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27"/>
  </p:notesMasterIdLst>
  <p:handoutMasterIdLst>
    <p:handoutMasterId r:id="rId128"/>
  </p:handoutMasterIdLst>
  <p:sldIdLst>
    <p:sldId id="413" r:id="rId2"/>
    <p:sldId id="391" r:id="rId3"/>
    <p:sldId id="1068" r:id="rId4"/>
    <p:sldId id="871" r:id="rId5"/>
    <p:sldId id="870" r:id="rId6"/>
    <p:sldId id="1197" r:id="rId7"/>
    <p:sldId id="1153" r:id="rId8"/>
    <p:sldId id="1154" r:id="rId9"/>
    <p:sldId id="1155" r:id="rId10"/>
    <p:sldId id="1156" r:id="rId11"/>
    <p:sldId id="1209" r:id="rId12"/>
    <p:sldId id="1208" r:id="rId13"/>
    <p:sldId id="1157" r:id="rId14"/>
    <p:sldId id="1158" r:id="rId15"/>
    <p:sldId id="1162" r:id="rId16"/>
    <p:sldId id="1169" r:id="rId17"/>
    <p:sldId id="1189" r:id="rId18"/>
    <p:sldId id="1190" r:id="rId19"/>
    <p:sldId id="1194" r:id="rId20"/>
    <p:sldId id="1192" r:id="rId21"/>
    <p:sldId id="1195" r:id="rId22"/>
    <p:sldId id="1202" r:id="rId23"/>
    <p:sldId id="1215" r:id="rId24"/>
    <p:sldId id="1204" r:id="rId25"/>
    <p:sldId id="1218" r:id="rId26"/>
    <p:sldId id="896" r:id="rId27"/>
    <p:sldId id="1160" r:id="rId28"/>
    <p:sldId id="1161" r:id="rId29"/>
    <p:sldId id="893" r:id="rId30"/>
    <p:sldId id="897" r:id="rId31"/>
    <p:sldId id="949" r:id="rId32"/>
    <p:sldId id="936" r:id="rId33"/>
    <p:sldId id="959" r:id="rId34"/>
    <p:sldId id="960" r:id="rId35"/>
    <p:sldId id="961" r:id="rId36"/>
    <p:sldId id="918" r:id="rId37"/>
    <p:sldId id="1005" r:id="rId38"/>
    <p:sldId id="839" r:id="rId39"/>
    <p:sldId id="1166" r:id="rId40"/>
    <p:sldId id="1167" r:id="rId41"/>
    <p:sldId id="1168" r:id="rId42"/>
    <p:sldId id="980" r:id="rId43"/>
    <p:sldId id="872" r:id="rId44"/>
    <p:sldId id="990" r:id="rId45"/>
    <p:sldId id="991" r:id="rId46"/>
    <p:sldId id="996" r:id="rId47"/>
    <p:sldId id="997" r:id="rId48"/>
    <p:sldId id="998" r:id="rId49"/>
    <p:sldId id="999" r:id="rId50"/>
    <p:sldId id="1000" r:id="rId51"/>
    <p:sldId id="1001" r:id="rId52"/>
    <p:sldId id="1003" r:id="rId53"/>
    <p:sldId id="1002" r:id="rId54"/>
    <p:sldId id="1004" r:id="rId55"/>
    <p:sldId id="1006" r:id="rId56"/>
    <p:sldId id="1007" r:id="rId57"/>
    <p:sldId id="1008" r:id="rId58"/>
    <p:sldId id="1216" r:id="rId59"/>
    <p:sldId id="1009" r:id="rId60"/>
    <p:sldId id="1010" r:id="rId61"/>
    <p:sldId id="1016" r:id="rId62"/>
    <p:sldId id="1064" r:id="rId63"/>
    <p:sldId id="1013" r:id="rId64"/>
    <p:sldId id="1014" r:id="rId65"/>
    <p:sldId id="1015" r:id="rId66"/>
    <p:sldId id="1017" r:id="rId67"/>
    <p:sldId id="1018" r:id="rId68"/>
    <p:sldId id="1019" r:id="rId69"/>
    <p:sldId id="1020" r:id="rId70"/>
    <p:sldId id="1217" r:id="rId71"/>
    <p:sldId id="1021" r:id="rId72"/>
    <p:sldId id="1022" r:id="rId73"/>
    <p:sldId id="1048" r:id="rId74"/>
    <p:sldId id="1024" r:id="rId75"/>
    <p:sldId id="1065" r:id="rId76"/>
    <p:sldId id="1023" r:id="rId77"/>
    <p:sldId id="1025" r:id="rId78"/>
    <p:sldId id="1026" r:id="rId79"/>
    <p:sldId id="1028" r:id="rId80"/>
    <p:sldId id="1044" r:id="rId81"/>
    <p:sldId id="1045" r:id="rId82"/>
    <p:sldId id="1046" r:id="rId83"/>
    <p:sldId id="1029" r:id="rId84"/>
    <p:sldId id="1030" r:id="rId85"/>
    <p:sldId id="1031" r:id="rId86"/>
    <p:sldId id="1152" r:id="rId87"/>
    <p:sldId id="1069" r:id="rId88"/>
    <p:sldId id="1070" r:id="rId89"/>
    <p:sldId id="1071" r:id="rId90"/>
    <p:sldId id="982" r:id="rId91"/>
    <p:sldId id="983" r:id="rId92"/>
    <p:sldId id="1163" r:id="rId93"/>
    <p:sldId id="1165" r:id="rId94"/>
    <p:sldId id="1164" r:id="rId95"/>
    <p:sldId id="1126" r:id="rId96"/>
    <p:sldId id="1125" r:id="rId97"/>
    <p:sldId id="1115" r:id="rId98"/>
    <p:sldId id="1116" r:id="rId99"/>
    <p:sldId id="1117" r:id="rId100"/>
    <p:sldId id="1119" r:id="rId101"/>
    <p:sldId id="1149" r:id="rId102"/>
    <p:sldId id="1120" r:id="rId103"/>
    <p:sldId id="1121" r:id="rId104"/>
    <p:sldId id="1122" r:id="rId105"/>
    <p:sldId id="1123" r:id="rId106"/>
    <p:sldId id="1150" r:id="rId107"/>
    <p:sldId id="1151" r:id="rId108"/>
    <p:sldId id="1144" r:id="rId109"/>
    <p:sldId id="1127" r:id="rId110"/>
    <p:sldId id="1138" r:id="rId111"/>
    <p:sldId id="1130" r:id="rId112"/>
    <p:sldId id="1131" r:id="rId113"/>
    <p:sldId id="1134" r:id="rId114"/>
    <p:sldId id="1146" r:id="rId115"/>
    <p:sldId id="1137" r:id="rId116"/>
    <p:sldId id="1140" r:id="rId117"/>
    <p:sldId id="1141" r:id="rId118"/>
    <p:sldId id="1142" r:id="rId119"/>
    <p:sldId id="1147" r:id="rId120"/>
    <p:sldId id="1145" r:id="rId121"/>
    <p:sldId id="1148" r:id="rId122"/>
    <p:sldId id="1143" r:id="rId123"/>
    <p:sldId id="1172" r:id="rId124"/>
    <p:sldId id="937" r:id="rId125"/>
    <p:sldId id="938" r:id="rId126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903"/>
    <p:restoredTop sz="94694"/>
  </p:normalViewPr>
  <p:slideViewPr>
    <p:cSldViewPr>
      <p:cViewPr varScale="1">
        <p:scale>
          <a:sx n="121" d="100"/>
          <a:sy n="121" d="100"/>
        </p:scale>
        <p:origin x="163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presProps" Target="pres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7329F5E-56F0-D943-A99B-48CA0F1E46F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366A655F-0179-C947-A468-4497487817E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153672EB-547C-BA4E-9A94-7DCA66976BDD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A466A330-841A-7A49-B920-CFCFA3F4B840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2B977DF5-5865-3846-A412-4E1192E963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26D3015A-0E36-8348-BA0F-39BA02F3D53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9270DF3E-38EB-C04E-911B-0842CF3F5C31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8EB96961-997F-9040-8FA1-4C656A0F8DB5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7D14EC9-5161-3B4E-8744-F57DED72DCE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1EEC9A78-83D4-6E49-9E2E-3D5509C149B1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8067C958-56CD-3943-9294-778DF5FB734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3CE0D35B-C705-4842-9FAA-C3B94D63DB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9599002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7107282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25758519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38479902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75517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0110125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1548860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8066968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055338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3954592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026046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F3C83225-7D82-C440-810B-3950A6D054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4566FED-212F-1A4D-8439-52CC73040B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8.emf"/><Relationship Id="rId26" Type="http://schemas.openxmlformats.org/officeDocument/2006/relationships/image" Target="../media/image26.emf"/><Relationship Id="rId3" Type="http://schemas.openxmlformats.org/officeDocument/2006/relationships/image" Target="../media/image3.emf"/><Relationship Id="rId21" Type="http://schemas.openxmlformats.org/officeDocument/2006/relationships/image" Target="../media/image21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7.emf"/><Relationship Id="rId25" Type="http://schemas.openxmlformats.org/officeDocument/2006/relationships/image" Target="../media/image25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4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3.emf"/><Relationship Id="rId28" Type="http://schemas.openxmlformats.org/officeDocument/2006/relationships/image" Target="../media/image28.emf"/><Relationship Id="rId10" Type="http://schemas.openxmlformats.org/officeDocument/2006/relationships/image" Target="../media/image10.emf"/><Relationship Id="rId19" Type="http://schemas.openxmlformats.org/officeDocument/2006/relationships/image" Target="../media/image19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2.emf"/><Relationship Id="rId27" Type="http://schemas.openxmlformats.org/officeDocument/2006/relationships/image" Target="../media/image27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8.emf"/><Relationship Id="rId26" Type="http://schemas.openxmlformats.org/officeDocument/2006/relationships/image" Target="../media/image26.emf"/><Relationship Id="rId3" Type="http://schemas.openxmlformats.org/officeDocument/2006/relationships/image" Target="../media/image3.emf"/><Relationship Id="rId21" Type="http://schemas.openxmlformats.org/officeDocument/2006/relationships/image" Target="../media/image21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7.emf"/><Relationship Id="rId25" Type="http://schemas.openxmlformats.org/officeDocument/2006/relationships/image" Target="../media/image25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4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3.emf"/><Relationship Id="rId28" Type="http://schemas.openxmlformats.org/officeDocument/2006/relationships/image" Target="../media/image28.emf"/><Relationship Id="rId10" Type="http://schemas.openxmlformats.org/officeDocument/2006/relationships/image" Target="../media/image10.emf"/><Relationship Id="rId19" Type="http://schemas.openxmlformats.org/officeDocument/2006/relationships/image" Target="../media/image19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2.emf"/><Relationship Id="rId27" Type="http://schemas.openxmlformats.org/officeDocument/2006/relationships/image" Target="../media/image27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5" Type="http://schemas.openxmlformats.org/officeDocument/2006/relationships/image" Target="../media/image29.png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37" Type="http://schemas.openxmlformats.org/officeDocument/2006/relationships/image" Target="../media/image30.png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Relationship Id="rId3" Type="http://schemas.openxmlformats.org/officeDocument/2006/relationships/image" Target="../media/image3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37" Type="http://schemas.openxmlformats.org/officeDocument/2006/relationships/image" Target="../media/image31.png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Relationship Id="rId3" Type="http://schemas.openxmlformats.org/officeDocument/2006/relationships/image" Target="../media/image3.emf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3" Type="http://schemas.openxmlformats.org/officeDocument/2006/relationships/image" Target="../media/image3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65FD4CE8-E3A1-3B4C-9592-7EEB8B8A99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1961CEC4-A65C-1942-B6A1-08BFA3FD36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D8950469-9243-6C42-98F8-C981E8407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CprE 281: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E62AE7F1-AE41-F445-902C-9DCC46AC4E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385" name="Rectangle 5">
            <a:extLst>
              <a:ext uri="{FF2B5EF4-FFF2-40B4-BE49-F238E27FC236}">
                <a16:creationId xmlns:a16="http://schemas.microsoft.com/office/drawing/2014/main" id="{83AD3987-0FFA-5D49-9CD7-1D0A0A345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6" name="Rectangle 5">
            <a:extLst>
              <a:ext uri="{FF2B5EF4-FFF2-40B4-BE49-F238E27FC236}">
                <a16:creationId xmlns:a16="http://schemas.microsoft.com/office/drawing/2014/main" id="{C09DADCD-8466-1B45-ABC4-DA9D04A1F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7" name="Rectangle 5">
            <a:extLst>
              <a:ext uri="{FF2B5EF4-FFF2-40B4-BE49-F238E27FC236}">
                <a16:creationId xmlns:a16="http://schemas.microsoft.com/office/drawing/2014/main" id="{622FA15E-DE6C-7B4C-B325-D55D3BA23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8" name="Rectangle 5">
            <a:extLst>
              <a:ext uri="{FF2B5EF4-FFF2-40B4-BE49-F238E27FC236}">
                <a16:creationId xmlns:a16="http://schemas.microsoft.com/office/drawing/2014/main" id="{B00F5BAE-3CC5-884F-A91D-27002D03A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4389" name="Straight Connector 8">
            <a:extLst>
              <a:ext uri="{FF2B5EF4-FFF2-40B4-BE49-F238E27FC236}">
                <a16:creationId xmlns:a16="http://schemas.microsoft.com/office/drawing/2014/main" id="{8F19ACC1-1A69-9349-BD2B-1E89486C9C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10001" y="19812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0" name="Straight Connector 9">
            <a:extLst>
              <a:ext uri="{FF2B5EF4-FFF2-40B4-BE49-F238E27FC236}">
                <a16:creationId xmlns:a16="http://schemas.microsoft.com/office/drawing/2014/main" id="{F338BCAE-B263-AF44-B143-DC386A045E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78288" y="19812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1" name="Straight Connector 10">
            <a:extLst>
              <a:ext uri="{FF2B5EF4-FFF2-40B4-BE49-F238E27FC236}">
                <a16:creationId xmlns:a16="http://schemas.microsoft.com/office/drawing/2014/main" id="{2BACC762-EBBC-4B46-A2C7-E6F8AE2EBC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13363" y="19716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2" name="Straight Connector 11">
            <a:extLst>
              <a:ext uri="{FF2B5EF4-FFF2-40B4-BE49-F238E27FC236}">
                <a16:creationId xmlns:a16="http://schemas.microsoft.com/office/drawing/2014/main" id="{83DDF097-44C3-AD41-9A53-73D4A095758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37376" y="1982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149">
            <a:extLst>
              <a:ext uri="{FF2B5EF4-FFF2-40B4-BE49-F238E27FC236}">
                <a16:creationId xmlns:a16="http://schemas.microsoft.com/office/drawing/2014/main" id="{A197110D-E913-BF4E-BE5A-13CC6377E4FC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5552" name="Line 9">
              <a:extLst>
                <a:ext uri="{FF2B5EF4-FFF2-40B4-BE49-F238E27FC236}">
                  <a16:creationId xmlns:a16="http://schemas.microsoft.com/office/drawing/2014/main" id="{1137BEE7-3683-0B45-9BF7-19A53FB66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3" name="Line 10">
              <a:extLst>
                <a:ext uri="{FF2B5EF4-FFF2-40B4-BE49-F238E27FC236}">
                  <a16:creationId xmlns:a16="http://schemas.microsoft.com/office/drawing/2014/main" id="{524632CC-43EC-C840-9913-3842BD81B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4" name="Line 11">
              <a:extLst>
                <a:ext uri="{FF2B5EF4-FFF2-40B4-BE49-F238E27FC236}">
                  <a16:creationId xmlns:a16="http://schemas.microsoft.com/office/drawing/2014/main" id="{0291049D-B63D-584D-B483-5EDD06B3C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5" name="Freeform 12">
              <a:extLst>
                <a:ext uri="{FF2B5EF4-FFF2-40B4-BE49-F238E27FC236}">
                  <a16:creationId xmlns:a16="http://schemas.microsoft.com/office/drawing/2014/main" id="{1AA3EE03-A735-FB41-A810-93170D78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6" name="Freeform 13">
              <a:extLst>
                <a:ext uri="{FF2B5EF4-FFF2-40B4-BE49-F238E27FC236}">
                  <a16:creationId xmlns:a16="http://schemas.microsoft.com/office/drawing/2014/main" id="{D0508A0A-9F42-884A-B44D-C86DB974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7" name="Freeform 14">
              <a:extLst>
                <a:ext uri="{FF2B5EF4-FFF2-40B4-BE49-F238E27FC236}">
                  <a16:creationId xmlns:a16="http://schemas.microsoft.com/office/drawing/2014/main" id="{09077906-7D9C-754D-94A4-090B4FEE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8" name="Freeform 15">
              <a:extLst>
                <a:ext uri="{FF2B5EF4-FFF2-40B4-BE49-F238E27FC236}">
                  <a16:creationId xmlns:a16="http://schemas.microsoft.com/office/drawing/2014/main" id="{3F161A18-9B1B-8E4B-9614-71381027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9" name="Freeform 16">
              <a:extLst>
                <a:ext uri="{FF2B5EF4-FFF2-40B4-BE49-F238E27FC236}">
                  <a16:creationId xmlns:a16="http://schemas.microsoft.com/office/drawing/2014/main" id="{470081C5-A24E-8E42-8BCD-8669594F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0" name="Freeform 17">
              <a:extLst>
                <a:ext uri="{FF2B5EF4-FFF2-40B4-BE49-F238E27FC236}">
                  <a16:creationId xmlns:a16="http://schemas.microsoft.com/office/drawing/2014/main" id="{284C14F4-E23D-AE42-BCE7-05BD76FF2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1" name="Freeform 19">
              <a:extLst>
                <a:ext uri="{FF2B5EF4-FFF2-40B4-BE49-F238E27FC236}">
                  <a16:creationId xmlns:a16="http://schemas.microsoft.com/office/drawing/2014/main" id="{EC3FD063-78AF-8A49-B815-F7B838F4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2" name="Freeform 32">
              <a:extLst>
                <a:ext uri="{FF2B5EF4-FFF2-40B4-BE49-F238E27FC236}">
                  <a16:creationId xmlns:a16="http://schemas.microsoft.com/office/drawing/2014/main" id="{2520EE02-10D0-D640-BA17-055ABB31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3" name="Line 38">
              <a:extLst>
                <a:ext uri="{FF2B5EF4-FFF2-40B4-BE49-F238E27FC236}">
                  <a16:creationId xmlns:a16="http://schemas.microsoft.com/office/drawing/2014/main" id="{BB2EE779-6FDC-1A47-AFFA-EAED1BE66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4" name="Line 39">
              <a:extLst>
                <a:ext uri="{FF2B5EF4-FFF2-40B4-BE49-F238E27FC236}">
                  <a16:creationId xmlns:a16="http://schemas.microsoft.com/office/drawing/2014/main" id="{031A6AA3-9652-4D4A-8E5B-6686FD0B1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5" name="Rectangle 75">
              <a:extLst>
                <a:ext uri="{FF2B5EF4-FFF2-40B4-BE49-F238E27FC236}">
                  <a16:creationId xmlns:a16="http://schemas.microsoft.com/office/drawing/2014/main" id="{01C45EB9-B15F-934D-B543-0AB1BDCD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66" name="Rectangle 77">
              <a:extLst>
                <a:ext uri="{FF2B5EF4-FFF2-40B4-BE49-F238E27FC236}">
                  <a16:creationId xmlns:a16="http://schemas.microsoft.com/office/drawing/2014/main" id="{F1FC9EAF-193F-DB43-9D0A-A65FE6F2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67" name="Line 82">
              <a:extLst>
                <a:ext uri="{FF2B5EF4-FFF2-40B4-BE49-F238E27FC236}">
                  <a16:creationId xmlns:a16="http://schemas.microsoft.com/office/drawing/2014/main" id="{B7972453-59F8-464D-9E19-A53E3D6BB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8" name="Line 83">
              <a:extLst>
                <a:ext uri="{FF2B5EF4-FFF2-40B4-BE49-F238E27FC236}">
                  <a16:creationId xmlns:a16="http://schemas.microsoft.com/office/drawing/2014/main" id="{7336C7C5-4220-8D40-9ACA-197B9FBF4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9" name="AutoShape 128">
              <a:extLst>
                <a:ext uri="{FF2B5EF4-FFF2-40B4-BE49-F238E27FC236}">
                  <a16:creationId xmlns:a16="http://schemas.microsoft.com/office/drawing/2014/main" id="{2280C99E-526E-B64A-87F3-5177ED34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5570" name="Freeform 138">
              <a:extLst>
                <a:ext uri="{FF2B5EF4-FFF2-40B4-BE49-F238E27FC236}">
                  <a16:creationId xmlns:a16="http://schemas.microsoft.com/office/drawing/2014/main" id="{ADD7558E-2B32-4445-908E-1CCE0E02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1" name="Line 18">
              <a:extLst>
                <a:ext uri="{FF2B5EF4-FFF2-40B4-BE49-F238E27FC236}">
                  <a16:creationId xmlns:a16="http://schemas.microsoft.com/office/drawing/2014/main" id="{0439784C-3E79-D143-B529-DA797095A7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2" name="Freeform 140">
              <a:extLst>
                <a:ext uri="{FF2B5EF4-FFF2-40B4-BE49-F238E27FC236}">
                  <a16:creationId xmlns:a16="http://schemas.microsoft.com/office/drawing/2014/main" id="{643668EC-9AE7-DD4B-8E95-F104F9F4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3" name="Rectangle 142">
              <a:extLst>
                <a:ext uri="{FF2B5EF4-FFF2-40B4-BE49-F238E27FC236}">
                  <a16:creationId xmlns:a16="http://schemas.microsoft.com/office/drawing/2014/main" id="{467898E0-D35D-8D4D-93BB-749D8B985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74" name="Rectangle 144">
              <a:extLst>
                <a:ext uri="{FF2B5EF4-FFF2-40B4-BE49-F238E27FC236}">
                  <a16:creationId xmlns:a16="http://schemas.microsoft.com/office/drawing/2014/main" id="{AC8636EB-C15C-B047-A2D1-997717D54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75" name="Line 82">
              <a:extLst>
                <a:ext uri="{FF2B5EF4-FFF2-40B4-BE49-F238E27FC236}">
                  <a16:creationId xmlns:a16="http://schemas.microsoft.com/office/drawing/2014/main" id="{C241085A-9BCB-984E-846C-4E4E0F48C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6" name="Line 83">
              <a:extLst>
                <a:ext uri="{FF2B5EF4-FFF2-40B4-BE49-F238E27FC236}">
                  <a16:creationId xmlns:a16="http://schemas.microsoft.com/office/drawing/2014/main" id="{EBD5FED4-1B9E-3E4E-B303-3D2A8E792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7" name="AutoShape 128">
              <a:extLst>
                <a:ext uri="{FF2B5EF4-FFF2-40B4-BE49-F238E27FC236}">
                  <a16:creationId xmlns:a16="http://schemas.microsoft.com/office/drawing/2014/main" id="{D6062554-6DDA-FE40-9F1C-62AF2DBF9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5474" name="Title 1">
            <a:extLst>
              <a:ext uri="{FF2B5EF4-FFF2-40B4-BE49-F238E27FC236}">
                <a16:creationId xmlns:a16="http://schemas.microsoft.com/office/drawing/2014/main" id="{3DA7B0E7-1C84-E848-9793-B3E8C5285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grpSp>
        <p:nvGrpSpPr>
          <p:cNvPr id="105475" name="Group 4">
            <a:extLst>
              <a:ext uri="{FF2B5EF4-FFF2-40B4-BE49-F238E27FC236}">
                <a16:creationId xmlns:a16="http://schemas.microsoft.com/office/drawing/2014/main" id="{E06AC505-D17A-A043-ABE0-8C43A4AB7C1E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5478" name="Line 16">
              <a:extLst>
                <a:ext uri="{FF2B5EF4-FFF2-40B4-BE49-F238E27FC236}">
                  <a16:creationId xmlns:a16="http://schemas.microsoft.com/office/drawing/2014/main" id="{5CBBC226-A3D1-7443-A971-F94C396F8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9" name="Freeform 18">
              <a:extLst>
                <a:ext uri="{FF2B5EF4-FFF2-40B4-BE49-F238E27FC236}">
                  <a16:creationId xmlns:a16="http://schemas.microsoft.com/office/drawing/2014/main" id="{1461A61C-B647-764B-BC23-6CFF39C3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0" name="Freeform 19">
              <a:extLst>
                <a:ext uri="{FF2B5EF4-FFF2-40B4-BE49-F238E27FC236}">
                  <a16:creationId xmlns:a16="http://schemas.microsoft.com/office/drawing/2014/main" id="{43400DD6-3915-C847-BD19-BCC1E93BD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481" name="Group 38">
              <a:extLst>
                <a:ext uri="{FF2B5EF4-FFF2-40B4-BE49-F238E27FC236}">
                  <a16:creationId xmlns:a16="http://schemas.microsoft.com/office/drawing/2014/main" id="{A9292A7B-8F24-3040-83E8-2D1D56DCD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5547" name="Rectangle 77">
                <a:extLst>
                  <a:ext uri="{FF2B5EF4-FFF2-40B4-BE49-F238E27FC236}">
                    <a16:creationId xmlns:a16="http://schemas.microsoft.com/office/drawing/2014/main" id="{A3A514FF-FE6F-104E-8E44-CC9C802C2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48" name="Rectangle 78">
                <a:extLst>
                  <a:ext uri="{FF2B5EF4-FFF2-40B4-BE49-F238E27FC236}">
                    <a16:creationId xmlns:a16="http://schemas.microsoft.com/office/drawing/2014/main" id="{65B27DD4-4694-994B-8B85-F8512F677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49" name="Rectangle 79">
                <a:extLst>
                  <a:ext uri="{FF2B5EF4-FFF2-40B4-BE49-F238E27FC236}">
                    <a16:creationId xmlns:a16="http://schemas.microsoft.com/office/drawing/2014/main" id="{80720A63-F0C3-894A-8649-3A3A9A5C1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50" name="Rectangle 80">
                <a:extLst>
                  <a:ext uri="{FF2B5EF4-FFF2-40B4-BE49-F238E27FC236}">
                    <a16:creationId xmlns:a16="http://schemas.microsoft.com/office/drawing/2014/main" id="{03614993-7815-0E4E-A1DA-9BA03D5C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51" name="Rectangle 83">
                <a:extLst>
                  <a:ext uri="{FF2B5EF4-FFF2-40B4-BE49-F238E27FC236}">
                    <a16:creationId xmlns:a16="http://schemas.microsoft.com/office/drawing/2014/main" id="{6DB56D0D-E7C2-2E4E-8B70-55FD3A2ED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482" name="Line 5">
              <a:extLst>
                <a:ext uri="{FF2B5EF4-FFF2-40B4-BE49-F238E27FC236}">
                  <a16:creationId xmlns:a16="http://schemas.microsoft.com/office/drawing/2014/main" id="{90FA8ABB-B1E1-2D44-A969-A573E6622D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3" name="Freeform 6">
              <a:extLst>
                <a:ext uri="{FF2B5EF4-FFF2-40B4-BE49-F238E27FC236}">
                  <a16:creationId xmlns:a16="http://schemas.microsoft.com/office/drawing/2014/main" id="{887886F5-ABE5-3949-B2BB-0E956414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4" name="Rectangle 22">
              <a:extLst>
                <a:ext uri="{FF2B5EF4-FFF2-40B4-BE49-F238E27FC236}">
                  <a16:creationId xmlns:a16="http://schemas.microsoft.com/office/drawing/2014/main" id="{B0D7F2D3-49FC-6742-8D91-6D0B0B37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5" name="Rectangle 23">
              <a:extLst>
                <a:ext uri="{FF2B5EF4-FFF2-40B4-BE49-F238E27FC236}">
                  <a16:creationId xmlns:a16="http://schemas.microsoft.com/office/drawing/2014/main" id="{8B97F3AA-509E-FD4A-A30F-059774E22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6" name="Rectangle 24">
              <a:extLst>
                <a:ext uri="{FF2B5EF4-FFF2-40B4-BE49-F238E27FC236}">
                  <a16:creationId xmlns:a16="http://schemas.microsoft.com/office/drawing/2014/main" id="{D7A53529-4037-0947-848A-CCB177033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7" name="Freeform 25">
              <a:extLst>
                <a:ext uri="{FF2B5EF4-FFF2-40B4-BE49-F238E27FC236}">
                  <a16:creationId xmlns:a16="http://schemas.microsoft.com/office/drawing/2014/main" id="{9882C3D7-70B4-4A46-BA53-7828B950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Rectangle 43">
              <a:extLst>
                <a:ext uri="{FF2B5EF4-FFF2-40B4-BE49-F238E27FC236}">
                  <a16:creationId xmlns:a16="http://schemas.microsoft.com/office/drawing/2014/main" id="{5E5B7238-6616-1A45-A63F-FBD239AEB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9" name="AutoShape 124">
              <a:extLst>
                <a:ext uri="{FF2B5EF4-FFF2-40B4-BE49-F238E27FC236}">
                  <a16:creationId xmlns:a16="http://schemas.microsoft.com/office/drawing/2014/main" id="{BCB093C2-43E0-A84F-A697-F05574BB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5490" name="Group 58">
              <a:extLst>
                <a:ext uri="{FF2B5EF4-FFF2-40B4-BE49-F238E27FC236}">
                  <a16:creationId xmlns:a16="http://schemas.microsoft.com/office/drawing/2014/main" id="{B8347BE1-4208-0D4C-A985-E942EB72AF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5540" name="Group 59">
                <a:extLst>
                  <a:ext uri="{FF2B5EF4-FFF2-40B4-BE49-F238E27FC236}">
                    <a16:creationId xmlns:a16="http://schemas.microsoft.com/office/drawing/2014/main" id="{2EA93568-66D5-694C-AFC9-6A6AA9DE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5542" name="Rectangle 77">
                  <a:extLst>
                    <a:ext uri="{FF2B5EF4-FFF2-40B4-BE49-F238E27FC236}">
                      <a16:creationId xmlns:a16="http://schemas.microsoft.com/office/drawing/2014/main" id="{74589A7A-B2FA-CA45-BEA1-90DBC7324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3" name="Rectangle 78">
                  <a:extLst>
                    <a:ext uri="{FF2B5EF4-FFF2-40B4-BE49-F238E27FC236}">
                      <a16:creationId xmlns:a16="http://schemas.microsoft.com/office/drawing/2014/main" id="{0A86D9F1-BDB4-FC44-B58F-FC71ECCED5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4" name="Rectangle 79">
                  <a:extLst>
                    <a:ext uri="{FF2B5EF4-FFF2-40B4-BE49-F238E27FC236}">
                      <a16:creationId xmlns:a16="http://schemas.microsoft.com/office/drawing/2014/main" id="{9AE8A4B8-49F5-E94F-8CC4-F9734D76C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5" name="Rectangle 80">
                  <a:extLst>
                    <a:ext uri="{FF2B5EF4-FFF2-40B4-BE49-F238E27FC236}">
                      <a16:creationId xmlns:a16="http://schemas.microsoft.com/office/drawing/2014/main" id="{EC2BD691-9FD9-7147-81A2-21846B4D8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6" name="Rectangle 83">
                  <a:extLst>
                    <a:ext uri="{FF2B5EF4-FFF2-40B4-BE49-F238E27FC236}">
                      <a16:creationId xmlns:a16="http://schemas.microsoft.com/office/drawing/2014/main" id="{EF965A88-CB00-504E-9765-E20BF5D9C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5541" name="Straight Connector 62">
                <a:extLst>
                  <a:ext uri="{FF2B5EF4-FFF2-40B4-BE49-F238E27FC236}">
                    <a16:creationId xmlns:a16="http://schemas.microsoft.com/office/drawing/2014/main" id="{963E0BAB-8ED7-4E45-A77E-269AAD87FC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5491" name="Line 16">
              <a:extLst>
                <a:ext uri="{FF2B5EF4-FFF2-40B4-BE49-F238E27FC236}">
                  <a16:creationId xmlns:a16="http://schemas.microsoft.com/office/drawing/2014/main" id="{4D37DAAF-F0C4-4F43-A442-7A76D4A8A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2" name="Freeform 18">
              <a:extLst>
                <a:ext uri="{FF2B5EF4-FFF2-40B4-BE49-F238E27FC236}">
                  <a16:creationId xmlns:a16="http://schemas.microsoft.com/office/drawing/2014/main" id="{DDB1E111-4EA5-0245-BE96-A07F79526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19">
              <a:extLst>
                <a:ext uri="{FF2B5EF4-FFF2-40B4-BE49-F238E27FC236}">
                  <a16:creationId xmlns:a16="http://schemas.microsoft.com/office/drawing/2014/main" id="{43705CF4-4CC8-A84E-AE46-DF05F94E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494" name="Group 38">
              <a:extLst>
                <a:ext uri="{FF2B5EF4-FFF2-40B4-BE49-F238E27FC236}">
                  <a16:creationId xmlns:a16="http://schemas.microsoft.com/office/drawing/2014/main" id="{D269ED40-5C33-9342-90C7-AC2B56952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5535" name="Rectangle 77">
                <a:extLst>
                  <a:ext uri="{FF2B5EF4-FFF2-40B4-BE49-F238E27FC236}">
                    <a16:creationId xmlns:a16="http://schemas.microsoft.com/office/drawing/2014/main" id="{165B7F93-1E95-AF4C-A929-8F82C63D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6" name="Rectangle 78">
                <a:extLst>
                  <a:ext uri="{FF2B5EF4-FFF2-40B4-BE49-F238E27FC236}">
                    <a16:creationId xmlns:a16="http://schemas.microsoft.com/office/drawing/2014/main" id="{0C97182D-87DB-4245-8582-1D134F921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7" name="Rectangle 79">
                <a:extLst>
                  <a:ext uri="{FF2B5EF4-FFF2-40B4-BE49-F238E27FC236}">
                    <a16:creationId xmlns:a16="http://schemas.microsoft.com/office/drawing/2014/main" id="{B6B1B99D-6BBA-6C47-8E67-FA5E92AB3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8" name="Rectangle 80">
                <a:extLst>
                  <a:ext uri="{FF2B5EF4-FFF2-40B4-BE49-F238E27FC236}">
                    <a16:creationId xmlns:a16="http://schemas.microsoft.com/office/drawing/2014/main" id="{468234DF-C23B-C247-8EF3-50E5104D0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9" name="Rectangle 83">
                <a:extLst>
                  <a:ext uri="{FF2B5EF4-FFF2-40B4-BE49-F238E27FC236}">
                    <a16:creationId xmlns:a16="http://schemas.microsoft.com/office/drawing/2014/main" id="{6649DF08-236F-F341-957A-C8F2000C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495" name="Line 5">
              <a:extLst>
                <a:ext uri="{FF2B5EF4-FFF2-40B4-BE49-F238E27FC236}">
                  <a16:creationId xmlns:a16="http://schemas.microsoft.com/office/drawing/2014/main" id="{F795B817-E726-2D45-98F6-B997060CE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Freeform 6">
              <a:extLst>
                <a:ext uri="{FF2B5EF4-FFF2-40B4-BE49-F238E27FC236}">
                  <a16:creationId xmlns:a16="http://schemas.microsoft.com/office/drawing/2014/main" id="{D8212AB3-43C2-6D4D-AB67-A655877A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7" name="Freeform 7">
              <a:extLst>
                <a:ext uri="{FF2B5EF4-FFF2-40B4-BE49-F238E27FC236}">
                  <a16:creationId xmlns:a16="http://schemas.microsoft.com/office/drawing/2014/main" id="{36215A2A-15E2-3C47-B524-171E2FAE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8" name="Line 8">
              <a:extLst>
                <a:ext uri="{FF2B5EF4-FFF2-40B4-BE49-F238E27FC236}">
                  <a16:creationId xmlns:a16="http://schemas.microsoft.com/office/drawing/2014/main" id="{DC0E620F-40C7-A048-AFB3-23BA01017D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Rectangle 22">
              <a:extLst>
                <a:ext uri="{FF2B5EF4-FFF2-40B4-BE49-F238E27FC236}">
                  <a16:creationId xmlns:a16="http://schemas.microsoft.com/office/drawing/2014/main" id="{ACE531DD-FC74-F643-B542-D0141393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0" name="Rectangle 23">
              <a:extLst>
                <a:ext uri="{FF2B5EF4-FFF2-40B4-BE49-F238E27FC236}">
                  <a16:creationId xmlns:a16="http://schemas.microsoft.com/office/drawing/2014/main" id="{B13B5BB1-3B13-CF49-8105-8269059AA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1" name="Rectangle 24">
              <a:extLst>
                <a:ext uri="{FF2B5EF4-FFF2-40B4-BE49-F238E27FC236}">
                  <a16:creationId xmlns:a16="http://schemas.microsoft.com/office/drawing/2014/main" id="{F57BD628-C80D-C245-85CD-0DFDFB590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2" name="Freeform 25">
              <a:extLst>
                <a:ext uri="{FF2B5EF4-FFF2-40B4-BE49-F238E27FC236}">
                  <a16:creationId xmlns:a16="http://schemas.microsoft.com/office/drawing/2014/main" id="{D50A591F-6CEA-F447-B8D7-142A99E5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Rectangle 43">
              <a:extLst>
                <a:ext uri="{FF2B5EF4-FFF2-40B4-BE49-F238E27FC236}">
                  <a16:creationId xmlns:a16="http://schemas.microsoft.com/office/drawing/2014/main" id="{9616D037-F252-3A4B-B83F-93ED6C629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4" name="AutoShape 124">
              <a:extLst>
                <a:ext uri="{FF2B5EF4-FFF2-40B4-BE49-F238E27FC236}">
                  <a16:creationId xmlns:a16="http://schemas.microsoft.com/office/drawing/2014/main" id="{59A29D1F-AA4D-FA42-BBE7-AC070E02B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5505" name="Group 58">
              <a:extLst>
                <a:ext uri="{FF2B5EF4-FFF2-40B4-BE49-F238E27FC236}">
                  <a16:creationId xmlns:a16="http://schemas.microsoft.com/office/drawing/2014/main" id="{92D4F7D3-FD22-C34A-A3BF-10AFB5F39A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5528" name="Group 59">
                <a:extLst>
                  <a:ext uri="{FF2B5EF4-FFF2-40B4-BE49-F238E27FC236}">
                    <a16:creationId xmlns:a16="http://schemas.microsoft.com/office/drawing/2014/main" id="{3328ACDA-F548-5240-A550-0F0930B2B9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5530" name="Rectangle 77">
                  <a:extLst>
                    <a:ext uri="{FF2B5EF4-FFF2-40B4-BE49-F238E27FC236}">
                      <a16:creationId xmlns:a16="http://schemas.microsoft.com/office/drawing/2014/main" id="{1BE24582-BBCB-3243-AD87-28EA43E68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1" name="Rectangle 78">
                  <a:extLst>
                    <a:ext uri="{FF2B5EF4-FFF2-40B4-BE49-F238E27FC236}">
                      <a16:creationId xmlns:a16="http://schemas.microsoft.com/office/drawing/2014/main" id="{FC41DF84-E0DA-4C42-BD8E-4782F06DC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2" name="Rectangle 79">
                  <a:extLst>
                    <a:ext uri="{FF2B5EF4-FFF2-40B4-BE49-F238E27FC236}">
                      <a16:creationId xmlns:a16="http://schemas.microsoft.com/office/drawing/2014/main" id="{FA719CD3-5932-2B4D-991A-6215E1F94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3" name="Rectangle 80">
                  <a:extLst>
                    <a:ext uri="{FF2B5EF4-FFF2-40B4-BE49-F238E27FC236}">
                      <a16:creationId xmlns:a16="http://schemas.microsoft.com/office/drawing/2014/main" id="{BFA5213F-390D-F94E-BBD2-45165C83D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4" name="Rectangle 83">
                  <a:extLst>
                    <a:ext uri="{FF2B5EF4-FFF2-40B4-BE49-F238E27FC236}">
                      <a16:creationId xmlns:a16="http://schemas.microsoft.com/office/drawing/2014/main" id="{D4BE2743-B07E-B348-8A47-4031843C4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5529" name="Straight Connector 95">
                <a:extLst>
                  <a:ext uri="{FF2B5EF4-FFF2-40B4-BE49-F238E27FC236}">
                    <a16:creationId xmlns:a16="http://schemas.microsoft.com/office/drawing/2014/main" id="{576B1FE8-EAF9-5746-97AA-BDE0E56AA9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5506" name="Line 9">
              <a:extLst>
                <a:ext uri="{FF2B5EF4-FFF2-40B4-BE49-F238E27FC236}">
                  <a16:creationId xmlns:a16="http://schemas.microsoft.com/office/drawing/2014/main" id="{1289CCEB-BAEA-F24D-B358-425E6A7E0C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Line 10">
              <a:extLst>
                <a:ext uri="{FF2B5EF4-FFF2-40B4-BE49-F238E27FC236}">
                  <a16:creationId xmlns:a16="http://schemas.microsoft.com/office/drawing/2014/main" id="{E4F25E28-2B7F-7141-A6AC-C887AC6069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Line 11">
              <a:extLst>
                <a:ext uri="{FF2B5EF4-FFF2-40B4-BE49-F238E27FC236}">
                  <a16:creationId xmlns:a16="http://schemas.microsoft.com/office/drawing/2014/main" id="{3E6A1A16-C720-AE42-82CC-18693C08D2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Freeform 104">
              <a:extLst>
                <a:ext uri="{FF2B5EF4-FFF2-40B4-BE49-F238E27FC236}">
                  <a16:creationId xmlns:a16="http://schemas.microsoft.com/office/drawing/2014/main" id="{5814F661-FC2F-4644-A611-46A79851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0" name="Freeform 105">
              <a:extLst>
                <a:ext uri="{FF2B5EF4-FFF2-40B4-BE49-F238E27FC236}">
                  <a16:creationId xmlns:a16="http://schemas.microsoft.com/office/drawing/2014/main" id="{A4D133CF-B85A-964B-B40F-D432DC5E0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Freeform 106">
              <a:extLst>
                <a:ext uri="{FF2B5EF4-FFF2-40B4-BE49-F238E27FC236}">
                  <a16:creationId xmlns:a16="http://schemas.microsoft.com/office/drawing/2014/main" id="{98E7E960-C126-084E-84B3-F13C94C5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Freeform 107">
              <a:extLst>
                <a:ext uri="{FF2B5EF4-FFF2-40B4-BE49-F238E27FC236}">
                  <a16:creationId xmlns:a16="http://schemas.microsoft.com/office/drawing/2014/main" id="{1D7FC32A-A9E9-7743-8988-29A63E88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3" name="Line 38">
              <a:extLst>
                <a:ext uri="{FF2B5EF4-FFF2-40B4-BE49-F238E27FC236}">
                  <a16:creationId xmlns:a16="http://schemas.microsoft.com/office/drawing/2014/main" id="{E442CA3A-C5BE-2E4D-9BF0-0D699CB23F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Line 39">
              <a:extLst>
                <a:ext uri="{FF2B5EF4-FFF2-40B4-BE49-F238E27FC236}">
                  <a16:creationId xmlns:a16="http://schemas.microsoft.com/office/drawing/2014/main" id="{536304F2-7206-C841-A78A-457A45848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515" name="Group 38">
              <a:extLst>
                <a:ext uri="{FF2B5EF4-FFF2-40B4-BE49-F238E27FC236}">
                  <a16:creationId xmlns:a16="http://schemas.microsoft.com/office/drawing/2014/main" id="{57F8D6C3-9896-3747-B463-EEA64788D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5523" name="Rectangle 77">
                <a:extLst>
                  <a:ext uri="{FF2B5EF4-FFF2-40B4-BE49-F238E27FC236}">
                    <a16:creationId xmlns:a16="http://schemas.microsoft.com/office/drawing/2014/main" id="{C4386A2F-8D8C-5E44-AC7B-A1D01E83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4" name="Rectangle 78">
                <a:extLst>
                  <a:ext uri="{FF2B5EF4-FFF2-40B4-BE49-F238E27FC236}">
                    <a16:creationId xmlns:a16="http://schemas.microsoft.com/office/drawing/2014/main" id="{66C97577-54B9-6345-8E76-962B7F8A4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5" name="Rectangle 79">
                <a:extLst>
                  <a:ext uri="{FF2B5EF4-FFF2-40B4-BE49-F238E27FC236}">
                    <a16:creationId xmlns:a16="http://schemas.microsoft.com/office/drawing/2014/main" id="{F1423A48-A46C-5340-AF7F-9FA04FE6B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6" name="Rectangle 80">
                <a:extLst>
                  <a:ext uri="{FF2B5EF4-FFF2-40B4-BE49-F238E27FC236}">
                    <a16:creationId xmlns:a16="http://schemas.microsoft.com/office/drawing/2014/main" id="{C10CD9AC-1869-2848-8DCE-A27CC922A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7" name="Rectangle 83">
                <a:extLst>
                  <a:ext uri="{FF2B5EF4-FFF2-40B4-BE49-F238E27FC236}">
                    <a16:creationId xmlns:a16="http://schemas.microsoft.com/office/drawing/2014/main" id="{33BBE2AB-3568-E24C-82F4-34FACD158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5516" name="Group 38">
              <a:extLst>
                <a:ext uri="{FF2B5EF4-FFF2-40B4-BE49-F238E27FC236}">
                  <a16:creationId xmlns:a16="http://schemas.microsoft.com/office/drawing/2014/main" id="{4B6AB0EE-ED39-4345-B0B6-F5D8313CF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5518" name="Rectangle 77">
                <a:extLst>
                  <a:ext uri="{FF2B5EF4-FFF2-40B4-BE49-F238E27FC236}">
                    <a16:creationId xmlns:a16="http://schemas.microsoft.com/office/drawing/2014/main" id="{7D3C070C-A0ED-1C4C-8CC3-5B5886A6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19" name="Rectangle 78">
                <a:extLst>
                  <a:ext uri="{FF2B5EF4-FFF2-40B4-BE49-F238E27FC236}">
                    <a16:creationId xmlns:a16="http://schemas.microsoft.com/office/drawing/2014/main" id="{657E09FE-D999-8A49-8774-CC8B17F4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0" name="Rectangle 79">
                <a:extLst>
                  <a:ext uri="{FF2B5EF4-FFF2-40B4-BE49-F238E27FC236}">
                    <a16:creationId xmlns:a16="http://schemas.microsoft.com/office/drawing/2014/main" id="{F6AFC62E-CB39-CB46-97D4-2466E786A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1" name="Rectangle 80">
                <a:extLst>
                  <a:ext uri="{FF2B5EF4-FFF2-40B4-BE49-F238E27FC236}">
                    <a16:creationId xmlns:a16="http://schemas.microsoft.com/office/drawing/2014/main" id="{96B02693-93C8-8D4E-926E-A60F4CD34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2" name="Rectangle 83">
                <a:extLst>
                  <a:ext uri="{FF2B5EF4-FFF2-40B4-BE49-F238E27FC236}">
                    <a16:creationId xmlns:a16="http://schemas.microsoft.com/office/drawing/2014/main" id="{01A29279-B005-184A-8604-4657BEF18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517" name="TextBox 3">
              <a:extLst>
                <a:ext uri="{FF2B5EF4-FFF2-40B4-BE49-F238E27FC236}">
                  <a16:creationId xmlns:a16="http://schemas.microsoft.com/office/drawing/2014/main" id="{86CC5C85-D168-EC43-8279-058864A16D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5476" name="Freeform 6">
            <a:extLst>
              <a:ext uri="{FF2B5EF4-FFF2-40B4-BE49-F238E27FC236}">
                <a16:creationId xmlns:a16="http://schemas.microsoft.com/office/drawing/2014/main" id="{D00E42C5-A68F-414E-B529-2D714FD7EB5C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7" name="Freeform 16">
            <a:extLst>
              <a:ext uri="{FF2B5EF4-FFF2-40B4-BE49-F238E27FC236}">
                <a16:creationId xmlns:a16="http://schemas.microsoft.com/office/drawing/2014/main" id="{93FBE16D-B779-8742-8F12-92ABF30170AB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7" name="Group 149">
            <a:extLst>
              <a:ext uri="{FF2B5EF4-FFF2-40B4-BE49-F238E27FC236}">
                <a16:creationId xmlns:a16="http://schemas.microsoft.com/office/drawing/2014/main" id="{53C89BAE-36EC-A247-9413-1F209AD6CED5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6579" name="Line 9">
              <a:extLst>
                <a:ext uri="{FF2B5EF4-FFF2-40B4-BE49-F238E27FC236}">
                  <a16:creationId xmlns:a16="http://schemas.microsoft.com/office/drawing/2014/main" id="{3CF951E4-7C18-1748-90D5-4A368389BA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Line 10">
              <a:extLst>
                <a:ext uri="{FF2B5EF4-FFF2-40B4-BE49-F238E27FC236}">
                  <a16:creationId xmlns:a16="http://schemas.microsoft.com/office/drawing/2014/main" id="{41ECCC40-F44A-5146-89DC-2A9EBB731E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Line 11">
              <a:extLst>
                <a:ext uri="{FF2B5EF4-FFF2-40B4-BE49-F238E27FC236}">
                  <a16:creationId xmlns:a16="http://schemas.microsoft.com/office/drawing/2014/main" id="{622590F4-63F6-0D4F-BAC7-E36CEE686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12">
              <a:extLst>
                <a:ext uri="{FF2B5EF4-FFF2-40B4-BE49-F238E27FC236}">
                  <a16:creationId xmlns:a16="http://schemas.microsoft.com/office/drawing/2014/main" id="{8B836E12-8A4C-E741-AC73-05E02262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13">
              <a:extLst>
                <a:ext uri="{FF2B5EF4-FFF2-40B4-BE49-F238E27FC236}">
                  <a16:creationId xmlns:a16="http://schemas.microsoft.com/office/drawing/2014/main" id="{F335A0CE-E990-A548-9FDB-A1C88881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14">
              <a:extLst>
                <a:ext uri="{FF2B5EF4-FFF2-40B4-BE49-F238E27FC236}">
                  <a16:creationId xmlns:a16="http://schemas.microsoft.com/office/drawing/2014/main" id="{906690A7-76DC-C646-A74C-B5E2169F1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15">
              <a:extLst>
                <a:ext uri="{FF2B5EF4-FFF2-40B4-BE49-F238E27FC236}">
                  <a16:creationId xmlns:a16="http://schemas.microsoft.com/office/drawing/2014/main" id="{C7371D46-339D-8145-B3D2-4A1C6365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6" name="Freeform 16">
              <a:extLst>
                <a:ext uri="{FF2B5EF4-FFF2-40B4-BE49-F238E27FC236}">
                  <a16:creationId xmlns:a16="http://schemas.microsoft.com/office/drawing/2014/main" id="{C3DF6247-6BCE-B14F-8800-D9266A1AE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7" name="Freeform 17">
              <a:extLst>
                <a:ext uri="{FF2B5EF4-FFF2-40B4-BE49-F238E27FC236}">
                  <a16:creationId xmlns:a16="http://schemas.microsoft.com/office/drawing/2014/main" id="{B8D918BC-2A31-6743-96D1-A8C87404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8" name="Freeform 19">
              <a:extLst>
                <a:ext uri="{FF2B5EF4-FFF2-40B4-BE49-F238E27FC236}">
                  <a16:creationId xmlns:a16="http://schemas.microsoft.com/office/drawing/2014/main" id="{D4E0EA8F-943E-2847-B95D-109DD442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9" name="Freeform 32">
              <a:extLst>
                <a:ext uri="{FF2B5EF4-FFF2-40B4-BE49-F238E27FC236}">
                  <a16:creationId xmlns:a16="http://schemas.microsoft.com/office/drawing/2014/main" id="{DDB9BC56-575A-4D4F-8BBA-6B3EDF0FD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90" name="Line 38">
              <a:extLst>
                <a:ext uri="{FF2B5EF4-FFF2-40B4-BE49-F238E27FC236}">
                  <a16:creationId xmlns:a16="http://schemas.microsoft.com/office/drawing/2014/main" id="{9E4F9B6A-EDBC-2846-B25B-7D4B7D002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1" name="Line 39">
              <a:extLst>
                <a:ext uri="{FF2B5EF4-FFF2-40B4-BE49-F238E27FC236}">
                  <a16:creationId xmlns:a16="http://schemas.microsoft.com/office/drawing/2014/main" id="{61B03E95-445E-DC41-9E52-54A1FBED9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2" name="Rectangle 75">
              <a:extLst>
                <a:ext uri="{FF2B5EF4-FFF2-40B4-BE49-F238E27FC236}">
                  <a16:creationId xmlns:a16="http://schemas.microsoft.com/office/drawing/2014/main" id="{D451ECF8-D021-9440-8A36-C57C7472A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593" name="Rectangle 77">
              <a:extLst>
                <a:ext uri="{FF2B5EF4-FFF2-40B4-BE49-F238E27FC236}">
                  <a16:creationId xmlns:a16="http://schemas.microsoft.com/office/drawing/2014/main" id="{1786F0D6-2BDF-B241-8B3E-6EE3E0856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594" name="Line 82">
              <a:extLst>
                <a:ext uri="{FF2B5EF4-FFF2-40B4-BE49-F238E27FC236}">
                  <a16:creationId xmlns:a16="http://schemas.microsoft.com/office/drawing/2014/main" id="{8B8141D6-F223-D84C-B632-5DD44DE2A5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5" name="Line 83">
              <a:extLst>
                <a:ext uri="{FF2B5EF4-FFF2-40B4-BE49-F238E27FC236}">
                  <a16:creationId xmlns:a16="http://schemas.microsoft.com/office/drawing/2014/main" id="{30A14C7E-0D1A-F24F-8E8B-2EDF28195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6" name="AutoShape 128">
              <a:extLst>
                <a:ext uri="{FF2B5EF4-FFF2-40B4-BE49-F238E27FC236}">
                  <a16:creationId xmlns:a16="http://schemas.microsoft.com/office/drawing/2014/main" id="{DABA7ECA-B6F6-DC42-A7BD-E5C6AF19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6597" name="Freeform 138">
              <a:extLst>
                <a:ext uri="{FF2B5EF4-FFF2-40B4-BE49-F238E27FC236}">
                  <a16:creationId xmlns:a16="http://schemas.microsoft.com/office/drawing/2014/main" id="{7B13FA00-16D5-4546-A8A8-D2ADB73A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98" name="Line 18">
              <a:extLst>
                <a:ext uri="{FF2B5EF4-FFF2-40B4-BE49-F238E27FC236}">
                  <a16:creationId xmlns:a16="http://schemas.microsoft.com/office/drawing/2014/main" id="{B510BFE2-754D-C348-94CA-BCA0C9ADA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9" name="Freeform 140">
              <a:extLst>
                <a:ext uri="{FF2B5EF4-FFF2-40B4-BE49-F238E27FC236}">
                  <a16:creationId xmlns:a16="http://schemas.microsoft.com/office/drawing/2014/main" id="{1ECEF355-8111-ED46-8E4D-62419021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600" name="Rectangle 142">
              <a:extLst>
                <a:ext uri="{FF2B5EF4-FFF2-40B4-BE49-F238E27FC236}">
                  <a16:creationId xmlns:a16="http://schemas.microsoft.com/office/drawing/2014/main" id="{21064CCF-6578-0F44-8E30-47347F2D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601" name="Rectangle 144">
              <a:extLst>
                <a:ext uri="{FF2B5EF4-FFF2-40B4-BE49-F238E27FC236}">
                  <a16:creationId xmlns:a16="http://schemas.microsoft.com/office/drawing/2014/main" id="{D4FC6B17-8AD9-BE4F-B67B-4CD57D923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602" name="Line 82">
              <a:extLst>
                <a:ext uri="{FF2B5EF4-FFF2-40B4-BE49-F238E27FC236}">
                  <a16:creationId xmlns:a16="http://schemas.microsoft.com/office/drawing/2014/main" id="{329B7924-107E-C24D-AE63-29D1BB0F9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3" name="Line 83">
              <a:extLst>
                <a:ext uri="{FF2B5EF4-FFF2-40B4-BE49-F238E27FC236}">
                  <a16:creationId xmlns:a16="http://schemas.microsoft.com/office/drawing/2014/main" id="{BDE5A382-A661-C740-AA5B-035EC54DB2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4" name="AutoShape 128">
              <a:extLst>
                <a:ext uri="{FF2B5EF4-FFF2-40B4-BE49-F238E27FC236}">
                  <a16:creationId xmlns:a16="http://schemas.microsoft.com/office/drawing/2014/main" id="{D16611EA-41DF-6648-9048-0B992ECB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6498" name="Title 1">
            <a:extLst>
              <a:ext uri="{FF2B5EF4-FFF2-40B4-BE49-F238E27FC236}">
                <a16:creationId xmlns:a16="http://schemas.microsoft.com/office/drawing/2014/main" id="{EA7085CF-A2F3-6848-9154-953F699E9C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6499" name="Rectangle 36">
            <a:extLst>
              <a:ext uri="{FF2B5EF4-FFF2-40B4-BE49-F238E27FC236}">
                <a16:creationId xmlns:a16="http://schemas.microsoft.com/office/drawing/2014/main" id="{DB95F1AE-3B4E-9544-814A-387BEF2E7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6500" name="Rectangle 37">
            <a:extLst>
              <a:ext uri="{FF2B5EF4-FFF2-40B4-BE49-F238E27FC236}">
                <a16:creationId xmlns:a16="http://schemas.microsoft.com/office/drawing/2014/main" id="{DAC6DBEE-A37A-AB4E-AB9C-A52EBCC44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6501" name="Rectangle 40">
            <a:extLst>
              <a:ext uri="{FF2B5EF4-FFF2-40B4-BE49-F238E27FC236}">
                <a16:creationId xmlns:a16="http://schemas.microsoft.com/office/drawing/2014/main" id="{03BD80C4-214A-DB46-A86E-FDD4E8578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6502" name="Group 4">
            <a:extLst>
              <a:ext uri="{FF2B5EF4-FFF2-40B4-BE49-F238E27FC236}">
                <a16:creationId xmlns:a16="http://schemas.microsoft.com/office/drawing/2014/main" id="{86D4DDB7-4C32-D34A-B555-FCAD0BFDBC49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6505" name="Line 16">
              <a:extLst>
                <a:ext uri="{FF2B5EF4-FFF2-40B4-BE49-F238E27FC236}">
                  <a16:creationId xmlns:a16="http://schemas.microsoft.com/office/drawing/2014/main" id="{968F6A55-DF48-DD4E-B250-AB3B98D33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18">
              <a:extLst>
                <a:ext uri="{FF2B5EF4-FFF2-40B4-BE49-F238E27FC236}">
                  <a16:creationId xmlns:a16="http://schemas.microsoft.com/office/drawing/2014/main" id="{63E357DA-D009-F144-B31F-D76495EC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19">
              <a:extLst>
                <a:ext uri="{FF2B5EF4-FFF2-40B4-BE49-F238E27FC236}">
                  <a16:creationId xmlns:a16="http://schemas.microsoft.com/office/drawing/2014/main" id="{0A5260DD-28A8-2E44-843C-D4D34B9D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08" name="Group 38">
              <a:extLst>
                <a:ext uri="{FF2B5EF4-FFF2-40B4-BE49-F238E27FC236}">
                  <a16:creationId xmlns:a16="http://schemas.microsoft.com/office/drawing/2014/main" id="{1D6B1845-5784-5A41-9029-2C1A821F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6574" name="Rectangle 77">
                <a:extLst>
                  <a:ext uri="{FF2B5EF4-FFF2-40B4-BE49-F238E27FC236}">
                    <a16:creationId xmlns:a16="http://schemas.microsoft.com/office/drawing/2014/main" id="{29CB75D1-3707-9E4F-BC16-88771BE99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5" name="Rectangle 78">
                <a:extLst>
                  <a:ext uri="{FF2B5EF4-FFF2-40B4-BE49-F238E27FC236}">
                    <a16:creationId xmlns:a16="http://schemas.microsoft.com/office/drawing/2014/main" id="{30A123E9-3658-8E4F-A648-0B514F8B4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6" name="Rectangle 79">
                <a:extLst>
                  <a:ext uri="{FF2B5EF4-FFF2-40B4-BE49-F238E27FC236}">
                    <a16:creationId xmlns:a16="http://schemas.microsoft.com/office/drawing/2014/main" id="{79993153-0F34-2C4E-9909-39B754F60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7" name="Rectangle 80">
                <a:extLst>
                  <a:ext uri="{FF2B5EF4-FFF2-40B4-BE49-F238E27FC236}">
                    <a16:creationId xmlns:a16="http://schemas.microsoft.com/office/drawing/2014/main" id="{17D8B6B9-1158-4546-8167-AA8392340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8" name="Rectangle 83">
                <a:extLst>
                  <a:ext uri="{FF2B5EF4-FFF2-40B4-BE49-F238E27FC236}">
                    <a16:creationId xmlns:a16="http://schemas.microsoft.com/office/drawing/2014/main" id="{E4242A6F-784A-2945-8205-408B141E1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09" name="Line 5">
              <a:extLst>
                <a:ext uri="{FF2B5EF4-FFF2-40B4-BE49-F238E27FC236}">
                  <a16:creationId xmlns:a16="http://schemas.microsoft.com/office/drawing/2014/main" id="{27EC4E4D-B054-3A48-88D5-7CD296ED5D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Freeform 6">
              <a:extLst>
                <a:ext uri="{FF2B5EF4-FFF2-40B4-BE49-F238E27FC236}">
                  <a16:creationId xmlns:a16="http://schemas.microsoft.com/office/drawing/2014/main" id="{B124966F-B261-3C49-9200-6DA5D19F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Rectangle 22">
              <a:extLst>
                <a:ext uri="{FF2B5EF4-FFF2-40B4-BE49-F238E27FC236}">
                  <a16:creationId xmlns:a16="http://schemas.microsoft.com/office/drawing/2014/main" id="{86F22128-B346-C94A-A5FD-0276895C1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2" name="Rectangle 23">
              <a:extLst>
                <a:ext uri="{FF2B5EF4-FFF2-40B4-BE49-F238E27FC236}">
                  <a16:creationId xmlns:a16="http://schemas.microsoft.com/office/drawing/2014/main" id="{DD997EDE-61FD-2145-9C2E-B93AB6F76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3" name="Rectangle 24">
              <a:extLst>
                <a:ext uri="{FF2B5EF4-FFF2-40B4-BE49-F238E27FC236}">
                  <a16:creationId xmlns:a16="http://schemas.microsoft.com/office/drawing/2014/main" id="{369D02CD-E511-634E-833F-3F0BB8C80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4" name="Freeform 25">
              <a:extLst>
                <a:ext uri="{FF2B5EF4-FFF2-40B4-BE49-F238E27FC236}">
                  <a16:creationId xmlns:a16="http://schemas.microsoft.com/office/drawing/2014/main" id="{D92F21D9-253F-0040-9C9A-20C85399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Rectangle 43">
              <a:extLst>
                <a:ext uri="{FF2B5EF4-FFF2-40B4-BE49-F238E27FC236}">
                  <a16:creationId xmlns:a16="http://schemas.microsoft.com/office/drawing/2014/main" id="{1370DB72-474F-0245-87B5-BAB1137D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6" name="AutoShape 124">
              <a:extLst>
                <a:ext uri="{FF2B5EF4-FFF2-40B4-BE49-F238E27FC236}">
                  <a16:creationId xmlns:a16="http://schemas.microsoft.com/office/drawing/2014/main" id="{6E5EA9EF-D751-214A-96C3-FAC7802F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6517" name="Group 58">
              <a:extLst>
                <a:ext uri="{FF2B5EF4-FFF2-40B4-BE49-F238E27FC236}">
                  <a16:creationId xmlns:a16="http://schemas.microsoft.com/office/drawing/2014/main" id="{B96EA82B-346F-CD46-9B6D-A556BA2CD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6567" name="Group 59">
                <a:extLst>
                  <a:ext uri="{FF2B5EF4-FFF2-40B4-BE49-F238E27FC236}">
                    <a16:creationId xmlns:a16="http://schemas.microsoft.com/office/drawing/2014/main" id="{63A5CA2F-07D0-7041-A7B6-9E9436856F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6569" name="Rectangle 77">
                  <a:extLst>
                    <a:ext uri="{FF2B5EF4-FFF2-40B4-BE49-F238E27FC236}">
                      <a16:creationId xmlns:a16="http://schemas.microsoft.com/office/drawing/2014/main" id="{DDD57DBF-AD4C-F34D-8B73-1F1E07DCA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0" name="Rectangle 78">
                  <a:extLst>
                    <a:ext uri="{FF2B5EF4-FFF2-40B4-BE49-F238E27FC236}">
                      <a16:creationId xmlns:a16="http://schemas.microsoft.com/office/drawing/2014/main" id="{77273032-0344-8140-9159-377866626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1" name="Rectangle 79">
                  <a:extLst>
                    <a:ext uri="{FF2B5EF4-FFF2-40B4-BE49-F238E27FC236}">
                      <a16:creationId xmlns:a16="http://schemas.microsoft.com/office/drawing/2014/main" id="{BFEEF450-3C41-8A44-8154-FC4F5B833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2" name="Rectangle 80">
                  <a:extLst>
                    <a:ext uri="{FF2B5EF4-FFF2-40B4-BE49-F238E27FC236}">
                      <a16:creationId xmlns:a16="http://schemas.microsoft.com/office/drawing/2014/main" id="{399FBC31-3304-3D4B-AD02-F8052C14D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3" name="Rectangle 83">
                  <a:extLst>
                    <a:ext uri="{FF2B5EF4-FFF2-40B4-BE49-F238E27FC236}">
                      <a16:creationId xmlns:a16="http://schemas.microsoft.com/office/drawing/2014/main" id="{8BDDD919-80BE-7749-9FF5-5E20613F3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6568" name="Straight Connector 62">
                <a:extLst>
                  <a:ext uri="{FF2B5EF4-FFF2-40B4-BE49-F238E27FC236}">
                    <a16:creationId xmlns:a16="http://schemas.microsoft.com/office/drawing/2014/main" id="{B0A48DF0-DF58-E54E-83D0-FC5675A585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6518" name="Line 16">
              <a:extLst>
                <a:ext uri="{FF2B5EF4-FFF2-40B4-BE49-F238E27FC236}">
                  <a16:creationId xmlns:a16="http://schemas.microsoft.com/office/drawing/2014/main" id="{4DE8CCB5-833D-634C-B58B-C3D04A1B3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18">
              <a:extLst>
                <a:ext uri="{FF2B5EF4-FFF2-40B4-BE49-F238E27FC236}">
                  <a16:creationId xmlns:a16="http://schemas.microsoft.com/office/drawing/2014/main" id="{D85592D6-947B-2849-B8AF-C7178C72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0" name="Freeform 19">
              <a:extLst>
                <a:ext uri="{FF2B5EF4-FFF2-40B4-BE49-F238E27FC236}">
                  <a16:creationId xmlns:a16="http://schemas.microsoft.com/office/drawing/2014/main" id="{B6A37717-984C-3140-BD87-4DA6B0DF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21" name="Group 38">
              <a:extLst>
                <a:ext uri="{FF2B5EF4-FFF2-40B4-BE49-F238E27FC236}">
                  <a16:creationId xmlns:a16="http://schemas.microsoft.com/office/drawing/2014/main" id="{35677C94-CDB6-1E4E-81AA-6553A168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6562" name="Rectangle 77">
                <a:extLst>
                  <a:ext uri="{FF2B5EF4-FFF2-40B4-BE49-F238E27FC236}">
                    <a16:creationId xmlns:a16="http://schemas.microsoft.com/office/drawing/2014/main" id="{A850BA3F-FBFF-E146-9583-6F40132E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3" name="Rectangle 78">
                <a:extLst>
                  <a:ext uri="{FF2B5EF4-FFF2-40B4-BE49-F238E27FC236}">
                    <a16:creationId xmlns:a16="http://schemas.microsoft.com/office/drawing/2014/main" id="{D84415D2-C601-784D-867E-5393E8180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4" name="Rectangle 79">
                <a:extLst>
                  <a:ext uri="{FF2B5EF4-FFF2-40B4-BE49-F238E27FC236}">
                    <a16:creationId xmlns:a16="http://schemas.microsoft.com/office/drawing/2014/main" id="{611152A2-BB66-554A-B6F2-6A2BCD9EA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5" name="Rectangle 80">
                <a:extLst>
                  <a:ext uri="{FF2B5EF4-FFF2-40B4-BE49-F238E27FC236}">
                    <a16:creationId xmlns:a16="http://schemas.microsoft.com/office/drawing/2014/main" id="{6E219507-4A78-824B-836B-88C3F6DE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6" name="Rectangle 83">
                <a:extLst>
                  <a:ext uri="{FF2B5EF4-FFF2-40B4-BE49-F238E27FC236}">
                    <a16:creationId xmlns:a16="http://schemas.microsoft.com/office/drawing/2014/main" id="{F9C8FC57-1B90-B844-950F-229F3E88D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22" name="Line 5">
              <a:extLst>
                <a:ext uri="{FF2B5EF4-FFF2-40B4-BE49-F238E27FC236}">
                  <a16:creationId xmlns:a16="http://schemas.microsoft.com/office/drawing/2014/main" id="{9AF4B3C9-90DC-7D44-9AE5-8D26684089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6">
              <a:extLst>
                <a:ext uri="{FF2B5EF4-FFF2-40B4-BE49-F238E27FC236}">
                  <a16:creationId xmlns:a16="http://schemas.microsoft.com/office/drawing/2014/main" id="{7BA6AA37-CBAB-C249-9261-99F02173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7">
              <a:extLst>
                <a:ext uri="{FF2B5EF4-FFF2-40B4-BE49-F238E27FC236}">
                  <a16:creationId xmlns:a16="http://schemas.microsoft.com/office/drawing/2014/main" id="{90D30DA2-725E-6047-B051-7D8DA44C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Line 8">
              <a:extLst>
                <a:ext uri="{FF2B5EF4-FFF2-40B4-BE49-F238E27FC236}">
                  <a16:creationId xmlns:a16="http://schemas.microsoft.com/office/drawing/2014/main" id="{48E9D113-C038-244C-AFAA-FCC5766F9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Rectangle 22">
              <a:extLst>
                <a:ext uri="{FF2B5EF4-FFF2-40B4-BE49-F238E27FC236}">
                  <a16:creationId xmlns:a16="http://schemas.microsoft.com/office/drawing/2014/main" id="{99E20378-D3A0-0E49-BB27-6D6C92961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7" name="Rectangle 23">
              <a:extLst>
                <a:ext uri="{FF2B5EF4-FFF2-40B4-BE49-F238E27FC236}">
                  <a16:creationId xmlns:a16="http://schemas.microsoft.com/office/drawing/2014/main" id="{F7E2D3AA-5421-6441-A697-C0E26096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8" name="Rectangle 24">
              <a:extLst>
                <a:ext uri="{FF2B5EF4-FFF2-40B4-BE49-F238E27FC236}">
                  <a16:creationId xmlns:a16="http://schemas.microsoft.com/office/drawing/2014/main" id="{2CA8D4B6-454C-C64A-AF29-8B4E1466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9" name="Freeform 25">
              <a:extLst>
                <a:ext uri="{FF2B5EF4-FFF2-40B4-BE49-F238E27FC236}">
                  <a16:creationId xmlns:a16="http://schemas.microsoft.com/office/drawing/2014/main" id="{0BBEB876-0BF8-8549-A51C-9E2B6D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Rectangle 43">
              <a:extLst>
                <a:ext uri="{FF2B5EF4-FFF2-40B4-BE49-F238E27FC236}">
                  <a16:creationId xmlns:a16="http://schemas.microsoft.com/office/drawing/2014/main" id="{9027BEEB-01B6-304A-8AA1-AA55A4312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31" name="AutoShape 124">
              <a:extLst>
                <a:ext uri="{FF2B5EF4-FFF2-40B4-BE49-F238E27FC236}">
                  <a16:creationId xmlns:a16="http://schemas.microsoft.com/office/drawing/2014/main" id="{01AE01B8-DB2A-3540-8E4C-3DF8C3D01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6532" name="Group 58">
              <a:extLst>
                <a:ext uri="{FF2B5EF4-FFF2-40B4-BE49-F238E27FC236}">
                  <a16:creationId xmlns:a16="http://schemas.microsoft.com/office/drawing/2014/main" id="{9817B833-A1DB-9D4A-AA59-061C80BE3E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6555" name="Group 59">
                <a:extLst>
                  <a:ext uri="{FF2B5EF4-FFF2-40B4-BE49-F238E27FC236}">
                    <a16:creationId xmlns:a16="http://schemas.microsoft.com/office/drawing/2014/main" id="{8A252BE9-CAB1-4D42-BFA8-223CC3B7AB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6557" name="Rectangle 77">
                  <a:extLst>
                    <a:ext uri="{FF2B5EF4-FFF2-40B4-BE49-F238E27FC236}">
                      <a16:creationId xmlns:a16="http://schemas.microsoft.com/office/drawing/2014/main" id="{FC5F9501-1CAB-2444-BC5F-99BE315543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58" name="Rectangle 78">
                  <a:extLst>
                    <a:ext uri="{FF2B5EF4-FFF2-40B4-BE49-F238E27FC236}">
                      <a16:creationId xmlns:a16="http://schemas.microsoft.com/office/drawing/2014/main" id="{506E749D-B1A0-8D43-B632-F6CDEAABA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59" name="Rectangle 79">
                  <a:extLst>
                    <a:ext uri="{FF2B5EF4-FFF2-40B4-BE49-F238E27FC236}">
                      <a16:creationId xmlns:a16="http://schemas.microsoft.com/office/drawing/2014/main" id="{41416FC3-FCC1-EE44-8233-C36B8342DC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60" name="Rectangle 80">
                  <a:extLst>
                    <a:ext uri="{FF2B5EF4-FFF2-40B4-BE49-F238E27FC236}">
                      <a16:creationId xmlns:a16="http://schemas.microsoft.com/office/drawing/2014/main" id="{E2528A82-572E-CB47-AD23-8A39404CE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61" name="Rectangle 83">
                  <a:extLst>
                    <a:ext uri="{FF2B5EF4-FFF2-40B4-BE49-F238E27FC236}">
                      <a16:creationId xmlns:a16="http://schemas.microsoft.com/office/drawing/2014/main" id="{D43B4AA7-0F8B-8D44-BB03-15DDBD33E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6556" name="Straight Connector 95">
                <a:extLst>
                  <a:ext uri="{FF2B5EF4-FFF2-40B4-BE49-F238E27FC236}">
                    <a16:creationId xmlns:a16="http://schemas.microsoft.com/office/drawing/2014/main" id="{EC85A9A3-A0AF-434C-B9F0-932598610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6533" name="Line 9">
              <a:extLst>
                <a:ext uri="{FF2B5EF4-FFF2-40B4-BE49-F238E27FC236}">
                  <a16:creationId xmlns:a16="http://schemas.microsoft.com/office/drawing/2014/main" id="{3AE933C0-F158-7D40-B61D-E9D1C6E16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Line 10">
              <a:extLst>
                <a:ext uri="{FF2B5EF4-FFF2-40B4-BE49-F238E27FC236}">
                  <a16:creationId xmlns:a16="http://schemas.microsoft.com/office/drawing/2014/main" id="{6E32652D-77D5-0042-8FA1-9FAFA04E2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Line 11">
              <a:extLst>
                <a:ext uri="{FF2B5EF4-FFF2-40B4-BE49-F238E27FC236}">
                  <a16:creationId xmlns:a16="http://schemas.microsoft.com/office/drawing/2014/main" id="{B4397A71-31C1-1B4D-A84C-45EBFFC3B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104">
              <a:extLst>
                <a:ext uri="{FF2B5EF4-FFF2-40B4-BE49-F238E27FC236}">
                  <a16:creationId xmlns:a16="http://schemas.microsoft.com/office/drawing/2014/main" id="{CA2E2BBF-47D8-0341-B085-37C2FFBB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105">
              <a:extLst>
                <a:ext uri="{FF2B5EF4-FFF2-40B4-BE49-F238E27FC236}">
                  <a16:creationId xmlns:a16="http://schemas.microsoft.com/office/drawing/2014/main" id="{BE063F0C-4D4E-2242-88F6-C4D125A77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106">
              <a:extLst>
                <a:ext uri="{FF2B5EF4-FFF2-40B4-BE49-F238E27FC236}">
                  <a16:creationId xmlns:a16="http://schemas.microsoft.com/office/drawing/2014/main" id="{9A4E68B6-00D6-1D49-A96F-C007117F8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107">
              <a:extLst>
                <a:ext uri="{FF2B5EF4-FFF2-40B4-BE49-F238E27FC236}">
                  <a16:creationId xmlns:a16="http://schemas.microsoft.com/office/drawing/2014/main" id="{3F642FF4-B2BF-904D-834A-F9B3C66BD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Line 38">
              <a:extLst>
                <a:ext uri="{FF2B5EF4-FFF2-40B4-BE49-F238E27FC236}">
                  <a16:creationId xmlns:a16="http://schemas.microsoft.com/office/drawing/2014/main" id="{1BE76818-3CCC-B943-BB1D-E9F908E50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Line 39">
              <a:extLst>
                <a:ext uri="{FF2B5EF4-FFF2-40B4-BE49-F238E27FC236}">
                  <a16:creationId xmlns:a16="http://schemas.microsoft.com/office/drawing/2014/main" id="{142CBBF4-750A-FF4D-940F-406256201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42" name="Group 38">
              <a:extLst>
                <a:ext uri="{FF2B5EF4-FFF2-40B4-BE49-F238E27FC236}">
                  <a16:creationId xmlns:a16="http://schemas.microsoft.com/office/drawing/2014/main" id="{0A6C61E2-084C-7842-AD78-E89D4E970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6550" name="Rectangle 77">
                <a:extLst>
                  <a:ext uri="{FF2B5EF4-FFF2-40B4-BE49-F238E27FC236}">
                    <a16:creationId xmlns:a16="http://schemas.microsoft.com/office/drawing/2014/main" id="{9332E854-F42F-374D-B13F-11458619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1" name="Rectangle 78">
                <a:extLst>
                  <a:ext uri="{FF2B5EF4-FFF2-40B4-BE49-F238E27FC236}">
                    <a16:creationId xmlns:a16="http://schemas.microsoft.com/office/drawing/2014/main" id="{D6ECC1BB-163C-B441-BAA5-CC1ADCF1E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2" name="Rectangle 79">
                <a:extLst>
                  <a:ext uri="{FF2B5EF4-FFF2-40B4-BE49-F238E27FC236}">
                    <a16:creationId xmlns:a16="http://schemas.microsoft.com/office/drawing/2014/main" id="{4B1C9F36-20B2-1743-BEC9-8FAC42FED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3" name="Rectangle 80">
                <a:extLst>
                  <a:ext uri="{FF2B5EF4-FFF2-40B4-BE49-F238E27FC236}">
                    <a16:creationId xmlns:a16="http://schemas.microsoft.com/office/drawing/2014/main" id="{E98C423A-1188-5945-8E39-5205A1BBD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4" name="Rectangle 83">
                <a:extLst>
                  <a:ext uri="{FF2B5EF4-FFF2-40B4-BE49-F238E27FC236}">
                    <a16:creationId xmlns:a16="http://schemas.microsoft.com/office/drawing/2014/main" id="{9A39BA6F-8A4E-A74B-9359-5481471C2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6543" name="Group 38">
              <a:extLst>
                <a:ext uri="{FF2B5EF4-FFF2-40B4-BE49-F238E27FC236}">
                  <a16:creationId xmlns:a16="http://schemas.microsoft.com/office/drawing/2014/main" id="{A4553AAE-6E9C-6C47-B91A-E2AD1249B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6545" name="Rectangle 77">
                <a:extLst>
                  <a:ext uri="{FF2B5EF4-FFF2-40B4-BE49-F238E27FC236}">
                    <a16:creationId xmlns:a16="http://schemas.microsoft.com/office/drawing/2014/main" id="{486C1545-984D-2A49-8B5D-785A2D16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6" name="Rectangle 78">
                <a:extLst>
                  <a:ext uri="{FF2B5EF4-FFF2-40B4-BE49-F238E27FC236}">
                    <a16:creationId xmlns:a16="http://schemas.microsoft.com/office/drawing/2014/main" id="{DA6826B0-6F3A-EA4A-91AD-7AC78DDDF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7" name="Rectangle 79">
                <a:extLst>
                  <a:ext uri="{FF2B5EF4-FFF2-40B4-BE49-F238E27FC236}">
                    <a16:creationId xmlns:a16="http://schemas.microsoft.com/office/drawing/2014/main" id="{14547F29-52E6-3541-ACDB-9A61E4A28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8" name="Rectangle 80">
                <a:extLst>
                  <a:ext uri="{FF2B5EF4-FFF2-40B4-BE49-F238E27FC236}">
                    <a16:creationId xmlns:a16="http://schemas.microsoft.com/office/drawing/2014/main" id="{05D625FE-AAD1-6844-9B1C-47CA0D57C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9" name="Rectangle 83">
                <a:extLst>
                  <a:ext uri="{FF2B5EF4-FFF2-40B4-BE49-F238E27FC236}">
                    <a16:creationId xmlns:a16="http://schemas.microsoft.com/office/drawing/2014/main" id="{389667AB-0217-864F-ADB0-65DF5C05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44" name="TextBox 3">
              <a:extLst>
                <a:ext uri="{FF2B5EF4-FFF2-40B4-BE49-F238E27FC236}">
                  <a16:creationId xmlns:a16="http://schemas.microsoft.com/office/drawing/2014/main" id="{D9473C58-A6D3-0C4C-9908-EC092D2103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6503" name="Freeform 6">
            <a:extLst>
              <a:ext uri="{FF2B5EF4-FFF2-40B4-BE49-F238E27FC236}">
                <a16:creationId xmlns:a16="http://schemas.microsoft.com/office/drawing/2014/main" id="{72CABFFF-C37C-4843-8207-A9014110527A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4" name="Freeform 16">
            <a:extLst>
              <a:ext uri="{FF2B5EF4-FFF2-40B4-BE49-F238E27FC236}">
                <a16:creationId xmlns:a16="http://schemas.microsoft.com/office/drawing/2014/main" id="{D560A1C8-A662-914A-80BA-ED44237A0D0F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49">
            <a:extLst>
              <a:ext uri="{FF2B5EF4-FFF2-40B4-BE49-F238E27FC236}">
                <a16:creationId xmlns:a16="http://schemas.microsoft.com/office/drawing/2014/main" id="{F960C359-687A-4044-86B2-B5B291F8BB3E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7607" name="Line 9">
              <a:extLst>
                <a:ext uri="{FF2B5EF4-FFF2-40B4-BE49-F238E27FC236}">
                  <a16:creationId xmlns:a16="http://schemas.microsoft.com/office/drawing/2014/main" id="{E9C21963-2BF7-EB4B-AE3E-DD6A39E6B1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8" name="Line 10">
              <a:extLst>
                <a:ext uri="{FF2B5EF4-FFF2-40B4-BE49-F238E27FC236}">
                  <a16:creationId xmlns:a16="http://schemas.microsoft.com/office/drawing/2014/main" id="{00E4F539-728C-CC44-920B-529E960E5A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9" name="Line 11">
              <a:extLst>
                <a:ext uri="{FF2B5EF4-FFF2-40B4-BE49-F238E27FC236}">
                  <a16:creationId xmlns:a16="http://schemas.microsoft.com/office/drawing/2014/main" id="{00C25E2C-F5FC-DF4F-A83A-415A1938E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0" name="Freeform 12">
              <a:extLst>
                <a:ext uri="{FF2B5EF4-FFF2-40B4-BE49-F238E27FC236}">
                  <a16:creationId xmlns:a16="http://schemas.microsoft.com/office/drawing/2014/main" id="{357DDCFC-CE22-874F-B08E-4BB3ACC6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1" name="Freeform 13">
              <a:extLst>
                <a:ext uri="{FF2B5EF4-FFF2-40B4-BE49-F238E27FC236}">
                  <a16:creationId xmlns:a16="http://schemas.microsoft.com/office/drawing/2014/main" id="{2B750A48-B69D-1B40-A30B-F0F2C2455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2" name="Freeform 14">
              <a:extLst>
                <a:ext uri="{FF2B5EF4-FFF2-40B4-BE49-F238E27FC236}">
                  <a16:creationId xmlns:a16="http://schemas.microsoft.com/office/drawing/2014/main" id="{7AEBA6D8-109A-144C-9D4B-1FB2F4FC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Freeform 15">
              <a:extLst>
                <a:ext uri="{FF2B5EF4-FFF2-40B4-BE49-F238E27FC236}">
                  <a16:creationId xmlns:a16="http://schemas.microsoft.com/office/drawing/2014/main" id="{2CCBBD29-C944-C34D-91CB-499BCCCC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4" name="Freeform 16">
              <a:extLst>
                <a:ext uri="{FF2B5EF4-FFF2-40B4-BE49-F238E27FC236}">
                  <a16:creationId xmlns:a16="http://schemas.microsoft.com/office/drawing/2014/main" id="{4E872108-BB3C-2941-8E7F-E8DF03EE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5" name="Freeform 17">
              <a:extLst>
                <a:ext uri="{FF2B5EF4-FFF2-40B4-BE49-F238E27FC236}">
                  <a16:creationId xmlns:a16="http://schemas.microsoft.com/office/drawing/2014/main" id="{E7D5B592-09AF-0D4A-A0F5-69641D14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6" name="Freeform 19">
              <a:extLst>
                <a:ext uri="{FF2B5EF4-FFF2-40B4-BE49-F238E27FC236}">
                  <a16:creationId xmlns:a16="http://schemas.microsoft.com/office/drawing/2014/main" id="{A668BF02-56D1-B94B-BF97-343BA64D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7" name="Freeform 32">
              <a:extLst>
                <a:ext uri="{FF2B5EF4-FFF2-40B4-BE49-F238E27FC236}">
                  <a16:creationId xmlns:a16="http://schemas.microsoft.com/office/drawing/2014/main" id="{5A7A23F6-1CAC-2C4A-BDC8-CD2C70C1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8" name="Line 38">
              <a:extLst>
                <a:ext uri="{FF2B5EF4-FFF2-40B4-BE49-F238E27FC236}">
                  <a16:creationId xmlns:a16="http://schemas.microsoft.com/office/drawing/2014/main" id="{7EDDD9AE-0DFB-0548-B5AC-4DB76CF8B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9" name="Line 39">
              <a:extLst>
                <a:ext uri="{FF2B5EF4-FFF2-40B4-BE49-F238E27FC236}">
                  <a16:creationId xmlns:a16="http://schemas.microsoft.com/office/drawing/2014/main" id="{F2346CED-CB8C-4349-A58A-795B718F0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0" name="Rectangle 75">
              <a:extLst>
                <a:ext uri="{FF2B5EF4-FFF2-40B4-BE49-F238E27FC236}">
                  <a16:creationId xmlns:a16="http://schemas.microsoft.com/office/drawing/2014/main" id="{665FBAC6-74BE-6C41-946F-EAF8ED4BA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1" name="Rectangle 77">
              <a:extLst>
                <a:ext uri="{FF2B5EF4-FFF2-40B4-BE49-F238E27FC236}">
                  <a16:creationId xmlns:a16="http://schemas.microsoft.com/office/drawing/2014/main" id="{CF5A1593-D887-D148-B7C0-6884D526D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2" name="Line 82">
              <a:extLst>
                <a:ext uri="{FF2B5EF4-FFF2-40B4-BE49-F238E27FC236}">
                  <a16:creationId xmlns:a16="http://schemas.microsoft.com/office/drawing/2014/main" id="{FDDC5988-677D-8348-ACE7-FCF4612708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3" name="Line 83">
              <a:extLst>
                <a:ext uri="{FF2B5EF4-FFF2-40B4-BE49-F238E27FC236}">
                  <a16:creationId xmlns:a16="http://schemas.microsoft.com/office/drawing/2014/main" id="{60C65C09-6B83-4547-8692-18441F0D42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4" name="AutoShape 128">
              <a:extLst>
                <a:ext uri="{FF2B5EF4-FFF2-40B4-BE49-F238E27FC236}">
                  <a16:creationId xmlns:a16="http://schemas.microsoft.com/office/drawing/2014/main" id="{06D47570-6DA6-F34C-99EC-9F157B8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625" name="Freeform 138">
              <a:extLst>
                <a:ext uri="{FF2B5EF4-FFF2-40B4-BE49-F238E27FC236}">
                  <a16:creationId xmlns:a16="http://schemas.microsoft.com/office/drawing/2014/main" id="{61D55784-20EA-EA49-B955-A740C2CD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26" name="Line 18">
              <a:extLst>
                <a:ext uri="{FF2B5EF4-FFF2-40B4-BE49-F238E27FC236}">
                  <a16:creationId xmlns:a16="http://schemas.microsoft.com/office/drawing/2014/main" id="{A618A4D4-C9E3-9A47-8E64-3AAD6285F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Freeform 140">
              <a:extLst>
                <a:ext uri="{FF2B5EF4-FFF2-40B4-BE49-F238E27FC236}">
                  <a16:creationId xmlns:a16="http://schemas.microsoft.com/office/drawing/2014/main" id="{6E92731F-D57C-FF4E-B650-F32A71EB8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28" name="Rectangle 142">
              <a:extLst>
                <a:ext uri="{FF2B5EF4-FFF2-40B4-BE49-F238E27FC236}">
                  <a16:creationId xmlns:a16="http://schemas.microsoft.com/office/drawing/2014/main" id="{C86E9023-ADBA-294A-BCED-A785F88F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9" name="Rectangle 144">
              <a:extLst>
                <a:ext uri="{FF2B5EF4-FFF2-40B4-BE49-F238E27FC236}">
                  <a16:creationId xmlns:a16="http://schemas.microsoft.com/office/drawing/2014/main" id="{0D9181CC-3E83-1642-91E5-2107A52E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30" name="Line 82">
              <a:extLst>
                <a:ext uri="{FF2B5EF4-FFF2-40B4-BE49-F238E27FC236}">
                  <a16:creationId xmlns:a16="http://schemas.microsoft.com/office/drawing/2014/main" id="{6D08394A-0C81-9543-BA1F-E5F62E3F7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1" name="Line 83">
              <a:extLst>
                <a:ext uri="{FF2B5EF4-FFF2-40B4-BE49-F238E27FC236}">
                  <a16:creationId xmlns:a16="http://schemas.microsoft.com/office/drawing/2014/main" id="{C4378D40-9A0B-D045-86AC-89D6F604E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2" name="AutoShape 128">
              <a:extLst>
                <a:ext uri="{FF2B5EF4-FFF2-40B4-BE49-F238E27FC236}">
                  <a16:creationId xmlns:a16="http://schemas.microsoft.com/office/drawing/2014/main" id="{A1C2BF4F-D64C-4A49-BD44-924D8610D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7522" name="Title 1">
            <a:extLst>
              <a:ext uri="{FF2B5EF4-FFF2-40B4-BE49-F238E27FC236}">
                <a16:creationId xmlns:a16="http://schemas.microsoft.com/office/drawing/2014/main" id="{118EA1F8-FA8B-8049-B372-3BAB2E0B7A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7523" name="Rectangle 36">
            <a:extLst>
              <a:ext uri="{FF2B5EF4-FFF2-40B4-BE49-F238E27FC236}">
                <a16:creationId xmlns:a16="http://schemas.microsoft.com/office/drawing/2014/main" id="{7322BF58-96C7-B748-AF62-F58CA4A06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7524" name="Rectangle 37">
            <a:extLst>
              <a:ext uri="{FF2B5EF4-FFF2-40B4-BE49-F238E27FC236}">
                <a16:creationId xmlns:a16="http://schemas.microsoft.com/office/drawing/2014/main" id="{6978DD38-3125-8646-9C42-5772813BC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7525" name="Rectangle 40">
            <a:extLst>
              <a:ext uri="{FF2B5EF4-FFF2-40B4-BE49-F238E27FC236}">
                <a16:creationId xmlns:a16="http://schemas.microsoft.com/office/drawing/2014/main" id="{7D1AFA9A-6BB3-1E47-A797-439FD69F2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7526" name="Group 4">
            <a:extLst>
              <a:ext uri="{FF2B5EF4-FFF2-40B4-BE49-F238E27FC236}">
                <a16:creationId xmlns:a16="http://schemas.microsoft.com/office/drawing/2014/main" id="{BD04C1D0-C3E5-BF46-BF51-23BD25B98001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7533" name="Line 16">
              <a:extLst>
                <a:ext uri="{FF2B5EF4-FFF2-40B4-BE49-F238E27FC236}">
                  <a16:creationId xmlns:a16="http://schemas.microsoft.com/office/drawing/2014/main" id="{188BDB1D-B653-D243-AC56-D12E993B8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18">
              <a:extLst>
                <a:ext uri="{FF2B5EF4-FFF2-40B4-BE49-F238E27FC236}">
                  <a16:creationId xmlns:a16="http://schemas.microsoft.com/office/drawing/2014/main" id="{8A69022E-90FA-8241-8DB0-1C7E4D30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Freeform 19">
              <a:extLst>
                <a:ext uri="{FF2B5EF4-FFF2-40B4-BE49-F238E27FC236}">
                  <a16:creationId xmlns:a16="http://schemas.microsoft.com/office/drawing/2014/main" id="{3FDE6019-7BC8-5543-9339-A8012F46C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36" name="Group 38">
              <a:extLst>
                <a:ext uri="{FF2B5EF4-FFF2-40B4-BE49-F238E27FC236}">
                  <a16:creationId xmlns:a16="http://schemas.microsoft.com/office/drawing/2014/main" id="{026287A0-E804-6840-A583-998569C41B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7602" name="Rectangle 77">
                <a:extLst>
                  <a:ext uri="{FF2B5EF4-FFF2-40B4-BE49-F238E27FC236}">
                    <a16:creationId xmlns:a16="http://schemas.microsoft.com/office/drawing/2014/main" id="{CEB5CDF3-6E0D-1047-B66E-0CA9E89EF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3" name="Rectangle 78">
                <a:extLst>
                  <a:ext uri="{FF2B5EF4-FFF2-40B4-BE49-F238E27FC236}">
                    <a16:creationId xmlns:a16="http://schemas.microsoft.com/office/drawing/2014/main" id="{CE854979-FFE0-5F42-92A4-1D261BE7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4" name="Rectangle 79">
                <a:extLst>
                  <a:ext uri="{FF2B5EF4-FFF2-40B4-BE49-F238E27FC236}">
                    <a16:creationId xmlns:a16="http://schemas.microsoft.com/office/drawing/2014/main" id="{BC3DC161-D710-DF41-8D2A-867E2A434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5" name="Rectangle 80">
                <a:extLst>
                  <a:ext uri="{FF2B5EF4-FFF2-40B4-BE49-F238E27FC236}">
                    <a16:creationId xmlns:a16="http://schemas.microsoft.com/office/drawing/2014/main" id="{A7A4CEA2-37E3-1C49-A45A-8582C2378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6" name="Rectangle 83">
                <a:extLst>
                  <a:ext uri="{FF2B5EF4-FFF2-40B4-BE49-F238E27FC236}">
                    <a16:creationId xmlns:a16="http://schemas.microsoft.com/office/drawing/2014/main" id="{12089092-B250-B94F-9C3C-65DED85B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37" name="Line 5">
              <a:extLst>
                <a:ext uri="{FF2B5EF4-FFF2-40B4-BE49-F238E27FC236}">
                  <a16:creationId xmlns:a16="http://schemas.microsoft.com/office/drawing/2014/main" id="{58338DCB-A557-594B-AD31-92FBE6E2D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Freeform 6">
              <a:extLst>
                <a:ext uri="{FF2B5EF4-FFF2-40B4-BE49-F238E27FC236}">
                  <a16:creationId xmlns:a16="http://schemas.microsoft.com/office/drawing/2014/main" id="{99B61349-4737-EC4E-8521-F8BAE92FD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Rectangle 22">
              <a:extLst>
                <a:ext uri="{FF2B5EF4-FFF2-40B4-BE49-F238E27FC236}">
                  <a16:creationId xmlns:a16="http://schemas.microsoft.com/office/drawing/2014/main" id="{E8353D65-53BB-5D41-BF48-FF6D41032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0" name="Rectangle 23">
              <a:extLst>
                <a:ext uri="{FF2B5EF4-FFF2-40B4-BE49-F238E27FC236}">
                  <a16:creationId xmlns:a16="http://schemas.microsoft.com/office/drawing/2014/main" id="{36938403-9EB5-6B4E-8A76-5F9727363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1" name="Rectangle 24">
              <a:extLst>
                <a:ext uri="{FF2B5EF4-FFF2-40B4-BE49-F238E27FC236}">
                  <a16:creationId xmlns:a16="http://schemas.microsoft.com/office/drawing/2014/main" id="{2CE79AFB-C889-EB41-99A9-B7BEC92B1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2" name="Freeform 25">
              <a:extLst>
                <a:ext uri="{FF2B5EF4-FFF2-40B4-BE49-F238E27FC236}">
                  <a16:creationId xmlns:a16="http://schemas.microsoft.com/office/drawing/2014/main" id="{8F224B75-0A02-ED40-97C6-B068F537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Rectangle 43">
              <a:extLst>
                <a:ext uri="{FF2B5EF4-FFF2-40B4-BE49-F238E27FC236}">
                  <a16:creationId xmlns:a16="http://schemas.microsoft.com/office/drawing/2014/main" id="{985B40D2-0202-9549-A665-042FDD5DB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4" name="AutoShape 124">
              <a:extLst>
                <a:ext uri="{FF2B5EF4-FFF2-40B4-BE49-F238E27FC236}">
                  <a16:creationId xmlns:a16="http://schemas.microsoft.com/office/drawing/2014/main" id="{678947C8-66C5-4B4E-93B2-448928E5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7545" name="Group 58">
              <a:extLst>
                <a:ext uri="{FF2B5EF4-FFF2-40B4-BE49-F238E27FC236}">
                  <a16:creationId xmlns:a16="http://schemas.microsoft.com/office/drawing/2014/main" id="{8CE97B30-C30D-5248-AC98-8C1926D36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7595" name="Group 59">
                <a:extLst>
                  <a:ext uri="{FF2B5EF4-FFF2-40B4-BE49-F238E27FC236}">
                    <a16:creationId xmlns:a16="http://schemas.microsoft.com/office/drawing/2014/main" id="{ABD14142-B213-784A-A260-C02494A6E4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7597" name="Rectangle 77">
                  <a:extLst>
                    <a:ext uri="{FF2B5EF4-FFF2-40B4-BE49-F238E27FC236}">
                      <a16:creationId xmlns:a16="http://schemas.microsoft.com/office/drawing/2014/main" id="{82B7C207-E40C-9846-9498-6B222072B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98" name="Rectangle 78">
                  <a:extLst>
                    <a:ext uri="{FF2B5EF4-FFF2-40B4-BE49-F238E27FC236}">
                      <a16:creationId xmlns:a16="http://schemas.microsoft.com/office/drawing/2014/main" id="{7D27066A-093F-DD45-9524-108CCFF12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99" name="Rectangle 79">
                  <a:extLst>
                    <a:ext uri="{FF2B5EF4-FFF2-40B4-BE49-F238E27FC236}">
                      <a16:creationId xmlns:a16="http://schemas.microsoft.com/office/drawing/2014/main" id="{7F7CEBE0-D1DF-C04F-A45C-E77630E012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600" name="Rectangle 80">
                  <a:extLst>
                    <a:ext uri="{FF2B5EF4-FFF2-40B4-BE49-F238E27FC236}">
                      <a16:creationId xmlns:a16="http://schemas.microsoft.com/office/drawing/2014/main" id="{044CC9F1-475C-094F-915B-847A99B5B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601" name="Rectangle 83">
                  <a:extLst>
                    <a:ext uri="{FF2B5EF4-FFF2-40B4-BE49-F238E27FC236}">
                      <a16:creationId xmlns:a16="http://schemas.microsoft.com/office/drawing/2014/main" id="{8DA69D80-020A-B44A-AE23-D7B17B729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7596" name="Straight Connector 62">
                <a:extLst>
                  <a:ext uri="{FF2B5EF4-FFF2-40B4-BE49-F238E27FC236}">
                    <a16:creationId xmlns:a16="http://schemas.microsoft.com/office/drawing/2014/main" id="{3089DC07-059B-B442-BB3C-C1B6FAC633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7546" name="Line 16">
              <a:extLst>
                <a:ext uri="{FF2B5EF4-FFF2-40B4-BE49-F238E27FC236}">
                  <a16:creationId xmlns:a16="http://schemas.microsoft.com/office/drawing/2014/main" id="{C7862C8D-F67A-CF40-8446-3FF99EE804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18">
              <a:extLst>
                <a:ext uri="{FF2B5EF4-FFF2-40B4-BE49-F238E27FC236}">
                  <a16:creationId xmlns:a16="http://schemas.microsoft.com/office/drawing/2014/main" id="{5394E794-BDE4-A143-9C8A-B39FD76C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19">
              <a:extLst>
                <a:ext uri="{FF2B5EF4-FFF2-40B4-BE49-F238E27FC236}">
                  <a16:creationId xmlns:a16="http://schemas.microsoft.com/office/drawing/2014/main" id="{6FE636D2-1709-DF4D-9FFE-CDA3D0C3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49" name="Group 38">
              <a:extLst>
                <a:ext uri="{FF2B5EF4-FFF2-40B4-BE49-F238E27FC236}">
                  <a16:creationId xmlns:a16="http://schemas.microsoft.com/office/drawing/2014/main" id="{EDAF2A3B-2A3C-CB46-BF1D-EB75A7573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7590" name="Rectangle 77">
                <a:extLst>
                  <a:ext uri="{FF2B5EF4-FFF2-40B4-BE49-F238E27FC236}">
                    <a16:creationId xmlns:a16="http://schemas.microsoft.com/office/drawing/2014/main" id="{B71C44F8-2B38-9F48-838B-B192EBA75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1" name="Rectangle 78">
                <a:extLst>
                  <a:ext uri="{FF2B5EF4-FFF2-40B4-BE49-F238E27FC236}">
                    <a16:creationId xmlns:a16="http://schemas.microsoft.com/office/drawing/2014/main" id="{BA9A0236-6D2C-CB43-9785-8C3A4C2A8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2" name="Rectangle 79">
                <a:extLst>
                  <a:ext uri="{FF2B5EF4-FFF2-40B4-BE49-F238E27FC236}">
                    <a16:creationId xmlns:a16="http://schemas.microsoft.com/office/drawing/2014/main" id="{E880BB50-A018-9847-AEE7-C7EF82714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3" name="Rectangle 80">
                <a:extLst>
                  <a:ext uri="{FF2B5EF4-FFF2-40B4-BE49-F238E27FC236}">
                    <a16:creationId xmlns:a16="http://schemas.microsoft.com/office/drawing/2014/main" id="{9AE0096A-87FE-9F49-9738-8B4FEA207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4" name="Rectangle 83">
                <a:extLst>
                  <a:ext uri="{FF2B5EF4-FFF2-40B4-BE49-F238E27FC236}">
                    <a16:creationId xmlns:a16="http://schemas.microsoft.com/office/drawing/2014/main" id="{531A06F5-5F26-4C47-906E-8FAD8FA8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50" name="Line 5">
              <a:extLst>
                <a:ext uri="{FF2B5EF4-FFF2-40B4-BE49-F238E27FC236}">
                  <a16:creationId xmlns:a16="http://schemas.microsoft.com/office/drawing/2014/main" id="{8AB72443-64CF-484B-87C8-AAFDEFF93E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Freeform 6">
              <a:extLst>
                <a:ext uri="{FF2B5EF4-FFF2-40B4-BE49-F238E27FC236}">
                  <a16:creationId xmlns:a16="http://schemas.microsoft.com/office/drawing/2014/main" id="{A059B195-CBFC-9F4A-8AC5-A9ED0EA6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2" name="Freeform 7">
              <a:extLst>
                <a:ext uri="{FF2B5EF4-FFF2-40B4-BE49-F238E27FC236}">
                  <a16:creationId xmlns:a16="http://schemas.microsoft.com/office/drawing/2014/main" id="{21784BC8-FA5F-B742-BFB2-5720692A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3" name="Line 8">
              <a:extLst>
                <a:ext uri="{FF2B5EF4-FFF2-40B4-BE49-F238E27FC236}">
                  <a16:creationId xmlns:a16="http://schemas.microsoft.com/office/drawing/2014/main" id="{B63F8637-00FF-0E40-AE68-1D457F223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Rectangle 22">
              <a:extLst>
                <a:ext uri="{FF2B5EF4-FFF2-40B4-BE49-F238E27FC236}">
                  <a16:creationId xmlns:a16="http://schemas.microsoft.com/office/drawing/2014/main" id="{C4F7A287-E0F0-894C-A27F-204D9FADD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23">
              <a:extLst>
                <a:ext uri="{FF2B5EF4-FFF2-40B4-BE49-F238E27FC236}">
                  <a16:creationId xmlns:a16="http://schemas.microsoft.com/office/drawing/2014/main" id="{74214115-CE98-2548-9C8B-597831782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24">
              <a:extLst>
                <a:ext uri="{FF2B5EF4-FFF2-40B4-BE49-F238E27FC236}">
                  <a16:creationId xmlns:a16="http://schemas.microsoft.com/office/drawing/2014/main" id="{F6CE0F63-A4F4-A64C-B007-E7E7E6F71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7" name="Freeform 25">
              <a:extLst>
                <a:ext uri="{FF2B5EF4-FFF2-40B4-BE49-F238E27FC236}">
                  <a16:creationId xmlns:a16="http://schemas.microsoft.com/office/drawing/2014/main" id="{F07C04B3-B0BB-E947-8825-F8E6D19A1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Rectangle 43">
              <a:extLst>
                <a:ext uri="{FF2B5EF4-FFF2-40B4-BE49-F238E27FC236}">
                  <a16:creationId xmlns:a16="http://schemas.microsoft.com/office/drawing/2014/main" id="{D6700AC0-9426-384F-99ED-CAD2B30C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9" name="AutoShape 124">
              <a:extLst>
                <a:ext uri="{FF2B5EF4-FFF2-40B4-BE49-F238E27FC236}">
                  <a16:creationId xmlns:a16="http://schemas.microsoft.com/office/drawing/2014/main" id="{9CAE6EFC-6934-6B46-8AAE-7871A6FCB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7560" name="Group 58">
              <a:extLst>
                <a:ext uri="{FF2B5EF4-FFF2-40B4-BE49-F238E27FC236}">
                  <a16:creationId xmlns:a16="http://schemas.microsoft.com/office/drawing/2014/main" id="{D26FECE0-71D8-3847-B5D1-596B91C46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7583" name="Group 59">
                <a:extLst>
                  <a:ext uri="{FF2B5EF4-FFF2-40B4-BE49-F238E27FC236}">
                    <a16:creationId xmlns:a16="http://schemas.microsoft.com/office/drawing/2014/main" id="{5D1ABF30-4EB8-F54C-A145-F47A6E9299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7585" name="Rectangle 77">
                  <a:extLst>
                    <a:ext uri="{FF2B5EF4-FFF2-40B4-BE49-F238E27FC236}">
                      <a16:creationId xmlns:a16="http://schemas.microsoft.com/office/drawing/2014/main" id="{B8C2004F-7917-D943-8F4A-4813AB190C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6" name="Rectangle 78">
                  <a:extLst>
                    <a:ext uri="{FF2B5EF4-FFF2-40B4-BE49-F238E27FC236}">
                      <a16:creationId xmlns:a16="http://schemas.microsoft.com/office/drawing/2014/main" id="{756AF0DA-5CE4-0248-A0CA-DAF66EA49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7" name="Rectangle 79">
                  <a:extLst>
                    <a:ext uri="{FF2B5EF4-FFF2-40B4-BE49-F238E27FC236}">
                      <a16:creationId xmlns:a16="http://schemas.microsoft.com/office/drawing/2014/main" id="{77C6A014-88E2-A041-AE05-7506CCB63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8" name="Rectangle 80">
                  <a:extLst>
                    <a:ext uri="{FF2B5EF4-FFF2-40B4-BE49-F238E27FC236}">
                      <a16:creationId xmlns:a16="http://schemas.microsoft.com/office/drawing/2014/main" id="{4E4AF3FD-58D0-AE42-90E7-4AB6AC4FD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9" name="Rectangle 83">
                  <a:extLst>
                    <a:ext uri="{FF2B5EF4-FFF2-40B4-BE49-F238E27FC236}">
                      <a16:creationId xmlns:a16="http://schemas.microsoft.com/office/drawing/2014/main" id="{92686632-FD3A-994A-A1D9-11256DD3C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7584" name="Straight Connector 95">
                <a:extLst>
                  <a:ext uri="{FF2B5EF4-FFF2-40B4-BE49-F238E27FC236}">
                    <a16:creationId xmlns:a16="http://schemas.microsoft.com/office/drawing/2014/main" id="{190FAD58-CCBE-F243-9E44-4010DA3B64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7561" name="Line 9">
              <a:extLst>
                <a:ext uri="{FF2B5EF4-FFF2-40B4-BE49-F238E27FC236}">
                  <a16:creationId xmlns:a16="http://schemas.microsoft.com/office/drawing/2014/main" id="{F8AFC5CB-22A5-DF44-AB6E-49BEAFF7A1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Line 10">
              <a:extLst>
                <a:ext uri="{FF2B5EF4-FFF2-40B4-BE49-F238E27FC236}">
                  <a16:creationId xmlns:a16="http://schemas.microsoft.com/office/drawing/2014/main" id="{A90B907E-BEF8-B74F-B478-8859A9133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Line 11">
              <a:extLst>
                <a:ext uri="{FF2B5EF4-FFF2-40B4-BE49-F238E27FC236}">
                  <a16:creationId xmlns:a16="http://schemas.microsoft.com/office/drawing/2014/main" id="{2D438D94-523E-FE4F-BCF1-FDB0E13A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Freeform 104">
              <a:extLst>
                <a:ext uri="{FF2B5EF4-FFF2-40B4-BE49-F238E27FC236}">
                  <a16:creationId xmlns:a16="http://schemas.microsoft.com/office/drawing/2014/main" id="{52607FE3-23B7-2E4F-BE2E-0E867A61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Freeform 105">
              <a:extLst>
                <a:ext uri="{FF2B5EF4-FFF2-40B4-BE49-F238E27FC236}">
                  <a16:creationId xmlns:a16="http://schemas.microsoft.com/office/drawing/2014/main" id="{C0D35C13-E846-AD46-86D4-9B4E7DF3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106">
              <a:extLst>
                <a:ext uri="{FF2B5EF4-FFF2-40B4-BE49-F238E27FC236}">
                  <a16:creationId xmlns:a16="http://schemas.microsoft.com/office/drawing/2014/main" id="{2EC531BD-48F1-A443-BA23-D80374A9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107">
              <a:extLst>
                <a:ext uri="{FF2B5EF4-FFF2-40B4-BE49-F238E27FC236}">
                  <a16:creationId xmlns:a16="http://schemas.microsoft.com/office/drawing/2014/main" id="{0AC927FE-D6AC-5F4D-95E5-E89C76FC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Line 38">
              <a:extLst>
                <a:ext uri="{FF2B5EF4-FFF2-40B4-BE49-F238E27FC236}">
                  <a16:creationId xmlns:a16="http://schemas.microsoft.com/office/drawing/2014/main" id="{C0189BC4-F2D8-8549-B5BF-35F2FF364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Line 39">
              <a:extLst>
                <a:ext uri="{FF2B5EF4-FFF2-40B4-BE49-F238E27FC236}">
                  <a16:creationId xmlns:a16="http://schemas.microsoft.com/office/drawing/2014/main" id="{818472D7-DE17-0E47-A9C9-5F4501119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70" name="Group 38">
              <a:extLst>
                <a:ext uri="{FF2B5EF4-FFF2-40B4-BE49-F238E27FC236}">
                  <a16:creationId xmlns:a16="http://schemas.microsoft.com/office/drawing/2014/main" id="{61171A5B-4377-9E4D-8E6F-2CC72F0DAD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7578" name="Rectangle 77">
                <a:extLst>
                  <a:ext uri="{FF2B5EF4-FFF2-40B4-BE49-F238E27FC236}">
                    <a16:creationId xmlns:a16="http://schemas.microsoft.com/office/drawing/2014/main" id="{12312277-6314-4743-A9BA-139AF848D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9" name="Rectangle 78">
                <a:extLst>
                  <a:ext uri="{FF2B5EF4-FFF2-40B4-BE49-F238E27FC236}">
                    <a16:creationId xmlns:a16="http://schemas.microsoft.com/office/drawing/2014/main" id="{206DAF65-AE92-0C48-B957-470A91D35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0" name="Rectangle 79">
                <a:extLst>
                  <a:ext uri="{FF2B5EF4-FFF2-40B4-BE49-F238E27FC236}">
                    <a16:creationId xmlns:a16="http://schemas.microsoft.com/office/drawing/2014/main" id="{731CDC64-77E3-F645-AF4A-0C6CB87F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1" name="Rectangle 80">
                <a:extLst>
                  <a:ext uri="{FF2B5EF4-FFF2-40B4-BE49-F238E27FC236}">
                    <a16:creationId xmlns:a16="http://schemas.microsoft.com/office/drawing/2014/main" id="{1DAF1DF6-48C1-0B4D-908F-50F13651D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2" name="Rectangle 83">
                <a:extLst>
                  <a:ext uri="{FF2B5EF4-FFF2-40B4-BE49-F238E27FC236}">
                    <a16:creationId xmlns:a16="http://schemas.microsoft.com/office/drawing/2014/main" id="{6CFD9596-B1E5-274E-9AF7-6B99C0D2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7571" name="Group 38">
              <a:extLst>
                <a:ext uri="{FF2B5EF4-FFF2-40B4-BE49-F238E27FC236}">
                  <a16:creationId xmlns:a16="http://schemas.microsoft.com/office/drawing/2014/main" id="{57605E3B-67C6-5F40-BD6F-C2543CD5D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7573" name="Rectangle 77">
                <a:extLst>
                  <a:ext uri="{FF2B5EF4-FFF2-40B4-BE49-F238E27FC236}">
                    <a16:creationId xmlns:a16="http://schemas.microsoft.com/office/drawing/2014/main" id="{3E9ED2EB-282B-E845-A950-5CD088730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4" name="Rectangle 78">
                <a:extLst>
                  <a:ext uri="{FF2B5EF4-FFF2-40B4-BE49-F238E27FC236}">
                    <a16:creationId xmlns:a16="http://schemas.microsoft.com/office/drawing/2014/main" id="{6B1A3964-E7B8-164C-B07A-DC32BC60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5" name="Rectangle 79">
                <a:extLst>
                  <a:ext uri="{FF2B5EF4-FFF2-40B4-BE49-F238E27FC236}">
                    <a16:creationId xmlns:a16="http://schemas.microsoft.com/office/drawing/2014/main" id="{0C0B7007-1324-B24C-A126-03BF13B43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6" name="Rectangle 80">
                <a:extLst>
                  <a:ext uri="{FF2B5EF4-FFF2-40B4-BE49-F238E27FC236}">
                    <a16:creationId xmlns:a16="http://schemas.microsoft.com/office/drawing/2014/main" id="{DB4F970F-DBC9-D54D-8B50-9FCBD4F4A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7" name="Rectangle 83">
                <a:extLst>
                  <a:ext uri="{FF2B5EF4-FFF2-40B4-BE49-F238E27FC236}">
                    <a16:creationId xmlns:a16="http://schemas.microsoft.com/office/drawing/2014/main" id="{3EBD60A0-DEA0-8B49-8B4A-D99EE21C2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72" name="TextBox 3">
              <a:extLst>
                <a:ext uri="{FF2B5EF4-FFF2-40B4-BE49-F238E27FC236}">
                  <a16:creationId xmlns:a16="http://schemas.microsoft.com/office/drawing/2014/main" id="{145B8469-DD4C-A74E-8DEB-F992AAFA7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7527" name="Freeform 6">
            <a:extLst>
              <a:ext uri="{FF2B5EF4-FFF2-40B4-BE49-F238E27FC236}">
                <a16:creationId xmlns:a16="http://schemas.microsoft.com/office/drawing/2014/main" id="{C862D1ED-07B4-BA42-824A-0DDD09EDBE98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8" name="Rectangle 124">
            <a:extLst>
              <a:ext uri="{FF2B5EF4-FFF2-40B4-BE49-F238E27FC236}">
                <a16:creationId xmlns:a16="http://schemas.microsoft.com/office/drawing/2014/main" id="{B4D471A1-4F6E-524F-AEA9-AC8398459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505200"/>
            <a:ext cx="3581400" cy="1447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AND</a:t>
            </a:r>
          </a:p>
        </p:txBody>
      </p:sp>
      <p:sp>
        <p:nvSpPr>
          <p:cNvPr id="107529" name="Rectangle 126">
            <a:extLst>
              <a:ext uri="{FF2B5EF4-FFF2-40B4-BE49-F238E27FC236}">
                <a16:creationId xmlns:a16="http://schemas.microsoft.com/office/drawing/2014/main" id="{8886ADBD-7F27-9146-A273-CC5630784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326" y="5073650"/>
            <a:ext cx="3571875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</a:t>
            </a:r>
          </a:p>
        </p:txBody>
      </p:sp>
      <p:sp>
        <p:nvSpPr>
          <p:cNvPr id="107530" name="Rectangle 127">
            <a:extLst>
              <a:ext uri="{FF2B5EF4-FFF2-40B4-BE49-F238E27FC236}">
                <a16:creationId xmlns:a16="http://schemas.microsoft.com/office/drawing/2014/main" id="{0FAFF3F5-446B-B648-8547-1BB5E191D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438400" cy="1600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OR</a:t>
            </a:r>
          </a:p>
        </p:txBody>
      </p:sp>
      <p:sp>
        <p:nvSpPr>
          <p:cNvPr id="107531" name="Rectangle 2">
            <a:extLst>
              <a:ext uri="{FF2B5EF4-FFF2-40B4-BE49-F238E27FC236}">
                <a16:creationId xmlns:a16="http://schemas.microsoft.com/office/drawing/2014/main" id="{06FB8A76-3330-4C42-8AA6-49E9AFF4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5972176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07532" name="Freeform 16">
            <a:extLst>
              <a:ext uri="{FF2B5EF4-FFF2-40B4-BE49-F238E27FC236}">
                <a16:creationId xmlns:a16="http://schemas.microsoft.com/office/drawing/2014/main" id="{66EEB270-F4D0-B24C-8EFB-232D49BF1405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49">
            <a:extLst>
              <a:ext uri="{FF2B5EF4-FFF2-40B4-BE49-F238E27FC236}">
                <a16:creationId xmlns:a16="http://schemas.microsoft.com/office/drawing/2014/main" id="{2D84757E-0198-BA41-BAD1-22DA3A59597B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8627" name="Line 9">
              <a:extLst>
                <a:ext uri="{FF2B5EF4-FFF2-40B4-BE49-F238E27FC236}">
                  <a16:creationId xmlns:a16="http://schemas.microsoft.com/office/drawing/2014/main" id="{4FB7EA0A-CC92-D44B-ACD5-08766EEBB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8" name="Line 10">
              <a:extLst>
                <a:ext uri="{FF2B5EF4-FFF2-40B4-BE49-F238E27FC236}">
                  <a16:creationId xmlns:a16="http://schemas.microsoft.com/office/drawing/2014/main" id="{2E0EBCB0-533D-6245-9B8A-0AEF956791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9" name="Line 11">
              <a:extLst>
                <a:ext uri="{FF2B5EF4-FFF2-40B4-BE49-F238E27FC236}">
                  <a16:creationId xmlns:a16="http://schemas.microsoft.com/office/drawing/2014/main" id="{38DD6863-4B6D-8445-A22B-2632BBCA0B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Freeform 12">
              <a:extLst>
                <a:ext uri="{FF2B5EF4-FFF2-40B4-BE49-F238E27FC236}">
                  <a16:creationId xmlns:a16="http://schemas.microsoft.com/office/drawing/2014/main" id="{319037F7-5006-AC46-AE15-3EA7FF8C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13">
              <a:extLst>
                <a:ext uri="{FF2B5EF4-FFF2-40B4-BE49-F238E27FC236}">
                  <a16:creationId xmlns:a16="http://schemas.microsoft.com/office/drawing/2014/main" id="{3E7A0B00-77FC-DB41-B906-40BA547EB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Freeform 14">
              <a:extLst>
                <a:ext uri="{FF2B5EF4-FFF2-40B4-BE49-F238E27FC236}">
                  <a16:creationId xmlns:a16="http://schemas.microsoft.com/office/drawing/2014/main" id="{9667B0FB-BD2D-474C-973B-B2094454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3" name="Freeform 15">
              <a:extLst>
                <a:ext uri="{FF2B5EF4-FFF2-40B4-BE49-F238E27FC236}">
                  <a16:creationId xmlns:a16="http://schemas.microsoft.com/office/drawing/2014/main" id="{ED41EBBF-3240-D841-A93F-0C0B57A5D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Freeform 16">
              <a:extLst>
                <a:ext uri="{FF2B5EF4-FFF2-40B4-BE49-F238E27FC236}">
                  <a16:creationId xmlns:a16="http://schemas.microsoft.com/office/drawing/2014/main" id="{8D72CC39-14D1-7E4D-A68B-1A7D4A23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5" name="Freeform 17">
              <a:extLst>
                <a:ext uri="{FF2B5EF4-FFF2-40B4-BE49-F238E27FC236}">
                  <a16:creationId xmlns:a16="http://schemas.microsoft.com/office/drawing/2014/main" id="{F10F8122-7569-A24F-A4B6-2C45046C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6" name="Freeform 19">
              <a:extLst>
                <a:ext uri="{FF2B5EF4-FFF2-40B4-BE49-F238E27FC236}">
                  <a16:creationId xmlns:a16="http://schemas.microsoft.com/office/drawing/2014/main" id="{72AE1647-D4C6-9D4A-BB1C-7BD1411B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7" name="Freeform 32">
              <a:extLst>
                <a:ext uri="{FF2B5EF4-FFF2-40B4-BE49-F238E27FC236}">
                  <a16:creationId xmlns:a16="http://schemas.microsoft.com/office/drawing/2014/main" id="{F7C2A02E-F2FD-384F-87CC-49800E7E6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8" name="Line 38">
              <a:extLst>
                <a:ext uri="{FF2B5EF4-FFF2-40B4-BE49-F238E27FC236}">
                  <a16:creationId xmlns:a16="http://schemas.microsoft.com/office/drawing/2014/main" id="{94139471-8DEE-C745-8EF3-BB9D01744E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Line 39">
              <a:extLst>
                <a:ext uri="{FF2B5EF4-FFF2-40B4-BE49-F238E27FC236}">
                  <a16:creationId xmlns:a16="http://schemas.microsoft.com/office/drawing/2014/main" id="{51E88651-855F-A147-B39B-064F047C6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0" name="Rectangle 75">
              <a:extLst>
                <a:ext uri="{FF2B5EF4-FFF2-40B4-BE49-F238E27FC236}">
                  <a16:creationId xmlns:a16="http://schemas.microsoft.com/office/drawing/2014/main" id="{1951DEEC-2BAD-9A4E-BCC2-91FECD844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1" name="Rectangle 77">
              <a:extLst>
                <a:ext uri="{FF2B5EF4-FFF2-40B4-BE49-F238E27FC236}">
                  <a16:creationId xmlns:a16="http://schemas.microsoft.com/office/drawing/2014/main" id="{DF7481D5-1A12-4240-BDD9-60346A802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2" name="Line 82">
              <a:extLst>
                <a:ext uri="{FF2B5EF4-FFF2-40B4-BE49-F238E27FC236}">
                  <a16:creationId xmlns:a16="http://schemas.microsoft.com/office/drawing/2014/main" id="{2A0E5332-781C-E94E-A8C0-86B0F047B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3" name="Line 83">
              <a:extLst>
                <a:ext uri="{FF2B5EF4-FFF2-40B4-BE49-F238E27FC236}">
                  <a16:creationId xmlns:a16="http://schemas.microsoft.com/office/drawing/2014/main" id="{8A3B4E6C-1ABE-2143-83B7-4B1277871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4" name="AutoShape 128">
              <a:extLst>
                <a:ext uri="{FF2B5EF4-FFF2-40B4-BE49-F238E27FC236}">
                  <a16:creationId xmlns:a16="http://schemas.microsoft.com/office/drawing/2014/main" id="{B96976D0-7F2E-4C4A-8625-E73BF2756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645" name="Freeform 138">
              <a:extLst>
                <a:ext uri="{FF2B5EF4-FFF2-40B4-BE49-F238E27FC236}">
                  <a16:creationId xmlns:a16="http://schemas.microsoft.com/office/drawing/2014/main" id="{6F8E7310-C529-1A4A-8D1A-95F4D8A0F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46" name="Line 18">
              <a:extLst>
                <a:ext uri="{FF2B5EF4-FFF2-40B4-BE49-F238E27FC236}">
                  <a16:creationId xmlns:a16="http://schemas.microsoft.com/office/drawing/2014/main" id="{69B1A931-AD85-1E4E-AD15-DA583DBD5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7" name="Freeform 140">
              <a:extLst>
                <a:ext uri="{FF2B5EF4-FFF2-40B4-BE49-F238E27FC236}">
                  <a16:creationId xmlns:a16="http://schemas.microsoft.com/office/drawing/2014/main" id="{A0906A84-D47B-4F4C-92FD-8569F953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48" name="Rectangle 142">
              <a:extLst>
                <a:ext uri="{FF2B5EF4-FFF2-40B4-BE49-F238E27FC236}">
                  <a16:creationId xmlns:a16="http://schemas.microsoft.com/office/drawing/2014/main" id="{7640D3B3-F8BA-6744-9AE6-0E4DDAC20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9" name="Rectangle 144">
              <a:extLst>
                <a:ext uri="{FF2B5EF4-FFF2-40B4-BE49-F238E27FC236}">
                  <a16:creationId xmlns:a16="http://schemas.microsoft.com/office/drawing/2014/main" id="{1DBBF8CF-C1E0-6748-9A2C-BEEA4371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50" name="Line 82">
              <a:extLst>
                <a:ext uri="{FF2B5EF4-FFF2-40B4-BE49-F238E27FC236}">
                  <a16:creationId xmlns:a16="http://schemas.microsoft.com/office/drawing/2014/main" id="{A1F59247-EF5D-BB43-B067-4876DB1BD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Line 83">
              <a:extLst>
                <a:ext uri="{FF2B5EF4-FFF2-40B4-BE49-F238E27FC236}">
                  <a16:creationId xmlns:a16="http://schemas.microsoft.com/office/drawing/2014/main" id="{0E56B0EA-D0AF-014F-9DD7-A1BA437DB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AutoShape 128">
              <a:extLst>
                <a:ext uri="{FF2B5EF4-FFF2-40B4-BE49-F238E27FC236}">
                  <a16:creationId xmlns:a16="http://schemas.microsoft.com/office/drawing/2014/main" id="{D1D888CE-9E5B-5442-B7F3-E165726C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7420A5FE-F3FE-D54A-A1EA-674BE9BD23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8547" name="Rectangle 36">
            <a:extLst>
              <a:ext uri="{FF2B5EF4-FFF2-40B4-BE49-F238E27FC236}">
                <a16:creationId xmlns:a16="http://schemas.microsoft.com/office/drawing/2014/main" id="{8F5E1FC7-D433-CD4A-9BA4-852837DC3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8548" name="Rectangle 37">
            <a:extLst>
              <a:ext uri="{FF2B5EF4-FFF2-40B4-BE49-F238E27FC236}">
                <a16:creationId xmlns:a16="http://schemas.microsoft.com/office/drawing/2014/main" id="{3AA6171B-F86B-C64B-A7C8-E160EC1D8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8549" name="Rectangle 40">
            <a:extLst>
              <a:ext uri="{FF2B5EF4-FFF2-40B4-BE49-F238E27FC236}">
                <a16:creationId xmlns:a16="http://schemas.microsoft.com/office/drawing/2014/main" id="{9348DA04-2356-6D43-BE82-0A4F1B6EB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8550" name="Group 4">
            <a:extLst>
              <a:ext uri="{FF2B5EF4-FFF2-40B4-BE49-F238E27FC236}">
                <a16:creationId xmlns:a16="http://schemas.microsoft.com/office/drawing/2014/main" id="{60A3E687-7A32-E241-9600-9F0F17B5A2C0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8553" name="Line 16">
              <a:extLst>
                <a:ext uri="{FF2B5EF4-FFF2-40B4-BE49-F238E27FC236}">
                  <a16:creationId xmlns:a16="http://schemas.microsoft.com/office/drawing/2014/main" id="{A7931817-C221-BC4D-9686-51505C738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8">
              <a:extLst>
                <a:ext uri="{FF2B5EF4-FFF2-40B4-BE49-F238E27FC236}">
                  <a16:creationId xmlns:a16="http://schemas.microsoft.com/office/drawing/2014/main" id="{740C6720-E516-F349-B450-9AF4266B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9">
              <a:extLst>
                <a:ext uri="{FF2B5EF4-FFF2-40B4-BE49-F238E27FC236}">
                  <a16:creationId xmlns:a16="http://schemas.microsoft.com/office/drawing/2014/main" id="{EC34158F-075B-8448-9763-BF33FC7EF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56" name="Group 38">
              <a:extLst>
                <a:ext uri="{FF2B5EF4-FFF2-40B4-BE49-F238E27FC236}">
                  <a16:creationId xmlns:a16="http://schemas.microsoft.com/office/drawing/2014/main" id="{47AE299F-119E-9440-A5D3-F8FCD272F3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8622" name="Rectangle 77">
                <a:extLst>
                  <a:ext uri="{FF2B5EF4-FFF2-40B4-BE49-F238E27FC236}">
                    <a16:creationId xmlns:a16="http://schemas.microsoft.com/office/drawing/2014/main" id="{CBA37744-4A40-B442-A230-504EFA842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3" name="Rectangle 78">
                <a:extLst>
                  <a:ext uri="{FF2B5EF4-FFF2-40B4-BE49-F238E27FC236}">
                    <a16:creationId xmlns:a16="http://schemas.microsoft.com/office/drawing/2014/main" id="{5FDF889A-3114-0741-8434-CDB1A523A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4" name="Rectangle 79">
                <a:extLst>
                  <a:ext uri="{FF2B5EF4-FFF2-40B4-BE49-F238E27FC236}">
                    <a16:creationId xmlns:a16="http://schemas.microsoft.com/office/drawing/2014/main" id="{C8621771-7BCA-B142-9E1A-2218F91FE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5" name="Rectangle 80">
                <a:extLst>
                  <a:ext uri="{FF2B5EF4-FFF2-40B4-BE49-F238E27FC236}">
                    <a16:creationId xmlns:a16="http://schemas.microsoft.com/office/drawing/2014/main" id="{A5A401A2-D354-6A4D-90A0-D717CED1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6" name="Rectangle 83">
                <a:extLst>
                  <a:ext uri="{FF2B5EF4-FFF2-40B4-BE49-F238E27FC236}">
                    <a16:creationId xmlns:a16="http://schemas.microsoft.com/office/drawing/2014/main" id="{41F1364B-09E7-AD49-89A7-9E612757B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57" name="Line 5">
              <a:extLst>
                <a:ext uri="{FF2B5EF4-FFF2-40B4-BE49-F238E27FC236}">
                  <a16:creationId xmlns:a16="http://schemas.microsoft.com/office/drawing/2014/main" id="{6782BAD7-E791-054A-ADB2-62618617F2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6">
              <a:extLst>
                <a:ext uri="{FF2B5EF4-FFF2-40B4-BE49-F238E27FC236}">
                  <a16:creationId xmlns:a16="http://schemas.microsoft.com/office/drawing/2014/main" id="{232008AE-46D4-5B41-A70C-4E6621C3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Rectangle 22">
              <a:extLst>
                <a:ext uri="{FF2B5EF4-FFF2-40B4-BE49-F238E27FC236}">
                  <a16:creationId xmlns:a16="http://schemas.microsoft.com/office/drawing/2014/main" id="{C6CC29B2-B46C-C74C-8781-A80AB0597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23">
              <a:extLst>
                <a:ext uri="{FF2B5EF4-FFF2-40B4-BE49-F238E27FC236}">
                  <a16:creationId xmlns:a16="http://schemas.microsoft.com/office/drawing/2014/main" id="{63384C48-11DA-334D-9302-C3B607D35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24">
              <a:extLst>
                <a:ext uri="{FF2B5EF4-FFF2-40B4-BE49-F238E27FC236}">
                  <a16:creationId xmlns:a16="http://schemas.microsoft.com/office/drawing/2014/main" id="{3D220D21-2B20-A149-BAA2-5539BFEE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Freeform 25">
              <a:extLst>
                <a:ext uri="{FF2B5EF4-FFF2-40B4-BE49-F238E27FC236}">
                  <a16:creationId xmlns:a16="http://schemas.microsoft.com/office/drawing/2014/main" id="{E9EC6B0C-1B92-A845-A292-0D02A713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Rectangle 43">
              <a:extLst>
                <a:ext uri="{FF2B5EF4-FFF2-40B4-BE49-F238E27FC236}">
                  <a16:creationId xmlns:a16="http://schemas.microsoft.com/office/drawing/2014/main" id="{AD779876-EBCD-904C-A6A8-2995568CB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4" name="AutoShape 124">
              <a:extLst>
                <a:ext uri="{FF2B5EF4-FFF2-40B4-BE49-F238E27FC236}">
                  <a16:creationId xmlns:a16="http://schemas.microsoft.com/office/drawing/2014/main" id="{A87990C4-E96F-8844-9D8C-78A491EA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8565" name="Group 58">
              <a:extLst>
                <a:ext uri="{FF2B5EF4-FFF2-40B4-BE49-F238E27FC236}">
                  <a16:creationId xmlns:a16="http://schemas.microsoft.com/office/drawing/2014/main" id="{A9009BFD-BD64-AA43-9F00-30A8B98A5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8615" name="Group 59">
                <a:extLst>
                  <a:ext uri="{FF2B5EF4-FFF2-40B4-BE49-F238E27FC236}">
                    <a16:creationId xmlns:a16="http://schemas.microsoft.com/office/drawing/2014/main" id="{0C54C60B-F66D-634A-A21F-6380A0D619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8617" name="Rectangle 77">
                  <a:extLst>
                    <a:ext uri="{FF2B5EF4-FFF2-40B4-BE49-F238E27FC236}">
                      <a16:creationId xmlns:a16="http://schemas.microsoft.com/office/drawing/2014/main" id="{FC3B2396-FCAA-0743-8CDB-285881DE7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18" name="Rectangle 78">
                  <a:extLst>
                    <a:ext uri="{FF2B5EF4-FFF2-40B4-BE49-F238E27FC236}">
                      <a16:creationId xmlns:a16="http://schemas.microsoft.com/office/drawing/2014/main" id="{386B9CA5-A666-F743-B335-DFD59C9B2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19" name="Rectangle 79">
                  <a:extLst>
                    <a:ext uri="{FF2B5EF4-FFF2-40B4-BE49-F238E27FC236}">
                      <a16:creationId xmlns:a16="http://schemas.microsoft.com/office/drawing/2014/main" id="{8BCFCE7D-4771-204A-A89A-AF9040C5D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20" name="Rectangle 80">
                  <a:extLst>
                    <a:ext uri="{FF2B5EF4-FFF2-40B4-BE49-F238E27FC236}">
                      <a16:creationId xmlns:a16="http://schemas.microsoft.com/office/drawing/2014/main" id="{3E3EF747-2D11-AC46-8961-ABA59F74D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21" name="Rectangle 83">
                  <a:extLst>
                    <a:ext uri="{FF2B5EF4-FFF2-40B4-BE49-F238E27FC236}">
                      <a16:creationId xmlns:a16="http://schemas.microsoft.com/office/drawing/2014/main" id="{104A79B9-8CAC-344A-90DD-68B9C73D5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8616" name="Straight Connector 62">
                <a:extLst>
                  <a:ext uri="{FF2B5EF4-FFF2-40B4-BE49-F238E27FC236}">
                    <a16:creationId xmlns:a16="http://schemas.microsoft.com/office/drawing/2014/main" id="{986F861B-BDB3-D745-BFA8-E66039746B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8566" name="Line 16">
              <a:extLst>
                <a:ext uri="{FF2B5EF4-FFF2-40B4-BE49-F238E27FC236}">
                  <a16:creationId xmlns:a16="http://schemas.microsoft.com/office/drawing/2014/main" id="{6D7FA3E4-9D53-F84E-ACA2-BDD69A3282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18">
              <a:extLst>
                <a:ext uri="{FF2B5EF4-FFF2-40B4-BE49-F238E27FC236}">
                  <a16:creationId xmlns:a16="http://schemas.microsoft.com/office/drawing/2014/main" id="{33264662-D5EE-0F47-8556-1371383E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19">
              <a:extLst>
                <a:ext uri="{FF2B5EF4-FFF2-40B4-BE49-F238E27FC236}">
                  <a16:creationId xmlns:a16="http://schemas.microsoft.com/office/drawing/2014/main" id="{41A2F3C2-C9C5-A645-A8A2-FB600162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69" name="Group 38">
              <a:extLst>
                <a:ext uri="{FF2B5EF4-FFF2-40B4-BE49-F238E27FC236}">
                  <a16:creationId xmlns:a16="http://schemas.microsoft.com/office/drawing/2014/main" id="{52AF55FC-A126-F94E-AE5A-09FB1529D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8610" name="Rectangle 77">
                <a:extLst>
                  <a:ext uri="{FF2B5EF4-FFF2-40B4-BE49-F238E27FC236}">
                    <a16:creationId xmlns:a16="http://schemas.microsoft.com/office/drawing/2014/main" id="{A97E433E-1A8F-7140-8EF1-5D32FE892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1" name="Rectangle 78">
                <a:extLst>
                  <a:ext uri="{FF2B5EF4-FFF2-40B4-BE49-F238E27FC236}">
                    <a16:creationId xmlns:a16="http://schemas.microsoft.com/office/drawing/2014/main" id="{EB483B11-4F27-B048-A795-A982394F0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2" name="Rectangle 79">
                <a:extLst>
                  <a:ext uri="{FF2B5EF4-FFF2-40B4-BE49-F238E27FC236}">
                    <a16:creationId xmlns:a16="http://schemas.microsoft.com/office/drawing/2014/main" id="{99979DA3-CED2-6340-8C8E-3C1861C8E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3" name="Rectangle 80">
                <a:extLst>
                  <a:ext uri="{FF2B5EF4-FFF2-40B4-BE49-F238E27FC236}">
                    <a16:creationId xmlns:a16="http://schemas.microsoft.com/office/drawing/2014/main" id="{B1381F8D-26C0-7E4C-B487-1A9A552DF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4" name="Rectangle 83">
                <a:extLst>
                  <a:ext uri="{FF2B5EF4-FFF2-40B4-BE49-F238E27FC236}">
                    <a16:creationId xmlns:a16="http://schemas.microsoft.com/office/drawing/2014/main" id="{CA8AA98D-C127-2543-84E6-5DD51144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70" name="Line 5">
              <a:extLst>
                <a:ext uri="{FF2B5EF4-FFF2-40B4-BE49-F238E27FC236}">
                  <a16:creationId xmlns:a16="http://schemas.microsoft.com/office/drawing/2014/main" id="{1231D446-9D41-F54F-8931-ED9076FA3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6">
              <a:extLst>
                <a:ext uri="{FF2B5EF4-FFF2-40B4-BE49-F238E27FC236}">
                  <a16:creationId xmlns:a16="http://schemas.microsoft.com/office/drawing/2014/main" id="{9675A354-CD34-2142-92A7-BD72EF61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7">
              <a:extLst>
                <a:ext uri="{FF2B5EF4-FFF2-40B4-BE49-F238E27FC236}">
                  <a16:creationId xmlns:a16="http://schemas.microsoft.com/office/drawing/2014/main" id="{A04C3B3D-466D-C547-A842-0B576D1B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Line 8">
              <a:extLst>
                <a:ext uri="{FF2B5EF4-FFF2-40B4-BE49-F238E27FC236}">
                  <a16:creationId xmlns:a16="http://schemas.microsoft.com/office/drawing/2014/main" id="{AFBA54B7-D610-D643-9EB9-E4F28ECD00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Rectangle 22">
              <a:extLst>
                <a:ext uri="{FF2B5EF4-FFF2-40B4-BE49-F238E27FC236}">
                  <a16:creationId xmlns:a16="http://schemas.microsoft.com/office/drawing/2014/main" id="{83142A63-62EF-6B46-B598-F7C2B35C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5" name="Rectangle 23">
              <a:extLst>
                <a:ext uri="{FF2B5EF4-FFF2-40B4-BE49-F238E27FC236}">
                  <a16:creationId xmlns:a16="http://schemas.microsoft.com/office/drawing/2014/main" id="{C06CA971-112A-5240-AB8D-39FC02BD4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6" name="Rectangle 24">
              <a:extLst>
                <a:ext uri="{FF2B5EF4-FFF2-40B4-BE49-F238E27FC236}">
                  <a16:creationId xmlns:a16="http://schemas.microsoft.com/office/drawing/2014/main" id="{5403FDAA-32E0-6B4D-AB4D-E0DFC6078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7" name="Freeform 25">
              <a:extLst>
                <a:ext uri="{FF2B5EF4-FFF2-40B4-BE49-F238E27FC236}">
                  <a16:creationId xmlns:a16="http://schemas.microsoft.com/office/drawing/2014/main" id="{F9A1DC2F-DF7B-9743-8177-472979E53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Rectangle 43">
              <a:extLst>
                <a:ext uri="{FF2B5EF4-FFF2-40B4-BE49-F238E27FC236}">
                  <a16:creationId xmlns:a16="http://schemas.microsoft.com/office/drawing/2014/main" id="{81CEA157-1545-404A-9048-619CDE051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AutoShape 124">
              <a:extLst>
                <a:ext uri="{FF2B5EF4-FFF2-40B4-BE49-F238E27FC236}">
                  <a16:creationId xmlns:a16="http://schemas.microsoft.com/office/drawing/2014/main" id="{197ABEEA-7DAA-884E-95D5-10E2F1E4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8580" name="Group 58">
              <a:extLst>
                <a:ext uri="{FF2B5EF4-FFF2-40B4-BE49-F238E27FC236}">
                  <a16:creationId xmlns:a16="http://schemas.microsoft.com/office/drawing/2014/main" id="{DE30F344-4A57-DF42-9912-6001A09538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8603" name="Group 59">
                <a:extLst>
                  <a:ext uri="{FF2B5EF4-FFF2-40B4-BE49-F238E27FC236}">
                    <a16:creationId xmlns:a16="http://schemas.microsoft.com/office/drawing/2014/main" id="{725244F4-2CAC-9F4A-9BCF-642C90C39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8605" name="Rectangle 77">
                  <a:extLst>
                    <a:ext uri="{FF2B5EF4-FFF2-40B4-BE49-F238E27FC236}">
                      <a16:creationId xmlns:a16="http://schemas.microsoft.com/office/drawing/2014/main" id="{D91A31BB-B8AD-C04F-9EFC-59D20FB4E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6" name="Rectangle 78">
                  <a:extLst>
                    <a:ext uri="{FF2B5EF4-FFF2-40B4-BE49-F238E27FC236}">
                      <a16:creationId xmlns:a16="http://schemas.microsoft.com/office/drawing/2014/main" id="{01351667-08F8-F942-85B1-C3E7B5C77C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7" name="Rectangle 79">
                  <a:extLst>
                    <a:ext uri="{FF2B5EF4-FFF2-40B4-BE49-F238E27FC236}">
                      <a16:creationId xmlns:a16="http://schemas.microsoft.com/office/drawing/2014/main" id="{5BA7EA0F-7C08-A345-8F6E-F8B3A9C8C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8" name="Rectangle 80">
                  <a:extLst>
                    <a:ext uri="{FF2B5EF4-FFF2-40B4-BE49-F238E27FC236}">
                      <a16:creationId xmlns:a16="http://schemas.microsoft.com/office/drawing/2014/main" id="{D1AAA4DA-1A7A-0D4C-9C84-E1B6B14C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9" name="Rectangle 83">
                  <a:extLst>
                    <a:ext uri="{FF2B5EF4-FFF2-40B4-BE49-F238E27FC236}">
                      <a16:creationId xmlns:a16="http://schemas.microsoft.com/office/drawing/2014/main" id="{DB1B3835-564C-E84C-82D1-C1EFE1F89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8604" name="Straight Connector 95">
                <a:extLst>
                  <a:ext uri="{FF2B5EF4-FFF2-40B4-BE49-F238E27FC236}">
                    <a16:creationId xmlns:a16="http://schemas.microsoft.com/office/drawing/2014/main" id="{4E4416E6-55C0-A242-8954-8E9CCEC6B5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8581" name="Line 9">
              <a:extLst>
                <a:ext uri="{FF2B5EF4-FFF2-40B4-BE49-F238E27FC236}">
                  <a16:creationId xmlns:a16="http://schemas.microsoft.com/office/drawing/2014/main" id="{7AE0F6E3-E224-2649-8826-1CA78D530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Line 10">
              <a:extLst>
                <a:ext uri="{FF2B5EF4-FFF2-40B4-BE49-F238E27FC236}">
                  <a16:creationId xmlns:a16="http://schemas.microsoft.com/office/drawing/2014/main" id="{389BEED9-1A92-7E45-8D3F-0868D92CB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Line 11">
              <a:extLst>
                <a:ext uri="{FF2B5EF4-FFF2-40B4-BE49-F238E27FC236}">
                  <a16:creationId xmlns:a16="http://schemas.microsoft.com/office/drawing/2014/main" id="{861556B3-3A29-BE44-85F0-215D4F0DE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4" name="Freeform 104">
              <a:extLst>
                <a:ext uri="{FF2B5EF4-FFF2-40B4-BE49-F238E27FC236}">
                  <a16:creationId xmlns:a16="http://schemas.microsoft.com/office/drawing/2014/main" id="{F061E814-F90A-DB43-B5C1-C5777692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Freeform 105">
              <a:extLst>
                <a:ext uri="{FF2B5EF4-FFF2-40B4-BE49-F238E27FC236}">
                  <a16:creationId xmlns:a16="http://schemas.microsoft.com/office/drawing/2014/main" id="{CF098E73-99C0-2543-92AC-281120CC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Freeform 106">
              <a:extLst>
                <a:ext uri="{FF2B5EF4-FFF2-40B4-BE49-F238E27FC236}">
                  <a16:creationId xmlns:a16="http://schemas.microsoft.com/office/drawing/2014/main" id="{C94094A9-9EE4-EC42-AFAA-F08A1284A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107">
              <a:extLst>
                <a:ext uri="{FF2B5EF4-FFF2-40B4-BE49-F238E27FC236}">
                  <a16:creationId xmlns:a16="http://schemas.microsoft.com/office/drawing/2014/main" id="{DFF6B970-19DC-6348-BCD8-851564D67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Line 38">
              <a:extLst>
                <a:ext uri="{FF2B5EF4-FFF2-40B4-BE49-F238E27FC236}">
                  <a16:creationId xmlns:a16="http://schemas.microsoft.com/office/drawing/2014/main" id="{FB395E35-F1EC-4E42-A702-F29335CFE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9" name="Line 39">
              <a:extLst>
                <a:ext uri="{FF2B5EF4-FFF2-40B4-BE49-F238E27FC236}">
                  <a16:creationId xmlns:a16="http://schemas.microsoft.com/office/drawing/2014/main" id="{CF1E0DE2-C1A9-3340-B2D0-7667D29597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0" name="Group 38">
              <a:extLst>
                <a:ext uri="{FF2B5EF4-FFF2-40B4-BE49-F238E27FC236}">
                  <a16:creationId xmlns:a16="http://schemas.microsoft.com/office/drawing/2014/main" id="{DDFF1A5A-CF00-274A-8985-DF1F34F84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8598" name="Rectangle 77">
                <a:extLst>
                  <a:ext uri="{FF2B5EF4-FFF2-40B4-BE49-F238E27FC236}">
                    <a16:creationId xmlns:a16="http://schemas.microsoft.com/office/drawing/2014/main" id="{276C1B14-2276-2849-969B-2475C8888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9" name="Rectangle 78">
                <a:extLst>
                  <a:ext uri="{FF2B5EF4-FFF2-40B4-BE49-F238E27FC236}">
                    <a16:creationId xmlns:a16="http://schemas.microsoft.com/office/drawing/2014/main" id="{352CD8B7-5CDA-2445-BE4C-01A63C56B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0" name="Rectangle 79">
                <a:extLst>
                  <a:ext uri="{FF2B5EF4-FFF2-40B4-BE49-F238E27FC236}">
                    <a16:creationId xmlns:a16="http://schemas.microsoft.com/office/drawing/2014/main" id="{5A783101-0F36-1B4E-A850-5EC39C4E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1" name="Rectangle 80">
                <a:extLst>
                  <a:ext uri="{FF2B5EF4-FFF2-40B4-BE49-F238E27FC236}">
                    <a16:creationId xmlns:a16="http://schemas.microsoft.com/office/drawing/2014/main" id="{139AC37D-7717-314B-9305-7C3DF23A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2" name="Rectangle 83">
                <a:extLst>
                  <a:ext uri="{FF2B5EF4-FFF2-40B4-BE49-F238E27FC236}">
                    <a16:creationId xmlns:a16="http://schemas.microsoft.com/office/drawing/2014/main" id="{51BA9AA6-7873-1149-AAE6-70E72646A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8591" name="Group 38">
              <a:extLst>
                <a:ext uri="{FF2B5EF4-FFF2-40B4-BE49-F238E27FC236}">
                  <a16:creationId xmlns:a16="http://schemas.microsoft.com/office/drawing/2014/main" id="{55D1F9C7-7EA6-5B42-B95D-58B5CD061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8593" name="Rectangle 77">
                <a:extLst>
                  <a:ext uri="{FF2B5EF4-FFF2-40B4-BE49-F238E27FC236}">
                    <a16:creationId xmlns:a16="http://schemas.microsoft.com/office/drawing/2014/main" id="{D4160D49-5978-0748-BCFE-71E3AE062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4" name="Rectangle 78">
                <a:extLst>
                  <a:ext uri="{FF2B5EF4-FFF2-40B4-BE49-F238E27FC236}">
                    <a16:creationId xmlns:a16="http://schemas.microsoft.com/office/drawing/2014/main" id="{30D46732-44CF-0440-90F1-009CBADAB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5" name="Rectangle 79">
                <a:extLst>
                  <a:ext uri="{FF2B5EF4-FFF2-40B4-BE49-F238E27FC236}">
                    <a16:creationId xmlns:a16="http://schemas.microsoft.com/office/drawing/2014/main" id="{9E0C802E-20D1-5647-A139-FF2BC51CB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6" name="Rectangle 80">
                <a:extLst>
                  <a:ext uri="{FF2B5EF4-FFF2-40B4-BE49-F238E27FC236}">
                    <a16:creationId xmlns:a16="http://schemas.microsoft.com/office/drawing/2014/main" id="{B29A6A8B-C1A7-274B-B084-6232DA668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7" name="Rectangle 83">
                <a:extLst>
                  <a:ext uri="{FF2B5EF4-FFF2-40B4-BE49-F238E27FC236}">
                    <a16:creationId xmlns:a16="http://schemas.microsoft.com/office/drawing/2014/main" id="{A2B0C444-E42A-1C42-BB6F-2DD53F54C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92" name="TextBox 3">
              <a:extLst>
                <a:ext uri="{FF2B5EF4-FFF2-40B4-BE49-F238E27FC236}">
                  <a16:creationId xmlns:a16="http://schemas.microsoft.com/office/drawing/2014/main" id="{07B5E52B-8F75-2144-B229-95B669A1B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8551" name="Freeform 6">
            <a:extLst>
              <a:ext uri="{FF2B5EF4-FFF2-40B4-BE49-F238E27FC236}">
                <a16:creationId xmlns:a16="http://schemas.microsoft.com/office/drawing/2014/main" id="{88172EAF-16CC-6843-B939-C2827B5D8113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2" name="Freeform 16">
            <a:extLst>
              <a:ext uri="{FF2B5EF4-FFF2-40B4-BE49-F238E27FC236}">
                <a16:creationId xmlns:a16="http://schemas.microsoft.com/office/drawing/2014/main" id="{2A06DE32-4D69-EF45-89EC-2FFCC6B166E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69" name="Group 149">
            <a:extLst>
              <a:ext uri="{FF2B5EF4-FFF2-40B4-BE49-F238E27FC236}">
                <a16:creationId xmlns:a16="http://schemas.microsoft.com/office/drawing/2014/main" id="{7D155AEB-B0E3-734E-885D-AC8178EC6A78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9652" name="Line 9">
              <a:extLst>
                <a:ext uri="{FF2B5EF4-FFF2-40B4-BE49-F238E27FC236}">
                  <a16:creationId xmlns:a16="http://schemas.microsoft.com/office/drawing/2014/main" id="{39C36A01-17AB-624A-B893-0C983F30A5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3" name="Line 10">
              <a:extLst>
                <a:ext uri="{FF2B5EF4-FFF2-40B4-BE49-F238E27FC236}">
                  <a16:creationId xmlns:a16="http://schemas.microsoft.com/office/drawing/2014/main" id="{04F6839C-0170-8642-ACA1-B10544D03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4" name="Line 11">
              <a:extLst>
                <a:ext uri="{FF2B5EF4-FFF2-40B4-BE49-F238E27FC236}">
                  <a16:creationId xmlns:a16="http://schemas.microsoft.com/office/drawing/2014/main" id="{BC152392-340C-5948-B204-16A4618CF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5" name="Freeform 12">
              <a:extLst>
                <a:ext uri="{FF2B5EF4-FFF2-40B4-BE49-F238E27FC236}">
                  <a16:creationId xmlns:a16="http://schemas.microsoft.com/office/drawing/2014/main" id="{37111608-2C64-FE4B-83F1-608B6E23F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6" name="Freeform 13">
              <a:extLst>
                <a:ext uri="{FF2B5EF4-FFF2-40B4-BE49-F238E27FC236}">
                  <a16:creationId xmlns:a16="http://schemas.microsoft.com/office/drawing/2014/main" id="{13BFFF7A-E187-4442-B275-ADC01A6C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7" name="Freeform 14">
              <a:extLst>
                <a:ext uri="{FF2B5EF4-FFF2-40B4-BE49-F238E27FC236}">
                  <a16:creationId xmlns:a16="http://schemas.microsoft.com/office/drawing/2014/main" id="{C144CF2C-E274-A144-88EA-A66F7407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8" name="Freeform 15">
              <a:extLst>
                <a:ext uri="{FF2B5EF4-FFF2-40B4-BE49-F238E27FC236}">
                  <a16:creationId xmlns:a16="http://schemas.microsoft.com/office/drawing/2014/main" id="{6C8241A3-6E85-DA42-9095-CCDC06F9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9" name="Freeform 16">
              <a:extLst>
                <a:ext uri="{FF2B5EF4-FFF2-40B4-BE49-F238E27FC236}">
                  <a16:creationId xmlns:a16="http://schemas.microsoft.com/office/drawing/2014/main" id="{5D108D3E-5DE3-1646-A3AB-CD6AB45B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0" name="Freeform 17">
              <a:extLst>
                <a:ext uri="{FF2B5EF4-FFF2-40B4-BE49-F238E27FC236}">
                  <a16:creationId xmlns:a16="http://schemas.microsoft.com/office/drawing/2014/main" id="{2C1BDDAF-3F8F-CC4B-AA8A-370602B5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1" name="Freeform 19">
              <a:extLst>
                <a:ext uri="{FF2B5EF4-FFF2-40B4-BE49-F238E27FC236}">
                  <a16:creationId xmlns:a16="http://schemas.microsoft.com/office/drawing/2014/main" id="{6D2F0488-ACF5-D447-B8F8-00A5A877D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2" name="Freeform 32">
              <a:extLst>
                <a:ext uri="{FF2B5EF4-FFF2-40B4-BE49-F238E27FC236}">
                  <a16:creationId xmlns:a16="http://schemas.microsoft.com/office/drawing/2014/main" id="{A5121250-C099-2442-B3F2-8F3EFDEFE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3" name="Line 38">
              <a:extLst>
                <a:ext uri="{FF2B5EF4-FFF2-40B4-BE49-F238E27FC236}">
                  <a16:creationId xmlns:a16="http://schemas.microsoft.com/office/drawing/2014/main" id="{3A523FBE-0300-8349-AE9D-B59E1795D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4" name="Line 39">
              <a:extLst>
                <a:ext uri="{FF2B5EF4-FFF2-40B4-BE49-F238E27FC236}">
                  <a16:creationId xmlns:a16="http://schemas.microsoft.com/office/drawing/2014/main" id="{3F534383-169A-2647-8797-DDC81149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5" name="Rectangle 75">
              <a:extLst>
                <a:ext uri="{FF2B5EF4-FFF2-40B4-BE49-F238E27FC236}">
                  <a16:creationId xmlns:a16="http://schemas.microsoft.com/office/drawing/2014/main" id="{E0D9EB58-D373-B044-A1C9-8D056230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66" name="Rectangle 77">
              <a:extLst>
                <a:ext uri="{FF2B5EF4-FFF2-40B4-BE49-F238E27FC236}">
                  <a16:creationId xmlns:a16="http://schemas.microsoft.com/office/drawing/2014/main" id="{0D011199-F316-B54E-AB87-0DDBCE37C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67" name="Line 82">
              <a:extLst>
                <a:ext uri="{FF2B5EF4-FFF2-40B4-BE49-F238E27FC236}">
                  <a16:creationId xmlns:a16="http://schemas.microsoft.com/office/drawing/2014/main" id="{14D4BB48-5C93-9945-A086-C1E4F2D1A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8" name="Line 83">
              <a:extLst>
                <a:ext uri="{FF2B5EF4-FFF2-40B4-BE49-F238E27FC236}">
                  <a16:creationId xmlns:a16="http://schemas.microsoft.com/office/drawing/2014/main" id="{4CBE5326-2200-DB48-AC61-30541C9CE7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9" name="AutoShape 128">
              <a:extLst>
                <a:ext uri="{FF2B5EF4-FFF2-40B4-BE49-F238E27FC236}">
                  <a16:creationId xmlns:a16="http://schemas.microsoft.com/office/drawing/2014/main" id="{965D2C37-4311-6649-9322-5A28C0B8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70" name="Freeform 138">
              <a:extLst>
                <a:ext uri="{FF2B5EF4-FFF2-40B4-BE49-F238E27FC236}">
                  <a16:creationId xmlns:a16="http://schemas.microsoft.com/office/drawing/2014/main" id="{AD078AD5-B0E5-DE4B-A405-B530F203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71" name="Line 18">
              <a:extLst>
                <a:ext uri="{FF2B5EF4-FFF2-40B4-BE49-F238E27FC236}">
                  <a16:creationId xmlns:a16="http://schemas.microsoft.com/office/drawing/2014/main" id="{C90276C7-140D-1245-A765-1B21BF0C8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2" name="Freeform 140">
              <a:extLst>
                <a:ext uri="{FF2B5EF4-FFF2-40B4-BE49-F238E27FC236}">
                  <a16:creationId xmlns:a16="http://schemas.microsoft.com/office/drawing/2014/main" id="{454F5E64-975F-314D-A324-684BC913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73" name="Rectangle 142">
              <a:extLst>
                <a:ext uri="{FF2B5EF4-FFF2-40B4-BE49-F238E27FC236}">
                  <a16:creationId xmlns:a16="http://schemas.microsoft.com/office/drawing/2014/main" id="{9FD61BE4-A2F4-134A-AB99-C1B8F643B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74" name="Rectangle 144">
              <a:extLst>
                <a:ext uri="{FF2B5EF4-FFF2-40B4-BE49-F238E27FC236}">
                  <a16:creationId xmlns:a16="http://schemas.microsoft.com/office/drawing/2014/main" id="{1C694480-3EC6-974C-8787-D0C4486E2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75" name="Line 82">
              <a:extLst>
                <a:ext uri="{FF2B5EF4-FFF2-40B4-BE49-F238E27FC236}">
                  <a16:creationId xmlns:a16="http://schemas.microsoft.com/office/drawing/2014/main" id="{A82C01ED-D9E8-0448-B624-743D0AA698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6" name="Line 83">
              <a:extLst>
                <a:ext uri="{FF2B5EF4-FFF2-40B4-BE49-F238E27FC236}">
                  <a16:creationId xmlns:a16="http://schemas.microsoft.com/office/drawing/2014/main" id="{AD2DF856-9986-6142-B90F-480D8E6FD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7" name="AutoShape 128">
              <a:extLst>
                <a:ext uri="{FF2B5EF4-FFF2-40B4-BE49-F238E27FC236}">
                  <a16:creationId xmlns:a16="http://schemas.microsoft.com/office/drawing/2014/main" id="{91E0D007-F4C0-0B46-9B43-E3A56147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9570" name="Title 1">
            <a:extLst>
              <a:ext uri="{FF2B5EF4-FFF2-40B4-BE49-F238E27FC236}">
                <a16:creationId xmlns:a16="http://schemas.microsoft.com/office/drawing/2014/main" id="{709F2AD1-706B-084C-896A-1F83B8CD71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9571" name="Rectangle 36">
            <a:extLst>
              <a:ext uri="{FF2B5EF4-FFF2-40B4-BE49-F238E27FC236}">
                <a16:creationId xmlns:a16="http://schemas.microsoft.com/office/drawing/2014/main" id="{AC0C1F79-CDF4-7A43-A139-CEB81040E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9572" name="Rectangle 37">
            <a:extLst>
              <a:ext uri="{FF2B5EF4-FFF2-40B4-BE49-F238E27FC236}">
                <a16:creationId xmlns:a16="http://schemas.microsoft.com/office/drawing/2014/main" id="{2AAE6F83-D1CC-CF46-AE3F-040851BEC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9573" name="Rectangle 40">
            <a:extLst>
              <a:ext uri="{FF2B5EF4-FFF2-40B4-BE49-F238E27FC236}">
                <a16:creationId xmlns:a16="http://schemas.microsoft.com/office/drawing/2014/main" id="{C649C466-D83B-1346-8058-05D6530F1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9574" name="Group 4">
            <a:extLst>
              <a:ext uri="{FF2B5EF4-FFF2-40B4-BE49-F238E27FC236}">
                <a16:creationId xmlns:a16="http://schemas.microsoft.com/office/drawing/2014/main" id="{A7C7FF50-7664-F047-ABF7-8B66DC887899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9578" name="Line 16">
              <a:extLst>
                <a:ext uri="{FF2B5EF4-FFF2-40B4-BE49-F238E27FC236}">
                  <a16:creationId xmlns:a16="http://schemas.microsoft.com/office/drawing/2014/main" id="{43BE42C1-7D79-BD4A-BEA8-429960ABBD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Freeform 18">
              <a:extLst>
                <a:ext uri="{FF2B5EF4-FFF2-40B4-BE49-F238E27FC236}">
                  <a16:creationId xmlns:a16="http://schemas.microsoft.com/office/drawing/2014/main" id="{ED5C8F5E-0E9C-5242-9A61-14CF53DD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9">
              <a:extLst>
                <a:ext uri="{FF2B5EF4-FFF2-40B4-BE49-F238E27FC236}">
                  <a16:creationId xmlns:a16="http://schemas.microsoft.com/office/drawing/2014/main" id="{B1D2472D-E992-5645-8C63-874B2C67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81" name="Group 38">
              <a:extLst>
                <a:ext uri="{FF2B5EF4-FFF2-40B4-BE49-F238E27FC236}">
                  <a16:creationId xmlns:a16="http://schemas.microsoft.com/office/drawing/2014/main" id="{B790E1BD-F731-A74B-811C-CE7F73883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9647" name="Rectangle 77">
                <a:extLst>
                  <a:ext uri="{FF2B5EF4-FFF2-40B4-BE49-F238E27FC236}">
                    <a16:creationId xmlns:a16="http://schemas.microsoft.com/office/drawing/2014/main" id="{7B893F83-0441-8A44-B0AF-0D4CFF4F2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48" name="Rectangle 78">
                <a:extLst>
                  <a:ext uri="{FF2B5EF4-FFF2-40B4-BE49-F238E27FC236}">
                    <a16:creationId xmlns:a16="http://schemas.microsoft.com/office/drawing/2014/main" id="{76603412-0EF8-2847-BA1D-60C8C27D9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49" name="Rectangle 79">
                <a:extLst>
                  <a:ext uri="{FF2B5EF4-FFF2-40B4-BE49-F238E27FC236}">
                    <a16:creationId xmlns:a16="http://schemas.microsoft.com/office/drawing/2014/main" id="{8D7A4FCB-CA93-9C40-9FBF-3113C7E8A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50" name="Rectangle 80">
                <a:extLst>
                  <a:ext uri="{FF2B5EF4-FFF2-40B4-BE49-F238E27FC236}">
                    <a16:creationId xmlns:a16="http://schemas.microsoft.com/office/drawing/2014/main" id="{4D06AD80-453D-5047-B0F7-BE4A16610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51" name="Rectangle 83">
                <a:extLst>
                  <a:ext uri="{FF2B5EF4-FFF2-40B4-BE49-F238E27FC236}">
                    <a16:creationId xmlns:a16="http://schemas.microsoft.com/office/drawing/2014/main" id="{F61846C8-3CD3-6849-844C-E0E622F7E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82" name="Line 5">
              <a:extLst>
                <a:ext uri="{FF2B5EF4-FFF2-40B4-BE49-F238E27FC236}">
                  <a16:creationId xmlns:a16="http://schemas.microsoft.com/office/drawing/2014/main" id="{C6097A23-06B6-044D-B3A5-18083D362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6">
              <a:extLst>
                <a:ext uri="{FF2B5EF4-FFF2-40B4-BE49-F238E27FC236}">
                  <a16:creationId xmlns:a16="http://schemas.microsoft.com/office/drawing/2014/main" id="{7432C6FA-9445-EB49-AEB0-ACA253BAD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Rectangle 22">
              <a:extLst>
                <a:ext uri="{FF2B5EF4-FFF2-40B4-BE49-F238E27FC236}">
                  <a16:creationId xmlns:a16="http://schemas.microsoft.com/office/drawing/2014/main" id="{99BA8063-A258-7C45-A4F8-F4A327035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5" name="Rectangle 23">
              <a:extLst>
                <a:ext uri="{FF2B5EF4-FFF2-40B4-BE49-F238E27FC236}">
                  <a16:creationId xmlns:a16="http://schemas.microsoft.com/office/drawing/2014/main" id="{C7CED63B-DD81-FB49-B5FC-9ABA009FB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6" name="Rectangle 24">
              <a:extLst>
                <a:ext uri="{FF2B5EF4-FFF2-40B4-BE49-F238E27FC236}">
                  <a16:creationId xmlns:a16="http://schemas.microsoft.com/office/drawing/2014/main" id="{2E4AAD11-F0BA-FD44-889D-D33B3D065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7" name="Freeform 25">
              <a:extLst>
                <a:ext uri="{FF2B5EF4-FFF2-40B4-BE49-F238E27FC236}">
                  <a16:creationId xmlns:a16="http://schemas.microsoft.com/office/drawing/2014/main" id="{A418CE0D-2EBC-D94F-8D3A-9289F45E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Rectangle 43">
              <a:extLst>
                <a:ext uri="{FF2B5EF4-FFF2-40B4-BE49-F238E27FC236}">
                  <a16:creationId xmlns:a16="http://schemas.microsoft.com/office/drawing/2014/main" id="{36B50A82-72B5-C84E-9AA7-B5834E946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9" name="AutoShape 124">
              <a:extLst>
                <a:ext uri="{FF2B5EF4-FFF2-40B4-BE49-F238E27FC236}">
                  <a16:creationId xmlns:a16="http://schemas.microsoft.com/office/drawing/2014/main" id="{EBF2FB69-4BDB-5D4B-A953-D6FB995B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9590" name="Group 58">
              <a:extLst>
                <a:ext uri="{FF2B5EF4-FFF2-40B4-BE49-F238E27FC236}">
                  <a16:creationId xmlns:a16="http://schemas.microsoft.com/office/drawing/2014/main" id="{B8DFD43C-8823-F943-81AD-231B62276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9640" name="Group 59">
                <a:extLst>
                  <a:ext uri="{FF2B5EF4-FFF2-40B4-BE49-F238E27FC236}">
                    <a16:creationId xmlns:a16="http://schemas.microsoft.com/office/drawing/2014/main" id="{66F6A31B-49B5-9244-AF75-250ED7E31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9642" name="Rectangle 77">
                  <a:extLst>
                    <a:ext uri="{FF2B5EF4-FFF2-40B4-BE49-F238E27FC236}">
                      <a16:creationId xmlns:a16="http://schemas.microsoft.com/office/drawing/2014/main" id="{A5BB4964-A083-4441-B8E9-1D0F11FE6B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3" name="Rectangle 78">
                  <a:extLst>
                    <a:ext uri="{FF2B5EF4-FFF2-40B4-BE49-F238E27FC236}">
                      <a16:creationId xmlns:a16="http://schemas.microsoft.com/office/drawing/2014/main" id="{0D749AF3-7898-E940-8CF2-01DD074CE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4" name="Rectangle 79">
                  <a:extLst>
                    <a:ext uri="{FF2B5EF4-FFF2-40B4-BE49-F238E27FC236}">
                      <a16:creationId xmlns:a16="http://schemas.microsoft.com/office/drawing/2014/main" id="{69221D9F-AC1F-004C-AF7C-471AB7E98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5" name="Rectangle 80">
                  <a:extLst>
                    <a:ext uri="{FF2B5EF4-FFF2-40B4-BE49-F238E27FC236}">
                      <a16:creationId xmlns:a16="http://schemas.microsoft.com/office/drawing/2014/main" id="{606B1C2C-69A7-5D4B-AA1B-F5A1214DF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6" name="Rectangle 83">
                  <a:extLst>
                    <a:ext uri="{FF2B5EF4-FFF2-40B4-BE49-F238E27FC236}">
                      <a16:creationId xmlns:a16="http://schemas.microsoft.com/office/drawing/2014/main" id="{3010D582-23BB-A341-BF2D-9F13F8759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9641" name="Straight Connector 62">
                <a:extLst>
                  <a:ext uri="{FF2B5EF4-FFF2-40B4-BE49-F238E27FC236}">
                    <a16:creationId xmlns:a16="http://schemas.microsoft.com/office/drawing/2014/main" id="{3B462FAB-CD75-AC44-8B34-B75B45845D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9591" name="Line 16">
              <a:extLst>
                <a:ext uri="{FF2B5EF4-FFF2-40B4-BE49-F238E27FC236}">
                  <a16:creationId xmlns:a16="http://schemas.microsoft.com/office/drawing/2014/main" id="{C6BC2BB3-73A1-2040-8BAD-FD19DBACE9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2" name="Freeform 18">
              <a:extLst>
                <a:ext uri="{FF2B5EF4-FFF2-40B4-BE49-F238E27FC236}">
                  <a16:creationId xmlns:a16="http://schemas.microsoft.com/office/drawing/2014/main" id="{02E3EA65-324C-A743-B061-2317CAD1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3" name="Freeform 19">
              <a:extLst>
                <a:ext uri="{FF2B5EF4-FFF2-40B4-BE49-F238E27FC236}">
                  <a16:creationId xmlns:a16="http://schemas.microsoft.com/office/drawing/2014/main" id="{67D22435-C93E-9F4B-91D9-FE1A0C8C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94" name="Group 38">
              <a:extLst>
                <a:ext uri="{FF2B5EF4-FFF2-40B4-BE49-F238E27FC236}">
                  <a16:creationId xmlns:a16="http://schemas.microsoft.com/office/drawing/2014/main" id="{20929647-6438-714D-B990-2C403064FC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9635" name="Rectangle 77">
                <a:extLst>
                  <a:ext uri="{FF2B5EF4-FFF2-40B4-BE49-F238E27FC236}">
                    <a16:creationId xmlns:a16="http://schemas.microsoft.com/office/drawing/2014/main" id="{B60A8CB5-679D-8E43-992A-E461921E2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6" name="Rectangle 78">
                <a:extLst>
                  <a:ext uri="{FF2B5EF4-FFF2-40B4-BE49-F238E27FC236}">
                    <a16:creationId xmlns:a16="http://schemas.microsoft.com/office/drawing/2014/main" id="{474678A5-21EC-2F40-BC2F-51C554DDD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7" name="Rectangle 79">
                <a:extLst>
                  <a:ext uri="{FF2B5EF4-FFF2-40B4-BE49-F238E27FC236}">
                    <a16:creationId xmlns:a16="http://schemas.microsoft.com/office/drawing/2014/main" id="{12C89669-386C-9B4A-B759-B39DAF130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8" name="Rectangle 80">
                <a:extLst>
                  <a:ext uri="{FF2B5EF4-FFF2-40B4-BE49-F238E27FC236}">
                    <a16:creationId xmlns:a16="http://schemas.microsoft.com/office/drawing/2014/main" id="{598E06D7-3FAD-1D4A-B9D6-F7BB329C7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9" name="Rectangle 83">
                <a:extLst>
                  <a:ext uri="{FF2B5EF4-FFF2-40B4-BE49-F238E27FC236}">
                    <a16:creationId xmlns:a16="http://schemas.microsoft.com/office/drawing/2014/main" id="{11F9A36A-2182-284E-B07D-DADC751EC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95" name="Line 5">
              <a:extLst>
                <a:ext uri="{FF2B5EF4-FFF2-40B4-BE49-F238E27FC236}">
                  <a16:creationId xmlns:a16="http://schemas.microsoft.com/office/drawing/2014/main" id="{CF3772F5-27D6-C54F-B1BB-F6ABE6178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6" name="Freeform 6">
              <a:extLst>
                <a:ext uri="{FF2B5EF4-FFF2-40B4-BE49-F238E27FC236}">
                  <a16:creationId xmlns:a16="http://schemas.microsoft.com/office/drawing/2014/main" id="{2702E48D-9EF1-4A4A-B647-87EE7835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7" name="Freeform 7">
              <a:extLst>
                <a:ext uri="{FF2B5EF4-FFF2-40B4-BE49-F238E27FC236}">
                  <a16:creationId xmlns:a16="http://schemas.microsoft.com/office/drawing/2014/main" id="{6AE5CB05-CE4D-A24F-A22A-70C038C2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8" name="Line 8">
              <a:extLst>
                <a:ext uri="{FF2B5EF4-FFF2-40B4-BE49-F238E27FC236}">
                  <a16:creationId xmlns:a16="http://schemas.microsoft.com/office/drawing/2014/main" id="{A5BA6A33-AD19-C349-B4CA-9803A9170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9" name="Rectangle 22">
              <a:extLst>
                <a:ext uri="{FF2B5EF4-FFF2-40B4-BE49-F238E27FC236}">
                  <a16:creationId xmlns:a16="http://schemas.microsoft.com/office/drawing/2014/main" id="{339ECED7-7F0F-F049-B4D7-385B795B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0" name="Rectangle 23">
              <a:extLst>
                <a:ext uri="{FF2B5EF4-FFF2-40B4-BE49-F238E27FC236}">
                  <a16:creationId xmlns:a16="http://schemas.microsoft.com/office/drawing/2014/main" id="{6720D653-C79C-704B-A16C-61277963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1" name="Rectangle 24">
              <a:extLst>
                <a:ext uri="{FF2B5EF4-FFF2-40B4-BE49-F238E27FC236}">
                  <a16:creationId xmlns:a16="http://schemas.microsoft.com/office/drawing/2014/main" id="{5F7B99FB-E55D-FA48-B387-26CA45B4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2" name="Freeform 25">
              <a:extLst>
                <a:ext uri="{FF2B5EF4-FFF2-40B4-BE49-F238E27FC236}">
                  <a16:creationId xmlns:a16="http://schemas.microsoft.com/office/drawing/2014/main" id="{09618E2E-8BB7-E148-845D-02077055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3" name="Rectangle 43">
              <a:extLst>
                <a:ext uri="{FF2B5EF4-FFF2-40B4-BE49-F238E27FC236}">
                  <a16:creationId xmlns:a16="http://schemas.microsoft.com/office/drawing/2014/main" id="{35077A80-0F67-214C-94A1-4D9FB45A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4" name="AutoShape 124">
              <a:extLst>
                <a:ext uri="{FF2B5EF4-FFF2-40B4-BE49-F238E27FC236}">
                  <a16:creationId xmlns:a16="http://schemas.microsoft.com/office/drawing/2014/main" id="{56FB5500-ABFA-DF4E-8C7F-00C356B1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9605" name="Group 58">
              <a:extLst>
                <a:ext uri="{FF2B5EF4-FFF2-40B4-BE49-F238E27FC236}">
                  <a16:creationId xmlns:a16="http://schemas.microsoft.com/office/drawing/2014/main" id="{823E73AF-6259-6C4C-A409-77E5FAF65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9628" name="Group 59">
                <a:extLst>
                  <a:ext uri="{FF2B5EF4-FFF2-40B4-BE49-F238E27FC236}">
                    <a16:creationId xmlns:a16="http://schemas.microsoft.com/office/drawing/2014/main" id="{0DA81A56-A133-B84C-958A-A04B74F851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9630" name="Rectangle 77">
                  <a:extLst>
                    <a:ext uri="{FF2B5EF4-FFF2-40B4-BE49-F238E27FC236}">
                      <a16:creationId xmlns:a16="http://schemas.microsoft.com/office/drawing/2014/main" id="{FBDDB426-4C0E-E243-906E-D322F1F1C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1" name="Rectangle 78">
                  <a:extLst>
                    <a:ext uri="{FF2B5EF4-FFF2-40B4-BE49-F238E27FC236}">
                      <a16:creationId xmlns:a16="http://schemas.microsoft.com/office/drawing/2014/main" id="{5A48A479-6B04-214B-A06E-66CDE3427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2" name="Rectangle 79">
                  <a:extLst>
                    <a:ext uri="{FF2B5EF4-FFF2-40B4-BE49-F238E27FC236}">
                      <a16:creationId xmlns:a16="http://schemas.microsoft.com/office/drawing/2014/main" id="{FFF10B98-D33C-DD4F-BC04-3227DAE4F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3" name="Rectangle 80">
                  <a:extLst>
                    <a:ext uri="{FF2B5EF4-FFF2-40B4-BE49-F238E27FC236}">
                      <a16:creationId xmlns:a16="http://schemas.microsoft.com/office/drawing/2014/main" id="{6DF966A5-CE30-F94D-91CA-B3D18C2B4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4" name="Rectangle 83">
                  <a:extLst>
                    <a:ext uri="{FF2B5EF4-FFF2-40B4-BE49-F238E27FC236}">
                      <a16:creationId xmlns:a16="http://schemas.microsoft.com/office/drawing/2014/main" id="{D124BBE2-44C3-184C-A35A-9C682F6FB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9629" name="Straight Connector 95">
                <a:extLst>
                  <a:ext uri="{FF2B5EF4-FFF2-40B4-BE49-F238E27FC236}">
                    <a16:creationId xmlns:a16="http://schemas.microsoft.com/office/drawing/2014/main" id="{2B9ED439-1FCC-224D-9947-710874D057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9606" name="Line 9">
              <a:extLst>
                <a:ext uri="{FF2B5EF4-FFF2-40B4-BE49-F238E27FC236}">
                  <a16:creationId xmlns:a16="http://schemas.microsoft.com/office/drawing/2014/main" id="{A81AB83F-307C-2B4E-AE17-5EE656295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Line 10">
              <a:extLst>
                <a:ext uri="{FF2B5EF4-FFF2-40B4-BE49-F238E27FC236}">
                  <a16:creationId xmlns:a16="http://schemas.microsoft.com/office/drawing/2014/main" id="{3719EA8F-3E42-C541-B044-6B6EADB43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Line 11">
              <a:extLst>
                <a:ext uri="{FF2B5EF4-FFF2-40B4-BE49-F238E27FC236}">
                  <a16:creationId xmlns:a16="http://schemas.microsoft.com/office/drawing/2014/main" id="{8FB5508E-94D0-2649-B34F-B16CCB9A87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104">
              <a:extLst>
                <a:ext uri="{FF2B5EF4-FFF2-40B4-BE49-F238E27FC236}">
                  <a16:creationId xmlns:a16="http://schemas.microsoft.com/office/drawing/2014/main" id="{D868C618-AC2A-9E47-B70B-7A4B7CA09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Freeform 105">
              <a:extLst>
                <a:ext uri="{FF2B5EF4-FFF2-40B4-BE49-F238E27FC236}">
                  <a16:creationId xmlns:a16="http://schemas.microsoft.com/office/drawing/2014/main" id="{AA1DE284-ECC9-BE4F-8809-4C677ACA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106">
              <a:extLst>
                <a:ext uri="{FF2B5EF4-FFF2-40B4-BE49-F238E27FC236}">
                  <a16:creationId xmlns:a16="http://schemas.microsoft.com/office/drawing/2014/main" id="{1FD447A7-6880-CE4D-910F-69B35DEB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Freeform 107">
              <a:extLst>
                <a:ext uri="{FF2B5EF4-FFF2-40B4-BE49-F238E27FC236}">
                  <a16:creationId xmlns:a16="http://schemas.microsoft.com/office/drawing/2014/main" id="{DBDD2D13-1B5B-D84D-839A-204C79474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3" name="Line 38">
              <a:extLst>
                <a:ext uri="{FF2B5EF4-FFF2-40B4-BE49-F238E27FC236}">
                  <a16:creationId xmlns:a16="http://schemas.microsoft.com/office/drawing/2014/main" id="{3E30EB70-08A8-8942-9021-8235F578F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39">
              <a:extLst>
                <a:ext uri="{FF2B5EF4-FFF2-40B4-BE49-F238E27FC236}">
                  <a16:creationId xmlns:a16="http://schemas.microsoft.com/office/drawing/2014/main" id="{D91A6C9E-ADED-C044-AB09-8AEB5B73AB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15" name="Group 38">
              <a:extLst>
                <a:ext uri="{FF2B5EF4-FFF2-40B4-BE49-F238E27FC236}">
                  <a16:creationId xmlns:a16="http://schemas.microsoft.com/office/drawing/2014/main" id="{CCA2A959-0913-C341-A3C2-4C8161C2B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9623" name="Rectangle 77">
                <a:extLst>
                  <a:ext uri="{FF2B5EF4-FFF2-40B4-BE49-F238E27FC236}">
                    <a16:creationId xmlns:a16="http://schemas.microsoft.com/office/drawing/2014/main" id="{C332FB3F-7EE8-734E-968F-2F45B37AD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4" name="Rectangle 78">
                <a:extLst>
                  <a:ext uri="{FF2B5EF4-FFF2-40B4-BE49-F238E27FC236}">
                    <a16:creationId xmlns:a16="http://schemas.microsoft.com/office/drawing/2014/main" id="{5B2652D7-ACAF-4449-8596-A7AD10894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5" name="Rectangle 79">
                <a:extLst>
                  <a:ext uri="{FF2B5EF4-FFF2-40B4-BE49-F238E27FC236}">
                    <a16:creationId xmlns:a16="http://schemas.microsoft.com/office/drawing/2014/main" id="{B82C2010-9AFB-3E49-B390-7B12496D0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6" name="Rectangle 80">
                <a:extLst>
                  <a:ext uri="{FF2B5EF4-FFF2-40B4-BE49-F238E27FC236}">
                    <a16:creationId xmlns:a16="http://schemas.microsoft.com/office/drawing/2014/main" id="{8B1A7C6F-91CD-254C-9329-00509AF55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7" name="Rectangle 83">
                <a:extLst>
                  <a:ext uri="{FF2B5EF4-FFF2-40B4-BE49-F238E27FC236}">
                    <a16:creationId xmlns:a16="http://schemas.microsoft.com/office/drawing/2014/main" id="{28E1651C-B84D-D44C-A04F-424B6AED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9616" name="Group 38">
              <a:extLst>
                <a:ext uri="{FF2B5EF4-FFF2-40B4-BE49-F238E27FC236}">
                  <a16:creationId xmlns:a16="http://schemas.microsoft.com/office/drawing/2014/main" id="{0E507181-2601-2B40-B515-B6A2411A5F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9618" name="Rectangle 77">
                <a:extLst>
                  <a:ext uri="{FF2B5EF4-FFF2-40B4-BE49-F238E27FC236}">
                    <a16:creationId xmlns:a16="http://schemas.microsoft.com/office/drawing/2014/main" id="{2188C2FE-329E-7748-81E0-2784A28E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19" name="Rectangle 78">
                <a:extLst>
                  <a:ext uri="{FF2B5EF4-FFF2-40B4-BE49-F238E27FC236}">
                    <a16:creationId xmlns:a16="http://schemas.microsoft.com/office/drawing/2014/main" id="{36DB09E2-96C8-1947-8E2A-4873A4935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0" name="Rectangle 79">
                <a:extLst>
                  <a:ext uri="{FF2B5EF4-FFF2-40B4-BE49-F238E27FC236}">
                    <a16:creationId xmlns:a16="http://schemas.microsoft.com/office/drawing/2014/main" id="{338258EB-2F93-944C-B730-54E9110E6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1" name="Rectangle 80">
                <a:extLst>
                  <a:ext uri="{FF2B5EF4-FFF2-40B4-BE49-F238E27FC236}">
                    <a16:creationId xmlns:a16="http://schemas.microsoft.com/office/drawing/2014/main" id="{A021DF2E-6F96-FE4F-BC44-E9D21CBB8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2" name="Rectangle 83">
                <a:extLst>
                  <a:ext uri="{FF2B5EF4-FFF2-40B4-BE49-F238E27FC236}">
                    <a16:creationId xmlns:a16="http://schemas.microsoft.com/office/drawing/2014/main" id="{E806E136-9167-F54F-82B4-9EB2FF0DC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617" name="TextBox 3">
              <a:extLst>
                <a:ext uri="{FF2B5EF4-FFF2-40B4-BE49-F238E27FC236}">
                  <a16:creationId xmlns:a16="http://schemas.microsoft.com/office/drawing/2014/main" id="{42A614E2-92E3-CB4E-9295-F0830752A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9575" name="Freeform 6">
            <a:extLst>
              <a:ext uri="{FF2B5EF4-FFF2-40B4-BE49-F238E27FC236}">
                <a16:creationId xmlns:a16="http://schemas.microsoft.com/office/drawing/2014/main" id="{6FDC9538-566D-D54E-BE46-66ACECFFD692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Rectangle 127">
            <a:extLst>
              <a:ext uri="{FF2B5EF4-FFF2-40B4-BE49-F238E27FC236}">
                <a16:creationId xmlns:a16="http://schemas.microsoft.com/office/drawing/2014/main" id="{3858F74F-DCB6-8548-B399-FF254996E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886200"/>
            <a:ext cx="4114800" cy="205740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    NAND</a:t>
            </a:r>
          </a:p>
        </p:txBody>
      </p:sp>
      <p:sp>
        <p:nvSpPr>
          <p:cNvPr id="109577" name="Freeform 16">
            <a:extLst>
              <a:ext uri="{FF2B5EF4-FFF2-40B4-BE49-F238E27FC236}">
                <a16:creationId xmlns:a16="http://schemas.microsoft.com/office/drawing/2014/main" id="{3B5C1187-40CA-A540-AE0C-D6F3FB1A0CEA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49">
            <a:extLst>
              <a:ext uri="{FF2B5EF4-FFF2-40B4-BE49-F238E27FC236}">
                <a16:creationId xmlns:a16="http://schemas.microsoft.com/office/drawing/2014/main" id="{45E58A45-A49B-6545-BA6C-79723B6508A1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0654" name="Line 9">
              <a:extLst>
                <a:ext uri="{FF2B5EF4-FFF2-40B4-BE49-F238E27FC236}">
                  <a16:creationId xmlns:a16="http://schemas.microsoft.com/office/drawing/2014/main" id="{7D511DED-256E-A24B-9053-A20CB42E0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Line 10">
              <a:extLst>
                <a:ext uri="{FF2B5EF4-FFF2-40B4-BE49-F238E27FC236}">
                  <a16:creationId xmlns:a16="http://schemas.microsoft.com/office/drawing/2014/main" id="{45FD2778-2A23-E94F-9570-DE96DB9FCD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6" name="Line 11">
              <a:extLst>
                <a:ext uri="{FF2B5EF4-FFF2-40B4-BE49-F238E27FC236}">
                  <a16:creationId xmlns:a16="http://schemas.microsoft.com/office/drawing/2014/main" id="{88AC47F0-C8C2-B345-BF98-12072C31A4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Freeform 12">
              <a:extLst>
                <a:ext uri="{FF2B5EF4-FFF2-40B4-BE49-F238E27FC236}">
                  <a16:creationId xmlns:a16="http://schemas.microsoft.com/office/drawing/2014/main" id="{9DBC77A2-E102-F448-8AB2-726F1808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8" name="Freeform 13">
              <a:extLst>
                <a:ext uri="{FF2B5EF4-FFF2-40B4-BE49-F238E27FC236}">
                  <a16:creationId xmlns:a16="http://schemas.microsoft.com/office/drawing/2014/main" id="{036212C1-0DE2-2C4C-816E-335872DE6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9" name="Freeform 14">
              <a:extLst>
                <a:ext uri="{FF2B5EF4-FFF2-40B4-BE49-F238E27FC236}">
                  <a16:creationId xmlns:a16="http://schemas.microsoft.com/office/drawing/2014/main" id="{24452C30-415C-104A-9701-6A9B030B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0" name="Freeform 15">
              <a:extLst>
                <a:ext uri="{FF2B5EF4-FFF2-40B4-BE49-F238E27FC236}">
                  <a16:creationId xmlns:a16="http://schemas.microsoft.com/office/drawing/2014/main" id="{AF1A8A16-5205-1445-83BA-A57A6D1A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1" name="Freeform 16">
              <a:extLst>
                <a:ext uri="{FF2B5EF4-FFF2-40B4-BE49-F238E27FC236}">
                  <a16:creationId xmlns:a16="http://schemas.microsoft.com/office/drawing/2014/main" id="{5508C156-01E0-A843-913B-17313758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2" name="Freeform 17">
              <a:extLst>
                <a:ext uri="{FF2B5EF4-FFF2-40B4-BE49-F238E27FC236}">
                  <a16:creationId xmlns:a16="http://schemas.microsoft.com/office/drawing/2014/main" id="{28BF46D6-2DB5-FA41-8773-0606BB29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3" name="Freeform 19">
              <a:extLst>
                <a:ext uri="{FF2B5EF4-FFF2-40B4-BE49-F238E27FC236}">
                  <a16:creationId xmlns:a16="http://schemas.microsoft.com/office/drawing/2014/main" id="{DDBCFBA2-CCAB-BD4A-81D9-37C78878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4" name="Freeform 32">
              <a:extLst>
                <a:ext uri="{FF2B5EF4-FFF2-40B4-BE49-F238E27FC236}">
                  <a16:creationId xmlns:a16="http://schemas.microsoft.com/office/drawing/2014/main" id="{85E24F4B-835A-3447-A910-4DEF01D1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5" name="Line 38">
              <a:extLst>
                <a:ext uri="{FF2B5EF4-FFF2-40B4-BE49-F238E27FC236}">
                  <a16:creationId xmlns:a16="http://schemas.microsoft.com/office/drawing/2014/main" id="{72B1B04A-4847-5542-84A7-7ECD5763FA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39">
              <a:extLst>
                <a:ext uri="{FF2B5EF4-FFF2-40B4-BE49-F238E27FC236}">
                  <a16:creationId xmlns:a16="http://schemas.microsoft.com/office/drawing/2014/main" id="{D897BD2E-1E68-C64D-81DF-61C93D7F33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E6B855EC-9DAB-B743-9342-9462FEFA5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68" name="Rectangle 77">
              <a:extLst>
                <a:ext uri="{FF2B5EF4-FFF2-40B4-BE49-F238E27FC236}">
                  <a16:creationId xmlns:a16="http://schemas.microsoft.com/office/drawing/2014/main" id="{5CA3A7D5-2D2E-E64D-820D-FB2268046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69" name="Line 82">
              <a:extLst>
                <a:ext uri="{FF2B5EF4-FFF2-40B4-BE49-F238E27FC236}">
                  <a16:creationId xmlns:a16="http://schemas.microsoft.com/office/drawing/2014/main" id="{837E3DA8-E08F-9748-98F9-12BFC59903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0" name="Line 83">
              <a:extLst>
                <a:ext uri="{FF2B5EF4-FFF2-40B4-BE49-F238E27FC236}">
                  <a16:creationId xmlns:a16="http://schemas.microsoft.com/office/drawing/2014/main" id="{A77D21AC-4985-5A4C-9A6B-11833C8EC6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1" name="AutoShape 128">
              <a:extLst>
                <a:ext uri="{FF2B5EF4-FFF2-40B4-BE49-F238E27FC236}">
                  <a16:creationId xmlns:a16="http://schemas.microsoft.com/office/drawing/2014/main" id="{B6E3485B-2750-844E-A7BB-F6CF58194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72" name="Freeform 138">
              <a:extLst>
                <a:ext uri="{FF2B5EF4-FFF2-40B4-BE49-F238E27FC236}">
                  <a16:creationId xmlns:a16="http://schemas.microsoft.com/office/drawing/2014/main" id="{24920D72-7F54-0D4D-9979-A19F5C8A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73" name="Line 18">
              <a:extLst>
                <a:ext uri="{FF2B5EF4-FFF2-40B4-BE49-F238E27FC236}">
                  <a16:creationId xmlns:a16="http://schemas.microsoft.com/office/drawing/2014/main" id="{4E21BD0C-EDFD-0F49-AFFB-17A88818C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4" name="Freeform 140">
              <a:extLst>
                <a:ext uri="{FF2B5EF4-FFF2-40B4-BE49-F238E27FC236}">
                  <a16:creationId xmlns:a16="http://schemas.microsoft.com/office/drawing/2014/main" id="{A113A61B-A06C-C74D-8AAB-A1C7087A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75" name="Rectangle 142">
              <a:extLst>
                <a:ext uri="{FF2B5EF4-FFF2-40B4-BE49-F238E27FC236}">
                  <a16:creationId xmlns:a16="http://schemas.microsoft.com/office/drawing/2014/main" id="{0C38B8C5-1A1A-6748-B37A-6C20A58B4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76" name="Rectangle 144">
              <a:extLst>
                <a:ext uri="{FF2B5EF4-FFF2-40B4-BE49-F238E27FC236}">
                  <a16:creationId xmlns:a16="http://schemas.microsoft.com/office/drawing/2014/main" id="{6F06992E-04A0-804D-9515-3DBCC278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77" name="Line 82">
              <a:extLst>
                <a:ext uri="{FF2B5EF4-FFF2-40B4-BE49-F238E27FC236}">
                  <a16:creationId xmlns:a16="http://schemas.microsoft.com/office/drawing/2014/main" id="{820880CD-2CB3-A14D-A512-321257578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83">
              <a:extLst>
                <a:ext uri="{FF2B5EF4-FFF2-40B4-BE49-F238E27FC236}">
                  <a16:creationId xmlns:a16="http://schemas.microsoft.com/office/drawing/2014/main" id="{F284F4EE-6908-5547-82CE-FC4D970C4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9" name="AutoShape 128">
              <a:extLst>
                <a:ext uri="{FF2B5EF4-FFF2-40B4-BE49-F238E27FC236}">
                  <a16:creationId xmlns:a16="http://schemas.microsoft.com/office/drawing/2014/main" id="{843DCB2F-0B1D-464C-8B82-C80CAAFB9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0594" name="Title 1">
            <a:extLst>
              <a:ext uri="{FF2B5EF4-FFF2-40B4-BE49-F238E27FC236}">
                <a16:creationId xmlns:a16="http://schemas.microsoft.com/office/drawing/2014/main" id="{47D387D9-0F64-1443-B587-57F0CD8B99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0595" name="Rectangle 36">
            <a:extLst>
              <a:ext uri="{FF2B5EF4-FFF2-40B4-BE49-F238E27FC236}">
                <a16:creationId xmlns:a16="http://schemas.microsoft.com/office/drawing/2014/main" id="{CF0E9BBA-BA22-A144-B7B9-72F8CD7D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0596" name="Rectangle 37">
            <a:extLst>
              <a:ext uri="{FF2B5EF4-FFF2-40B4-BE49-F238E27FC236}">
                <a16:creationId xmlns:a16="http://schemas.microsoft.com/office/drawing/2014/main" id="{CBC001A4-5FAB-3A40-AB27-609F9267B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0597" name="Rectangle 40">
            <a:extLst>
              <a:ext uri="{FF2B5EF4-FFF2-40B4-BE49-F238E27FC236}">
                <a16:creationId xmlns:a16="http://schemas.microsoft.com/office/drawing/2014/main" id="{243A4506-A125-B742-9772-DF450D520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10598" name="Line 5">
            <a:extLst>
              <a:ext uri="{FF2B5EF4-FFF2-40B4-BE49-F238E27FC236}">
                <a16:creationId xmlns:a16="http://schemas.microsoft.com/office/drawing/2014/main" id="{F661BCB0-1B0A-7244-89C2-2D6CC58B6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9" name="Freeform 6">
            <a:extLst>
              <a:ext uri="{FF2B5EF4-FFF2-40B4-BE49-F238E27FC236}">
                <a16:creationId xmlns:a16="http://schemas.microsoft.com/office/drawing/2014/main" id="{49F76ECF-5F0B-EC47-A43B-BAE27CE2D35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0" name="Rectangle 22">
            <a:extLst>
              <a:ext uri="{FF2B5EF4-FFF2-40B4-BE49-F238E27FC236}">
                <a16:creationId xmlns:a16="http://schemas.microsoft.com/office/drawing/2014/main" id="{9BB29D19-86F0-0242-AF82-F1EBFC8A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1" name="Rectangle 23">
            <a:extLst>
              <a:ext uri="{FF2B5EF4-FFF2-40B4-BE49-F238E27FC236}">
                <a16:creationId xmlns:a16="http://schemas.microsoft.com/office/drawing/2014/main" id="{B055F778-0F70-C640-B2DB-7516D4194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2" name="Rectangle 24">
            <a:extLst>
              <a:ext uri="{FF2B5EF4-FFF2-40B4-BE49-F238E27FC236}">
                <a16:creationId xmlns:a16="http://schemas.microsoft.com/office/drawing/2014/main" id="{04B7551B-7223-3042-B078-69045983F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3" name="Freeform 25">
            <a:extLst>
              <a:ext uri="{FF2B5EF4-FFF2-40B4-BE49-F238E27FC236}">
                <a16:creationId xmlns:a16="http://schemas.microsoft.com/office/drawing/2014/main" id="{20D37B91-DBD2-E34F-9406-EBFE5ADA517C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4" name="Rectangle 43">
            <a:extLst>
              <a:ext uri="{FF2B5EF4-FFF2-40B4-BE49-F238E27FC236}">
                <a16:creationId xmlns:a16="http://schemas.microsoft.com/office/drawing/2014/main" id="{FB0331EC-F48F-444A-9B07-67AD9F193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5" name="AutoShape 124">
            <a:extLst>
              <a:ext uri="{FF2B5EF4-FFF2-40B4-BE49-F238E27FC236}">
                <a16:creationId xmlns:a16="http://schemas.microsoft.com/office/drawing/2014/main" id="{D75AC436-312D-9143-8570-16D49F7FA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0606" name="Group 58">
            <a:extLst>
              <a:ext uri="{FF2B5EF4-FFF2-40B4-BE49-F238E27FC236}">
                <a16:creationId xmlns:a16="http://schemas.microsoft.com/office/drawing/2014/main" id="{10699AAE-F1AA-5E46-A4F4-C9350322F668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0648" name="Group 59">
              <a:extLst>
                <a:ext uri="{FF2B5EF4-FFF2-40B4-BE49-F238E27FC236}">
                  <a16:creationId xmlns:a16="http://schemas.microsoft.com/office/drawing/2014/main" id="{F2B00FF6-0517-5B4C-B588-22834AF03C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0650" name="Rectangle 77">
                <a:extLst>
                  <a:ext uri="{FF2B5EF4-FFF2-40B4-BE49-F238E27FC236}">
                    <a16:creationId xmlns:a16="http://schemas.microsoft.com/office/drawing/2014/main" id="{DB52D55A-D530-0442-BAAD-F31B17E2F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1" name="Rectangle 78">
                <a:extLst>
                  <a:ext uri="{FF2B5EF4-FFF2-40B4-BE49-F238E27FC236}">
                    <a16:creationId xmlns:a16="http://schemas.microsoft.com/office/drawing/2014/main" id="{86C065C8-4743-A245-BDF4-3C69C952A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2" name="Rectangle 79">
                <a:extLst>
                  <a:ext uri="{FF2B5EF4-FFF2-40B4-BE49-F238E27FC236}">
                    <a16:creationId xmlns:a16="http://schemas.microsoft.com/office/drawing/2014/main" id="{6584387A-FD13-3040-91FC-5E8167B9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3" name="Rectangle 80">
                <a:extLst>
                  <a:ext uri="{FF2B5EF4-FFF2-40B4-BE49-F238E27FC236}">
                    <a16:creationId xmlns:a16="http://schemas.microsoft.com/office/drawing/2014/main" id="{7701513F-AD0E-0C45-BBB3-1B3701C34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0649" name="Straight Connector 62">
              <a:extLst>
                <a:ext uri="{FF2B5EF4-FFF2-40B4-BE49-F238E27FC236}">
                  <a16:creationId xmlns:a16="http://schemas.microsoft.com/office/drawing/2014/main" id="{045600E8-9E4B-F94D-A16E-B7CE31E691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07" name="Line 5">
            <a:extLst>
              <a:ext uri="{FF2B5EF4-FFF2-40B4-BE49-F238E27FC236}">
                <a16:creationId xmlns:a16="http://schemas.microsoft.com/office/drawing/2014/main" id="{C8C70197-93DB-6B43-8DFD-A4872B13C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8" name="Freeform 6">
            <a:extLst>
              <a:ext uri="{FF2B5EF4-FFF2-40B4-BE49-F238E27FC236}">
                <a16:creationId xmlns:a16="http://schemas.microsoft.com/office/drawing/2014/main" id="{D8513A4B-5329-0943-9E1A-C3B1EA4A3DB6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9" name="Freeform 7">
            <a:extLst>
              <a:ext uri="{FF2B5EF4-FFF2-40B4-BE49-F238E27FC236}">
                <a16:creationId xmlns:a16="http://schemas.microsoft.com/office/drawing/2014/main" id="{C6750E79-485B-5348-A357-021FCBF7EF4C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610" name="Line 8">
            <a:extLst>
              <a:ext uri="{FF2B5EF4-FFF2-40B4-BE49-F238E27FC236}">
                <a16:creationId xmlns:a16="http://schemas.microsoft.com/office/drawing/2014/main" id="{67754989-7B59-814B-9BD1-674AABC241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1" name="Rectangle 22">
            <a:extLst>
              <a:ext uri="{FF2B5EF4-FFF2-40B4-BE49-F238E27FC236}">
                <a16:creationId xmlns:a16="http://schemas.microsoft.com/office/drawing/2014/main" id="{8CCC7D09-02B5-0747-8442-B6C15CFAE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2" name="Rectangle 23">
            <a:extLst>
              <a:ext uri="{FF2B5EF4-FFF2-40B4-BE49-F238E27FC236}">
                <a16:creationId xmlns:a16="http://schemas.microsoft.com/office/drawing/2014/main" id="{2B8F45E4-C029-5745-BBBB-7410763A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3" name="Rectangle 24">
            <a:extLst>
              <a:ext uri="{FF2B5EF4-FFF2-40B4-BE49-F238E27FC236}">
                <a16:creationId xmlns:a16="http://schemas.microsoft.com/office/drawing/2014/main" id="{FDDCEBBF-9AE2-8A45-B25D-A15D91C24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4" name="Freeform 25">
            <a:extLst>
              <a:ext uri="{FF2B5EF4-FFF2-40B4-BE49-F238E27FC236}">
                <a16:creationId xmlns:a16="http://schemas.microsoft.com/office/drawing/2014/main" id="{EB8A71DE-2B0C-A04D-B197-36CC182FBF2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Rectangle 43">
            <a:extLst>
              <a:ext uri="{FF2B5EF4-FFF2-40B4-BE49-F238E27FC236}">
                <a16:creationId xmlns:a16="http://schemas.microsoft.com/office/drawing/2014/main" id="{54F508F5-2B88-734B-9F6A-7A2756061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6" name="AutoShape 124">
            <a:extLst>
              <a:ext uri="{FF2B5EF4-FFF2-40B4-BE49-F238E27FC236}">
                <a16:creationId xmlns:a16="http://schemas.microsoft.com/office/drawing/2014/main" id="{C19CA43F-4EC2-BE40-9E0A-82E780252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0617" name="Group 58">
            <a:extLst>
              <a:ext uri="{FF2B5EF4-FFF2-40B4-BE49-F238E27FC236}">
                <a16:creationId xmlns:a16="http://schemas.microsoft.com/office/drawing/2014/main" id="{B36739EC-FBC8-AD43-9219-E74F50A4E28E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0642" name="Group 59">
              <a:extLst>
                <a:ext uri="{FF2B5EF4-FFF2-40B4-BE49-F238E27FC236}">
                  <a16:creationId xmlns:a16="http://schemas.microsoft.com/office/drawing/2014/main" id="{34E32BA2-59AC-7748-B5D2-431A8916A3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0644" name="Rectangle 77">
                <a:extLst>
                  <a:ext uri="{FF2B5EF4-FFF2-40B4-BE49-F238E27FC236}">
                    <a16:creationId xmlns:a16="http://schemas.microsoft.com/office/drawing/2014/main" id="{63FA93D2-1C38-854C-ADCF-AAEC4F82B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5" name="Rectangle 78">
                <a:extLst>
                  <a:ext uri="{FF2B5EF4-FFF2-40B4-BE49-F238E27FC236}">
                    <a16:creationId xmlns:a16="http://schemas.microsoft.com/office/drawing/2014/main" id="{5E07A180-ECE7-B144-938B-C2A03275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6" name="Rectangle 79">
                <a:extLst>
                  <a:ext uri="{FF2B5EF4-FFF2-40B4-BE49-F238E27FC236}">
                    <a16:creationId xmlns:a16="http://schemas.microsoft.com/office/drawing/2014/main" id="{983CD019-F8B5-1B40-BA9A-E4754F254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7" name="Rectangle 80">
                <a:extLst>
                  <a:ext uri="{FF2B5EF4-FFF2-40B4-BE49-F238E27FC236}">
                    <a16:creationId xmlns:a16="http://schemas.microsoft.com/office/drawing/2014/main" id="{5104631C-0196-6B46-B269-9A7B8B6F7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0643" name="Straight Connector 95">
              <a:extLst>
                <a:ext uri="{FF2B5EF4-FFF2-40B4-BE49-F238E27FC236}">
                  <a16:creationId xmlns:a16="http://schemas.microsoft.com/office/drawing/2014/main" id="{946DFAE6-0931-9445-8ECC-C905030E77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18" name="Line 9">
            <a:extLst>
              <a:ext uri="{FF2B5EF4-FFF2-40B4-BE49-F238E27FC236}">
                <a16:creationId xmlns:a16="http://schemas.microsoft.com/office/drawing/2014/main" id="{CF1691F0-4B32-C940-9E14-FCB867992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Line 10">
            <a:extLst>
              <a:ext uri="{FF2B5EF4-FFF2-40B4-BE49-F238E27FC236}">
                <a16:creationId xmlns:a16="http://schemas.microsoft.com/office/drawing/2014/main" id="{9C14BD8B-FAF0-3A48-B0B7-3A27559094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0" name="Line 11">
            <a:extLst>
              <a:ext uri="{FF2B5EF4-FFF2-40B4-BE49-F238E27FC236}">
                <a16:creationId xmlns:a16="http://schemas.microsoft.com/office/drawing/2014/main" id="{D69A893B-BFA6-A744-8E80-00AC6B5700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1" name="Line 38">
            <a:extLst>
              <a:ext uri="{FF2B5EF4-FFF2-40B4-BE49-F238E27FC236}">
                <a16:creationId xmlns:a16="http://schemas.microsoft.com/office/drawing/2014/main" id="{1C8E5CF3-BF08-7941-86EA-8A1EE35D3C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2" name="Line 39">
            <a:extLst>
              <a:ext uri="{FF2B5EF4-FFF2-40B4-BE49-F238E27FC236}">
                <a16:creationId xmlns:a16="http://schemas.microsoft.com/office/drawing/2014/main" id="{C48E3C2A-33BC-E045-9776-FAE0017464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0623" name="Group 38">
            <a:extLst>
              <a:ext uri="{FF2B5EF4-FFF2-40B4-BE49-F238E27FC236}">
                <a16:creationId xmlns:a16="http://schemas.microsoft.com/office/drawing/2014/main" id="{FA1BEE7D-3AFA-C440-B233-6CF6B42BB3B5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0638" name="Rectangle 77">
              <a:extLst>
                <a:ext uri="{FF2B5EF4-FFF2-40B4-BE49-F238E27FC236}">
                  <a16:creationId xmlns:a16="http://schemas.microsoft.com/office/drawing/2014/main" id="{BDB2F2E9-03C3-2C4D-AC5F-9D9C50AC6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78">
              <a:extLst>
                <a:ext uri="{FF2B5EF4-FFF2-40B4-BE49-F238E27FC236}">
                  <a16:creationId xmlns:a16="http://schemas.microsoft.com/office/drawing/2014/main" id="{4EA8B22E-5FFB-DA45-BEC9-B370922D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79">
              <a:extLst>
                <a:ext uri="{FF2B5EF4-FFF2-40B4-BE49-F238E27FC236}">
                  <a16:creationId xmlns:a16="http://schemas.microsoft.com/office/drawing/2014/main" id="{8FF65146-B58A-3C49-B66A-FA54DCAF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80">
              <a:extLst>
                <a:ext uri="{FF2B5EF4-FFF2-40B4-BE49-F238E27FC236}">
                  <a16:creationId xmlns:a16="http://schemas.microsoft.com/office/drawing/2014/main" id="{C4ACAABD-6A41-3748-AEB0-2B497179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0624" name="Group 38">
            <a:extLst>
              <a:ext uri="{FF2B5EF4-FFF2-40B4-BE49-F238E27FC236}">
                <a16:creationId xmlns:a16="http://schemas.microsoft.com/office/drawing/2014/main" id="{64DE9330-A1F9-4741-BE5A-9AD9EBDB2EEB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0634" name="Rectangle 77">
              <a:extLst>
                <a:ext uri="{FF2B5EF4-FFF2-40B4-BE49-F238E27FC236}">
                  <a16:creationId xmlns:a16="http://schemas.microsoft.com/office/drawing/2014/main" id="{E3641509-BD35-C141-9356-0EF12CAF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78">
              <a:extLst>
                <a:ext uri="{FF2B5EF4-FFF2-40B4-BE49-F238E27FC236}">
                  <a16:creationId xmlns:a16="http://schemas.microsoft.com/office/drawing/2014/main" id="{316911E8-D4EA-1643-B507-B4ED00E94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79">
              <a:extLst>
                <a:ext uri="{FF2B5EF4-FFF2-40B4-BE49-F238E27FC236}">
                  <a16:creationId xmlns:a16="http://schemas.microsoft.com/office/drawing/2014/main" id="{54310DB6-00D3-0F49-9389-A5D4BC52E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80">
              <a:extLst>
                <a:ext uri="{FF2B5EF4-FFF2-40B4-BE49-F238E27FC236}">
                  <a16:creationId xmlns:a16="http://schemas.microsoft.com/office/drawing/2014/main" id="{5CB3C832-0E96-D149-B58B-7AAA0CF30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625" name="TextBox 3">
            <a:extLst>
              <a:ext uri="{FF2B5EF4-FFF2-40B4-BE49-F238E27FC236}">
                <a16:creationId xmlns:a16="http://schemas.microsoft.com/office/drawing/2014/main" id="{AA8C64F0-1A06-664E-88B9-2C33B6BBE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0626" name="Freeform 6">
            <a:extLst>
              <a:ext uri="{FF2B5EF4-FFF2-40B4-BE49-F238E27FC236}">
                <a16:creationId xmlns:a16="http://schemas.microsoft.com/office/drawing/2014/main" id="{15C2104C-B7CC-E64F-9F41-13A8B687AD68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7" name="Freeform 25">
            <a:extLst>
              <a:ext uri="{FF2B5EF4-FFF2-40B4-BE49-F238E27FC236}">
                <a16:creationId xmlns:a16="http://schemas.microsoft.com/office/drawing/2014/main" id="{A0A81A50-38FD-644D-A178-E75F20827193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8" name="AutoShape 124">
            <a:extLst>
              <a:ext uri="{FF2B5EF4-FFF2-40B4-BE49-F238E27FC236}">
                <a16:creationId xmlns:a16="http://schemas.microsoft.com/office/drawing/2014/main" id="{474ED214-78DA-1946-9907-CD001CB07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29" name="Rectangle 83">
            <a:extLst>
              <a:ext uri="{FF2B5EF4-FFF2-40B4-BE49-F238E27FC236}">
                <a16:creationId xmlns:a16="http://schemas.microsoft.com/office/drawing/2014/main" id="{42C5BEB4-FB3B-B44D-A984-5F2895587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0" name="Rectangle 83">
            <a:extLst>
              <a:ext uri="{FF2B5EF4-FFF2-40B4-BE49-F238E27FC236}">
                <a16:creationId xmlns:a16="http://schemas.microsoft.com/office/drawing/2014/main" id="{6A0A83AE-374B-A842-B32D-3E06D201F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1" name="Rectangle 83">
            <a:extLst>
              <a:ext uri="{FF2B5EF4-FFF2-40B4-BE49-F238E27FC236}">
                <a16:creationId xmlns:a16="http://schemas.microsoft.com/office/drawing/2014/main" id="{33BC73DB-C264-E74D-9378-13A121709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2" name="Rectangle 83">
            <a:extLst>
              <a:ext uri="{FF2B5EF4-FFF2-40B4-BE49-F238E27FC236}">
                <a16:creationId xmlns:a16="http://schemas.microsoft.com/office/drawing/2014/main" id="{2BE342C9-6922-4F4A-9715-8167A280C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3" name="Freeform 16">
            <a:extLst>
              <a:ext uri="{FF2B5EF4-FFF2-40B4-BE49-F238E27FC236}">
                <a16:creationId xmlns:a16="http://schemas.microsoft.com/office/drawing/2014/main" id="{5E204AED-328D-1E4B-8C0D-819E70A531A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149">
            <a:extLst>
              <a:ext uri="{FF2B5EF4-FFF2-40B4-BE49-F238E27FC236}">
                <a16:creationId xmlns:a16="http://schemas.microsoft.com/office/drawing/2014/main" id="{485D1BDD-49A9-2740-A543-028FFE60A13A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1682" name="Line 9">
              <a:extLst>
                <a:ext uri="{FF2B5EF4-FFF2-40B4-BE49-F238E27FC236}">
                  <a16:creationId xmlns:a16="http://schemas.microsoft.com/office/drawing/2014/main" id="{CE5CA84A-CC30-674C-AEA0-488050BFC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3" name="Line 10">
              <a:extLst>
                <a:ext uri="{FF2B5EF4-FFF2-40B4-BE49-F238E27FC236}">
                  <a16:creationId xmlns:a16="http://schemas.microsoft.com/office/drawing/2014/main" id="{86D7D20C-99D8-044F-805C-25B8B4187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4" name="Line 11">
              <a:extLst>
                <a:ext uri="{FF2B5EF4-FFF2-40B4-BE49-F238E27FC236}">
                  <a16:creationId xmlns:a16="http://schemas.microsoft.com/office/drawing/2014/main" id="{66A38F1E-BE3C-7E4B-AE71-A311C9D0F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5" name="Freeform 12">
              <a:extLst>
                <a:ext uri="{FF2B5EF4-FFF2-40B4-BE49-F238E27FC236}">
                  <a16:creationId xmlns:a16="http://schemas.microsoft.com/office/drawing/2014/main" id="{937AC453-0172-DD41-8F6F-5F5AE152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6" name="Freeform 13">
              <a:extLst>
                <a:ext uri="{FF2B5EF4-FFF2-40B4-BE49-F238E27FC236}">
                  <a16:creationId xmlns:a16="http://schemas.microsoft.com/office/drawing/2014/main" id="{E68301AA-22F1-AE43-9E84-193E37F0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7" name="Freeform 14">
              <a:extLst>
                <a:ext uri="{FF2B5EF4-FFF2-40B4-BE49-F238E27FC236}">
                  <a16:creationId xmlns:a16="http://schemas.microsoft.com/office/drawing/2014/main" id="{0C8F9D1E-70B4-534D-878A-E54C85C4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8" name="Freeform 15">
              <a:extLst>
                <a:ext uri="{FF2B5EF4-FFF2-40B4-BE49-F238E27FC236}">
                  <a16:creationId xmlns:a16="http://schemas.microsoft.com/office/drawing/2014/main" id="{B16ADDC3-B703-C34F-903D-EBC216FA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9" name="Freeform 16">
              <a:extLst>
                <a:ext uri="{FF2B5EF4-FFF2-40B4-BE49-F238E27FC236}">
                  <a16:creationId xmlns:a16="http://schemas.microsoft.com/office/drawing/2014/main" id="{C4D63927-A238-FD4A-B4EC-FAB4E7E2F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0" name="Freeform 17">
              <a:extLst>
                <a:ext uri="{FF2B5EF4-FFF2-40B4-BE49-F238E27FC236}">
                  <a16:creationId xmlns:a16="http://schemas.microsoft.com/office/drawing/2014/main" id="{42084EAE-A91E-ED4D-984F-6195BA61D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1" name="Freeform 19">
              <a:extLst>
                <a:ext uri="{FF2B5EF4-FFF2-40B4-BE49-F238E27FC236}">
                  <a16:creationId xmlns:a16="http://schemas.microsoft.com/office/drawing/2014/main" id="{65375F4B-B676-4E4C-B3A4-DC568092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2" name="Freeform 32">
              <a:extLst>
                <a:ext uri="{FF2B5EF4-FFF2-40B4-BE49-F238E27FC236}">
                  <a16:creationId xmlns:a16="http://schemas.microsoft.com/office/drawing/2014/main" id="{B547E261-9F7F-9749-856E-7C53DDDF9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3" name="Line 38">
              <a:extLst>
                <a:ext uri="{FF2B5EF4-FFF2-40B4-BE49-F238E27FC236}">
                  <a16:creationId xmlns:a16="http://schemas.microsoft.com/office/drawing/2014/main" id="{93694E64-998F-2243-A3B9-B02D9BD5E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4" name="Line 39">
              <a:extLst>
                <a:ext uri="{FF2B5EF4-FFF2-40B4-BE49-F238E27FC236}">
                  <a16:creationId xmlns:a16="http://schemas.microsoft.com/office/drawing/2014/main" id="{1D249C5F-30AF-E446-8817-A44994A2F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5" name="Rectangle 75">
              <a:extLst>
                <a:ext uri="{FF2B5EF4-FFF2-40B4-BE49-F238E27FC236}">
                  <a16:creationId xmlns:a16="http://schemas.microsoft.com/office/drawing/2014/main" id="{E2421912-6009-B64B-9B6F-9BB14A53E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696" name="Rectangle 77">
              <a:extLst>
                <a:ext uri="{FF2B5EF4-FFF2-40B4-BE49-F238E27FC236}">
                  <a16:creationId xmlns:a16="http://schemas.microsoft.com/office/drawing/2014/main" id="{98FACD0A-7080-8B42-BD84-3290A8D3C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697" name="Line 82">
              <a:extLst>
                <a:ext uri="{FF2B5EF4-FFF2-40B4-BE49-F238E27FC236}">
                  <a16:creationId xmlns:a16="http://schemas.microsoft.com/office/drawing/2014/main" id="{9739C66E-D744-D647-9DF9-D4633987D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8" name="Line 83">
              <a:extLst>
                <a:ext uri="{FF2B5EF4-FFF2-40B4-BE49-F238E27FC236}">
                  <a16:creationId xmlns:a16="http://schemas.microsoft.com/office/drawing/2014/main" id="{16CBA5C9-A04B-B24A-A5F4-D9DB70D30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9" name="AutoShape 128">
              <a:extLst>
                <a:ext uri="{FF2B5EF4-FFF2-40B4-BE49-F238E27FC236}">
                  <a16:creationId xmlns:a16="http://schemas.microsoft.com/office/drawing/2014/main" id="{FF17521D-EEB2-5742-8981-3915F3388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1700" name="Freeform 138">
              <a:extLst>
                <a:ext uri="{FF2B5EF4-FFF2-40B4-BE49-F238E27FC236}">
                  <a16:creationId xmlns:a16="http://schemas.microsoft.com/office/drawing/2014/main" id="{FEA430D4-4E9C-8446-A50C-C8DD007C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701" name="Line 18">
              <a:extLst>
                <a:ext uri="{FF2B5EF4-FFF2-40B4-BE49-F238E27FC236}">
                  <a16:creationId xmlns:a16="http://schemas.microsoft.com/office/drawing/2014/main" id="{C964422C-67D6-D341-A743-DDB8DD68F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2" name="Freeform 140">
              <a:extLst>
                <a:ext uri="{FF2B5EF4-FFF2-40B4-BE49-F238E27FC236}">
                  <a16:creationId xmlns:a16="http://schemas.microsoft.com/office/drawing/2014/main" id="{CB0F66E8-6907-D74F-996C-6B47DFF6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703" name="Rectangle 142">
              <a:extLst>
                <a:ext uri="{FF2B5EF4-FFF2-40B4-BE49-F238E27FC236}">
                  <a16:creationId xmlns:a16="http://schemas.microsoft.com/office/drawing/2014/main" id="{E6AA3ACA-4CF6-A14C-BD59-F3CB30CC6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704" name="Rectangle 144">
              <a:extLst>
                <a:ext uri="{FF2B5EF4-FFF2-40B4-BE49-F238E27FC236}">
                  <a16:creationId xmlns:a16="http://schemas.microsoft.com/office/drawing/2014/main" id="{AD0F3EC5-DBE6-404A-97E1-F3154FDB4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705" name="Line 82">
              <a:extLst>
                <a:ext uri="{FF2B5EF4-FFF2-40B4-BE49-F238E27FC236}">
                  <a16:creationId xmlns:a16="http://schemas.microsoft.com/office/drawing/2014/main" id="{DDC11521-149F-7A4B-8395-E47D64DC9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6" name="Line 83">
              <a:extLst>
                <a:ext uri="{FF2B5EF4-FFF2-40B4-BE49-F238E27FC236}">
                  <a16:creationId xmlns:a16="http://schemas.microsoft.com/office/drawing/2014/main" id="{208EA680-09F4-4C4D-AE79-6E320D2A2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7" name="AutoShape 128">
              <a:extLst>
                <a:ext uri="{FF2B5EF4-FFF2-40B4-BE49-F238E27FC236}">
                  <a16:creationId xmlns:a16="http://schemas.microsoft.com/office/drawing/2014/main" id="{9AC3A889-4588-0041-9856-2BD566774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1618" name="Title 1">
            <a:extLst>
              <a:ext uri="{FF2B5EF4-FFF2-40B4-BE49-F238E27FC236}">
                <a16:creationId xmlns:a16="http://schemas.microsoft.com/office/drawing/2014/main" id="{67B80935-17E0-C148-BCC2-71AFD7E724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1619" name="Rectangle 36">
            <a:extLst>
              <a:ext uri="{FF2B5EF4-FFF2-40B4-BE49-F238E27FC236}">
                <a16:creationId xmlns:a16="http://schemas.microsoft.com/office/drawing/2014/main" id="{1037D452-3040-B848-ACB3-BB1BB578D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1620" name="Rectangle 37">
            <a:extLst>
              <a:ext uri="{FF2B5EF4-FFF2-40B4-BE49-F238E27FC236}">
                <a16:creationId xmlns:a16="http://schemas.microsoft.com/office/drawing/2014/main" id="{4B21D84D-AB1B-E14D-B0C0-50235742B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1621" name="Rectangle 40">
            <a:extLst>
              <a:ext uri="{FF2B5EF4-FFF2-40B4-BE49-F238E27FC236}">
                <a16:creationId xmlns:a16="http://schemas.microsoft.com/office/drawing/2014/main" id="{2F3A7E6C-6211-614F-A186-99B2A1598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11622" name="Line 5">
            <a:extLst>
              <a:ext uri="{FF2B5EF4-FFF2-40B4-BE49-F238E27FC236}">
                <a16:creationId xmlns:a16="http://schemas.microsoft.com/office/drawing/2014/main" id="{12276E97-F818-FF40-99DE-A0CD8B7B09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3" name="Freeform 6">
            <a:extLst>
              <a:ext uri="{FF2B5EF4-FFF2-40B4-BE49-F238E27FC236}">
                <a16:creationId xmlns:a16="http://schemas.microsoft.com/office/drawing/2014/main" id="{452FBC2C-63AA-9949-9A3A-A95FBE862EBC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4" name="Rectangle 22">
            <a:extLst>
              <a:ext uri="{FF2B5EF4-FFF2-40B4-BE49-F238E27FC236}">
                <a16:creationId xmlns:a16="http://schemas.microsoft.com/office/drawing/2014/main" id="{D43F4E68-25A8-7940-83D2-CFD209D35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23">
            <a:extLst>
              <a:ext uri="{FF2B5EF4-FFF2-40B4-BE49-F238E27FC236}">
                <a16:creationId xmlns:a16="http://schemas.microsoft.com/office/drawing/2014/main" id="{EEB2F577-56E6-1241-A19D-E4A5336A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24">
            <a:extLst>
              <a:ext uri="{FF2B5EF4-FFF2-40B4-BE49-F238E27FC236}">
                <a16:creationId xmlns:a16="http://schemas.microsoft.com/office/drawing/2014/main" id="{8CF2F1DB-4B9E-574D-A596-2D3E0340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Freeform 25">
            <a:extLst>
              <a:ext uri="{FF2B5EF4-FFF2-40B4-BE49-F238E27FC236}">
                <a16:creationId xmlns:a16="http://schemas.microsoft.com/office/drawing/2014/main" id="{A8AC4D0D-EA78-F943-8C89-B21982618095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8" name="Rectangle 43">
            <a:extLst>
              <a:ext uri="{FF2B5EF4-FFF2-40B4-BE49-F238E27FC236}">
                <a16:creationId xmlns:a16="http://schemas.microsoft.com/office/drawing/2014/main" id="{F7F1D08B-3C80-8646-971D-99BF2C958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9" name="AutoShape 124">
            <a:extLst>
              <a:ext uri="{FF2B5EF4-FFF2-40B4-BE49-F238E27FC236}">
                <a16:creationId xmlns:a16="http://schemas.microsoft.com/office/drawing/2014/main" id="{AC7AA3AE-9196-E84B-82C0-D0445C36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1630" name="Group 58">
            <a:extLst>
              <a:ext uri="{FF2B5EF4-FFF2-40B4-BE49-F238E27FC236}">
                <a16:creationId xmlns:a16="http://schemas.microsoft.com/office/drawing/2014/main" id="{D15C9AF5-E8B0-8D47-972A-0C245EE39398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1676" name="Group 59">
              <a:extLst>
                <a:ext uri="{FF2B5EF4-FFF2-40B4-BE49-F238E27FC236}">
                  <a16:creationId xmlns:a16="http://schemas.microsoft.com/office/drawing/2014/main" id="{E8850624-A1ED-6E4C-A6F0-950C08928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1678" name="Rectangle 77">
                <a:extLst>
                  <a:ext uri="{FF2B5EF4-FFF2-40B4-BE49-F238E27FC236}">
                    <a16:creationId xmlns:a16="http://schemas.microsoft.com/office/drawing/2014/main" id="{F118DB19-4E9C-9D4F-9FFC-0D639CA28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9" name="Rectangle 78">
                <a:extLst>
                  <a:ext uri="{FF2B5EF4-FFF2-40B4-BE49-F238E27FC236}">
                    <a16:creationId xmlns:a16="http://schemas.microsoft.com/office/drawing/2014/main" id="{E40AC5C9-846D-9B49-BEE8-2A579288F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80" name="Rectangle 79">
                <a:extLst>
                  <a:ext uri="{FF2B5EF4-FFF2-40B4-BE49-F238E27FC236}">
                    <a16:creationId xmlns:a16="http://schemas.microsoft.com/office/drawing/2014/main" id="{9AFA361A-A023-014D-9827-4F7ED0261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81" name="Rectangle 80">
                <a:extLst>
                  <a:ext uri="{FF2B5EF4-FFF2-40B4-BE49-F238E27FC236}">
                    <a16:creationId xmlns:a16="http://schemas.microsoft.com/office/drawing/2014/main" id="{AC2FCBF3-1F35-0041-A83A-261E40EE4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1677" name="Straight Connector 62">
              <a:extLst>
                <a:ext uri="{FF2B5EF4-FFF2-40B4-BE49-F238E27FC236}">
                  <a16:creationId xmlns:a16="http://schemas.microsoft.com/office/drawing/2014/main" id="{288C424D-5E40-FC41-8800-F4F6B94B2D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31" name="Line 5">
            <a:extLst>
              <a:ext uri="{FF2B5EF4-FFF2-40B4-BE49-F238E27FC236}">
                <a16:creationId xmlns:a16="http://schemas.microsoft.com/office/drawing/2014/main" id="{BB42369E-936E-EE4B-BA26-897B0801A1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2" name="Freeform 6">
            <a:extLst>
              <a:ext uri="{FF2B5EF4-FFF2-40B4-BE49-F238E27FC236}">
                <a16:creationId xmlns:a16="http://schemas.microsoft.com/office/drawing/2014/main" id="{1CC67F84-5CF0-934F-9F04-993824F78B0D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3" name="Freeform 7">
            <a:extLst>
              <a:ext uri="{FF2B5EF4-FFF2-40B4-BE49-F238E27FC236}">
                <a16:creationId xmlns:a16="http://schemas.microsoft.com/office/drawing/2014/main" id="{E570279D-9BEA-4A4F-B355-C17D4FC558C0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1634" name="Line 8">
            <a:extLst>
              <a:ext uri="{FF2B5EF4-FFF2-40B4-BE49-F238E27FC236}">
                <a16:creationId xmlns:a16="http://schemas.microsoft.com/office/drawing/2014/main" id="{D7E35481-4758-F74B-91FF-044151D27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7E98DED9-7A82-CF4F-8661-AE4F0A5D4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5970DE78-B5FA-B64E-B8A2-4E4409E6C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826AF801-1384-AB42-A883-0B7878BA8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8" name="Freeform 25">
            <a:extLst>
              <a:ext uri="{FF2B5EF4-FFF2-40B4-BE49-F238E27FC236}">
                <a16:creationId xmlns:a16="http://schemas.microsoft.com/office/drawing/2014/main" id="{9498F0B7-401D-B440-ADAC-7EB005C3CCE7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9" name="Rectangle 43">
            <a:extLst>
              <a:ext uri="{FF2B5EF4-FFF2-40B4-BE49-F238E27FC236}">
                <a16:creationId xmlns:a16="http://schemas.microsoft.com/office/drawing/2014/main" id="{9BB80496-4151-1040-8A55-74BEFBF7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0" name="AutoShape 124">
            <a:extLst>
              <a:ext uri="{FF2B5EF4-FFF2-40B4-BE49-F238E27FC236}">
                <a16:creationId xmlns:a16="http://schemas.microsoft.com/office/drawing/2014/main" id="{A5EA61D1-38DA-1C4B-A92B-D81B86E84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1641" name="Group 58">
            <a:extLst>
              <a:ext uri="{FF2B5EF4-FFF2-40B4-BE49-F238E27FC236}">
                <a16:creationId xmlns:a16="http://schemas.microsoft.com/office/drawing/2014/main" id="{AD757265-3ABB-414C-9CF8-70F5B1C1803C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1670" name="Group 59">
              <a:extLst>
                <a:ext uri="{FF2B5EF4-FFF2-40B4-BE49-F238E27FC236}">
                  <a16:creationId xmlns:a16="http://schemas.microsoft.com/office/drawing/2014/main" id="{C487EE47-B294-CB44-A3EE-072F0080A0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1672" name="Rectangle 77">
                <a:extLst>
                  <a:ext uri="{FF2B5EF4-FFF2-40B4-BE49-F238E27FC236}">
                    <a16:creationId xmlns:a16="http://schemas.microsoft.com/office/drawing/2014/main" id="{E207E791-9203-994C-848D-D78B1CD1A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3" name="Rectangle 78">
                <a:extLst>
                  <a:ext uri="{FF2B5EF4-FFF2-40B4-BE49-F238E27FC236}">
                    <a16:creationId xmlns:a16="http://schemas.microsoft.com/office/drawing/2014/main" id="{D59C4C2E-0253-9646-959B-36652566E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4" name="Rectangle 79">
                <a:extLst>
                  <a:ext uri="{FF2B5EF4-FFF2-40B4-BE49-F238E27FC236}">
                    <a16:creationId xmlns:a16="http://schemas.microsoft.com/office/drawing/2014/main" id="{1DA3FF49-8216-7543-ACA2-C229CAEA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5" name="Rectangle 80">
                <a:extLst>
                  <a:ext uri="{FF2B5EF4-FFF2-40B4-BE49-F238E27FC236}">
                    <a16:creationId xmlns:a16="http://schemas.microsoft.com/office/drawing/2014/main" id="{19416628-B8E9-DC47-98EA-474594878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1671" name="Straight Connector 95">
              <a:extLst>
                <a:ext uri="{FF2B5EF4-FFF2-40B4-BE49-F238E27FC236}">
                  <a16:creationId xmlns:a16="http://schemas.microsoft.com/office/drawing/2014/main" id="{953229D6-5089-CC45-ACE1-2FAA9B702A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42" name="Line 9">
            <a:extLst>
              <a:ext uri="{FF2B5EF4-FFF2-40B4-BE49-F238E27FC236}">
                <a16:creationId xmlns:a16="http://schemas.microsoft.com/office/drawing/2014/main" id="{8B0A5B5D-DC1F-D246-9A3C-12191D22D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3" name="Line 10">
            <a:extLst>
              <a:ext uri="{FF2B5EF4-FFF2-40B4-BE49-F238E27FC236}">
                <a16:creationId xmlns:a16="http://schemas.microsoft.com/office/drawing/2014/main" id="{5E7BC517-D49B-E74F-AF23-89368ABFE7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4" name="Line 11">
            <a:extLst>
              <a:ext uri="{FF2B5EF4-FFF2-40B4-BE49-F238E27FC236}">
                <a16:creationId xmlns:a16="http://schemas.microsoft.com/office/drawing/2014/main" id="{18B4B242-6898-D549-A940-A0BB21E877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5" name="Line 38">
            <a:extLst>
              <a:ext uri="{FF2B5EF4-FFF2-40B4-BE49-F238E27FC236}">
                <a16:creationId xmlns:a16="http://schemas.microsoft.com/office/drawing/2014/main" id="{DC355D00-FE5B-664F-B5D8-1F287F86F6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6" name="Line 39">
            <a:extLst>
              <a:ext uri="{FF2B5EF4-FFF2-40B4-BE49-F238E27FC236}">
                <a16:creationId xmlns:a16="http://schemas.microsoft.com/office/drawing/2014/main" id="{FB64E039-2D05-834D-8903-3FC9FB68562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1647" name="Group 38">
            <a:extLst>
              <a:ext uri="{FF2B5EF4-FFF2-40B4-BE49-F238E27FC236}">
                <a16:creationId xmlns:a16="http://schemas.microsoft.com/office/drawing/2014/main" id="{D00B5E07-6930-374C-8E88-1ABB6E256D46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1666" name="Rectangle 77">
              <a:extLst>
                <a:ext uri="{FF2B5EF4-FFF2-40B4-BE49-F238E27FC236}">
                  <a16:creationId xmlns:a16="http://schemas.microsoft.com/office/drawing/2014/main" id="{EDEE3D22-486A-E945-A1B7-D0A30470A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7" name="Rectangle 78">
              <a:extLst>
                <a:ext uri="{FF2B5EF4-FFF2-40B4-BE49-F238E27FC236}">
                  <a16:creationId xmlns:a16="http://schemas.microsoft.com/office/drawing/2014/main" id="{A8B0591B-416E-C149-8DE6-FABAF3761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8" name="Rectangle 79">
              <a:extLst>
                <a:ext uri="{FF2B5EF4-FFF2-40B4-BE49-F238E27FC236}">
                  <a16:creationId xmlns:a16="http://schemas.microsoft.com/office/drawing/2014/main" id="{E3859F8C-0DF4-414C-9579-93F2DDEBE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9" name="Rectangle 80">
              <a:extLst>
                <a:ext uri="{FF2B5EF4-FFF2-40B4-BE49-F238E27FC236}">
                  <a16:creationId xmlns:a16="http://schemas.microsoft.com/office/drawing/2014/main" id="{748CF794-DB7C-8248-B5D4-82352DA31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1648" name="Group 38">
            <a:extLst>
              <a:ext uri="{FF2B5EF4-FFF2-40B4-BE49-F238E27FC236}">
                <a16:creationId xmlns:a16="http://schemas.microsoft.com/office/drawing/2014/main" id="{CCF9E22C-5526-1849-B8CE-1939D9F02911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1662" name="Rectangle 77">
              <a:extLst>
                <a:ext uri="{FF2B5EF4-FFF2-40B4-BE49-F238E27FC236}">
                  <a16:creationId xmlns:a16="http://schemas.microsoft.com/office/drawing/2014/main" id="{E7008C09-90AD-B849-8458-39D22741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3" name="Rectangle 78">
              <a:extLst>
                <a:ext uri="{FF2B5EF4-FFF2-40B4-BE49-F238E27FC236}">
                  <a16:creationId xmlns:a16="http://schemas.microsoft.com/office/drawing/2014/main" id="{120C825B-0635-0E4B-85DB-AFD6686FB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4" name="Rectangle 79">
              <a:extLst>
                <a:ext uri="{FF2B5EF4-FFF2-40B4-BE49-F238E27FC236}">
                  <a16:creationId xmlns:a16="http://schemas.microsoft.com/office/drawing/2014/main" id="{2F91A168-E494-4944-8208-74B99D4F2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5" name="Rectangle 80">
              <a:extLst>
                <a:ext uri="{FF2B5EF4-FFF2-40B4-BE49-F238E27FC236}">
                  <a16:creationId xmlns:a16="http://schemas.microsoft.com/office/drawing/2014/main" id="{17974084-1905-EB45-94A3-0E8685D89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1649" name="TextBox 3">
            <a:extLst>
              <a:ext uri="{FF2B5EF4-FFF2-40B4-BE49-F238E27FC236}">
                <a16:creationId xmlns:a16="http://schemas.microsoft.com/office/drawing/2014/main" id="{957619BE-2BD3-F547-9C02-0E3488AEC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1650" name="Freeform 6">
            <a:extLst>
              <a:ext uri="{FF2B5EF4-FFF2-40B4-BE49-F238E27FC236}">
                <a16:creationId xmlns:a16="http://schemas.microsoft.com/office/drawing/2014/main" id="{0D471A08-4B1C-6844-A3E1-3FA174A21CFC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1" name="Freeform 25">
            <a:extLst>
              <a:ext uri="{FF2B5EF4-FFF2-40B4-BE49-F238E27FC236}">
                <a16:creationId xmlns:a16="http://schemas.microsoft.com/office/drawing/2014/main" id="{B731E164-E001-F74B-A05B-659A670883F5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2" name="AutoShape 124">
            <a:extLst>
              <a:ext uri="{FF2B5EF4-FFF2-40B4-BE49-F238E27FC236}">
                <a16:creationId xmlns:a16="http://schemas.microsoft.com/office/drawing/2014/main" id="{C402473C-3F40-0D4C-8997-9C8EFA669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53" name="Rectangle 83">
            <a:extLst>
              <a:ext uri="{FF2B5EF4-FFF2-40B4-BE49-F238E27FC236}">
                <a16:creationId xmlns:a16="http://schemas.microsoft.com/office/drawing/2014/main" id="{6421AAA6-B31E-3144-962E-FA102E786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4" name="Rectangle 83">
            <a:extLst>
              <a:ext uri="{FF2B5EF4-FFF2-40B4-BE49-F238E27FC236}">
                <a16:creationId xmlns:a16="http://schemas.microsoft.com/office/drawing/2014/main" id="{25EC45DE-6564-104C-9E6E-2DB878564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5" name="Rectangle 83">
            <a:extLst>
              <a:ext uri="{FF2B5EF4-FFF2-40B4-BE49-F238E27FC236}">
                <a16:creationId xmlns:a16="http://schemas.microsoft.com/office/drawing/2014/main" id="{FEF39FA9-DB8E-FE4C-95D6-94FCA6463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6" name="Rectangle 83">
            <a:extLst>
              <a:ext uri="{FF2B5EF4-FFF2-40B4-BE49-F238E27FC236}">
                <a16:creationId xmlns:a16="http://schemas.microsoft.com/office/drawing/2014/main" id="{24DCADC7-9C68-1641-9C6B-F618EEBA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7" name="TextBox 2">
            <a:extLst>
              <a:ext uri="{FF2B5EF4-FFF2-40B4-BE49-F238E27FC236}">
                <a16:creationId xmlns:a16="http://schemas.microsoft.com/office/drawing/2014/main" id="{E6FDE7CA-B7DE-4043-A0FD-E9DC1C5BC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73813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1658" name="Freeform 16">
            <a:extLst>
              <a:ext uri="{FF2B5EF4-FFF2-40B4-BE49-F238E27FC236}">
                <a16:creationId xmlns:a16="http://schemas.microsoft.com/office/drawing/2014/main" id="{B65E82AF-4872-4F4A-A1C5-111E49FDD920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9" name="Rectangle 127">
            <a:extLst>
              <a:ext uri="{FF2B5EF4-FFF2-40B4-BE49-F238E27FC236}">
                <a16:creationId xmlns:a16="http://schemas.microsoft.com/office/drawing/2014/main" id="{32E9B780-6574-C145-A547-CEF0F188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9" y="4095750"/>
            <a:ext cx="2422525" cy="157480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  <p:sp>
        <p:nvSpPr>
          <p:cNvPr id="111660" name="Rectangle 127">
            <a:extLst>
              <a:ext uri="{FF2B5EF4-FFF2-40B4-BE49-F238E27FC236}">
                <a16:creationId xmlns:a16="http://schemas.microsoft.com/office/drawing/2014/main" id="{62A64E24-8A9A-3346-91E2-FE4CEDC41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7139" y="3525838"/>
            <a:ext cx="2422525" cy="139065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  <p:sp>
        <p:nvSpPr>
          <p:cNvPr id="111661" name="Rectangle 127">
            <a:extLst>
              <a:ext uri="{FF2B5EF4-FFF2-40B4-BE49-F238E27FC236}">
                <a16:creationId xmlns:a16="http://schemas.microsoft.com/office/drawing/2014/main" id="{E8FCFE7F-0A1C-774C-A869-ADC1F1656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5551" y="5011738"/>
            <a:ext cx="2422525" cy="139065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149">
            <a:extLst>
              <a:ext uri="{FF2B5EF4-FFF2-40B4-BE49-F238E27FC236}">
                <a16:creationId xmlns:a16="http://schemas.microsoft.com/office/drawing/2014/main" id="{C10BD11F-17F3-2546-A3DF-A517845FDDAF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2700" name="Line 9">
              <a:extLst>
                <a:ext uri="{FF2B5EF4-FFF2-40B4-BE49-F238E27FC236}">
                  <a16:creationId xmlns:a16="http://schemas.microsoft.com/office/drawing/2014/main" id="{CA93FEF1-80C9-2D4E-9A96-2277AC6AD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1" name="Line 10">
              <a:extLst>
                <a:ext uri="{FF2B5EF4-FFF2-40B4-BE49-F238E27FC236}">
                  <a16:creationId xmlns:a16="http://schemas.microsoft.com/office/drawing/2014/main" id="{AE51DA1E-39C2-A740-B34A-B213F234A9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2" name="Line 11">
              <a:extLst>
                <a:ext uri="{FF2B5EF4-FFF2-40B4-BE49-F238E27FC236}">
                  <a16:creationId xmlns:a16="http://schemas.microsoft.com/office/drawing/2014/main" id="{718D146F-0EEA-9D4D-992C-25E0D42AEB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3" name="Freeform 12">
              <a:extLst>
                <a:ext uri="{FF2B5EF4-FFF2-40B4-BE49-F238E27FC236}">
                  <a16:creationId xmlns:a16="http://schemas.microsoft.com/office/drawing/2014/main" id="{8E133F09-7DB0-4D4A-8E95-620EA9E1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4" name="Freeform 13">
              <a:extLst>
                <a:ext uri="{FF2B5EF4-FFF2-40B4-BE49-F238E27FC236}">
                  <a16:creationId xmlns:a16="http://schemas.microsoft.com/office/drawing/2014/main" id="{79331A6C-AC34-B748-981B-3EEBF9B7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5" name="Freeform 14">
              <a:extLst>
                <a:ext uri="{FF2B5EF4-FFF2-40B4-BE49-F238E27FC236}">
                  <a16:creationId xmlns:a16="http://schemas.microsoft.com/office/drawing/2014/main" id="{BD36EE7D-A937-F949-839A-124404E4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6" name="Freeform 15">
              <a:extLst>
                <a:ext uri="{FF2B5EF4-FFF2-40B4-BE49-F238E27FC236}">
                  <a16:creationId xmlns:a16="http://schemas.microsoft.com/office/drawing/2014/main" id="{AA62D3AF-F2E3-3642-AFFF-F5032476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7" name="Freeform 16">
              <a:extLst>
                <a:ext uri="{FF2B5EF4-FFF2-40B4-BE49-F238E27FC236}">
                  <a16:creationId xmlns:a16="http://schemas.microsoft.com/office/drawing/2014/main" id="{E8D5806F-6622-7149-922E-81C33CA2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08" name="Freeform 17">
              <a:extLst>
                <a:ext uri="{FF2B5EF4-FFF2-40B4-BE49-F238E27FC236}">
                  <a16:creationId xmlns:a16="http://schemas.microsoft.com/office/drawing/2014/main" id="{9306B00C-A4D7-AD40-9B1B-2D1DE766C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09" name="Freeform 19">
              <a:extLst>
                <a:ext uri="{FF2B5EF4-FFF2-40B4-BE49-F238E27FC236}">
                  <a16:creationId xmlns:a16="http://schemas.microsoft.com/office/drawing/2014/main" id="{F977E1B4-5C6D-1345-AFEA-2958AB2A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0" name="Freeform 32">
              <a:extLst>
                <a:ext uri="{FF2B5EF4-FFF2-40B4-BE49-F238E27FC236}">
                  <a16:creationId xmlns:a16="http://schemas.microsoft.com/office/drawing/2014/main" id="{DE50BE08-72E8-7043-8149-11B49E25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1" name="Line 38">
              <a:extLst>
                <a:ext uri="{FF2B5EF4-FFF2-40B4-BE49-F238E27FC236}">
                  <a16:creationId xmlns:a16="http://schemas.microsoft.com/office/drawing/2014/main" id="{47DE606B-6D8F-F243-919F-A455ED2ED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2" name="Line 39">
              <a:extLst>
                <a:ext uri="{FF2B5EF4-FFF2-40B4-BE49-F238E27FC236}">
                  <a16:creationId xmlns:a16="http://schemas.microsoft.com/office/drawing/2014/main" id="{CE4AA21B-CF70-0D4E-810F-2767DE5ED1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75">
              <a:extLst>
                <a:ext uri="{FF2B5EF4-FFF2-40B4-BE49-F238E27FC236}">
                  <a16:creationId xmlns:a16="http://schemas.microsoft.com/office/drawing/2014/main" id="{9807B28C-773A-C843-B3E1-73B4BB340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14" name="Rectangle 77">
              <a:extLst>
                <a:ext uri="{FF2B5EF4-FFF2-40B4-BE49-F238E27FC236}">
                  <a16:creationId xmlns:a16="http://schemas.microsoft.com/office/drawing/2014/main" id="{B372256D-E48C-DC45-9C1A-6B7300206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15" name="Line 82">
              <a:extLst>
                <a:ext uri="{FF2B5EF4-FFF2-40B4-BE49-F238E27FC236}">
                  <a16:creationId xmlns:a16="http://schemas.microsoft.com/office/drawing/2014/main" id="{A6BDC12B-A0B1-D84D-B327-786A150B36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Line 83">
              <a:extLst>
                <a:ext uri="{FF2B5EF4-FFF2-40B4-BE49-F238E27FC236}">
                  <a16:creationId xmlns:a16="http://schemas.microsoft.com/office/drawing/2014/main" id="{B6E780B0-E483-304F-98EA-DA20C1768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7" name="AutoShape 128">
              <a:extLst>
                <a:ext uri="{FF2B5EF4-FFF2-40B4-BE49-F238E27FC236}">
                  <a16:creationId xmlns:a16="http://schemas.microsoft.com/office/drawing/2014/main" id="{C4938F3B-DF80-4D4B-B146-AFA7F10B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718" name="Freeform 138">
              <a:extLst>
                <a:ext uri="{FF2B5EF4-FFF2-40B4-BE49-F238E27FC236}">
                  <a16:creationId xmlns:a16="http://schemas.microsoft.com/office/drawing/2014/main" id="{DE126184-3D53-B947-9317-342D63BF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9" name="Line 18">
              <a:extLst>
                <a:ext uri="{FF2B5EF4-FFF2-40B4-BE49-F238E27FC236}">
                  <a16:creationId xmlns:a16="http://schemas.microsoft.com/office/drawing/2014/main" id="{DDE2257F-CA30-5449-8E57-5F80A989D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0" name="Freeform 140">
              <a:extLst>
                <a:ext uri="{FF2B5EF4-FFF2-40B4-BE49-F238E27FC236}">
                  <a16:creationId xmlns:a16="http://schemas.microsoft.com/office/drawing/2014/main" id="{B6E0F17F-1E10-FC47-9CB5-12207373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21" name="Rectangle 142">
              <a:extLst>
                <a:ext uri="{FF2B5EF4-FFF2-40B4-BE49-F238E27FC236}">
                  <a16:creationId xmlns:a16="http://schemas.microsoft.com/office/drawing/2014/main" id="{8AACB5FB-F4E7-D841-B8EA-AACD7643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22" name="Rectangle 144">
              <a:extLst>
                <a:ext uri="{FF2B5EF4-FFF2-40B4-BE49-F238E27FC236}">
                  <a16:creationId xmlns:a16="http://schemas.microsoft.com/office/drawing/2014/main" id="{FAF1C162-F542-D64B-9EDC-CD1582BAE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23" name="Line 82">
              <a:extLst>
                <a:ext uri="{FF2B5EF4-FFF2-40B4-BE49-F238E27FC236}">
                  <a16:creationId xmlns:a16="http://schemas.microsoft.com/office/drawing/2014/main" id="{F1EA5BF6-EAEA-FF49-87D7-E11DF2CBA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4" name="Line 83">
              <a:extLst>
                <a:ext uri="{FF2B5EF4-FFF2-40B4-BE49-F238E27FC236}">
                  <a16:creationId xmlns:a16="http://schemas.microsoft.com/office/drawing/2014/main" id="{35151CD1-2D96-D842-8CFD-46856E270D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5" name="AutoShape 128">
              <a:extLst>
                <a:ext uri="{FF2B5EF4-FFF2-40B4-BE49-F238E27FC236}">
                  <a16:creationId xmlns:a16="http://schemas.microsoft.com/office/drawing/2014/main" id="{215D8201-46B8-CA45-A5C5-C04AF96C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598880FF-0DE3-CB4A-9F3E-67897B538B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2643" name="Line 5">
            <a:extLst>
              <a:ext uri="{FF2B5EF4-FFF2-40B4-BE49-F238E27FC236}">
                <a16:creationId xmlns:a16="http://schemas.microsoft.com/office/drawing/2014/main" id="{0DA40FFC-8F33-2F41-A0A1-114A7501C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Freeform 6">
            <a:extLst>
              <a:ext uri="{FF2B5EF4-FFF2-40B4-BE49-F238E27FC236}">
                <a16:creationId xmlns:a16="http://schemas.microsoft.com/office/drawing/2014/main" id="{AA402BD2-C9C6-B449-8B64-9B0C990754BD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5" name="Rectangle 22">
            <a:extLst>
              <a:ext uri="{FF2B5EF4-FFF2-40B4-BE49-F238E27FC236}">
                <a16:creationId xmlns:a16="http://schemas.microsoft.com/office/drawing/2014/main" id="{B92DD850-C6A5-794E-ADF1-5A07DE6DE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6" name="Rectangle 23">
            <a:extLst>
              <a:ext uri="{FF2B5EF4-FFF2-40B4-BE49-F238E27FC236}">
                <a16:creationId xmlns:a16="http://schemas.microsoft.com/office/drawing/2014/main" id="{EAB99146-15AE-C54C-B404-4D55BD31D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7" name="Rectangle 24">
            <a:extLst>
              <a:ext uri="{FF2B5EF4-FFF2-40B4-BE49-F238E27FC236}">
                <a16:creationId xmlns:a16="http://schemas.microsoft.com/office/drawing/2014/main" id="{7A9CC5DD-55B3-1849-B747-B21EEB2E3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8" name="Freeform 25">
            <a:extLst>
              <a:ext uri="{FF2B5EF4-FFF2-40B4-BE49-F238E27FC236}">
                <a16:creationId xmlns:a16="http://schemas.microsoft.com/office/drawing/2014/main" id="{166D9618-B61E-964B-B9E0-D3BF10238CBB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9" name="Rectangle 43">
            <a:extLst>
              <a:ext uri="{FF2B5EF4-FFF2-40B4-BE49-F238E27FC236}">
                <a16:creationId xmlns:a16="http://schemas.microsoft.com/office/drawing/2014/main" id="{9900D010-1AC9-3149-9507-DA4706851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0" name="AutoShape 124">
            <a:extLst>
              <a:ext uri="{FF2B5EF4-FFF2-40B4-BE49-F238E27FC236}">
                <a16:creationId xmlns:a16="http://schemas.microsoft.com/office/drawing/2014/main" id="{8DCD077C-D068-5E45-8FBC-559C978A2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2651" name="Group 58">
            <a:extLst>
              <a:ext uri="{FF2B5EF4-FFF2-40B4-BE49-F238E27FC236}">
                <a16:creationId xmlns:a16="http://schemas.microsoft.com/office/drawing/2014/main" id="{B6036654-38C9-6D49-9E2E-10B91E18A2A1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2694" name="Group 59">
              <a:extLst>
                <a:ext uri="{FF2B5EF4-FFF2-40B4-BE49-F238E27FC236}">
                  <a16:creationId xmlns:a16="http://schemas.microsoft.com/office/drawing/2014/main" id="{2060FEF6-73D9-E647-BCE7-417539C26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2696" name="Rectangle 77">
                <a:extLst>
                  <a:ext uri="{FF2B5EF4-FFF2-40B4-BE49-F238E27FC236}">
                    <a16:creationId xmlns:a16="http://schemas.microsoft.com/office/drawing/2014/main" id="{06AAC84F-26A1-C447-AFCC-0995BF27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7" name="Rectangle 78">
                <a:extLst>
                  <a:ext uri="{FF2B5EF4-FFF2-40B4-BE49-F238E27FC236}">
                    <a16:creationId xmlns:a16="http://schemas.microsoft.com/office/drawing/2014/main" id="{35DBD469-1793-C84C-8560-5A6087C47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8" name="Rectangle 79">
                <a:extLst>
                  <a:ext uri="{FF2B5EF4-FFF2-40B4-BE49-F238E27FC236}">
                    <a16:creationId xmlns:a16="http://schemas.microsoft.com/office/drawing/2014/main" id="{CEFCC7A7-F9BC-7A45-97BC-B67B4FEA3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9" name="Rectangle 80">
                <a:extLst>
                  <a:ext uri="{FF2B5EF4-FFF2-40B4-BE49-F238E27FC236}">
                    <a16:creationId xmlns:a16="http://schemas.microsoft.com/office/drawing/2014/main" id="{3D2A262D-A856-9349-9537-57F39FD47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2695" name="Straight Connector 62">
              <a:extLst>
                <a:ext uri="{FF2B5EF4-FFF2-40B4-BE49-F238E27FC236}">
                  <a16:creationId xmlns:a16="http://schemas.microsoft.com/office/drawing/2014/main" id="{A682F104-98E3-BD48-BCCA-FC5066C7AB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2652" name="Line 5">
            <a:extLst>
              <a:ext uri="{FF2B5EF4-FFF2-40B4-BE49-F238E27FC236}">
                <a16:creationId xmlns:a16="http://schemas.microsoft.com/office/drawing/2014/main" id="{E3D7694E-83C7-7C4E-BCC9-CAC9454C97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3" name="Freeform 6">
            <a:extLst>
              <a:ext uri="{FF2B5EF4-FFF2-40B4-BE49-F238E27FC236}">
                <a16:creationId xmlns:a16="http://schemas.microsoft.com/office/drawing/2014/main" id="{23897711-AA42-4145-B09A-7FCE16453E1C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Freeform 7">
            <a:extLst>
              <a:ext uri="{FF2B5EF4-FFF2-40B4-BE49-F238E27FC236}">
                <a16:creationId xmlns:a16="http://schemas.microsoft.com/office/drawing/2014/main" id="{290B65D3-E1A2-6C47-B89A-962868578CF0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55" name="Line 8">
            <a:extLst>
              <a:ext uri="{FF2B5EF4-FFF2-40B4-BE49-F238E27FC236}">
                <a16:creationId xmlns:a16="http://schemas.microsoft.com/office/drawing/2014/main" id="{0E112084-5CAF-6545-A48F-20C17ECBB4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6" name="Rectangle 22">
            <a:extLst>
              <a:ext uri="{FF2B5EF4-FFF2-40B4-BE49-F238E27FC236}">
                <a16:creationId xmlns:a16="http://schemas.microsoft.com/office/drawing/2014/main" id="{2005F715-F382-2643-8661-639FA2E1D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7" name="Rectangle 23">
            <a:extLst>
              <a:ext uri="{FF2B5EF4-FFF2-40B4-BE49-F238E27FC236}">
                <a16:creationId xmlns:a16="http://schemas.microsoft.com/office/drawing/2014/main" id="{B026BEE2-1384-B146-AB0D-55F455AE6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8" name="Rectangle 24">
            <a:extLst>
              <a:ext uri="{FF2B5EF4-FFF2-40B4-BE49-F238E27FC236}">
                <a16:creationId xmlns:a16="http://schemas.microsoft.com/office/drawing/2014/main" id="{930F95BB-EC61-2A43-BE57-42976F3B7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9" name="Freeform 25">
            <a:extLst>
              <a:ext uri="{FF2B5EF4-FFF2-40B4-BE49-F238E27FC236}">
                <a16:creationId xmlns:a16="http://schemas.microsoft.com/office/drawing/2014/main" id="{5105C3E0-C95D-954E-8E30-390C4CD243D3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0" name="Rectangle 43">
            <a:extLst>
              <a:ext uri="{FF2B5EF4-FFF2-40B4-BE49-F238E27FC236}">
                <a16:creationId xmlns:a16="http://schemas.microsoft.com/office/drawing/2014/main" id="{722C385C-E086-A74C-9FAD-974D8D477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1" name="AutoShape 124">
            <a:extLst>
              <a:ext uri="{FF2B5EF4-FFF2-40B4-BE49-F238E27FC236}">
                <a16:creationId xmlns:a16="http://schemas.microsoft.com/office/drawing/2014/main" id="{23DAF2A7-1EBC-894E-88C0-FA51B3F97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2662" name="Group 58">
            <a:extLst>
              <a:ext uri="{FF2B5EF4-FFF2-40B4-BE49-F238E27FC236}">
                <a16:creationId xmlns:a16="http://schemas.microsoft.com/office/drawing/2014/main" id="{0E44353F-3493-D04A-B5BB-8141168AF2C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2688" name="Group 59">
              <a:extLst>
                <a:ext uri="{FF2B5EF4-FFF2-40B4-BE49-F238E27FC236}">
                  <a16:creationId xmlns:a16="http://schemas.microsoft.com/office/drawing/2014/main" id="{142B81FD-3B3E-2A49-9E39-AA85DBD5C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2690" name="Rectangle 77">
                <a:extLst>
                  <a:ext uri="{FF2B5EF4-FFF2-40B4-BE49-F238E27FC236}">
                    <a16:creationId xmlns:a16="http://schemas.microsoft.com/office/drawing/2014/main" id="{43F3BB9B-2A24-E14A-AEB7-50B057B48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1" name="Rectangle 78">
                <a:extLst>
                  <a:ext uri="{FF2B5EF4-FFF2-40B4-BE49-F238E27FC236}">
                    <a16:creationId xmlns:a16="http://schemas.microsoft.com/office/drawing/2014/main" id="{E12746CB-13BE-2D4A-BF97-85F343F3F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2" name="Rectangle 79">
                <a:extLst>
                  <a:ext uri="{FF2B5EF4-FFF2-40B4-BE49-F238E27FC236}">
                    <a16:creationId xmlns:a16="http://schemas.microsoft.com/office/drawing/2014/main" id="{DA062100-02B3-E645-B6C1-BD94FCEBE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3" name="Rectangle 80">
                <a:extLst>
                  <a:ext uri="{FF2B5EF4-FFF2-40B4-BE49-F238E27FC236}">
                    <a16:creationId xmlns:a16="http://schemas.microsoft.com/office/drawing/2014/main" id="{9EC4C1C3-CEA8-F546-80C0-8C84B1A6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2689" name="Straight Connector 95">
              <a:extLst>
                <a:ext uri="{FF2B5EF4-FFF2-40B4-BE49-F238E27FC236}">
                  <a16:creationId xmlns:a16="http://schemas.microsoft.com/office/drawing/2014/main" id="{75452E30-4F70-4844-A671-3CF0D4F20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2663" name="Line 9">
            <a:extLst>
              <a:ext uri="{FF2B5EF4-FFF2-40B4-BE49-F238E27FC236}">
                <a16:creationId xmlns:a16="http://schemas.microsoft.com/office/drawing/2014/main" id="{605D6988-B923-2645-9A2A-19834D8C0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Line 10">
            <a:extLst>
              <a:ext uri="{FF2B5EF4-FFF2-40B4-BE49-F238E27FC236}">
                <a16:creationId xmlns:a16="http://schemas.microsoft.com/office/drawing/2014/main" id="{664EAF30-F68C-2243-A589-63C898AB9D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5" name="Line 11">
            <a:extLst>
              <a:ext uri="{FF2B5EF4-FFF2-40B4-BE49-F238E27FC236}">
                <a16:creationId xmlns:a16="http://schemas.microsoft.com/office/drawing/2014/main" id="{34E64279-EBC4-BE43-AC76-75AFF7CAE0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6" name="Line 38">
            <a:extLst>
              <a:ext uri="{FF2B5EF4-FFF2-40B4-BE49-F238E27FC236}">
                <a16:creationId xmlns:a16="http://schemas.microsoft.com/office/drawing/2014/main" id="{9BDF5617-B999-AC43-8333-F007D847947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Line 39">
            <a:extLst>
              <a:ext uri="{FF2B5EF4-FFF2-40B4-BE49-F238E27FC236}">
                <a16:creationId xmlns:a16="http://schemas.microsoft.com/office/drawing/2014/main" id="{9B87C4C7-1E8B-1B45-BBA7-AE845B3A1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668" name="Group 38">
            <a:extLst>
              <a:ext uri="{FF2B5EF4-FFF2-40B4-BE49-F238E27FC236}">
                <a16:creationId xmlns:a16="http://schemas.microsoft.com/office/drawing/2014/main" id="{5001A46A-58BA-794F-8406-CF0A723E06A0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2684" name="Rectangle 77">
              <a:extLst>
                <a:ext uri="{FF2B5EF4-FFF2-40B4-BE49-F238E27FC236}">
                  <a16:creationId xmlns:a16="http://schemas.microsoft.com/office/drawing/2014/main" id="{18F930FA-6F1C-3141-8BBF-A7D3764D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78">
              <a:extLst>
                <a:ext uri="{FF2B5EF4-FFF2-40B4-BE49-F238E27FC236}">
                  <a16:creationId xmlns:a16="http://schemas.microsoft.com/office/drawing/2014/main" id="{10C5F829-C097-714E-A901-B170E5A6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79">
              <a:extLst>
                <a:ext uri="{FF2B5EF4-FFF2-40B4-BE49-F238E27FC236}">
                  <a16:creationId xmlns:a16="http://schemas.microsoft.com/office/drawing/2014/main" id="{1503974F-185D-2D47-9B72-98B7BA16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7" name="Rectangle 80">
              <a:extLst>
                <a:ext uri="{FF2B5EF4-FFF2-40B4-BE49-F238E27FC236}">
                  <a16:creationId xmlns:a16="http://schemas.microsoft.com/office/drawing/2014/main" id="{AE52625A-B208-7C45-A1AD-9FFB9F004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2669" name="Group 38">
            <a:extLst>
              <a:ext uri="{FF2B5EF4-FFF2-40B4-BE49-F238E27FC236}">
                <a16:creationId xmlns:a16="http://schemas.microsoft.com/office/drawing/2014/main" id="{9F644F9F-AA68-CB48-BD31-909DA7464A16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2680" name="Rectangle 77">
              <a:extLst>
                <a:ext uri="{FF2B5EF4-FFF2-40B4-BE49-F238E27FC236}">
                  <a16:creationId xmlns:a16="http://schemas.microsoft.com/office/drawing/2014/main" id="{510E1168-22BC-4A46-8FB9-B508C83E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1" name="Rectangle 78">
              <a:extLst>
                <a:ext uri="{FF2B5EF4-FFF2-40B4-BE49-F238E27FC236}">
                  <a16:creationId xmlns:a16="http://schemas.microsoft.com/office/drawing/2014/main" id="{6E0986BF-925F-1940-B7AA-3773A9545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2" name="Rectangle 79">
              <a:extLst>
                <a:ext uri="{FF2B5EF4-FFF2-40B4-BE49-F238E27FC236}">
                  <a16:creationId xmlns:a16="http://schemas.microsoft.com/office/drawing/2014/main" id="{4B9FBBAF-CB86-1E47-96A0-44D0F184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3" name="Rectangle 80">
              <a:extLst>
                <a:ext uri="{FF2B5EF4-FFF2-40B4-BE49-F238E27FC236}">
                  <a16:creationId xmlns:a16="http://schemas.microsoft.com/office/drawing/2014/main" id="{35988401-0F93-2B46-804F-F199AC09D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2670" name="TextBox 3">
            <a:extLst>
              <a:ext uri="{FF2B5EF4-FFF2-40B4-BE49-F238E27FC236}">
                <a16:creationId xmlns:a16="http://schemas.microsoft.com/office/drawing/2014/main" id="{A0A83D7A-2792-304A-923C-1B4F0AD44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2671" name="Freeform 6">
            <a:extLst>
              <a:ext uri="{FF2B5EF4-FFF2-40B4-BE49-F238E27FC236}">
                <a16:creationId xmlns:a16="http://schemas.microsoft.com/office/drawing/2014/main" id="{118DA15A-4236-6649-97DE-7996403303C1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2" name="Freeform 25">
            <a:extLst>
              <a:ext uri="{FF2B5EF4-FFF2-40B4-BE49-F238E27FC236}">
                <a16:creationId xmlns:a16="http://schemas.microsoft.com/office/drawing/2014/main" id="{417D5A6B-ADC5-8946-BD57-E4316B126E0E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3" name="AutoShape 124">
            <a:extLst>
              <a:ext uri="{FF2B5EF4-FFF2-40B4-BE49-F238E27FC236}">
                <a16:creationId xmlns:a16="http://schemas.microsoft.com/office/drawing/2014/main" id="{62D3D42F-5191-F04D-9D03-8AFB92B96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74" name="Rectangle 83">
            <a:extLst>
              <a:ext uri="{FF2B5EF4-FFF2-40B4-BE49-F238E27FC236}">
                <a16:creationId xmlns:a16="http://schemas.microsoft.com/office/drawing/2014/main" id="{A54A9BD0-6456-AD49-B995-D458909F0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5" name="Rectangle 83">
            <a:extLst>
              <a:ext uri="{FF2B5EF4-FFF2-40B4-BE49-F238E27FC236}">
                <a16:creationId xmlns:a16="http://schemas.microsoft.com/office/drawing/2014/main" id="{CC7803B3-DB3D-5342-900C-D5DDB80F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6" name="Rectangle 83">
            <a:extLst>
              <a:ext uri="{FF2B5EF4-FFF2-40B4-BE49-F238E27FC236}">
                <a16:creationId xmlns:a16="http://schemas.microsoft.com/office/drawing/2014/main" id="{3D3F19A2-7C1A-EB4C-893D-6C8DFA045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7" name="Rectangle 83">
            <a:extLst>
              <a:ext uri="{FF2B5EF4-FFF2-40B4-BE49-F238E27FC236}">
                <a16:creationId xmlns:a16="http://schemas.microsoft.com/office/drawing/2014/main" id="{4074F8BD-9BC0-F24C-B598-F7A496641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8" name="TextBox 2">
            <a:extLst>
              <a:ext uri="{FF2B5EF4-FFF2-40B4-BE49-F238E27FC236}">
                <a16:creationId xmlns:a16="http://schemas.microsoft.com/office/drawing/2014/main" id="{FFE6A680-0EC5-674E-A14D-F9A8C96E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73813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2679" name="Freeform 16">
            <a:extLst>
              <a:ext uri="{FF2B5EF4-FFF2-40B4-BE49-F238E27FC236}">
                <a16:creationId xmlns:a16="http://schemas.microsoft.com/office/drawing/2014/main" id="{F3FB695D-2147-E44A-950F-006783B321D9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905F61DF-3218-9442-9A46-7AF416A98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SOP Example</a:t>
            </a:r>
          </a:p>
        </p:txBody>
      </p:sp>
      <p:sp>
        <p:nvSpPr>
          <p:cNvPr id="113666" name="Line 4">
            <a:extLst>
              <a:ext uri="{FF2B5EF4-FFF2-40B4-BE49-F238E27FC236}">
                <a16:creationId xmlns:a16="http://schemas.microsoft.com/office/drawing/2014/main" id="{50C7D163-9608-2C40-A97B-98653525BC2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70788" y="2043113"/>
            <a:ext cx="3175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7" name="Freeform 5">
            <a:extLst>
              <a:ext uri="{FF2B5EF4-FFF2-40B4-BE49-F238E27FC236}">
                <a16:creationId xmlns:a16="http://schemas.microsoft.com/office/drawing/2014/main" id="{C82698D2-2689-A94D-A369-C96231570982}"/>
              </a:ext>
            </a:extLst>
          </p:cNvPr>
          <p:cNvSpPr>
            <a:spLocks/>
          </p:cNvSpPr>
          <p:nvPr/>
        </p:nvSpPr>
        <p:spPr bwMode="auto">
          <a:xfrm>
            <a:off x="6705601" y="21891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8" name="Line 6">
            <a:extLst>
              <a:ext uri="{FF2B5EF4-FFF2-40B4-BE49-F238E27FC236}">
                <a16:creationId xmlns:a16="http://schemas.microsoft.com/office/drawing/2014/main" id="{0F0BF0CC-C0A7-6E4C-9C92-0E925C65D3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Freeform 7">
            <a:extLst>
              <a:ext uri="{FF2B5EF4-FFF2-40B4-BE49-F238E27FC236}">
                <a16:creationId xmlns:a16="http://schemas.microsoft.com/office/drawing/2014/main" id="{E2C60143-DDAF-A14F-9D2F-ABB5F33A2466}"/>
              </a:ext>
            </a:extLst>
          </p:cNvPr>
          <p:cNvSpPr>
            <a:spLocks/>
          </p:cNvSpPr>
          <p:nvPr/>
        </p:nvSpPr>
        <p:spPr bwMode="auto">
          <a:xfrm>
            <a:off x="6705601" y="18938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0" name="Line 8">
            <a:extLst>
              <a:ext uri="{FF2B5EF4-FFF2-40B4-BE49-F238E27FC236}">
                <a16:creationId xmlns:a16="http://schemas.microsoft.com/office/drawing/2014/main" id="{B8A98979-B205-5C4E-B410-B4992D1747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1" name="Line 9">
            <a:extLst>
              <a:ext uri="{FF2B5EF4-FFF2-40B4-BE49-F238E27FC236}">
                <a16:creationId xmlns:a16="http://schemas.microsoft.com/office/drawing/2014/main" id="{2011E2A9-DD5F-9F48-A0BC-7965D41EC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1576" y="23368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2" name="Line 10">
            <a:extLst>
              <a:ext uri="{FF2B5EF4-FFF2-40B4-BE49-F238E27FC236}">
                <a16:creationId xmlns:a16="http://schemas.microsoft.com/office/drawing/2014/main" id="{E6C0204E-58B3-CD4E-BE5B-10CC68DF2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1576" y="26320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3" name="Line 11">
            <a:extLst>
              <a:ext uri="{FF2B5EF4-FFF2-40B4-BE49-F238E27FC236}">
                <a16:creationId xmlns:a16="http://schemas.microsoft.com/office/drawing/2014/main" id="{43D12E13-799E-3949-A5A3-B3853E9F4E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97401" y="2484439"/>
            <a:ext cx="3159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4" name="Freeform 12">
            <a:extLst>
              <a:ext uri="{FF2B5EF4-FFF2-40B4-BE49-F238E27FC236}">
                <a16:creationId xmlns:a16="http://schemas.microsoft.com/office/drawing/2014/main" id="{07977916-A163-744E-A73B-FA7D02001E58}"/>
              </a:ext>
            </a:extLst>
          </p:cNvPr>
          <p:cNvSpPr>
            <a:spLocks/>
          </p:cNvSpPr>
          <p:nvPr/>
        </p:nvSpPr>
        <p:spPr bwMode="auto">
          <a:xfrm>
            <a:off x="3983039" y="2230439"/>
            <a:ext cx="630237" cy="250825"/>
          </a:xfrm>
          <a:custGeom>
            <a:avLst/>
            <a:gdLst>
              <a:gd name="T0" fmla="*/ 2147483646 w 795"/>
              <a:gd name="T1" fmla="*/ 0 h 316"/>
              <a:gd name="T2" fmla="*/ 2147483646 w 795"/>
              <a:gd name="T3" fmla="*/ 0 h 316"/>
              <a:gd name="T4" fmla="*/ 2147483646 w 795"/>
              <a:gd name="T5" fmla="*/ 2147483646 h 316"/>
              <a:gd name="T6" fmla="*/ 2147483646 w 795"/>
              <a:gd name="T7" fmla="*/ 2147483646 h 316"/>
              <a:gd name="T8" fmla="*/ 2147483646 w 795"/>
              <a:gd name="T9" fmla="*/ 2147483646 h 316"/>
              <a:gd name="T10" fmla="*/ 2147483646 w 795"/>
              <a:gd name="T11" fmla="*/ 2147483646 h 316"/>
              <a:gd name="T12" fmla="*/ 2147483646 w 795"/>
              <a:gd name="T13" fmla="*/ 2147483646 h 316"/>
              <a:gd name="T14" fmla="*/ 2147483646 w 795"/>
              <a:gd name="T15" fmla="*/ 2147483646 h 316"/>
              <a:gd name="T16" fmla="*/ 2147483646 w 795"/>
              <a:gd name="T17" fmla="*/ 2147483646 h 316"/>
              <a:gd name="T18" fmla="*/ 2147483646 w 795"/>
              <a:gd name="T19" fmla="*/ 2147483646 h 316"/>
              <a:gd name="T20" fmla="*/ 2147483646 w 795"/>
              <a:gd name="T21" fmla="*/ 2147483646 h 316"/>
              <a:gd name="T22" fmla="*/ 2147483646 w 795"/>
              <a:gd name="T23" fmla="*/ 2147483646 h 316"/>
              <a:gd name="T24" fmla="*/ 2147483646 w 795"/>
              <a:gd name="T25" fmla="*/ 2147483646 h 316"/>
              <a:gd name="T26" fmla="*/ 2147483646 w 795"/>
              <a:gd name="T27" fmla="*/ 2147483646 h 316"/>
              <a:gd name="T28" fmla="*/ 2147483646 w 795"/>
              <a:gd name="T29" fmla="*/ 2147483646 h 316"/>
              <a:gd name="T30" fmla="*/ 2147483646 w 795"/>
              <a:gd name="T31" fmla="*/ 2147483646 h 316"/>
              <a:gd name="T32" fmla="*/ 2147483646 w 795"/>
              <a:gd name="T33" fmla="*/ 2147483646 h 316"/>
              <a:gd name="T34" fmla="*/ 2147483646 w 795"/>
              <a:gd name="T35" fmla="*/ 2147483646 h 316"/>
              <a:gd name="T36" fmla="*/ 2147483646 w 795"/>
              <a:gd name="T37" fmla="*/ 2147483646 h 316"/>
              <a:gd name="T38" fmla="*/ 2147483646 w 795"/>
              <a:gd name="T39" fmla="*/ 2147483646 h 316"/>
              <a:gd name="T40" fmla="*/ 2147483646 w 795"/>
              <a:gd name="T41" fmla="*/ 2147483646 h 316"/>
              <a:gd name="T42" fmla="*/ 2147483646 w 795"/>
              <a:gd name="T43" fmla="*/ 2147483646 h 316"/>
              <a:gd name="T44" fmla="*/ 2147483646 w 795"/>
              <a:gd name="T45" fmla="*/ 2147483646 h 316"/>
              <a:gd name="T46" fmla="*/ 2147483646 w 795"/>
              <a:gd name="T47" fmla="*/ 2147483646 h 316"/>
              <a:gd name="T48" fmla="*/ 2147483646 w 795"/>
              <a:gd name="T49" fmla="*/ 2147483646 h 316"/>
              <a:gd name="T50" fmla="*/ 2147483646 w 795"/>
              <a:gd name="T51" fmla="*/ 2147483646 h 316"/>
              <a:gd name="T52" fmla="*/ 2147483646 w 795"/>
              <a:gd name="T53" fmla="*/ 2147483646 h 316"/>
              <a:gd name="T54" fmla="*/ 2147483646 w 795"/>
              <a:gd name="T55" fmla="*/ 2147483646 h 316"/>
              <a:gd name="T56" fmla="*/ 2147483646 w 795"/>
              <a:gd name="T57" fmla="*/ 2147483646 h 316"/>
              <a:gd name="T58" fmla="*/ 2147483646 w 795"/>
              <a:gd name="T59" fmla="*/ 2147483646 h 316"/>
              <a:gd name="T60" fmla="*/ 2147483646 w 795"/>
              <a:gd name="T61" fmla="*/ 2147483646 h 316"/>
              <a:gd name="T62" fmla="*/ 2147483646 w 795"/>
              <a:gd name="T63" fmla="*/ 2147483646 h 316"/>
              <a:gd name="T64" fmla="*/ 2147483646 w 795"/>
              <a:gd name="T65" fmla="*/ 2147483646 h 316"/>
              <a:gd name="T66" fmla="*/ 2147483646 w 795"/>
              <a:gd name="T67" fmla="*/ 2147483646 h 316"/>
              <a:gd name="T68" fmla="*/ 2147483646 w 795"/>
              <a:gd name="T69" fmla="*/ 2147483646 h 316"/>
              <a:gd name="T70" fmla="*/ 2147483646 w 795"/>
              <a:gd name="T71" fmla="*/ 2147483646 h 316"/>
              <a:gd name="T72" fmla="*/ 2147483646 w 795"/>
              <a:gd name="T73" fmla="*/ 2147483646 h 316"/>
              <a:gd name="T74" fmla="*/ 2147483646 w 795"/>
              <a:gd name="T75" fmla="*/ 2147483646 h 316"/>
              <a:gd name="T76" fmla="*/ 2147483646 w 795"/>
              <a:gd name="T77" fmla="*/ 2147483646 h 316"/>
              <a:gd name="T78" fmla="*/ 2147483646 w 795"/>
              <a:gd name="T79" fmla="*/ 2147483646 h 316"/>
              <a:gd name="T80" fmla="*/ 2147483646 w 795"/>
              <a:gd name="T81" fmla="*/ 2147483646 h 316"/>
              <a:gd name="T82" fmla="*/ 2147483646 w 795"/>
              <a:gd name="T83" fmla="*/ 2147483646 h 316"/>
              <a:gd name="T84" fmla="*/ 2147483646 w 795"/>
              <a:gd name="T85" fmla="*/ 2147483646 h 316"/>
              <a:gd name="T86" fmla="*/ 2147483646 w 795"/>
              <a:gd name="T87" fmla="*/ 2147483646 h 316"/>
              <a:gd name="T88" fmla="*/ 2147483646 w 795"/>
              <a:gd name="T89" fmla="*/ 2147483646 h 316"/>
              <a:gd name="T90" fmla="*/ 2147483646 w 795"/>
              <a:gd name="T91" fmla="*/ 2147483646 h 316"/>
              <a:gd name="T92" fmla="*/ 2147483646 w 795"/>
              <a:gd name="T93" fmla="*/ 2147483646 h 316"/>
              <a:gd name="T94" fmla="*/ 2147483646 w 795"/>
              <a:gd name="T95" fmla="*/ 2147483646 h 316"/>
              <a:gd name="T96" fmla="*/ 2147483646 w 795"/>
              <a:gd name="T97" fmla="*/ 2147483646 h 316"/>
              <a:gd name="T98" fmla="*/ 2147483646 w 795"/>
              <a:gd name="T99" fmla="*/ 2147483646 h 316"/>
              <a:gd name="T100" fmla="*/ 2147483646 w 795"/>
              <a:gd name="T101" fmla="*/ 2147483646 h 316"/>
              <a:gd name="T102" fmla="*/ 2147483646 w 795"/>
              <a:gd name="T103" fmla="*/ 2147483646 h 316"/>
              <a:gd name="T104" fmla="*/ 2147483646 w 795"/>
              <a:gd name="T105" fmla="*/ 2147483646 h 316"/>
              <a:gd name="T106" fmla="*/ 2147483646 w 795"/>
              <a:gd name="T107" fmla="*/ 2147483646 h 316"/>
              <a:gd name="T108" fmla="*/ 2147483646 w 795"/>
              <a:gd name="T109" fmla="*/ 2147483646 h 316"/>
              <a:gd name="T110" fmla="*/ 2147483646 w 795"/>
              <a:gd name="T111" fmla="*/ 2147483646 h 316"/>
              <a:gd name="T112" fmla="*/ 2147483646 w 795"/>
              <a:gd name="T113" fmla="*/ 2147483646 h 316"/>
              <a:gd name="T114" fmla="*/ 2147483646 w 795"/>
              <a:gd name="T115" fmla="*/ 2147483646 h 316"/>
              <a:gd name="T116" fmla="*/ 2147483646 w 795"/>
              <a:gd name="T117" fmla="*/ 2147483646 h 316"/>
              <a:gd name="T118" fmla="*/ 2147483646 w 795"/>
              <a:gd name="T119" fmla="*/ 2147483646 h 316"/>
              <a:gd name="T120" fmla="*/ 2147483646 w 795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5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7" y="0"/>
                </a:lnTo>
                <a:lnTo>
                  <a:pt x="111" y="0"/>
                </a:lnTo>
                <a:lnTo>
                  <a:pt x="135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2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1"/>
                </a:lnTo>
                <a:lnTo>
                  <a:pt x="327" y="1"/>
                </a:lnTo>
                <a:lnTo>
                  <a:pt x="332" y="1"/>
                </a:lnTo>
                <a:lnTo>
                  <a:pt x="336" y="1"/>
                </a:lnTo>
                <a:lnTo>
                  <a:pt x="339" y="1"/>
                </a:lnTo>
                <a:lnTo>
                  <a:pt x="343" y="1"/>
                </a:lnTo>
                <a:lnTo>
                  <a:pt x="346" y="1"/>
                </a:lnTo>
                <a:lnTo>
                  <a:pt x="347" y="1"/>
                </a:lnTo>
                <a:lnTo>
                  <a:pt x="350" y="1"/>
                </a:lnTo>
                <a:lnTo>
                  <a:pt x="352" y="1"/>
                </a:lnTo>
                <a:lnTo>
                  <a:pt x="354" y="1"/>
                </a:lnTo>
                <a:lnTo>
                  <a:pt x="356" y="1"/>
                </a:lnTo>
                <a:lnTo>
                  <a:pt x="359" y="1"/>
                </a:lnTo>
                <a:lnTo>
                  <a:pt x="360" y="2"/>
                </a:lnTo>
                <a:lnTo>
                  <a:pt x="363" y="2"/>
                </a:lnTo>
                <a:lnTo>
                  <a:pt x="364" y="2"/>
                </a:lnTo>
                <a:lnTo>
                  <a:pt x="367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5" y="2"/>
                </a:lnTo>
                <a:lnTo>
                  <a:pt x="376" y="2"/>
                </a:lnTo>
                <a:lnTo>
                  <a:pt x="376" y="4"/>
                </a:lnTo>
                <a:lnTo>
                  <a:pt x="378" y="4"/>
                </a:lnTo>
                <a:lnTo>
                  <a:pt x="379" y="4"/>
                </a:lnTo>
                <a:lnTo>
                  <a:pt x="380" y="4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5"/>
                </a:lnTo>
                <a:lnTo>
                  <a:pt x="391" y="5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9" y="5"/>
                </a:lnTo>
                <a:lnTo>
                  <a:pt x="400" y="6"/>
                </a:lnTo>
                <a:lnTo>
                  <a:pt x="402" y="6"/>
                </a:lnTo>
                <a:lnTo>
                  <a:pt x="404" y="6"/>
                </a:lnTo>
                <a:lnTo>
                  <a:pt x="406" y="6"/>
                </a:lnTo>
                <a:lnTo>
                  <a:pt x="408" y="6"/>
                </a:lnTo>
                <a:lnTo>
                  <a:pt x="410" y="8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1" y="9"/>
                </a:lnTo>
                <a:lnTo>
                  <a:pt x="423" y="9"/>
                </a:lnTo>
                <a:lnTo>
                  <a:pt x="424" y="9"/>
                </a:lnTo>
                <a:lnTo>
                  <a:pt x="425" y="10"/>
                </a:lnTo>
                <a:lnTo>
                  <a:pt x="427" y="10"/>
                </a:lnTo>
                <a:lnTo>
                  <a:pt x="428" y="10"/>
                </a:lnTo>
                <a:lnTo>
                  <a:pt x="429" y="10"/>
                </a:lnTo>
                <a:lnTo>
                  <a:pt x="431" y="12"/>
                </a:lnTo>
                <a:lnTo>
                  <a:pt x="432" y="12"/>
                </a:lnTo>
                <a:lnTo>
                  <a:pt x="433" y="12"/>
                </a:lnTo>
                <a:lnTo>
                  <a:pt x="435" y="12"/>
                </a:lnTo>
                <a:lnTo>
                  <a:pt x="436" y="12"/>
                </a:lnTo>
                <a:lnTo>
                  <a:pt x="437" y="13"/>
                </a:lnTo>
                <a:lnTo>
                  <a:pt x="439" y="13"/>
                </a:lnTo>
                <a:lnTo>
                  <a:pt x="440" y="13"/>
                </a:lnTo>
                <a:lnTo>
                  <a:pt x="441" y="14"/>
                </a:lnTo>
                <a:lnTo>
                  <a:pt x="444" y="14"/>
                </a:lnTo>
                <a:lnTo>
                  <a:pt x="445" y="16"/>
                </a:lnTo>
                <a:lnTo>
                  <a:pt x="447" y="16"/>
                </a:lnTo>
                <a:lnTo>
                  <a:pt x="449" y="16"/>
                </a:lnTo>
                <a:lnTo>
                  <a:pt x="451" y="17"/>
                </a:lnTo>
                <a:lnTo>
                  <a:pt x="453" y="17"/>
                </a:lnTo>
                <a:lnTo>
                  <a:pt x="456" y="18"/>
                </a:lnTo>
                <a:lnTo>
                  <a:pt x="459" y="20"/>
                </a:lnTo>
                <a:lnTo>
                  <a:pt x="460" y="20"/>
                </a:lnTo>
                <a:lnTo>
                  <a:pt x="463" y="21"/>
                </a:lnTo>
                <a:lnTo>
                  <a:pt x="465" y="21"/>
                </a:lnTo>
                <a:lnTo>
                  <a:pt x="467" y="22"/>
                </a:lnTo>
                <a:lnTo>
                  <a:pt x="468" y="22"/>
                </a:lnTo>
                <a:lnTo>
                  <a:pt x="471" y="22"/>
                </a:lnTo>
                <a:lnTo>
                  <a:pt x="472" y="24"/>
                </a:lnTo>
                <a:lnTo>
                  <a:pt x="473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9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4"/>
                </a:lnTo>
                <a:lnTo>
                  <a:pt x="499" y="34"/>
                </a:lnTo>
                <a:lnTo>
                  <a:pt x="500" y="35"/>
                </a:lnTo>
                <a:lnTo>
                  <a:pt x="501" y="35"/>
                </a:lnTo>
                <a:lnTo>
                  <a:pt x="504" y="37"/>
                </a:lnTo>
                <a:lnTo>
                  <a:pt x="505" y="38"/>
                </a:lnTo>
                <a:lnTo>
                  <a:pt x="508" y="39"/>
                </a:lnTo>
                <a:lnTo>
                  <a:pt x="509" y="41"/>
                </a:lnTo>
                <a:lnTo>
                  <a:pt x="512" y="41"/>
                </a:lnTo>
                <a:lnTo>
                  <a:pt x="513" y="42"/>
                </a:lnTo>
                <a:lnTo>
                  <a:pt x="514" y="43"/>
                </a:lnTo>
                <a:lnTo>
                  <a:pt x="517" y="43"/>
                </a:lnTo>
                <a:lnTo>
                  <a:pt x="518" y="45"/>
                </a:lnTo>
                <a:lnTo>
                  <a:pt x="520" y="45"/>
                </a:lnTo>
                <a:lnTo>
                  <a:pt x="521" y="46"/>
                </a:lnTo>
                <a:lnTo>
                  <a:pt x="522" y="46"/>
                </a:lnTo>
                <a:lnTo>
                  <a:pt x="524" y="47"/>
                </a:lnTo>
                <a:lnTo>
                  <a:pt x="525" y="49"/>
                </a:lnTo>
                <a:lnTo>
                  <a:pt x="526" y="49"/>
                </a:lnTo>
                <a:lnTo>
                  <a:pt x="528" y="49"/>
                </a:lnTo>
                <a:lnTo>
                  <a:pt x="529" y="50"/>
                </a:lnTo>
                <a:lnTo>
                  <a:pt x="530" y="51"/>
                </a:lnTo>
                <a:lnTo>
                  <a:pt x="532" y="51"/>
                </a:lnTo>
                <a:lnTo>
                  <a:pt x="533" y="51"/>
                </a:lnTo>
                <a:lnTo>
                  <a:pt x="534" y="53"/>
                </a:lnTo>
                <a:lnTo>
                  <a:pt x="536" y="54"/>
                </a:lnTo>
                <a:lnTo>
                  <a:pt x="537" y="54"/>
                </a:lnTo>
                <a:lnTo>
                  <a:pt x="538" y="55"/>
                </a:lnTo>
                <a:lnTo>
                  <a:pt x="540" y="55"/>
                </a:lnTo>
                <a:lnTo>
                  <a:pt x="541" y="57"/>
                </a:lnTo>
                <a:lnTo>
                  <a:pt x="542" y="58"/>
                </a:lnTo>
                <a:lnTo>
                  <a:pt x="544" y="58"/>
                </a:lnTo>
                <a:lnTo>
                  <a:pt x="546" y="59"/>
                </a:lnTo>
                <a:lnTo>
                  <a:pt x="548" y="61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5"/>
                </a:lnTo>
                <a:lnTo>
                  <a:pt x="557" y="65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4" y="70"/>
                </a:lnTo>
                <a:lnTo>
                  <a:pt x="565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0" y="74"/>
                </a:lnTo>
                <a:lnTo>
                  <a:pt x="572" y="74"/>
                </a:lnTo>
                <a:lnTo>
                  <a:pt x="573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8"/>
                </a:lnTo>
                <a:lnTo>
                  <a:pt x="578" y="78"/>
                </a:lnTo>
                <a:lnTo>
                  <a:pt x="580" y="79"/>
                </a:lnTo>
                <a:lnTo>
                  <a:pt x="581" y="81"/>
                </a:lnTo>
                <a:lnTo>
                  <a:pt x="582" y="81"/>
                </a:lnTo>
                <a:lnTo>
                  <a:pt x="584" y="82"/>
                </a:lnTo>
                <a:lnTo>
                  <a:pt x="585" y="83"/>
                </a:lnTo>
                <a:lnTo>
                  <a:pt x="586" y="83"/>
                </a:lnTo>
                <a:lnTo>
                  <a:pt x="589" y="85"/>
                </a:lnTo>
                <a:lnTo>
                  <a:pt x="590" y="86"/>
                </a:lnTo>
                <a:lnTo>
                  <a:pt x="592" y="86"/>
                </a:lnTo>
                <a:lnTo>
                  <a:pt x="593" y="87"/>
                </a:lnTo>
                <a:lnTo>
                  <a:pt x="594" y="89"/>
                </a:lnTo>
                <a:lnTo>
                  <a:pt x="596" y="90"/>
                </a:lnTo>
                <a:lnTo>
                  <a:pt x="597" y="90"/>
                </a:lnTo>
                <a:lnTo>
                  <a:pt x="598" y="91"/>
                </a:lnTo>
                <a:lnTo>
                  <a:pt x="599" y="91"/>
                </a:lnTo>
                <a:lnTo>
                  <a:pt x="599" y="93"/>
                </a:lnTo>
                <a:lnTo>
                  <a:pt x="601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5"/>
                </a:lnTo>
                <a:lnTo>
                  <a:pt x="605" y="95"/>
                </a:lnTo>
                <a:lnTo>
                  <a:pt x="606" y="97"/>
                </a:lnTo>
                <a:lnTo>
                  <a:pt x="607" y="97"/>
                </a:lnTo>
                <a:lnTo>
                  <a:pt x="607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0" y="101"/>
                </a:lnTo>
                <a:lnTo>
                  <a:pt x="611" y="101"/>
                </a:lnTo>
                <a:lnTo>
                  <a:pt x="613" y="102"/>
                </a:lnTo>
                <a:lnTo>
                  <a:pt x="614" y="103"/>
                </a:lnTo>
                <a:lnTo>
                  <a:pt x="615" y="103"/>
                </a:lnTo>
                <a:lnTo>
                  <a:pt x="617" y="105"/>
                </a:lnTo>
                <a:lnTo>
                  <a:pt x="617" y="106"/>
                </a:lnTo>
                <a:lnTo>
                  <a:pt x="618" y="106"/>
                </a:lnTo>
                <a:lnTo>
                  <a:pt x="619" y="107"/>
                </a:lnTo>
                <a:lnTo>
                  <a:pt x="621" y="109"/>
                </a:lnTo>
                <a:lnTo>
                  <a:pt x="622" y="109"/>
                </a:lnTo>
                <a:lnTo>
                  <a:pt x="623" y="110"/>
                </a:lnTo>
                <a:lnTo>
                  <a:pt x="623" y="111"/>
                </a:lnTo>
                <a:lnTo>
                  <a:pt x="625" y="111"/>
                </a:lnTo>
                <a:lnTo>
                  <a:pt x="626" y="113"/>
                </a:lnTo>
                <a:lnTo>
                  <a:pt x="627" y="113"/>
                </a:lnTo>
                <a:lnTo>
                  <a:pt x="627" y="114"/>
                </a:lnTo>
                <a:lnTo>
                  <a:pt x="629" y="114"/>
                </a:lnTo>
                <a:lnTo>
                  <a:pt x="629" y="115"/>
                </a:lnTo>
                <a:lnTo>
                  <a:pt x="630" y="115"/>
                </a:lnTo>
                <a:lnTo>
                  <a:pt x="631" y="117"/>
                </a:lnTo>
                <a:lnTo>
                  <a:pt x="633" y="117"/>
                </a:lnTo>
                <a:lnTo>
                  <a:pt x="634" y="118"/>
                </a:lnTo>
                <a:lnTo>
                  <a:pt x="635" y="119"/>
                </a:lnTo>
                <a:lnTo>
                  <a:pt x="637" y="119"/>
                </a:lnTo>
                <a:lnTo>
                  <a:pt x="638" y="121"/>
                </a:lnTo>
                <a:lnTo>
                  <a:pt x="639" y="121"/>
                </a:lnTo>
                <a:lnTo>
                  <a:pt x="639" y="122"/>
                </a:lnTo>
                <a:lnTo>
                  <a:pt x="641" y="123"/>
                </a:lnTo>
                <a:lnTo>
                  <a:pt x="642" y="123"/>
                </a:lnTo>
                <a:lnTo>
                  <a:pt x="643" y="124"/>
                </a:lnTo>
                <a:lnTo>
                  <a:pt x="645" y="124"/>
                </a:lnTo>
                <a:lnTo>
                  <a:pt x="646" y="126"/>
                </a:lnTo>
                <a:lnTo>
                  <a:pt x="647" y="127"/>
                </a:lnTo>
                <a:lnTo>
                  <a:pt x="649" y="128"/>
                </a:lnTo>
                <a:lnTo>
                  <a:pt x="650" y="128"/>
                </a:lnTo>
                <a:lnTo>
                  <a:pt x="650" y="130"/>
                </a:lnTo>
                <a:lnTo>
                  <a:pt x="651" y="130"/>
                </a:lnTo>
                <a:lnTo>
                  <a:pt x="653" y="131"/>
                </a:lnTo>
                <a:lnTo>
                  <a:pt x="654" y="132"/>
                </a:lnTo>
                <a:lnTo>
                  <a:pt x="655" y="132"/>
                </a:lnTo>
                <a:lnTo>
                  <a:pt x="655" y="134"/>
                </a:lnTo>
                <a:lnTo>
                  <a:pt x="657" y="134"/>
                </a:lnTo>
                <a:lnTo>
                  <a:pt x="657" y="135"/>
                </a:lnTo>
                <a:lnTo>
                  <a:pt x="658" y="135"/>
                </a:lnTo>
                <a:lnTo>
                  <a:pt x="658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3" y="151"/>
                </a:lnTo>
                <a:lnTo>
                  <a:pt x="673" y="152"/>
                </a:lnTo>
                <a:lnTo>
                  <a:pt x="674" y="154"/>
                </a:lnTo>
                <a:lnTo>
                  <a:pt x="675" y="154"/>
                </a:lnTo>
                <a:lnTo>
                  <a:pt x="677" y="155"/>
                </a:lnTo>
                <a:lnTo>
                  <a:pt x="677" y="156"/>
                </a:lnTo>
                <a:lnTo>
                  <a:pt x="678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60"/>
                </a:lnTo>
                <a:lnTo>
                  <a:pt x="682" y="160"/>
                </a:lnTo>
                <a:lnTo>
                  <a:pt x="682" y="162"/>
                </a:lnTo>
                <a:lnTo>
                  <a:pt x="683" y="163"/>
                </a:lnTo>
                <a:lnTo>
                  <a:pt x="685" y="164"/>
                </a:lnTo>
                <a:lnTo>
                  <a:pt x="685" y="166"/>
                </a:lnTo>
                <a:lnTo>
                  <a:pt x="686" y="166"/>
                </a:lnTo>
                <a:lnTo>
                  <a:pt x="687" y="167"/>
                </a:lnTo>
                <a:lnTo>
                  <a:pt x="687" y="168"/>
                </a:lnTo>
                <a:lnTo>
                  <a:pt x="688" y="170"/>
                </a:lnTo>
                <a:lnTo>
                  <a:pt x="690" y="170"/>
                </a:lnTo>
                <a:lnTo>
                  <a:pt x="690" y="171"/>
                </a:lnTo>
                <a:lnTo>
                  <a:pt x="691" y="172"/>
                </a:lnTo>
                <a:lnTo>
                  <a:pt x="692" y="174"/>
                </a:lnTo>
                <a:lnTo>
                  <a:pt x="694" y="176"/>
                </a:lnTo>
                <a:lnTo>
                  <a:pt x="695" y="178"/>
                </a:lnTo>
                <a:lnTo>
                  <a:pt x="696" y="179"/>
                </a:lnTo>
                <a:lnTo>
                  <a:pt x="698" y="180"/>
                </a:lnTo>
                <a:lnTo>
                  <a:pt x="699" y="183"/>
                </a:lnTo>
                <a:lnTo>
                  <a:pt x="702" y="184"/>
                </a:lnTo>
                <a:lnTo>
                  <a:pt x="703" y="186"/>
                </a:lnTo>
                <a:lnTo>
                  <a:pt x="703" y="187"/>
                </a:lnTo>
                <a:lnTo>
                  <a:pt x="704" y="188"/>
                </a:lnTo>
                <a:lnTo>
                  <a:pt x="706" y="191"/>
                </a:lnTo>
                <a:lnTo>
                  <a:pt x="707" y="191"/>
                </a:lnTo>
                <a:lnTo>
                  <a:pt x="708" y="192"/>
                </a:lnTo>
                <a:lnTo>
                  <a:pt x="708" y="194"/>
                </a:lnTo>
                <a:lnTo>
                  <a:pt x="710" y="195"/>
                </a:lnTo>
                <a:lnTo>
                  <a:pt x="711" y="196"/>
                </a:lnTo>
                <a:lnTo>
                  <a:pt x="711" y="198"/>
                </a:lnTo>
                <a:lnTo>
                  <a:pt x="712" y="198"/>
                </a:lnTo>
                <a:lnTo>
                  <a:pt x="714" y="199"/>
                </a:lnTo>
                <a:lnTo>
                  <a:pt x="714" y="200"/>
                </a:lnTo>
                <a:lnTo>
                  <a:pt x="715" y="202"/>
                </a:lnTo>
                <a:lnTo>
                  <a:pt x="715" y="203"/>
                </a:lnTo>
                <a:lnTo>
                  <a:pt x="716" y="203"/>
                </a:lnTo>
                <a:lnTo>
                  <a:pt x="718" y="204"/>
                </a:lnTo>
                <a:lnTo>
                  <a:pt x="718" y="206"/>
                </a:lnTo>
                <a:lnTo>
                  <a:pt x="719" y="207"/>
                </a:lnTo>
                <a:lnTo>
                  <a:pt x="720" y="208"/>
                </a:lnTo>
                <a:lnTo>
                  <a:pt x="720" y="209"/>
                </a:lnTo>
                <a:lnTo>
                  <a:pt x="722" y="211"/>
                </a:lnTo>
                <a:lnTo>
                  <a:pt x="723" y="212"/>
                </a:lnTo>
                <a:lnTo>
                  <a:pt x="723" y="213"/>
                </a:lnTo>
                <a:lnTo>
                  <a:pt x="724" y="215"/>
                </a:lnTo>
                <a:lnTo>
                  <a:pt x="726" y="216"/>
                </a:lnTo>
                <a:lnTo>
                  <a:pt x="727" y="219"/>
                </a:lnTo>
                <a:lnTo>
                  <a:pt x="728" y="220"/>
                </a:lnTo>
                <a:lnTo>
                  <a:pt x="730" y="221"/>
                </a:lnTo>
                <a:lnTo>
                  <a:pt x="731" y="224"/>
                </a:lnTo>
                <a:lnTo>
                  <a:pt x="732" y="227"/>
                </a:lnTo>
                <a:lnTo>
                  <a:pt x="735" y="228"/>
                </a:lnTo>
                <a:lnTo>
                  <a:pt x="736" y="231"/>
                </a:lnTo>
                <a:lnTo>
                  <a:pt x="736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2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7" y="245"/>
                </a:lnTo>
                <a:lnTo>
                  <a:pt x="747" y="247"/>
                </a:lnTo>
                <a:lnTo>
                  <a:pt x="748" y="248"/>
                </a:lnTo>
                <a:lnTo>
                  <a:pt x="750" y="248"/>
                </a:lnTo>
                <a:lnTo>
                  <a:pt x="750" y="249"/>
                </a:lnTo>
                <a:lnTo>
                  <a:pt x="751" y="251"/>
                </a:lnTo>
                <a:lnTo>
                  <a:pt x="751" y="252"/>
                </a:lnTo>
                <a:lnTo>
                  <a:pt x="752" y="253"/>
                </a:lnTo>
                <a:lnTo>
                  <a:pt x="754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8" y="260"/>
                </a:lnTo>
                <a:lnTo>
                  <a:pt x="759" y="261"/>
                </a:lnTo>
                <a:lnTo>
                  <a:pt x="760" y="264"/>
                </a:lnTo>
                <a:lnTo>
                  <a:pt x="762" y="265"/>
                </a:lnTo>
                <a:lnTo>
                  <a:pt x="763" y="267"/>
                </a:lnTo>
                <a:lnTo>
                  <a:pt x="764" y="269"/>
                </a:lnTo>
                <a:lnTo>
                  <a:pt x="766" y="272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80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6" y="285"/>
                </a:lnTo>
                <a:lnTo>
                  <a:pt x="776" y="287"/>
                </a:lnTo>
                <a:lnTo>
                  <a:pt x="777" y="288"/>
                </a:lnTo>
                <a:lnTo>
                  <a:pt x="779" y="289"/>
                </a:lnTo>
                <a:lnTo>
                  <a:pt x="779" y="291"/>
                </a:lnTo>
                <a:lnTo>
                  <a:pt x="780" y="292"/>
                </a:lnTo>
                <a:lnTo>
                  <a:pt x="780" y="293"/>
                </a:lnTo>
                <a:lnTo>
                  <a:pt x="781" y="295"/>
                </a:lnTo>
                <a:lnTo>
                  <a:pt x="783" y="295"/>
                </a:lnTo>
                <a:lnTo>
                  <a:pt x="783" y="296"/>
                </a:lnTo>
                <a:lnTo>
                  <a:pt x="784" y="297"/>
                </a:lnTo>
                <a:lnTo>
                  <a:pt x="784" y="298"/>
                </a:lnTo>
                <a:lnTo>
                  <a:pt x="785" y="300"/>
                </a:lnTo>
                <a:lnTo>
                  <a:pt x="787" y="301"/>
                </a:lnTo>
                <a:lnTo>
                  <a:pt x="787" y="302"/>
                </a:lnTo>
                <a:lnTo>
                  <a:pt x="788" y="304"/>
                </a:lnTo>
                <a:lnTo>
                  <a:pt x="788" y="305"/>
                </a:lnTo>
                <a:lnTo>
                  <a:pt x="789" y="306"/>
                </a:lnTo>
                <a:lnTo>
                  <a:pt x="789" y="308"/>
                </a:lnTo>
                <a:lnTo>
                  <a:pt x="791" y="309"/>
                </a:lnTo>
                <a:lnTo>
                  <a:pt x="792" y="310"/>
                </a:lnTo>
                <a:lnTo>
                  <a:pt x="792" y="312"/>
                </a:lnTo>
                <a:lnTo>
                  <a:pt x="793" y="313"/>
                </a:lnTo>
                <a:lnTo>
                  <a:pt x="795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Freeform 13">
            <a:extLst>
              <a:ext uri="{FF2B5EF4-FFF2-40B4-BE49-F238E27FC236}">
                <a16:creationId xmlns:a16="http://schemas.microsoft.com/office/drawing/2014/main" id="{6E465E17-E380-7642-9D53-BC2981B04233}"/>
              </a:ext>
            </a:extLst>
          </p:cNvPr>
          <p:cNvSpPr>
            <a:spLocks/>
          </p:cNvSpPr>
          <p:nvPr/>
        </p:nvSpPr>
        <p:spPr bwMode="auto">
          <a:xfrm>
            <a:off x="3983039" y="2482850"/>
            <a:ext cx="630237" cy="249238"/>
          </a:xfrm>
          <a:custGeom>
            <a:avLst/>
            <a:gdLst>
              <a:gd name="T0" fmla="*/ 2147483646 w 795"/>
              <a:gd name="T1" fmla="*/ 2147483646 h 315"/>
              <a:gd name="T2" fmla="*/ 2147483646 w 795"/>
              <a:gd name="T3" fmla="*/ 2147483646 h 315"/>
              <a:gd name="T4" fmla="*/ 2147483646 w 795"/>
              <a:gd name="T5" fmla="*/ 2147483646 h 315"/>
              <a:gd name="T6" fmla="*/ 2147483646 w 795"/>
              <a:gd name="T7" fmla="*/ 2147483646 h 315"/>
              <a:gd name="T8" fmla="*/ 2147483646 w 795"/>
              <a:gd name="T9" fmla="*/ 2147483646 h 315"/>
              <a:gd name="T10" fmla="*/ 2147483646 w 795"/>
              <a:gd name="T11" fmla="*/ 2147483646 h 315"/>
              <a:gd name="T12" fmla="*/ 2147483646 w 795"/>
              <a:gd name="T13" fmla="*/ 2147483646 h 315"/>
              <a:gd name="T14" fmla="*/ 2147483646 w 795"/>
              <a:gd name="T15" fmla="*/ 2147483646 h 315"/>
              <a:gd name="T16" fmla="*/ 2147483646 w 795"/>
              <a:gd name="T17" fmla="*/ 2147483646 h 315"/>
              <a:gd name="T18" fmla="*/ 2147483646 w 795"/>
              <a:gd name="T19" fmla="*/ 2147483646 h 315"/>
              <a:gd name="T20" fmla="*/ 2147483646 w 795"/>
              <a:gd name="T21" fmla="*/ 2147483646 h 315"/>
              <a:gd name="T22" fmla="*/ 2147483646 w 795"/>
              <a:gd name="T23" fmla="*/ 2147483646 h 315"/>
              <a:gd name="T24" fmla="*/ 2147483646 w 795"/>
              <a:gd name="T25" fmla="*/ 2147483646 h 315"/>
              <a:gd name="T26" fmla="*/ 2147483646 w 795"/>
              <a:gd name="T27" fmla="*/ 2147483646 h 315"/>
              <a:gd name="T28" fmla="*/ 2147483646 w 795"/>
              <a:gd name="T29" fmla="*/ 2147483646 h 315"/>
              <a:gd name="T30" fmla="*/ 2147483646 w 795"/>
              <a:gd name="T31" fmla="*/ 2147483646 h 315"/>
              <a:gd name="T32" fmla="*/ 2147483646 w 795"/>
              <a:gd name="T33" fmla="*/ 2147483646 h 315"/>
              <a:gd name="T34" fmla="*/ 2147483646 w 795"/>
              <a:gd name="T35" fmla="*/ 2147483646 h 315"/>
              <a:gd name="T36" fmla="*/ 2147483646 w 795"/>
              <a:gd name="T37" fmla="*/ 2147483646 h 315"/>
              <a:gd name="T38" fmla="*/ 2147483646 w 795"/>
              <a:gd name="T39" fmla="*/ 2147483646 h 315"/>
              <a:gd name="T40" fmla="*/ 2147483646 w 795"/>
              <a:gd name="T41" fmla="*/ 2147483646 h 315"/>
              <a:gd name="T42" fmla="*/ 2147483646 w 795"/>
              <a:gd name="T43" fmla="*/ 2147483646 h 315"/>
              <a:gd name="T44" fmla="*/ 2147483646 w 795"/>
              <a:gd name="T45" fmla="*/ 2147483646 h 315"/>
              <a:gd name="T46" fmla="*/ 2147483646 w 795"/>
              <a:gd name="T47" fmla="*/ 2147483646 h 315"/>
              <a:gd name="T48" fmla="*/ 2147483646 w 795"/>
              <a:gd name="T49" fmla="*/ 2147483646 h 315"/>
              <a:gd name="T50" fmla="*/ 2147483646 w 795"/>
              <a:gd name="T51" fmla="*/ 2147483646 h 315"/>
              <a:gd name="T52" fmla="*/ 2147483646 w 795"/>
              <a:gd name="T53" fmla="*/ 2147483646 h 315"/>
              <a:gd name="T54" fmla="*/ 2147483646 w 795"/>
              <a:gd name="T55" fmla="*/ 2147483646 h 315"/>
              <a:gd name="T56" fmla="*/ 2147483646 w 795"/>
              <a:gd name="T57" fmla="*/ 2147483646 h 315"/>
              <a:gd name="T58" fmla="*/ 2147483646 w 795"/>
              <a:gd name="T59" fmla="*/ 2147483646 h 315"/>
              <a:gd name="T60" fmla="*/ 2147483646 w 795"/>
              <a:gd name="T61" fmla="*/ 2147483646 h 315"/>
              <a:gd name="T62" fmla="*/ 2147483646 w 795"/>
              <a:gd name="T63" fmla="*/ 2147483646 h 315"/>
              <a:gd name="T64" fmla="*/ 2147483646 w 795"/>
              <a:gd name="T65" fmla="*/ 2147483646 h 315"/>
              <a:gd name="T66" fmla="*/ 2147483646 w 795"/>
              <a:gd name="T67" fmla="*/ 2147483646 h 315"/>
              <a:gd name="T68" fmla="*/ 2147483646 w 795"/>
              <a:gd name="T69" fmla="*/ 2147483646 h 315"/>
              <a:gd name="T70" fmla="*/ 2147483646 w 795"/>
              <a:gd name="T71" fmla="*/ 2147483646 h 315"/>
              <a:gd name="T72" fmla="*/ 2147483646 w 795"/>
              <a:gd name="T73" fmla="*/ 2147483646 h 315"/>
              <a:gd name="T74" fmla="*/ 2147483646 w 795"/>
              <a:gd name="T75" fmla="*/ 2147483646 h 315"/>
              <a:gd name="T76" fmla="*/ 2147483646 w 795"/>
              <a:gd name="T77" fmla="*/ 2147483646 h 315"/>
              <a:gd name="T78" fmla="*/ 2147483646 w 795"/>
              <a:gd name="T79" fmla="*/ 2147483646 h 315"/>
              <a:gd name="T80" fmla="*/ 2147483646 w 795"/>
              <a:gd name="T81" fmla="*/ 2147483646 h 315"/>
              <a:gd name="T82" fmla="*/ 2147483646 w 795"/>
              <a:gd name="T83" fmla="*/ 2147483646 h 315"/>
              <a:gd name="T84" fmla="*/ 2147483646 w 795"/>
              <a:gd name="T85" fmla="*/ 2147483646 h 315"/>
              <a:gd name="T86" fmla="*/ 2147483646 w 795"/>
              <a:gd name="T87" fmla="*/ 2147483646 h 315"/>
              <a:gd name="T88" fmla="*/ 2147483646 w 795"/>
              <a:gd name="T89" fmla="*/ 2147483646 h 315"/>
              <a:gd name="T90" fmla="*/ 2147483646 w 795"/>
              <a:gd name="T91" fmla="*/ 2147483646 h 315"/>
              <a:gd name="T92" fmla="*/ 2147483646 w 795"/>
              <a:gd name="T93" fmla="*/ 2147483646 h 315"/>
              <a:gd name="T94" fmla="*/ 2147483646 w 795"/>
              <a:gd name="T95" fmla="*/ 2147483646 h 315"/>
              <a:gd name="T96" fmla="*/ 2147483646 w 795"/>
              <a:gd name="T97" fmla="*/ 2147483646 h 315"/>
              <a:gd name="T98" fmla="*/ 2147483646 w 795"/>
              <a:gd name="T99" fmla="*/ 2147483646 h 315"/>
              <a:gd name="T100" fmla="*/ 2147483646 w 795"/>
              <a:gd name="T101" fmla="*/ 2147483646 h 315"/>
              <a:gd name="T102" fmla="*/ 2147483646 w 795"/>
              <a:gd name="T103" fmla="*/ 2147483646 h 315"/>
              <a:gd name="T104" fmla="*/ 2147483646 w 795"/>
              <a:gd name="T105" fmla="*/ 2147483646 h 315"/>
              <a:gd name="T106" fmla="*/ 2147483646 w 795"/>
              <a:gd name="T107" fmla="*/ 2147483646 h 315"/>
              <a:gd name="T108" fmla="*/ 2147483646 w 795"/>
              <a:gd name="T109" fmla="*/ 2147483646 h 315"/>
              <a:gd name="T110" fmla="*/ 2147483646 w 795"/>
              <a:gd name="T111" fmla="*/ 2147483646 h 315"/>
              <a:gd name="T112" fmla="*/ 2147483646 w 795"/>
              <a:gd name="T113" fmla="*/ 2147483646 h 315"/>
              <a:gd name="T114" fmla="*/ 2147483646 w 795"/>
              <a:gd name="T115" fmla="*/ 0 h 315"/>
              <a:gd name="T116" fmla="*/ 2147483646 w 795"/>
              <a:gd name="T117" fmla="*/ 0 h 315"/>
              <a:gd name="T118" fmla="*/ 2147483646 w 795"/>
              <a:gd name="T119" fmla="*/ 0 h 315"/>
              <a:gd name="T120" fmla="*/ 2147483646 w 795"/>
              <a:gd name="T121" fmla="*/ 0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5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7" y="315"/>
                </a:lnTo>
                <a:lnTo>
                  <a:pt x="111" y="315"/>
                </a:lnTo>
                <a:lnTo>
                  <a:pt x="135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2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9" y="315"/>
                </a:lnTo>
                <a:lnTo>
                  <a:pt x="343" y="315"/>
                </a:lnTo>
                <a:lnTo>
                  <a:pt x="346" y="315"/>
                </a:lnTo>
                <a:lnTo>
                  <a:pt x="347" y="315"/>
                </a:lnTo>
                <a:lnTo>
                  <a:pt x="350" y="315"/>
                </a:lnTo>
                <a:lnTo>
                  <a:pt x="352" y="315"/>
                </a:lnTo>
                <a:lnTo>
                  <a:pt x="354" y="314"/>
                </a:lnTo>
                <a:lnTo>
                  <a:pt x="356" y="314"/>
                </a:lnTo>
                <a:lnTo>
                  <a:pt x="359" y="314"/>
                </a:lnTo>
                <a:lnTo>
                  <a:pt x="360" y="314"/>
                </a:lnTo>
                <a:lnTo>
                  <a:pt x="363" y="314"/>
                </a:lnTo>
                <a:lnTo>
                  <a:pt x="364" y="314"/>
                </a:lnTo>
                <a:lnTo>
                  <a:pt x="367" y="314"/>
                </a:lnTo>
                <a:lnTo>
                  <a:pt x="368" y="314"/>
                </a:lnTo>
                <a:lnTo>
                  <a:pt x="370" y="314"/>
                </a:lnTo>
                <a:lnTo>
                  <a:pt x="371" y="314"/>
                </a:lnTo>
                <a:lnTo>
                  <a:pt x="372" y="314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2"/>
                </a:lnTo>
                <a:lnTo>
                  <a:pt x="386" y="312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1"/>
                </a:lnTo>
                <a:lnTo>
                  <a:pt x="396" y="310"/>
                </a:lnTo>
                <a:lnTo>
                  <a:pt x="399" y="310"/>
                </a:lnTo>
                <a:lnTo>
                  <a:pt x="400" y="310"/>
                </a:lnTo>
                <a:lnTo>
                  <a:pt x="402" y="310"/>
                </a:lnTo>
                <a:lnTo>
                  <a:pt x="404" y="310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8"/>
                </a:lnTo>
                <a:lnTo>
                  <a:pt x="415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1" y="307"/>
                </a:lnTo>
                <a:lnTo>
                  <a:pt x="423" y="307"/>
                </a:lnTo>
                <a:lnTo>
                  <a:pt x="424" y="306"/>
                </a:lnTo>
                <a:lnTo>
                  <a:pt x="425" y="306"/>
                </a:lnTo>
                <a:lnTo>
                  <a:pt x="427" y="306"/>
                </a:lnTo>
                <a:lnTo>
                  <a:pt x="428" y="306"/>
                </a:lnTo>
                <a:lnTo>
                  <a:pt x="429" y="306"/>
                </a:lnTo>
                <a:lnTo>
                  <a:pt x="431" y="304"/>
                </a:lnTo>
                <a:lnTo>
                  <a:pt x="432" y="304"/>
                </a:lnTo>
                <a:lnTo>
                  <a:pt x="433" y="304"/>
                </a:lnTo>
                <a:lnTo>
                  <a:pt x="435" y="304"/>
                </a:lnTo>
                <a:lnTo>
                  <a:pt x="436" y="303"/>
                </a:lnTo>
                <a:lnTo>
                  <a:pt x="437" y="303"/>
                </a:lnTo>
                <a:lnTo>
                  <a:pt x="439" y="303"/>
                </a:lnTo>
                <a:lnTo>
                  <a:pt x="440" y="302"/>
                </a:lnTo>
                <a:lnTo>
                  <a:pt x="441" y="302"/>
                </a:lnTo>
                <a:lnTo>
                  <a:pt x="444" y="302"/>
                </a:lnTo>
                <a:lnTo>
                  <a:pt x="445" y="300"/>
                </a:lnTo>
                <a:lnTo>
                  <a:pt x="447" y="300"/>
                </a:lnTo>
                <a:lnTo>
                  <a:pt x="449" y="299"/>
                </a:lnTo>
                <a:lnTo>
                  <a:pt x="451" y="299"/>
                </a:lnTo>
                <a:lnTo>
                  <a:pt x="453" y="298"/>
                </a:lnTo>
                <a:lnTo>
                  <a:pt x="456" y="298"/>
                </a:lnTo>
                <a:lnTo>
                  <a:pt x="459" y="296"/>
                </a:lnTo>
                <a:lnTo>
                  <a:pt x="460" y="296"/>
                </a:lnTo>
                <a:lnTo>
                  <a:pt x="463" y="295"/>
                </a:lnTo>
                <a:lnTo>
                  <a:pt x="465" y="295"/>
                </a:lnTo>
                <a:lnTo>
                  <a:pt x="467" y="294"/>
                </a:lnTo>
                <a:lnTo>
                  <a:pt x="468" y="294"/>
                </a:lnTo>
                <a:lnTo>
                  <a:pt x="471" y="292"/>
                </a:lnTo>
                <a:lnTo>
                  <a:pt x="472" y="292"/>
                </a:lnTo>
                <a:lnTo>
                  <a:pt x="473" y="292"/>
                </a:lnTo>
                <a:lnTo>
                  <a:pt x="475" y="291"/>
                </a:lnTo>
                <a:lnTo>
                  <a:pt x="476" y="291"/>
                </a:lnTo>
                <a:lnTo>
                  <a:pt x="477" y="291"/>
                </a:lnTo>
                <a:lnTo>
                  <a:pt x="479" y="290"/>
                </a:lnTo>
                <a:lnTo>
                  <a:pt x="480" y="290"/>
                </a:lnTo>
                <a:lnTo>
                  <a:pt x="481" y="290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7"/>
                </a:lnTo>
                <a:lnTo>
                  <a:pt x="488" y="286"/>
                </a:lnTo>
                <a:lnTo>
                  <a:pt x="489" y="286"/>
                </a:lnTo>
                <a:lnTo>
                  <a:pt x="491" y="284"/>
                </a:lnTo>
                <a:lnTo>
                  <a:pt x="492" y="284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9" y="282"/>
                </a:lnTo>
                <a:lnTo>
                  <a:pt x="500" y="280"/>
                </a:lnTo>
                <a:lnTo>
                  <a:pt x="501" y="279"/>
                </a:lnTo>
                <a:lnTo>
                  <a:pt x="504" y="279"/>
                </a:lnTo>
                <a:lnTo>
                  <a:pt x="505" y="278"/>
                </a:lnTo>
                <a:lnTo>
                  <a:pt x="508" y="276"/>
                </a:lnTo>
                <a:lnTo>
                  <a:pt x="509" y="275"/>
                </a:lnTo>
                <a:lnTo>
                  <a:pt x="512" y="275"/>
                </a:lnTo>
                <a:lnTo>
                  <a:pt x="513" y="274"/>
                </a:lnTo>
                <a:lnTo>
                  <a:pt x="514" y="272"/>
                </a:lnTo>
                <a:lnTo>
                  <a:pt x="517" y="272"/>
                </a:lnTo>
                <a:lnTo>
                  <a:pt x="518" y="271"/>
                </a:lnTo>
                <a:lnTo>
                  <a:pt x="520" y="271"/>
                </a:lnTo>
                <a:lnTo>
                  <a:pt x="521" y="270"/>
                </a:lnTo>
                <a:lnTo>
                  <a:pt x="522" y="270"/>
                </a:lnTo>
                <a:lnTo>
                  <a:pt x="524" y="268"/>
                </a:lnTo>
                <a:lnTo>
                  <a:pt x="525" y="267"/>
                </a:lnTo>
                <a:lnTo>
                  <a:pt x="526" y="267"/>
                </a:lnTo>
                <a:lnTo>
                  <a:pt x="528" y="266"/>
                </a:lnTo>
                <a:lnTo>
                  <a:pt x="529" y="266"/>
                </a:lnTo>
                <a:lnTo>
                  <a:pt x="530" y="264"/>
                </a:lnTo>
                <a:lnTo>
                  <a:pt x="532" y="264"/>
                </a:lnTo>
                <a:lnTo>
                  <a:pt x="533" y="263"/>
                </a:lnTo>
                <a:lnTo>
                  <a:pt x="534" y="263"/>
                </a:lnTo>
                <a:lnTo>
                  <a:pt x="534" y="262"/>
                </a:lnTo>
                <a:lnTo>
                  <a:pt x="536" y="262"/>
                </a:lnTo>
                <a:lnTo>
                  <a:pt x="537" y="260"/>
                </a:lnTo>
                <a:lnTo>
                  <a:pt x="538" y="260"/>
                </a:lnTo>
                <a:lnTo>
                  <a:pt x="540" y="259"/>
                </a:lnTo>
                <a:lnTo>
                  <a:pt x="541" y="259"/>
                </a:lnTo>
                <a:lnTo>
                  <a:pt x="542" y="258"/>
                </a:lnTo>
                <a:lnTo>
                  <a:pt x="544" y="256"/>
                </a:lnTo>
                <a:lnTo>
                  <a:pt x="546" y="256"/>
                </a:lnTo>
                <a:lnTo>
                  <a:pt x="548" y="255"/>
                </a:lnTo>
                <a:lnTo>
                  <a:pt x="549" y="254"/>
                </a:lnTo>
                <a:lnTo>
                  <a:pt x="552" y="252"/>
                </a:lnTo>
                <a:lnTo>
                  <a:pt x="553" y="252"/>
                </a:lnTo>
                <a:lnTo>
                  <a:pt x="554" y="251"/>
                </a:lnTo>
                <a:lnTo>
                  <a:pt x="557" y="250"/>
                </a:lnTo>
                <a:lnTo>
                  <a:pt x="558" y="250"/>
                </a:lnTo>
                <a:lnTo>
                  <a:pt x="560" y="248"/>
                </a:lnTo>
                <a:lnTo>
                  <a:pt x="561" y="248"/>
                </a:lnTo>
                <a:lnTo>
                  <a:pt x="562" y="247"/>
                </a:lnTo>
                <a:lnTo>
                  <a:pt x="564" y="247"/>
                </a:lnTo>
                <a:lnTo>
                  <a:pt x="564" y="246"/>
                </a:lnTo>
                <a:lnTo>
                  <a:pt x="565" y="246"/>
                </a:lnTo>
                <a:lnTo>
                  <a:pt x="566" y="244"/>
                </a:lnTo>
                <a:lnTo>
                  <a:pt x="568" y="244"/>
                </a:lnTo>
                <a:lnTo>
                  <a:pt x="568" y="243"/>
                </a:lnTo>
                <a:lnTo>
                  <a:pt x="569" y="243"/>
                </a:lnTo>
                <a:lnTo>
                  <a:pt x="570" y="243"/>
                </a:lnTo>
                <a:lnTo>
                  <a:pt x="570" y="242"/>
                </a:lnTo>
                <a:lnTo>
                  <a:pt x="572" y="242"/>
                </a:lnTo>
                <a:lnTo>
                  <a:pt x="573" y="241"/>
                </a:lnTo>
                <a:lnTo>
                  <a:pt x="574" y="241"/>
                </a:lnTo>
                <a:lnTo>
                  <a:pt x="576" y="239"/>
                </a:lnTo>
                <a:lnTo>
                  <a:pt x="577" y="238"/>
                </a:lnTo>
                <a:lnTo>
                  <a:pt x="578" y="238"/>
                </a:lnTo>
                <a:lnTo>
                  <a:pt x="580" y="237"/>
                </a:lnTo>
                <a:lnTo>
                  <a:pt x="581" y="235"/>
                </a:lnTo>
                <a:lnTo>
                  <a:pt x="582" y="234"/>
                </a:lnTo>
                <a:lnTo>
                  <a:pt x="584" y="234"/>
                </a:lnTo>
                <a:lnTo>
                  <a:pt x="585" y="233"/>
                </a:lnTo>
                <a:lnTo>
                  <a:pt x="586" y="231"/>
                </a:lnTo>
                <a:lnTo>
                  <a:pt x="589" y="231"/>
                </a:lnTo>
                <a:lnTo>
                  <a:pt x="590" y="230"/>
                </a:lnTo>
                <a:lnTo>
                  <a:pt x="592" y="229"/>
                </a:lnTo>
                <a:lnTo>
                  <a:pt x="593" y="229"/>
                </a:lnTo>
                <a:lnTo>
                  <a:pt x="594" y="227"/>
                </a:lnTo>
                <a:lnTo>
                  <a:pt x="596" y="226"/>
                </a:lnTo>
                <a:lnTo>
                  <a:pt x="597" y="226"/>
                </a:lnTo>
                <a:lnTo>
                  <a:pt x="598" y="225"/>
                </a:lnTo>
                <a:lnTo>
                  <a:pt x="599" y="223"/>
                </a:lnTo>
                <a:lnTo>
                  <a:pt x="601" y="222"/>
                </a:lnTo>
                <a:lnTo>
                  <a:pt x="602" y="222"/>
                </a:lnTo>
                <a:lnTo>
                  <a:pt x="603" y="221"/>
                </a:lnTo>
                <a:lnTo>
                  <a:pt x="605" y="221"/>
                </a:lnTo>
                <a:lnTo>
                  <a:pt x="605" y="219"/>
                </a:lnTo>
                <a:lnTo>
                  <a:pt x="606" y="219"/>
                </a:lnTo>
                <a:lnTo>
                  <a:pt x="607" y="218"/>
                </a:lnTo>
                <a:lnTo>
                  <a:pt x="609" y="217"/>
                </a:lnTo>
                <a:lnTo>
                  <a:pt x="610" y="217"/>
                </a:lnTo>
                <a:lnTo>
                  <a:pt x="610" y="215"/>
                </a:lnTo>
                <a:lnTo>
                  <a:pt x="611" y="215"/>
                </a:lnTo>
                <a:lnTo>
                  <a:pt x="613" y="214"/>
                </a:lnTo>
                <a:lnTo>
                  <a:pt x="614" y="213"/>
                </a:lnTo>
                <a:lnTo>
                  <a:pt x="615" y="211"/>
                </a:lnTo>
                <a:lnTo>
                  <a:pt x="617" y="211"/>
                </a:lnTo>
                <a:lnTo>
                  <a:pt x="617" y="210"/>
                </a:lnTo>
                <a:lnTo>
                  <a:pt x="618" y="210"/>
                </a:lnTo>
                <a:lnTo>
                  <a:pt x="619" y="209"/>
                </a:lnTo>
                <a:lnTo>
                  <a:pt x="621" y="207"/>
                </a:lnTo>
                <a:lnTo>
                  <a:pt x="622" y="206"/>
                </a:lnTo>
                <a:lnTo>
                  <a:pt x="623" y="206"/>
                </a:lnTo>
                <a:lnTo>
                  <a:pt x="623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7" y="202"/>
                </a:lnTo>
                <a:lnTo>
                  <a:pt x="629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1" y="199"/>
                </a:lnTo>
                <a:lnTo>
                  <a:pt x="633" y="199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5" y="197"/>
                </a:lnTo>
                <a:lnTo>
                  <a:pt x="637" y="195"/>
                </a:lnTo>
                <a:lnTo>
                  <a:pt x="638" y="195"/>
                </a:lnTo>
                <a:lnTo>
                  <a:pt x="639" y="194"/>
                </a:lnTo>
                <a:lnTo>
                  <a:pt x="641" y="193"/>
                </a:lnTo>
                <a:lnTo>
                  <a:pt x="642" y="191"/>
                </a:lnTo>
                <a:lnTo>
                  <a:pt x="643" y="191"/>
                </a:lnTo>
                <a:lnTo>
                  <a:pt x="645" y="190"/>
                </a:lnTo>
                <a:lnTo>
                  <a:pt x="646" y="190"/>
                </a:lnTo>
                <a:lnTo>
                  <a:pt x="646" y="189"/>
                </a:lnTo>
                <a:lnTo>
                  <a:pt x="647" y="189"/>
                </a:lnTo>
                <a:lnTo>
                  <a:pt x="649" y="187"/>
                </a:lnTo>
                <a:lnTo>
                  <a:pt x="650" y="187"/>
                </a:lnTo>
                <a:lnTo>
                  <a:pt x="650" y="186"/>
                </a:lnTo>
                <a:lnTo>
                  <a:pt x="651" y="186"/>
                </a:lnTo>
                <a:lnTo>
                  <a:pt x="651" y="185"/>
                </a:lnTo>
                <a:lnTo>
                  <a:pt x="653" y="185"/>
                </a:lnTo>
                <a:lnTo>
                  <a:pt x="654" y="183"/>
                </a:lnTo>
                <a:lnTo>
                  <a:pt x="655" y="182"/>
                </a:lnTo>
                <a:lnTo>
                  <a:pt x="657" y="181"/>
                </a:lnTo>
                <a:lnTo>
                  <a:pt x="658" y="179"/>
                </a:lnTo>
                <a:lnTo>
                  <a:pt x="659" y="178"/>
                </a:lnTo>
                <a:lnTo>
                  <a:pt x="659" y="177"/>
                </a:lnTo>
                <a:lnTo>
                  <a:pt x="661" y="177"/>
                </a:lnTo>
                <a:lnTo>
                  <a:pt x="662" y="175"/>
                </a:lnTo>
                <a:lnTo>
                  <a:pt x="663" y="174"/>
                </a:lnTo>
                <a:lnTo>
                  <a:pt x="663" y="173"/>
                </a:lnTo>
                <a:lnTo>
                  <a:pt x="665" y="171"/>
                </a:lnTo>
                <a:lnTo>
                  <a:pt x="666" y="170"/>
                </a:lnTo>
                <a:lnTo>
                  <a:pt x="667" y="169"/>
                </a:lnTo>
                <a:lnTo>
                  <a:pt x="669" y="167"/>
                </a:lnTo>
                <a:lnTo>
                  <a:pt x="670" y="166"/>
                </a:lnTo>
                <a:lnTo>
                  <a:pt x="671" y="166"/>
                </a:lnTo>
                <a:lnTo>
                  <a:pt x="673" y="165"/>
                </a:lnTo>
                <a:lnTo>
                  <a:pt x="673" y="163"/>
                </a:lnTo>
                <a:lnTo>
                  <a:pt x="674" y="162"/>
                </a:lnTo>
                <a:lnTo>
                  <a:pt x="675" y="161"/>
                </a:lnTo>
                <a:lnTo>
                  <a:pt x="677" y="161"/>
                </a:lnTo>
                <a:lnTo>
                  <a:pt x="677" y="159"/>
                </a:lnTo>
                <a:lnTo>
                  <a:pt x="678" y="158"/>
                </a:lnTo>
                <a:lnTo>
                  <a:pt x="679" y="157"/>
                </a:lnTo>
                <a:lnTo>
                  <a:pt x="681" y="155"/>
                </a:lnTo>
                <a:lnTo>
                  <a:pt x="682" y="154"/>
                </a:lnTo>
                <a:lnTo>
                  <a:pt x="683" y="153"/>
                </a:lnTo>
                <a:lnTo>
                  <a:pt x="685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9"/>
                </a:lnTo>
                <a:lnTo>
                  <a:pt x="687" y="148"/>
                </a:lnTo>
                <a:lnTo>
                  <a:pt x="688" y="146"/>
                </a:lnTo>
                <a:lnTo>
                  <a:pt x="690" y="145"/>
                </a:lnTo>
                <a:lnTo>
                  <a:pt x="690" y="144"/>
                </a:lnTo>
                <a:lnTo>
                  <a:pt x="691" y="142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6" y="137"/>
                </a:lnTo>
                <a:lnTo>
                  <a:pt x="698" y="134"/>
                </a:lnTo>
                <a:lnTo>
                  <a:pt x="699" y="133"/>
                </a:lnTo>
                <a:lnTo>
                  <a:pt x="702" y="132"/>
                </a:lnTo>
                <a:lnTo>
                  <a:pt x="703" y="129"/>
                </a:lnTo>
                <a:lnTo>
                  <a:pt x="703" y="128"/>
                </a:lnTo>
                <a:lnTo>
                  <a:pt x="704" y="126"/>
                </a:lnTo>
                <a:lnTo>
                  <a:pt x="706" y="125"/>
                </a:lnTo>
                <a:lnTo>
                  <a:pt x="707" y="124"/>
                </a:lnTo>
                <a:lnTo>
                  <a:pt x="708" y="122"/>
                </a:lnTo>
                <a:lnTo>
                  <a:pt x="708" y="121"/>
                </a:lnTo>
                <a:lnTo>
                  <a:pt x="710" y="121"/>
                </a:lnTo>
                <a:lnTo>
                  <a:pt x="711" y="120"/>
                </a:lnTo>
                <a:lnTo>
                  <a:pt x="711" y="118"/>
                </a:lnTo>
                <a:lnTo>
                  <a:pt x="712" y="117"/>
                </a:lnTo>
                <a:lnTo>
                  <a:pt x="714" y="116"/>
                </a:lnTo>
                <a:lnTo>
                  <a:pt x="715" y="114"/>
                </a:lnTo>
                <a:lnTo>
                  <a:pt x="715" y="113"/>
                </a:lnTo>
                <a:lnTo>
                  <a:pt x="716" y="112"/>
                </a:lnTo>
                <a:lnTo>
                  <a:pt x="718" y="112"/>
                </a:lnTo>
                <a:lnTo>
                  <a:pt x="718" y="110"/>
                </a:lnTo>
                <a:lnTo>
                  <a:pt x="719" y="109"/>
                </a:lnTo>
                <a:lnTo>
                  <a:pt x="720" y="108"/>
                </a:lnTo>
                <a:lnTo>
                  <a:pt x="720" y="106"/>
                </a:lnTo>
                <a:lnTo>
                  <a:pt x="722" y="105"/>
                </a:lnTo>
                <a:lnTo>
                  <a:pt x="723" y="104"/>
                </a:lnTo>
                <a:lnTo>
                  <a:pt x="723" y="102"/>
                </a:lnTo>
                <a:lnTo>
                  <a:pt x="724" y="101"/>
                </a:lnTo>
                <a:lnTo>
                  <a:pt x="726" y="100"/>
                </a:lnTo>
                <a:lnTo>
                  <a:pt x="727" y="97"/>
                </a:lnTo>
                <a:lnTo>
                  <a:pt x="728" y="96"/>
                </a:lnTo>
                <a:lnTo>
                  <a:pt x="730" y="93"/>
                </a:lnTo>
                <a:lnTo>
                  <a:pt x="731" y="92"/>
                </a:lnTo>
                <a:lnTo>
                  <a:pt x="732" y="89"/>
                </a:lnTo>
                <a:lnTo>
                  <a:pt x="735" y="88"/>
                </a:lnTo>
                <a:lnTo>
                  <a:pt x="736" y="85"/>
                </a:lnTo>
                <a:lnTo>
                  <a:pt x="736" y="84"/>
                </a:lnTo>
                <a:lnTo>
                  <a:pt x="738" y="82"/>
                </a:lnTo>
                <a:lnTo>
                  <a:pt x="739" y="81"/>
                </a:lnTo>
                <a:lnTo>
                  <a:pt x="740" y="78"/>
                </a:lnTo>
                <a:lnTo>
                  <a:pt x="742" y="77"/>
                </a:lnTo>
                <a:lnTo>
                  <a:pt x="742" y="76"/>
                </a:lnTo>
                <a:lnTo>
                  <a:pt x="743" y="74"/>
                </a:lnTo>
                <a:lnTo>
                  <a:pt x="744" y="73"/>
                </a:lnTo>
                <a:lnTo>
                  <a:pt x="746" y="72"/>
                </a:lnTo>
                <a:lnTo>
                  <a:pt x="747" y="70"/>
                </a:lnTo>
                <a:lnTo>
                  <a:pt x="747" y="69"/>
                </a:lnTo>
                <a:lnTo>
                  <a:pt x="748" y="68"/>
                </a:lnTo>
                <a:lnTo>
                  <a:pt x="750" y="67"/>
                </a:lnTo>
                <a:lnTo>
                  <a:pt x="750" y="65"/>
                </a:lnTo>
                <a:lnTo>
                  <a:pt x="751" y="65"/>
                </a:lnTo>
                <a:lnTo>
                  <a:pt x="751" y="64"/>
                </a:lnTo>
                <a:lnTo>
                  <a:pt x="752" y="63"/>
                </a:lnTo>
                <a:lnTo>
                  <a:pt x="754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8" y="56"/>
                </a:lnTo>
                <a:lnTo>
                  <a:pt x="759" y="53"/>
                </a:lnTo>
                <a:lnTo>
                  <a:pt x="760" y="52"/>
                </a:lnTo>
                <a:lnTo>
                  <a:pt x="762" y="51"/>
                </a:lnTo>
                <a:lnTo>
                  <a:pt x="763" y="48"/>
                </a:lnTo>
                <a:lnTo>
                  <a:pt x="764" y="47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3"/>
                </a:lnTo>
                <a:lnTo>
                  <a:pt x="775" y="31"/>
                </a:lnTo>
                <a:lnTo>
                  <a:pt x="776" y="29"/>
                </a:lnTo>
                <a:lnTo>
                  <a:pt x="776" y="28"/>
                </a:lnTo>
                <a:lnTo>
                  <a:pt x="777" y="27"/>
                </a:lnTo>
                <a:lnTo>
                  <a:pt x="779" y="27"/>
                </a:lnTo>
                <a:lnTo>
                  <a:pt x="779" y="25"/>
                </a:lnTo>
                <a:lnTo>
                  <a:pt x="780" y="24"/>
                </a:lnTo>
                <a:lnTo>
                  <a:pt x="780" y="23"/>
                </a:lnTo>
                <a:lnTo>
                  <a:pt x="781" y="21"/>
                </a:lnTo>
                <a:lnTo>
                  <a:pt x="783" y="20"/>
                </a:lnTo>
                <a:lnTo>
                  <a:pt x="784" y="19"/>
                </a:lnTo>
                <a:lnTo>
                  <a:pt x="784" y="17"/>
                </a:lnTo>
                <a:lnTo>
                  <a:pt x="785" y="16"/>
                </a:lnTo>
                <a:lnTo>
                  <a:pt x="787" y="15"/>
                </a:lnTo>
                <a:lnTo>
                  <a:pt x="787" y="13"/>
                </a:lnTo>
                <a:lnTo>
                  <a:pt x="788" y="12"/>
                </a:lnTo>
                <a:lnTo>
                  <a:pt x="788" y="11"/>
                </a:lnTo>
                <a:lnTo>
                  <a:pt x="789" y="9"/>
                </a:lnTo>
                <a:lnTo>
                  <a:pt x="789" y="8"/>
                </a:lnTo>
                <a:lnTo>
                  <a:pt x="791" y="7"/>
                </a:lnTo>
                <a:lnTo>
                  <a:pt x="792" y="5"/>
                </a:lnTo>
                <a:lnTo>
                  <a:pt x="792" y="4"/>
                </a:lnTo>
                <a:lnTo>
                  <a:pt x="793" y="1"/>
                </a:lnTo>
                <a:lnTo>
                  <a:pt x="795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Freeform 14">
            <a:extLst>
              <a:ext uri="{FF2B5EF4-FFF2-40B4-BE49-F238E27FC236}">
                <a16:creationId xmlns:a16="http://schemas.microsoft.com/office/drawing/2014/main" id="{28B5299B-BE66-314D-A53E-F34D99ECF604}"/>
              </a:ext>
            </a:extLst>
          </p:cNvPr>
          <p:cNvSpPr>
            <a:spLocks/>
          </p:cNvSpPr>
          <p:nvPr/>
        </p:nvSpPr>
        <p:spPr bwMode="auto">
          <a:xfrm>
            <a:off x="3976688" y="2230438"/>
            <a:ext cx="74612" cy="252412"/>
          </a:xfrm>
          <a:custGeom>
            <a:avLst/>
            <a:gdLst>
              <a:gd name="T0" fmla="*/ 0 w 95"/>
              <a:gd name="T1" fmla="*/ 2147483646 h 317"/>
              <a:gd name="T2" fmla="*/ 0 w 95"/>
              <a:gd name="T3" fmla="*/ 2147483646 h 317"/>
              <a:gd name="T4" fmla="*/ 0 w 95"/>
              <a:gd name="T5" fmla="*/ 2147483646 h 317"/>
              <a:gd name="T6" fmla="*/ 0 w 95"/>
              <a:gd name="T7" fmla="*/ 2147483646 h 317"/>
              <a:gd name="T8" fmla="*/ 0 w 95"/>
              <a:gd name="T9" fmla="*/ 2147483646 h 317"/>
              <a:gd name="T10" fmla="*/ 0 w 95"/>
              <a:gd name="T11" fmla="*/ 2147483646 h 317"/>
              <a:gd name="T12" fmla="*/ 0 w 95"/>
              <a:gd name="T13" fmla="*/ 2147483646 h 317"/>
              <a:gd name="T14" fmla="*/ 0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7">
                <a:moveTo>
                  <a:pt x="0" y="0"/>
                </a:moveTo>
                <a:lnTo>
                  <a:pt x="3" y="4"/>
                </a:lnTo>
                <a:lnTo>
                  <a:pt x="4" y="6"/>
                </a:lnTo>
                <a:lnTo>
                  <a:pt x="6" y="10"/>
                </a:lnTo>
                <a:lnTo>
                  <a:pt x="7" y="13"/>
                </a:lnTo>
                <a:lnTo>
                  <a:pt x="10" y="16"/>
                </a:lnTo>
                <a:lnTo>
                  <a:pt x="11" y="18"/>
                </a:lnTo>
                <a:lnTo>
                  <a:pt x="12" y="20"/>
                </a:lnTo>
                <a:lnTo>
                  <a:pt x="14" y="22"/>
                </a:lnTo>
                <a:lnTo>
                  <a:pt x="14" y="25"/>
                </a:lnTo>
                <a:lnTo>
                  <a:pt x="15" y="26"/>
                </a:lnTo>
                <a:lnTo>
                  <a:pt x="16" y="29"/>
                </a:lnTo>
                <a:lnTo>
                  <a:pt x="18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5"/>
                </a:lnTo>
                <a:lnTo>
                  <a:pt x="22" y="37"/>
                </a:lnTo>
                <a:lnTo>
                  <a:pt x="22" y="38"/>
                </a:lnTo>
                <a:lnTo>
                  <a:pt x="23" y="39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6" y="46"/>
                </a:lnTo>
                <a:lnTo>
                  <a:pt x="26" y="47"/>
                </a:lnTo>
                <a:lnTo>
                  <a:pt x="27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7"/>
                </a:lnTo>
                <a:lnTo>
                  <a:pt x="30" y="58"/>
                </a:lnTo>
                <a:lnTo>
                  <a:pt x="31" y="59"/>
                </a:lnTo>
                <a:lnTo>
                  <a:pt x="32" y="62"/>
                </a:lnTo>
                <a:lnTo>
                  <a:pt x="32" y="63"/>
                </a:lnTo>
                <a:lnTo>
                  <a:pt x="34" y="65"/>
                </a:lnTo>
                <a:lnTo>
                  <a:pt x="34" y="66"/>
                </a:lnTo>
                <a:lnTo>
                  <a:pt x="35" y="67"/>
                </a:lnTo>
                <a:lnTo>
                  <a:pt x="35" y="69"/>
                </a:lnTo>
                <a:lnTo>
                  <a:pt x="35" y="70"/>
                </a:lnTo>
                <a:lnTo>
                  <a:pt x="36" y="71"/>
                </a:lnTo>
                <a:lnTo>
                  <a:pt x="36" y="73"/>
                </a:lnTo>
                <a:lnTo>
                  <a:pt x="36" y="74"/>
                </a:lnTo>
                <a:lnTo>
                  <a:pt x="38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40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3" y="87"/>
                </a:lnTo>
                <a:lnTo>
                  <a:pt x="43" y="89"/>
                </a:lnTo>
                <a:lnTo>
                  <a:pt x="43" y="91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8" y="102"/>
                </a:lnTo>
                <a:lnTo>
                  <a:pt x="48" y="105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4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5" y="123"/>
                </a:lnTo>
                <a:lnTo>
                  <a:pt x="56" y="124"/>
                </a:lnTo>
                <a:lnTo>
                  <a:pt x="56" y="126"/>
                </a:lnTo>
                <a:lnTo>
                  <a:pt x="58" y="127"/>
                </a:lnTo>
                <a:lnTo>
                  <a:pt x="58" y="128"/>
                </a:lnTo>
                <a:lnTo>
                  <a:pt x="58" y="130"/>
                </a:lnTo>
                <a:lnTo>
                  <a:pt x="58" y="131"/>
                </a:lnTo>
                <a:lnTo>
                  <a:pt x="59" y="132"/>
                </a:lnTo>
                <a:lnTo>
                  <a:pt x="59" y="134"/>
                </a:lnTo>
                <a:lnTo>
                  <a:pt x="59" y="135"/>
                </a:lnTo>
                <a:lnTo>
                  <a:pt x="60" y="136"/>
                </a:lnTo>
                <a:lnTo>
                  <a:pt x="60" y="138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3" y="144"/>
                </a:lnTo>
                <a:lnTo>
                  <a:pt x="63" y="146"/>
                </a:lnTo>
                <a:lnTo>
                  <a:pt x="64" y="148"/>
                </a:lnTo>
                <a:lnTo>
                  <a:pt x="64" y="150"/>
                </a:lnTo>
                <a:lnTo>
                  <a:pt x="66" y="152"/>
                </a:lnTo>
                <a:lnTo>
                  <a:pt x="66" y="155"/>
                </a:lnTo>
                <a:lnTo>
                  <a:pt x="67" y="156"/>
                </a:lnTo>
                <a:lnTo>
                  <a:pt x="67" y="158"/>
                </a:lnTo>
                <a:lnTo>
                  <a:pt x="67" y="160"/>
                </a:lnTo>
                <a:lnTo>
                  <a:pt x="68" y="162"/>
                </a:lnTo>
                <a:lnTo>
                  <a:pt x="68" y="163"/>
                </a:lnTo>
                <a:lnTo>
                  <a:pt x="69" y="164"/>
                </a:lnTo>
                <a:lnTo>
                  <a:pt x="69" y="166"/>
                </a:lnTo>
                <a:lnTo>
                  <a:pt x="69" y="167"/>
                </a:lnTo>
                <a:lnTo>
                  <a:pt x="69" y="168"/>
                </a:lnTo>
                <a:lnTo>
                  <a:pt x="71" y="170"/>
                </a:lnTo>
                <a:lnTo>
                  <a:pt x="71" y="171"/>
                </a:lnTo>
                <a:lnTo>
                  <a:pt x="71" y="172"/>
                </a:lnTo>
                <a:lnTo>
                  <a:pt x="72" y="174"/>
                </a:lnTo>
                <a:lnTo>
                  <a:pt x="72" y="175"/>
                </a:lnTo>
                <a:lnTo>
                  <a:pt x="72" y="176"/>
                </a:lnTo>
                <a:lnTo>
                  <a:pt x="73" y="178"/>
                </a:lnTo>
                <a:lnTo>
                  <a:pt x="73" y="179"/>
                </a:lnTo>
                <a:lnTo>
                  <a:pt x="73" y="180"/>
                </a:lnTo>
                <a:lnTo>
                  <a:pt x="75" y="182"/>
                </a:lnTo>
                <a:lnTo>
                  <a:pt x="75" y="183"/>
                </a:lnTo>
                <a:lnTo>
                  <a:pt x="75" y="184"/>
                </a:lnTo>
                <a:lnTo>
                  <a:pt x="75" y="186"/>
                </a:lnTo>
                <a:lnTo>
                  <a:pt x="76" y="187"/>
                </a:lnTo>
                <a:lnTo>
                  <a:pt x="76" y="188"/>
                </a:lnTo>
                <a:lnTo>
                  <a:pt x="77" y="191"/>
                </a:lnTo>
                <a:lnTo>
                  <a:pt x="77" y="192"/>
                </a:lnTo>
                <a:lnTo>
                  <a:pt x="79" y="194"/>
                </a:lnTo>
                <a:lnTo>
                  <a:pt x="79" y="196"/>
                </a:lnTo>
                <a:lnTo>
                  <a:pt x="79" y="199"/>
                </a:lnTo>
                <a:lnTo>
                  <a:pt x="80" y="200"/>
                </a:lnTo>
                <a:lnTo>
                  <a:pt x="80" y="203"/>
                </a:lnTo>
                <a:lnTo>
                  <a:pt x="81" y="204"/>
                </a:lnTo>
                <a:lnTo>
                  <a:pt x="81" y="207"/>
                </a:lnTo>
                <a:lnTo>
                  <a:pt x="83" y="208"/>
                </a:lnTo>
                <a:lnTo>
                  <a:pt x="83" y="209"/>
                </a:lnTo>
                <a:lnTo>
                  <a:pt x="83" y="211"/>
                </a:lnTo>
                <a:lnTo>
                  <a:pt x="84" y="212"/>
                </a:lnTo>
                <a:lnTo>
                  <a:pt x="84" y="213"/>
                </a:lnTo>
                <a:lnTo>
                  <a:pt x="84" y="215"/>
                </a:lnTo>
                <a:lnTo>
                  <a:pt x="85" y="216"/>
                </a:lnTo>
                <a:lnTo>
                  <a:pt x="85" y="217"/>
                </a:lnTo>
                <a:lnTo>
                  <a:pt x="85" y="219"/>
                </a:lnTo>
                <a:lnTo>
                  <a:pt x="85" y="220"/>
                </a:lnTo>
                <a:lnTo>
                  <a:pt x="85" y="221"/>
                </a:lnTo>
                <a:lnTo>
                  <a:pt x="87" y="223"/>
                </a:lnTo>
                <a:lnTo>
                  <a:pt x="87" y="224"/>
                </a:lnTo>
                <a:lnTo>
                  <a:pt x="87" y="225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8" y="231"/>
                </a:lnTo>
                <a:lnTo>
                  <a:pt x="88" y="232"/>
                </a:lnTo>
                <a:lnTo>
                  <a:pt x="88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40"/>
                </a:lnTo>
                <a:lnTo>
                  <a:pt x="88" y="241"/>
                </a:lnTo>
                <a:lnTo>
                  <a:pt x="88" y="243"/>
                </a:lnTo>
                <a:lnTo>
                  <a:pt x="88" y="245"/>
                </a:lnTo>
                <a:lnTo>
                  <a:pt x="89" y="247"/>
                </a:lnTo>
                <a:lnTo>
                  <a:pt x="89" y="248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89" y="257"/>
                </a:lnTo>
                <a:lnTo>
                  <a:pt x="89" y="259"/>
                </a:lnTo>
                <a:lnTo>
                  <a:pt x="89" y="260"/>
                </a:lnTo>
                <a:lnTo>
                  <a:pt x="89" y="261"/>
                </a:lnTo>
                <a:lnTo>
                  <a:pt x="91" y="263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2" y="271"/>
                </a:lnTo>
                <a:lnTo>
                  <a:pt x="92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5" y="284"/>
                </a:lnTo>
                <a:lnTo>
                  <a:pt x="95" y="285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300"/>
                </a:lnTo>
                <a:lnTo>
                  <a:pt x="95" y="301"/>
                </a:lnTo>
                <a:lnTo>
                  <a:pt x="95" y="302"/>
                </a:lnTo>
                <a:lnTo>
                  <a:pt x="95" y="304"/>
                </a:lnTo>
                <a:lnTo>
                  <a:pt x="95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4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Freeform 15">
            <a:extLst>
              <a:ext uri="{FF2B5EF4-FFF2-40B4-BE49-F238E27FC236}">
                <a16:creationId xmlns:a16="http://schemas.microsoft.com/office/drawing/2014/main" id="{76FB3EE2-C5D3-D84D-B76E-15497395728F}"/>
              </a:ext>
            </a:extLst>
          </p:cNvPr>
          <p:cNvSpPr>
            <a:spLocks/>
          </p:cNvSpPr>
          <p:nvPr/>
        </p:nvSpPr>
        <p:spPr bwMode="auto">
          <a:xfrm>
            <a:off x="3976688" y="2481264"/>
            <a:ext cx="74612" cy="250825"/>
          </a:xfrm>
          <a:custGeom>
            <a:avLst/>
            <a:gdLst>
              <a:gd name="T0" fmla="*/ 0 w 95"/>
              <a:gd name="T1" fmla="*/ 2147483646 h 316"/>
              <a:gd name="T2" fmla="*/ 0 w 95"/>
              <a:gd name="T3" fmla="*/ 2147483646 h 316"/>
              <a:gd name="T4" fmla="*/ 0 w 95"/>
              <a:gd name="T5" fmla="*/ 2147483646 h 316"/>
              <a:gd name="T6" fmla="*/ 0 w 95"/>
              <a:gd name="T7" fmla="*/ 2147483646 h 316"/>
              <a:gd name="T8" fmla="*/ 0 w 95"/>
              <a:gd name="T9" fmla="*/ 2147483646 h 316"/>
              <a:gd name="T10" fmla="*/ 0 w 95"/>
              <a:gd name="T11" fmla="*/ 2147483646 h 316"/>
              <a:gd name="T12" fmla="*/ 0 w 95"/>
              <a:gd name="T13" fmla="*/ 2147483646 h 316"/>
              <a:gd name="T14" fmla="*/ 0 w 95"/>
              <a:gd name="T15" fmla="*/ 2147483646 h 316"/>
              <a:gd name="T16" fmla="*/ 2147483646 w 95"/>
              <a:gd name="T17" fmla="*/ 2147483646 h 316"/>
              <a:gd name="T18" fmla="*/ 2147483646 w 95"/>
              <a:gd name="T19" fmla="*/ 2147483646 h 316"/>
              <a:gd name="T20" fmla="*/ 2147483646 w 95"/>
              <a:gd name="T21" fmla="*/ 2147483646 h 316"/>
              <a:gd name="T22" fmla="*/ 2147483646 w 95"/>
              <a:gd name="T23" fmla="*/ 2147483646 h 316"/>
              <a:gd name="T24" fmla="*/ 2147483646 w 95"/>
              <a:gd name="T25" fmla="*/ 2147483646 h 316"/>
              <a:gd name="T26" fmla="*/ 2147483646 w 95"/>
              <a:gd name="T27" fmla="*/ 2147483646 h 316"/>
              <a:gd name="T28" fmla="*/ 2147483646 w 95"/>
              <a:gd name="T29" fmla="*/ 2147483646 h 316"/>
              <a:gd name="T30" fmla="*/ 2147483646 w 95"/>
              <a:gd name="T31" fmla="*/ 2147483646 h 316"/>
              <a:gd name="T32" fmla="*/ 2147483646 w 95"/>
              <a:gd name="T33" fmla="*/ 2147483646 h 316"/>
              <a:gd name="T34" fmla="*/ 2147483646 w 95"/>
              <a:gd name="T35" fmla="*/ 2147483646 h 316"/>
              <a:gd name="T36" fmla="*/ 2147483646 w 95"/>
              <a:gd name="T37" fmla="*/ 2147483646 h 316"/>
              <a:gd name="T38" fmla="*/ 2147483646 w 95"/>
              <a:gd name="T39" fmla="*/ 2147483646 h 316"/>
              <a:gd name="T40" fmla="*/ 2147483646 w 95"/>
              <a:gd name="T41" fmla="*/ 2147483646 h 316"/>
              <a:gd name="T42" fmla="*/ 2147483646 w 95"/>
              <a:gd name="T43" fmla="*/ 2147483646 h 316"/>
              <a:gd name="T44" fmla="*/ 2147483646 w 95"/>
              <a:gd name="T45" fmla="*/ 2147483646 h 316"/>
              <a:gd name="T46" fmla="*/ 2147483646 w 95"/>
              <a:gd name="T47" fmla="*/ 2147483646 h 316"/>
              <a:gd name="T48" fmla="*/ 2147483646 w 95"/>
              <a:gd name="T49" fmla="*/ 2147483646 h 316"/>
              <a:gd name="T50" fmla="*/ 2147483646 w 95"/>
              <a:gd name="T51" fmla="*/ 2147483646 h 316"/>
              <a:gd name="T52" fmla="*/ 2147483646 w 95"/>
              <a:gd name="T53" fmla="*/ 2147483646 h 316"/>
              <a:gd name="T54" fmla="*/ 2147483646 w 95"/>
              <a:gd name="T55" fmla="*/ 2147483646 h 316"/>
              <a:gd name="T56" fmla="*/ 2147483646 w 95"/>
              <a:gd name="T57" fmla="*/ 2147483646 h 316"/>
              <a:gd name="T58" fmla="*/ 2147483646 w 95"/>
              <a:gd name="T59" fmla="*/ 2147483646 h 316"/>
              <a:gd name="T60" fmla="*/ 2147483646 w 95"/>
              <a:gd name="T61" fmla="*/ 2147483646 h 316"/>
              <a:gd name="T62" fmla="*/ 2147483646 w 95"/>
              <a:gd name="T63" fmla="*/ 2147483646 h 316"/>
              <a:gd name="T64" fmla="*/ 2147483646 w 95"/>
              <a:gd name="T65" fmla="*/ 2147483646 h 316"/>
              <a:gd name="T66" fmla="*/ 2147483646 w 95"/>
              <a:gd name="T67" fmla="*/ 2147483646 h 316"/>
              <a:gd name="T68" fmla="*/ 2147483646 w 95"/>
              <a:gd name="T69" fmla="*/ 2147483646 h 316"/>
              <a:gd name="T70" fmla="*/ 2147483646 w 95"/>
              <a:gd name="T71" fmla="*/ 2147483646 h 316"/>
              <a:gd name="T72" fmla="*/ 2147483646 w 95"/>
              <a:gd name="T73" fmla="*/ 2147483646 h 316"/>
              <a:gd name="T74" fmla="*/ 2147483646 w 95"/>
              <a:gd name="T75" fmla="*/ 2147483646 h 316"/>
              <a:gd name="T76" fmla="*/ 2147483646 w 95"/>
              <a:gd name="T77" fmla="*/ 2147483646 h 316"/>
              <a:gd name="T78" fmla="*/ 2147483646 w 95"/>
              <a:gd name="T79" fmla="*/ 2147483646 h 316"/>
              <a:gd name="T80" fmla="*/ 2147483646 w 95"/>
              <a:gd name="T81" fmla="*/ 2147483646 h 316"/>
              <a:gd name="T82" fmla="*/ 2147483646 w 95"/>
              <a:gd name="T83" fmla="*/ 2147483646 h 316"/>
              <a:gd name="T84" fmla="*/ 2147483646 w 95"/>
              <a:gd name="T85" fmla="*/ 2147483646 h 316"/>
              <a:gd name="T86" fmla="*/ 2147483646 w 95"/>
              <a:gd name="T87" fmla="*/ 2147483646 h 316"/>
              <a:gd name="T88" fmla="*/ 2147483646 w 95"/>
              <a:gd name="T89" fmla="*/ 2147483646 h 316"/>
              <a:gd name="T90" fmla="*/ 2147483646 w 95"/>
              <a:gd name="T91" fmla="*/ 2147483646 h 316"/>
              <a:gd name="T92" fmla="*/ 2147483646 w 95"/>
              <a:gd name="T93" fmla="*/ 2147483646 h 316"/>
              <a:gd name="T94" fmla="*/ 2147483646 w 95"/>
              <a:gd name="T95" fmla="*/ 2147483646 h 316"/>
              <a:gd name="T96" fmla="*/ 2147483646 w 95"/>
              <a:gd name="T97" fmla="*/ 2147483646 h 316"/>
              <a:gd name="T98" fmla="*/ 2147483646 w 95"/>
              <a:gd name="T99" fmla="*/ 2147483646 h 316"/>
              <a:gd name="T100" fmla="*/ 2147483646 w 95"/>
              <a:gd name="T101" fmla="*/ 2147483646 h 316"/>
              <a:gd name="T102" fmla="*/ 2147483646 w 95"/>
              <a:gd name="T103" fmla="*/ 2147483646 h 316"/>
              <a:gd name="T104" fmla="*/ 2147483646 w 95"/>
              <a:gd name="T105" fmla="*/ 2147483646 h 316"/>
              <a:gd name="T106" fmla="*/ 2147483646 w 95"/>
              <a:gd name="T107" fmla="*/ 2147483646 h 316"/>
              <a:gd name="T108" fmla="*/ 2147483646 w 95"/>
              <a:gd name="T109" fmla="*/ 2147483646 h 316"/>
              <a:gd name="T110" fmla="*/ 2147483646 w 95"/>
              <a:gd name="T111" fmla="*/ 2147483646 h 316"/>
              <a:gd name="T112" fmla="*/ 2147483646 w 95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6">
                <a:moveTo>
                  <a:pt x="0" y="316"/>
                </a:moveTo>
                <a:lnTo>
                  <a:pt x="3" y="313"/>
                </a:lnTo>
                <a:lnTo>
                  <a:pt x="4" y="309"/>
                </a:lnTo>
                <a:lnTo>
                  <a:pt x="6" y="307"/>
                </a:lnTo>
                <a:lnTo>
                  <a:pt x="7" y="304"/>
                </a:lnTo>
                <a:lnTo>
                  <a:pt x="10" y="301"/>
                </a:lnTo>
                <a:lnTo>
                  <a:pt x="11" y="299"/>
                </a:lnTo>
                <a:lnTo>
                  <a:pt x="12" y="296"/>
                </a:lnTo>
                <a:lnTo>
                  <a:pt x="14" y="295"/>
                </a:lnTo>
                <a:lnTo>
                  <a:pt x="14" y="292"/>
                </a:lnTo>
                <a:lnTo>
                  <a:pt x="15" y="291"/>
                </a:lnTo>
                <a:lnTo>
                  <a:pt x="16" y="288"/>
                </a:lnTo>
                <a:lnTo>
                  <a:pt x="18" y="287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2" y="280"/>
                </a:lnTo>
                <a:lnTo>
                  <a:pt x="22" y="279"/>
                </a:lnTo>
                <a:lnTo>
                  <a:pt x="23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7"/>
                </a:lnTo>
                <a:lnTo>
                  <a:pt x="27" y="265"/>
                </a:lnTo>
                <a:lnTo>
                  <a:pt x="28" y="264"/>
                </a:lnTo>
                <a:lnTo>
                  <a:pt x="28" y="261"/>
                </a:lnTo>
                <a:lnTo>
                  <a:pt x="30" y="260"/>
                </a:lnTo>
                <a:lnTo>
                  <a:pt x="30" y="259"/>
                </a:lnTo>
                <a:lnTo>
                  <a:pt x="31" y="256"/>
                </a:lnTo>
                <a:lnTo>
                  <a:pt x="32" y="255"/>
                </a:lnTo>
                <a:lnTo>
                  <a:pt x="32" y="253"/>
                </a:lnTo>
                <a:lnTo>
                  <a:pt x="34" y="252"/>
                </a:lnTo>
                <a:lnTo>
                  <a:pt x="34" y="251"/>
                </a:lnTo>
                <a:lnTo>
                  <a:pt x="35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3"/>
                </a:lnTo>
                <a:lnTo>
                  <a:pt x="38" y="242"/>
                </a:lnTo>
                <a:lnTo>
                  <a:pt x="38" y="240"/>
                </a:lnTo>
                <a:lnTo>
                  <a:pt x="39" y="239"/>
                </a:lnTo>
                <a:lnTo>
                  <a:pt x="39" y="238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2" y="232"/>
                </a:lnTo>
                <a:lnTo>
                  <a:pt x="42" y="231"/>
                </a:lnTo>
                <a:lnTo>
                  <a:pt x="42" y="230"/>
                </a:lnTo>
                <a:lnTo>
                  <a:pt x="43" y="228"/>
                </a:lnTo>
                <a:lnTo>
                  <a:pt x="43" y="227"/>
                </a:lnTo>
                <a:lnTo>
                  <a:pt x="43" y="226"/>
                </a:lnTo>
                <a:lnTo>
                  <a:pt x="44" y="224"/>
                </a:lnTo>
                <a:lnTo>
                  <a:pt x="44" y="223"/>
                </a:lnTo>
                <a:lnTo>
                  <a:pt x="46" y="220"/>
                </a:lnTo>
                <a:lnTo>
                  <a:pt x="46" y="219"/>
                </a:lnTo>
                <a:lnTo>
                  <a:pt x="47" y="216"/>
                </a:lnTo>
                <a:lnTo>
                  <a:pt x="48" y="215"/>
                </a:lnTo>
                <a:lnTo>
                  <a:pt x="48" y="212"/>
                </a:lnTo>
                <a:lnTo>
                  <a:pt x="50" y="210"/>
                </a:lnTo>
                <a:lnTo>
                  <a:pt x="50" y="208"/>
                </a:lnTo>
                <a:lnTo>
                  <a:pt x="51" y="207"/>
                </a:lnTo>
                <a:lnTo>
                  <a:pt x="51" y="204"/>
                </a:lnTo>
                <a:lnTo>
                  <a:pt x="52" y="203"/>
                </a:lnTo>
                <a:lnTo>
                  <a:pt x="52" y="202"/>
                </a:lnTo>
                <a:lnTo>
                  <a:pt x="54" y="200"/>
                </a:lnTo>
                <a:lnTo>
                  <a:pt x="54" y="199"/>
                </a:lnTo>
                <a:lnTo>
                  <a:pt x="54" y="198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60" y="180"/>
                </a:lnTo>
                <a:lnTo>
                  <a:pt x="60" y="179"/>
                </a:lnTo>
                <a:lnTo>
                  <a:pt x="60" y="178"/>
                </a:lnTo>
                <a:lnTo>
                  <a:pt x="62" y="176"/>
                </a:lnTo>
                <a:lnTo>
                  <a:pt x="62" y="174"/>
                </a:lnTo>
                <a:lnTo>
                  <a:pt x="63" y="172"/>
                </a:lnTo>
                <a:lnTo>
                  <a:pt x="63" y="171"/>
                </a:lnTo>
                <a:lnTo>
                  <a:pt x="64" y="168"/>
                </a:lnTo>
                <a:lnTo>
                  <a:pt x="64" y="166"/>
                </a:lnTo>
                <a:lnTo>
                  <a:pt x="66" y="164"/>
                </a:lnTo>
                <a:lnTo>
                  <a:pt x="66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6"/>
                </a:lnTo>
                <a:lnTo>
                  <a:pt x="68" y="155"/>
                </a:lnTo>
                <a:lnTo>
                  <a:pt x="68" y="154"/>
                </a:lnTo>
                <a:lnTo>
                  <a:pt x="69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1" y="147"/>
                </a:lnTo>
                <a:lnTo>
                  <a:pt x="71" y="146"/>
                </a:lnTo>
                <a:lnTo>
                  <a:pt x="71" y="145"/>
                </a:lnTo>
                <a:lnTo>
                  <a:pt x="72" y="143"/>
                </a:lnTo>
                <a:lnTo>
                  <a:pt x="72" y="142"/>
                </a:lnTo>
                <a:lnTo>
                  <a:pt x="72" y="141"/>
                </a:lnTo>
                <a:lnTo>
                  <a:pt x="73" y="139"/>
                </a:lnTo>
                <a:lnTo>
                  <a:pt x="73" y="138"/>
                </a:lnTo>
                <a:lnTo>
                  <a:pt x="73" y="137"/>
                </a:lnTo>
                <a:lnTo>
                  <a:pt x="75" y="135"/>
                </a:lnTo>
                <a:lnTo>
                  <a:pt x="75" y="134"/>
                </a:lnTo>
                <a:lnTo>
                  <a:pt x="75" y="133"/>
                </a:lnTo>
                <a:lnTo>
                  <a:pt x="75" y="131"/>
                </a:lnTo>
                <a:lnTo>
                  <a:pt x="76" y="130"/>
                </a:lnTo>
                <a:lnTo>
                  <a:pt x="76" y="127"/>
                </a:lnTo>
                <a:lnTo>
                  <a:pt x="77" y="126"/>
                </a:lnTo>
                <a:lnTo>
                  <a:pt x="77" y="125"/>
                </a:lnTo>
                <a:lnTo>
                  <a:pt x="79" y="122"/>
                </a:lnTo>
                <a:lnTo>
                  <a:pt x="79" y="121"/>
                </a:lnTo>
                <a:lnTo>
                  <a:pt x="79" y="118"/>
                </a:lnTo>
                <a:lnTo>
                  <a:pt x="80" y="115"/>
                </a:lnTo>
                <a:lnTo>
                  <a:pt x="80" y="114"/>
                </a:lnTo>
                <a:lnTo>
                  <a:pt x="81" y="111"/>
                </a:lnTo>
                <a:lnTo>
                  <a:pt x="81" y="110"/>
                </a:lnTo>
                <a:lnTo>
                  <a:pt x="83" y="109"/>
                </a:lnTo>
                <a:lnTo>
                  <a:pt x="83" y="107"/>
                </a:lnTo>
                <a:lnTo>
                  <a:pt x="83" y="105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7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8" y="86"/>
                </a:lnTo>
                <a:lnTo>
                  <a:pt x="88" y="85"/>
                </a:lnTo>
                <a:lnTo>
                  <a:pt x="88" y="83"/>
                </a:lnTo>
                <a:lnTo>
                  <a:pt x="88" y="82"/>
                </a:lnTo>
                <a:lnTo>
                  <a:pt x="88" y="81"/>
                </a:lnTo>
                <a:lnTo>
                  <a:pt x="88" y="78"/>
                </a:lnTo>
                <a:lnTo>
                  <a:pt x="88" y="77"/>
                </a:lnTo>
                <a:lnTo>
                  <a:pt x="88" y="75"/>
                </a:lnTo>
                <a:lnTo>
                  <a:pt x="88" y="73"/>
                </a:lnTo>
                <a:lnTo>
                  <a:pt x="88" y="71"/>
                </a:lnTo>
                <a:lnTo>
                  <a:pt x="89" y="70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1" y="54"/>
                </a:lnTo>
                <a:lnTo>
                  <a:pt x="91" y="53"/>
                </a:lnTo>
                <a:lnTo>
                  <a:pt x="91" y="52"/>
                </a:lnTo>
                <a:lnTo>
                  <a:pt x="91" y="50"/>
                </a:lnTo>
                <a:lnTo>
                  <a:pt x="91" y="49"/>
                </a:lnTo>
                <a:lnTo>
                  <a:pt x="91" y="48"/>
                </a:lnTo>
                <a:lnTo>
                  <a:pt x="92" y="46"/>
                </a:lnTo>
                <a:lnTo>
                  <a:pt x="92" y="45"/>
                </a:lnTo>
                <a:lnTo>
                  <a:pt x="92" y="44"/>
                </a:lnTo>
                <a:lnTo>
                  <a:pt x="92" y="42"/>
                </a:lnTo>
                <a:lnTo>
                  <a:pt x="92" y="41"/>
                </a:lnTo>
                <a:lnTo>
                  <a:pt x="92" y="40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5" y="33"/>
                </a:lnTo>
                <a:lnTo>
                  <a:pt x="95" y="32"/>
                </a:lnTo>
                <a:lnTo>
                  <a:pt x="95" y="30"/>
                </a:lnTo>
                <a:lnTo>
                  <a:pt x="95" y="29"/>
                </a:lnTo>
                <a:lnTo>
                  <a:pt x="95" y="28"/>
                </a:lnTo>
                <a:lnTo>
                  <a:pt x="95" y="26"/>
                </a:lnTo>
                <a:lnTo>
                  <a:pt x="95" y="25"/>
                </a:lnTo>
                <a:lnTo>
                  <a:pt x="95" y="24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8"/>
                </a:lnTo>
                <a:lnTo>
                  <a:pt x="95" y="17"/>
                </a:lnTo>
                <a:lnTo>
                  <a:pt x="95" y="16"/>
                </a:lnTo>
                <a:lnTo>
                  <a:pt x="95" y="14"/>
                </a:lnTo>
                <a:lnTo>
                  <a:pt x="95" y="13"/>
                </a:lnTo>
                <a:lnTo>
                  <a:pt x="95" y="10"/>
                </a:lnTo>
                <a:lnTo>
                  <a:pt x="93" y="9"/>
                </a:lnTo>
                <a:lnTo>
                  <a:pt x="93" y="6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8" name="Freeform 16">
            <a:extLst>
              <a:ext uri="{FF2B5EF4-FFF2-40B4-BE49-F238E27FC236}">
                <a16:creationId xmlns:a16="http://schemas.microsoft.com/office/drawing/2014/main" id="{5B50646B-6E57-9143-AEFC-BB960C89D878}"/>
              </a:ext>
            </a:extLst>
          </p:cNvPr>
          <p:cNvSpPr>
            <a:spLocks/>
          </p:cNvSpPr>
          <p:nvPr/>
        </p:nvSpPr>
        <p:spPr bwMode="auto">
          <a:xfrm>
            <a:off x="3395663" y="2041525"/>
            <a:ext cx="315912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9" name="Freeform 17">
            <a:extLst>
              <a:ext uri="{FF2B5EF4-FFF2-40B4-BE49-F238E27FC236}">
                <a16:creationId xmlns:a16="http://schemas.microsoft.com/office/drawing/2014/main" id="{A9D5F0F9-BB3F-CE47-9DE1-3FC13AF4B05A}"/>
              </a:ext>
            </a:extLst>
          </p:cNvPr>
          <p:cNvSpPr>
            <a:spLocks/>
          </p:cNvSpPr>
          <p:nvPr/>
        </p:nvSpPr>
        <p:spPr bwMode="auto">
          <a:xfrm>
            <a:off x="2509839" y="21891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0" name="Line 18">
            <a:extLst>
              <a:ext uri="{FF2B5EF4-FFF2-40B4-BE49-F238E27FC236}">
                <a16:creationId xmlns:a16="http://schemas.microsoft.com/office/drawing/2014/main" id="{0188BC1D-FCAB-6C4D-AA7A-65E618186D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1" name="Freeform 19">
            <a:extLst>
              <a:ext uri="{FF2B5EF4-FFF2-40B4-BE49-F238E27FC236}">
                <a16:creationId xmlns:a16="http://schemas.microsoft.com/office/drawing/2014/main" id="{BCC57EEC-9B56-F54D-AB24-C811913C42D5}"/>
              </a:ext>
            </a:extLst>
          </p:cNvPr>
          <p:cNvSpPr>
            <a:spLocks/>
          </p:cNvSpPr>
          <p:nvPr/>
        </p:nvSpPr>
        <p:spPr bwMode="auto">
          <a:xfrm>
            <a:off x="2509839" y="18938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2" name="Line 20">
            <a:extLst>
              <a:ext uri="{FF2B5EF4-FFF2-40B4-BE49-F238E27FC236}">
                <a16:creationId xmlns:a16="http://schemas.microsoft.com/office/drawing/2014/main" id="{2A626F98-8E7C-0040-A9D2-DF6594DFD0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3" name="Freeform 21">
            <a:extLst>
              <a:ext uri="{FF2B5EF4-FFF2-40B4-BE49-F238E27FC236}">
                <a16:creationId xmlns:a16="http://schemas.microsoft.com/office/drawing/2014/main" id="{88D40519-EF7B-064D-987A-E70A810467B4}"/>
              </a:ext>
            </a:extLst>
          </p:cNvPr>
          <p:cNvSpPr>
            <a:spLocks/>
          </p:cNvSpPr>
          <p:nvPr/>
        </p:nvSpPr>
        <p:spPr bwMode="auto">
          <a:xfrm>
            <a:off x="7567613" y="1995488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2"/>
                </a:lnTo>
                <a:lnTo>
                  <a:pt x="40" y="2"/>
                </a:lnTo>
                <a:lnTo>
                  <a:pt x="37" y="4"/>
                </a:lnTo>
                <a:lnTo>
                  <a:pt x="34" y="5"/>
                </a:lnTo>
                <a:lnTo>
                  <a:pt x="32" y="6"/>
                </a:lnTo>
                <a:lnTo>
                  <a:pt x="29" y="7"/>
                </a:lnTo>
                <a:lnTo>
                  <a:pt x="26" y="9"/>
                </a:lnTo>
                <a:lnTo>
                  <a:pt x="24" y="11"/>
                </a:lnTo>
                <a:lnTo>
                  <a:pt x="22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3"/>
                </a:lnTo>
                <a:lnTo>
                  <a:pt x="10" y="26"/>
                </a:lnTo>
                <a:lnTo>
                  <a:pt x="9" y="27"/>
                </a:lnTo>
                <a:lnTo>
                  <a:pt x="7" y="30"/>
                </a:lnTo>
                <a:lnTo>
                  <a:pt x="5" y="33"/>
                </a:lnTo>
                <a:lnTo>
                  <a:pt x="5" y="35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7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1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3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2"/>
                </a:lnTo>
                <a:lnTo>
                  <a:pt x="12" y="95"/>
                </a:lnTo>
                <a:lnTo>
                  <a:pt x="13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4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2"/>
                </a:lnTo>
                <a:lnTo>
                  <a:pt x="34" y="114"/>
                </a:lnTo>
                <a:lnTo>
                  <a:pt x="37" y="115"/>
                </a:lnTo>
                <a:lnTo>
                  <a:pt x="40" y="116"/>
                </a:lnTo>
                <a:lnTo>
                  <a:pt x="42" y="116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6"/>
                </a:lnTo>
                <a:lnTo>
                  <a:pt x="81" y="116"/>
                </a:lnTo>
                <a:lnTo>
                  <a:pt x="84" y="115"/>
                </a:lnTo>
                <a:lnTo>
                  <a:pt x="86" y="114"/>
                </a:lnTo>
                <a:lnTo>
                  <a:pt x="89" y="112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4"/>
                </a:lnTo>
                <a:lnTo>
                  <a:pt x="102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2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1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59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7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5"/>
                </a:lnTo>
                <a:lnTo>
                  <a:pt x="114" y="33"/>
                </a:lnTo>
                <a:lnTo>
                  <a:pt x="113" y="30"/>
                </a:lnTo>
                <a:lnTo>
                  <a:pt x="111" y="27"/>
                </a:lnTo>
                <a:lnTo>
                  <a:pt x="110" y="26"/>
                </a:lnTo>
                <a:lnTo>
                  <a:pt x="109" y="23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4"/>
                </a:lnTo>
                <a:lnTo>
                  <a:pt x="98" y="13"/>
                </a:lnTo>
                <a:lnTo>
                  <a:pt x="97" y="11"/>
                </a:lnTo>
                <a:lnTo>
                  <a:pt x="94" y="9"/>
                </a:lnTo>
                <a:lnTo>
                  <a:pt x="92" y="7"/>
                </a:lnTo>
                <a:lnTo>
                  <a:pt x="89" y="6"/>
                </a:lnTo>
                <a:lnTo>
                  <a:pt x="86" y="5"/>
                </a:lnTo>
                <a:lnTo>
                  <a:pt x="84" y="4"/>
                </a:lnTo>
                <a:lnTo>
                  <a:pt x="81" y="2"/>
                </a:lnTo>
                <a:lnTo>
                  <a:pt x="78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4" name="Line 22">
            <a:extLst>
              <a:ext uri="{FF2B5EF4-FFF2-40B4-BE49-F238E27FC236}">
                <a16:creationId xmlns:a16="http://schemas.microsoft.com/office/drawing/2014/main" id="{4D8A059E-655A-4A45-9672-C61DFE32BA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6701" y="233680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5" name="Line 23">
            <a:extLst>
              <a:ext uri="{FF2B5EF4-FFF2-40B4-BE49-F238E27FC236}">
                <a16:creationId xmlns:a16="http://schemas.microsoft.com/office/drawing/2014/main" id="{7BC6C697-D271-A54E-8AEF-CEAE12348B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6701" y="2632075"/>
            <a:ext cx="2317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6" name="Line 24">
            <a:extLst>
              <a:ext uri="{FF2B5EF4-FFF2-40B4-BE49-F238E27FC236}">
                <a16:creationId xmlns:a16="http://schemas.microsoft.com/office/drawing/2014/main" id="{3846CF1B-2877-5B4F-88E3-F38F911904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93164" y="24844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7" name="Freeform 25">
            <a:extLst>
              <a:ext uri="{FF2B5EF4-FFF2-40B4-BE49-F238E27FC236}">
                <a16:creationId xmlns:a16="http://schemas.microsoft.com/office/drawing/2014/main" id="{E3AFA5CA-17E5-2D49-8914-E4BACBC97944}"/>
              </a:ext>
            </a:extLst>
          </p:cNvPr>
          <p:cNvSpPr>
            <a:spLocks/>
          </p:cNvSpPr>
          <p:nvPr/>
        </p:nvSpPr>
        <p:spPr bwMode="auto">
          <a:xfrm>
            <a:off x="8167688" y="2230439"/>
            <a:ext cx="628650" cy="250825"/>
          </a:xfrm>
          <a:custGeom>
            <a:avLst/>
            <a:gdLst>
              <a:gd name="T0" fmla="*/ 2147483646 w 793"/>
              <a:gd name="T1" fmla="*/ 0 h 316"/>
              <a:gd name="T2" fmla="*/ 2147483646 w 793"/>
              <a:gd name="T3" fmla="*/ 0 h 316"/>
              <a:gd name="T4" fmla="*/ 2147483646 w 793"/>
              <a:gd name="T5" fmla="*/ 2147483646 h 316"/>
              <a:gd name="T6" fmla="*/ 2147483646 w 793"/>
              <a:gd name="T7" fmla="*/ 2147483646 h 316"/>
              <a:gd name="T8" fmla="*/ 2147483646 w 793"/>
              <a:gd name="T9" fmla="*/ 2147483646 h 316"/>
              <a:gd name="T10" fmla="*/ 2147483646 w 793"/>
              <a:gd name="T11" fmla="*/ 2147483646 h 316"/>
              <a:gd name="T12" fmla="*/ 2147483646 w 793"/>
              <a:gd name="T13" fmla="*/ 2147483646 h 316"/>
              <a:gd name="T14" fmla="*/ 2147483646 w 793"/>
              <a:gd name="T15" fmla="*/ 2147483646 h 316"/>
              <a:gd name="T16" fmla="*/ 2147483646 w 793"/>
              <a:gd name="T17" fmla="*/ 2147483646 h 316"/>
              <a:gd name="T18" fmla="*/ 2147483646 w 793"/>
              <a:gd name="T19" fmla="*/ 2147483646 h 316"/>
              <a:gd name="T20" fmla="*/ 2147483646 w 793"/>
              <a:gd name="T21" fmla="*/ 2147483646 h 316"/>
              <a:gd name="T22" fmla="*/ 2147483646 w 793"/>
              <a:gd name="T23" fmla="*/ 2147483646 h 316"/>
              <a:gd name="T24" fmla="*/ 2147483646 w 793"/>
              <a:gd name="T25" fmla="*/ 2147483646 h 316"/>
              <a:gd name="T26" fmla="*/ 2147483646 w 793"/>
              <a:gd name="T27" fmla="*/ 2147483646 h 316"/>
              <a:gd name="T28" fmla="*/ 2147483646 w 793"/>
              <a:gd name="T29" fmla="*/ 2147483646 h 316"/>
              <a:gd name="T30" fmla="*/ 2147483646 w 793"/>
              <a:gd name="T31" fmla="*/ 2147483646 h 316"/>
              <a:gd name="T32" fmla="*/ 2147483646 w 793"/>
              <a:gd name="T33" fmla="*/ 2147483646 h 316"/>
              <a:gd name="T34" fmla="*/ 2147483646 w 793"/>
              <a:gd name="T35" fmla="*/ 2147483646 h 316"/>
              <a:gd name="T36" fmla="*/ 2147483646 w 793"/>
              <a:gd name="T37" fmla="*/ 2147483646 h 316"/>
              <a:gd name="T38" fmla="*/ 2147483646 w 793"/>
              <a:gd name="T39" fmla="*/ 2147483646 h 316"/>
              <a:gd name="T40" fmla="*/ 2147483646 w 793"/>
              <a:gd name="T41" fmla="*/ 2147483646 h 316"/>
              <a:gd name="T42" fmla="*/ 2147483646 w 793"/>
              <a:gd name="T43" fmla="*/ 2147483646 h 316"/>
              <a:gd name="T44" fmla="*/ 2147483646 w 793"/>
              <a:gd name="T45" fmla="*/ 2147483646 h 316"/>
              <a:gd name="T46" fmla="*/ 2147483646 w 793"/>
              <a:gd name="T47" fmla="*/ 2147483646 h 316"/>
              <a:gd name="T48" fmla="*/ 2147483646 w 793"/>
              <a:gd name="T49" fmla="*/ 2147483646 h 316"/>
              <a:gd name="T50" fmla="*/ 2147483646 w 793"/>
              <a:gd name="T51" fmla="*/ 2147483646 h 316"/>
              <a:gd name="T52" fmla="*/ 2147483646 w 793"/>
              <a:gd name="T53" fmla="*/ 2147483646 h 316"/>
              <a:gd name="T54" fmla="*/ 2147483646 w 793"/>
              <a:gd name="T55" fmla="*/ 2147483646 h 316"/>
              <a:gd name="T56" fmla="*/ 2147483646 w 793"/>
              <a:gd name="T57" fmla="*/ 2147483646 h 316"/>
              <a:gd name="T58" fmla="*/ 2147483646 w 793"/>
              <a:gd name="T59" fmla="*/ 2147483646 h 316"/>
              <a:gd name="T60" fmla="*/ 2147483646 w 793"/>
              <a:gd name="T61" fmla="*/ 2147483646 h 316"/>
              <a:gd name="T62" fmla="*/ 2147483646 w 793"/>
              <a:gd name="T63" fmla="*/ 2147483646 h 316"/>
              <a:gd name="T64" fmla="*/ 2147483646 w 793"/>
              <a:gd name="T65" fmla="*/ 2147483646 h 316"/>
              <a:gd name="T66" fmla="*/ 2147483646 w 793"/>
              <a:gd name="T67" fmla="*/ 2147483646 h 316"/>
              <a:gd name="T68" fmla="*/ 2147483646 w 793"/>
              <a:gd name="T69" fmla="*/ 2147483646 h 316"/>
              <a:gd name="T70" fmla="*/ 2147483646 w 793"/>
              <a:gd name="T71" fmla="*/ 2147483646 h 316"/>
              <a:gd name="T72" fmla="*/ 2147483646 w 793"/>
              <a:gd name="T73" fmla="*/ 2147483646 h 316"/>
              <a:gd name="T74" fmla="*/ 2147483646 w 793"/>
              <a:gd name="T75" fmla="*/ 2147483646 h 316"/>
              <a:gd name="T76" fmla="*/ 2147483646 w 793"/>
              <a:gd name="T77" fmla="*/ 2147483646 h 316"/>
              <a:gd name="T78" fmla="*/ 2147483646 w 793"/>
              <a:gd name="T79" fmla="*/ 2147483646 h 316"/>
              <a:gd name="T80" fmla="*/ 2147483646 w 793"/>
              <a:gd name="T81" fmla="*/ 2147483646 h 316"/>
              <a:gd name="T82" fmla="*/ 2147483646 w 793"/>
              <a:gd name="T83" fmla="*/ 2147483646 h 316"/>
              <a:gd name="T84" fmla="*/ 2147483646 w 793"/>
              <a:gd name="T85" fmla="*/ 2147483646 h 316"/>
              <a:gd name="T86" fmla="*/ 2147483646 w 793"/>
              <a:gd name="T87" fmla="*/ 2147483646 h 316"/>
              <a:gd name="T88" fmla="*/ 2147483646 w 793"/>
              <a:gd name="T89" fmla="*/ 2147483646 h 316"/>
              <a:gd name="T90" fmla="*/ 2147483646 w 793"/>
              <a:gd name="T91" fmla="*/ 2147483646 h 316"/>
              <a:gd name="T92" fmla="*/ 2147483646 w 793"/>
              <a:gd name="T93" fmla="*/ 2147483646 h 316"/>
              <a:gd name="T94" fmla="*/ 2147483646 w 793"/>
              <a:gd name="T95" fmla="*/ 2147483646 h 316"/>
              <a:gd name="T96" fmla="*/ 2147483646 w 793"/>
              <a:gd name="T97" fmla="*/ 2147483646 h 316"/>
              <a:gd name="T98" fmla="*/ 2147483646 w 793"/>
              <a:gd name="T99" fmla="*/ 2147483646 h 316"/>
              <a:gd name="T100" fmla="*/ 2147483646 w 793"/>
              <a:gd name="T101" fmla="*/ 2147483646 h 316"/>
              <a:gd name="T102" fmla="*/ 2147483646 w 793"/>
              <a:gd name="T103" fmla="*/ 2147483646 h 316"/>
              <a:gd name="T104" fmla="*/ 2147483646 w 793"/>
              <a:gd name="T105" fmla="*/ 2147483646 h 316"/>
              <a:gd name="T106" fmla="*/ 2147483646 w 793"/>
              <a:gd name="T107" fmla="*/ 2147483646 h 316"/>
              <a:gd name="T108" fmla="*/ 2147483646 w 793"/>
              <a:gd name="T109" fmla="*/ 2147483646 h 316"/>
              <a:gd name="T110" fmla="*/ 2147483646 w 793"/>
              <a:gd name="T111" fmla="*/ 2147483646 h 316"/>
              <a:gd name="T112" fmla="*/ 2147483646 w 793"/>
              <a:gd name="T113" fmla="*/ 2147483646 h 316"/>
              <a:gd name="T114" fmla="*/ 2147483646 w 793"/>
              <a:gd name="T115" fmla="*/ 2147483646 h 316"/>
              <a:gd name="T116" fmla="*/ 2147483646 w 793"/>
              <a:gd name="T117" fmla="*/ 2147483646 h 316"/>
              <a:gd name="T118" fmla="*/ 2147483646 w 793"/>
              <a:gd name="T119" fmla="*/ 2147483646 h 316"/>
              <a:gd name="T120" fmla="*/ 2147483646 w 793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3" h="316">
                <a:moveTo>
                  <a:pt x="0" y="0"/>
                </a:moveTo>
                <a:lnTo>
                  <a:pt x="30" y="0"/>
                </a:lnTo>
                <a:lnTo>
                  <a:pt x="58" y="0"/>
                </a:lnTo>
                <a:lnTo>
                  <a:pt x="85" y="0"/>
                </a:lnTo>
                <a:lnTo>
                  <a:pt x="110" y="0"/>
                </a:lnTo>
                <a:lnTo>
                  <a:pt x="133" y="0"/>
                </a:lnTo>
                <a:lnTo>
                  <a:pt x="154" y="0"/>
                </a:lnTo>
                <a:lnTo>
                  <a:pt x="174" y="0"/>
                </a:lnTo>
                <a:lnTo>
                  <a:pt x="192" y="0"/>
                </a:lnTo>
                <a:lnTo>
                  <a:pt x="210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5" y="0"/>
                </a:lnTo>
                <a:lnTo>
                  <a:pt x="295" y="0"/>
                </a:lnTo>
                <a:lnTo>
                  <a:pt x="303" y="0"/>
                </a:lnTo>
                <a:lnTo>
                  <a:pt x="309" y="0"/>
                </a:lnTo>
                <a:lnTo>
                  <a:pt x="316" y="0"/>
                </a:lnTo>
                <a:lnTo>
                  <a:pt x="321" y="1"/>
                </a:lnTo>
                <a:lnTo>
                  <a:pt x="326" y="1"/>
                </a:lnTo>
                <a:lnTo>
                  <a:pt x="330" y="1"/>
                </a:lnTo>
                <a:lnTo>
                  <a:pt x="334" y="1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60" y="2"/>
                </a:lnTo>
                <a:lnTo>
                  <a:pt x="361" y="2"/>
                </a:lnTo>
                <a:lnTo>
                  <a:pt x="364" y="2"/>
                </a:lnTo>
                <a:lnTo>
                  <a:pt x="365" y="2"/>
                </a:lnTo>
                <a:lnTo>
                  <a:pt x="366" y="2"/>
                </a:lnTo>
                <a:lnTo>
                  <a:pt x="369" y="2"/>
                </a:lnTo>
                <a:lnTo>
                  <a:pt x="370" y="2"/>
                </a:lnTo>
                <a:lnTo>
                  <a:pt x="372" y="2"/>
                </a:lnTo>
                <a:lnTo>
                  <a:pt x="373" y="2"/>
                </a:lnTo>
                <a:lnTo>
                  <a:pt x="374" y="2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6" y="5"/>
                </a:lnTo>
                <a:lnTo>
                  <a:pt x="397" y="5"/>
                </a:lnTo>
                <a:lnTo>
                  <a:pt x="398" y="6"/>
                </a:lnTo>
                <a:lnTo>
                  <a:pt x="401" y="6"/>
                </a:lnTo>
                <a:lnTo>
                  <a:pt x="402" y="6"/>
                </a:lnTo>
                <a:lnTo>
                  <a:pt x="405" y="6"/>
                </a:lnTo>
                <a:lnTo>
                  <a:pt x="406" y="6"/>
                </a:lnTo>
                <a:lnTo>
                  <a:pt x="409" y="8"/>
                </a:lnTo>
                <a:lnTo>
                  <a:pt x="410" y="8"/>
                </a:lnTo>
                <a:lnTo>
                  <a:pt x="413" y="8"/>
                </a:lnTo>
                <a:lnTo>
                  <a:pt x="414" y="8"/>
                </a:lnTo>
                <a:lnTo>
                  <a:pt x="415" y="8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0"/>
                </a:lnTo>
                <a:lnTo>
                  <a:pt x="425" y="10"/>
                </a:lnTo>
                <a:lnTo>
                  <a:pt x="426" y="10"/>
                </a:lnTo>
                <a:lnTo>
                  <a:pt x="427" y="10"/>
                </a:lnTo>
                <a:lnTo>
                  <a:pt x="429" y="10"/>
                </a:lnTo>
                <a:lnTo>
                  <a:pt x="429" y="12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41" y="14"/>
                </a:lnTo>
                <a:lnTo>
                  <a:pt x="442" y="14"/>
                </a:lnTo>
                <a:lnTo>
                  <a:pt x="443" y="16"/>
                </a:lnTo>
                <a:lnTo>
                  <a:pt x="446" y="16"/>
                </a:lnTo>
                <a:lnTo>
                  <a:pt x="447" y="16"/>
                </a:lnTo>
                <a:lnTo>
                  <a:pt x="450" y="17"/>
                </a:lnTo>
                <a:lnTo>
                  <a:pt x="451" y="17"/>
                </a:lnTo>
                <a:lnTo>
                  <a:pt x="454" y="18"/>
                </a:lnTo>
                <a:lnTo>
                  <a:pt x="457" y="20"/>
                </a:lnTo>
                <a:lnTo>
                  <a:pt x="459" y="20"/>
                </a:lnTo>
                <a:lnTo>
                  <a:pt x="461" y="21"/>
                </a:lnTo>
                <a:lnTo>
                  <a:pt x="463" y="21"/>
                </a:lnTo>
                <a:lnTo>
                  <a:pt x="465" y="22"/>
                </a:lnTo>
                <a:lnTo>
                  <a:pt x="467" y="22"/>
                </a:lnTo>
                <a:lnTo>
                  <a:pt x="469" y="22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6"/>
                </a:lnTo>
                <a:lnTo>
                  <a:pt x="478" y="26"/>
                </a:lnTo>
                <a:lnTo>
                  <a:pt x="479" y="26"/>
                </a:lnTo>
                <a:lnTo>
                  <a:pt x="481" y="28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0"/>
                </a:lnTo>
                <a:lnTo>
                  <a:pt x="489" y="30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5" y="34"/>
                </a:lnTo>
                <a:lnTo>
                  <a:pt x="497" y="34"/>
                </a:lnTo>
                <a:lnTo>
                  <a:pt x="498" y="35"/>
                </a:lnTo>
                <a:lnTo>
                  <a:pt x="501" y="35"/>
                </a:lnTo>
                <a:lnTo>
                  <a:pt x="502" y="37"/>
                </a:lnTo>
                <a:lnTo>
                  <a:pt x="504" y="38"/>
                </a:lnTo>
                <a:lnTo>
                  <a:pt x="506" y="39"/>
                </a:lnTo>
                <a:lnTo>
                  <a:pt x="508" y="41"/>
                </a:lnTo>
                <a:lnTo>
                  <a:pt x="510" y="41"/>
                </a:lnTo>
                <a:lnTo>
                  <a:pt x="512" y="42"/>
                </a:lnTo>
                <a:lnTo>
                  <a:pt x="514" y="43"/>
                </a:lnTo>
                <a:lnTo>
                  <a:pt x="515" y="43"/>
                </a:lnTo>
                <a:lnTo>
                  <a:pt x="516" y="45"/>
                </a:lnTo>
                <a:lnTo>
                  <a:pt x="518" y="45"/>
                </a:lnTo>
                <a:lnTo>
                  <a:pt x="519" y="46"/>
                </a:lnTo>
                <a:lnTo>
                  <a:pt x="520" y="46"/>
                </a:lnTo>
                <a:lnTo>
                  <a:pt x="522" y="47"/>
                </a:lnTo>
                <a:lnTo>
                  <a:pt x="523" y="47"/>
                </a:lnTo>
                <a:lnTo>
                  <a:pt x="524" y="49"/>
                </a:lnTo>
                <a:lnTo>
                  <a:pt x="526" y="49"/>
                </a:lnTo>
                <a:lnTo>
                  <a:pt x="527" y="50"/>
                </a:lnTo>
                <a:lnTo>
                  <a:pt x="528" y="50"/>
                </a:lnTo>
                <a:lnTo>
                  <a:pt x="530" y="51"/>
                </a:lnTo>
                <a:lnTo>
                  <a:pt x="531" y="51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5"/>
                </a:lnTo>
                <a:lnTo>
                  <a:pt x="539" y="55"/>
                </a:lnTo>
                <a:lnTo>
                  <a:pt x="540" y="57"/>
                </a:lnTo>
                <a:lnTo>
                  <a:pt x="542" y="58"/>
                </a:lnTo>
                <a:lnTo>
                  <a:pt x="543" y="58"/>
                </a:lnTo>
                <a:lnTo>
                  <a:pt x="544" y="59"/>
                </a:lnTo>
                <a:lnTo>
                  <a:pt x="546" y="61"/>
                </a:lnTo>
                <a:lnTo>
                  <a:pt x="548" y="61"/>
                </a:lnTo>
                <a:lnTo>
                  <a:pt x="550" y="62"/>
                </a:lnTo>
                <a:lnTo>
                  <a:pt x="552" y="63"/>
                </a:lnTo>
                <a:lnTo>
                  <a:pt x="554" y="65"/>
                </a:lnTo>
                <a:lnTo>
                  <a:pt x="555" y="65"/>
                </a:lnTo>
                <a:lnTo>
                  <a:pt x="556" y="66"/>
                </a:lnTo>
                <a:lnTo>
                  <a:pt x="558" y="67"/>
                </a:lnTo>
                <a:lnTo>
                  <a:pt x="559" y="67"/>
                </a:lnTo>
                <a:lnTo>
                  <a:pt x="560" y="69"/>
                </a:lnTo>
                <a:lnTo>
                  <a:pt x="562" y="69"/>
                </a:lnTo>
                <a:lnTo>
                  <a:pt x="563" y="70"/>
                </a:lnTo>
                <a:lnTo>
                  <a:pt x="564" y="70"/>
                </a:lnTo>
                <a:lnTo>
                  <a:pt x="564" y="71"/>
                </a:lnTo>
                <a:lnTo>
                  <a:pt x="566" y="71"/>
                </a:lnTo>
                <a:lnTo>
                  <a:pt x="567" y="71"/>
                </a:lnTo>
                <a:lnTo>
                  <a:pt x="567" y="73"/>
                </a:lnTo>
                <a:lnTo>
                  <a:pt x="568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5"/>
                </a:lnTo>
                <a:lnTo>
                  <a:pt x="574" y="77"/>
                </a:lnTo>
                <a:lnTo>
                  <a:pt x="575" y="77"/>
                </a:lnTo>
                <a:lnTo>
                  <a:pt x="576" y="78"/>
                </a:lnTo>
                <a:lnTo>
                  <a:pt x="578" y="79"/>
                </a:lnTo>
                <a:lnTo>
                  <a:pt x="579" y="79"/>
                </a:lnTo>
                <a:lnTo>
                  <a:pt x="580" y="81"/>
                </a:lnTo>
                <a:lnTo>
                  <a:pt x="582" y="81"/>
                </a:lnTo>
                <a:lnTo>
                  <a:pt x="583" y="82"/>
                </a:lnTo>
                <a:lnTo>
                  <a:pt x="584" y="83"/>
                </a:lnTo>
                <a:lnTo>
                  <a:pt x="586" y="83"/>
                </a:lnTo>
                <a:lnTo>
                  <a:pt x="587" y="85"/>
                </a:lnTo>
                <a:lnTo>
                  <a:pt x="588" y="86"/>
                </a:lnTo>
                <a:lnTo>
                  <a:pt x="590" y="86"/>
                </a:lnTo>
                <a:lnTo>
                  <a:pt x="591" y="87"/>
                </a:lnTo>
                <a:lnTo>
                  <a:pt x="592" y="89"/>
                </a:lnTo>
                <a:lnTo>
                  <a:pt x="593" y="89"/>
                </a:lnTo>
                <a:lnTo>
                  <a:pt x="595" y="90"/>
                </a:lnTo>
                <a:lnTo>
                  <a:pt x="596" y="91"/>
                </a:lnTo>
                <a:lnTo>
                  <a:pt x="597" y="91"/>
                </a:lnTo>
                <a:lnTo>
                  <a:pt x="599" y="93"/>
                </a:lnTo>
                <a:lnTo>
                  <a:pt x="600" y="94"/>
                </a:lnTo>
                <a:lnTo>
                  <a:pt x="601" y="94"/>
                </a:lnTo>
                <a:lnTo>
                  <a:pt x="603" y="95"/>
                </a:lnTo>
                <a:lnTo>
                  <a:pt x="604" y="97"/>
                </a:lnTo>
                <a:lnTo>
                  <a:pt x="605" y="97"/>
                </a:lnTo>
                <a:lnTo>
                  <a:pt x="605" y="98"/>
                </a:lnTo>
                <a:lnTo>
                  <a:pt x="607" y="98"/>
                </a:lnTo>
                <a:lnTo>
                  <a:pt x="608" y="99"/>
                </a:lnTo>
                <a:lnTo>
                  <a:pt x="609" y="101"/>
                </a:lnTo>
                <a:lnTo>
                  <a:pt x="611" y="102"/>
                </a:lnTo>
                <a:lnTo>
                  <a:pt x="612" y="102"/>
                </a:lnTo>
                <a:lnTo>
                  <a:pt x="612" y="103"/>
                </a:lnTo>
                <a:lnTo>
                  <a:pt x="613" y="103"/>
                </a:lnTo>
                <a:lnTo>
                  <a:pt x="615" y="105"/>
                </a:lnTo>
                <a:lnTo>
                  <a:pt x="616" y="106"/>
                </a:lnTo>
                <a:lnTo>
                  <a:pt x="617" y="106"/>
                </a:lnTo>
                <a:lnTo>
                  <a:pt x="617" y="107"/>
                </a:lnTo>
                <a:lnTo>
                  <a:pt x="619" y="107"/>
                </a:lnTo>
                <a:lnTo>
                  <a:pt x="619" y="109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3" y="111"/>
                </a:lnTo>
                <a:lnTo>
                  <a:pt x="624" y="111"/>
                </a:lnTo>
                <a:lnTo>
                  <a:pt x="624" y="113"/>
                </a:lnTo>
                <a:lnTo>
                  <a:pt x="625" y="113"/>
                </a:lnTo>
                <a:lnTo>
                  <a:pt x="627" y="114"/>
                </a:lnTo>
                <a:lnTo>
                  <a:pt x="628" y="114"/>
                </a:lnTo>
                <a:lnTo>
                  <a:pt x="628" y="115"/>
                </a:lnTo>
                <a:lnTo>
                  <a:pt x="629" y="115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19"/>
                </a:lnTo>
                <a:lnTo>
                  <a:pt x="636" y="119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3"/>
                </a:lnTo>
                <a:lnTo>
                  <a:pt x="641" y="123"/>
                </a:lnTo>
                <a:lnTo>
                  <a:pt x="643" y="124"/>
                </a:lnTo>
                <a:lnTo>
                  <a:pt x="644" y="126"/>
                </a:lnTo>
                <a:lnTo>
                  <a:pt x="645" y="126"/>
                </a:lnTo>
                <a:lnTo>
                  <a:pt x="645" y="127"/>
                </a:lnTo>
                <a:lnTo>
                  <a:pt x="647" y="127"/>
                </a:lnTo>
                <a:lnTo>
                  <a:pt x="648" y="128"/>
                </a:lnTo>
                <a:lnTo>
                  <a:pt x="649" y="130"/>
                </a:lnTo>
                <a:lnTo>
                  <a:pt x="651" y="130"/>
                </a:lnTo>
                <a:lnTo>
                  <a:pt x="651" y="131"/>
                </a:lnTo>
                <a:lnTo>
                  <a:pt x="652" y="131"/>
                </a:lnTo>
                <a:lnTo>
                  <a:pt x="652" y="132"/>
                </a:lnTo>
                <a:lnTo>
                  <a:pt x="653" y="132"/>
                </a:lnTo>
                <a:lnTo>
                  <a:pt x="655" y="134"/>
                </a:lnTo>
                <a:lnTo>
                  <a:pt x="656" y="135"/>
                </a:lnTo>
                <a:lnTo>
                  <a:pt x="657" y="136"/>
                </a:lnTo>
                <a:lnTo>
                  <a:pt x="657" y="138"/>
                </a:lnTo>
                <a:lnTo>
                  <a:pt x="659" y="138"/>
                </a:lnTo>
                <a:lnTo>
                  <a:pt x="660" y="139"/>
                </a:lnTo>
                <a:lnTo>
                  <a:pt x="660" y="140"/>
                </a:lnTo>
                <a:lnTo>
                  <a:pt x="661" y="142"/>
                </a:lnTo>
                <a:lnTo>
                  <a:pt x="663" y="142"/>
                </a:lnTo>
                <a:lnTo>
                  <a:pt x="664" y="143"/>
                </a:lnTo>
                <a:lnTo>
                  <a:pt x="665" y="144"/>
                </a:lnTo>
                <a:lnTo>
                  <a:pt x="667" y="146"/>
                </a:lnTo>
                <a:lnTo>
                  <a:pt x="668" y="147"/>
                </a:lnTo>
                <a:lnTo>
                  <a:pt x="669" y="148"/>
                </a:lnTo>
                <a:lnTo>
                  <a:pt x="669" y="150"/>
                </a:lnTo>
                <a:lnTo>
                  <a:pt x="671" y="151"/>
                </a:lnTo>
                <a:lnTo>
                  <a:pt x="672" y="152"/>
                </a:lnTo>
                <a:lnTo>
                  <a:pt x="673" y="154"/>
                </a:lnTo>
                <a:lnTo>
                  <a:pt x="675" y="155"/>
                </a:lnTo>
                <a:lnTo>
                  <a:pt x="676" y="156"/>
                </a:lnTo>
                <a:lnTo>
                  <a:pt x="677" y="158"/>
                </a:lnTo>
                <a:lnTo>
                  <a:pt x="679" y="159"/>
                </a:lnTo>
                <a:lnTo>
                  <a:pt x="679" y="160"/>
                </a:lnTo>
                <a:lnTo>
                  <a:pt x="680" y="160"/>
                </a:lnTo>
                <a:lnTo>
                  <a:pt x="681" y="162"/>
                </a:lnTo>
                <a:lnTo>
                  <a:pt x="681" y="163"/>
                </a:lnTo>
                <a:lnTo>
                  <a:pt x="683" y="163"/>
                </a:lnTo>
                <a:lnTo>
                  <a:pt x="683" y="164"/>
                </a:lnTo>
                <a:lnTo>
                  <a:pt x="684" y="166"/>
                </a:lnTo>
                <a:lnTo>
                  <a:pt x="685" y="167"/>
                </a:lnTo>
                <a:lnTo>
                  <a:pt x="686" y="168"/>
                </a:lnTo>
                <a:lnTo>
                  <a:pt x="686" y="170"/>
                </a:lnTo>
                <a:lnTo>
                  <a:pt x="688" y="170"/>
                </a:lnTo>
                <a:lnTo>
                  <a:pt x="689" y="171"/>
                </a:lnTo>
                <a:lnTo>
                  <a:pt x="690" y="172"/>
                </a:lnTo>
                <a:lnTo>
                  <a:pt x="692" y="174"/>
                </a:lnTo>
                <a:lnTo>
                  <a:pt x="693" y="176"/>
                </a:lnTo>
                <a:lnTo>
                  <a:pt x="693" y="178"/>
                </a:lnTo>
                <a:lnTo>
                  <a:pt x="696" y="179"/>
                </a:lnTo>
                <a:lnTo>
                  <a:pt x="697" y="180"/>
                </a:lnTo>
                <a:lnTo>
                  <a:pt x="698" y="183"/>
                </a:lnTo>
                <a:lnTo>
                  <a:pt x="700" y="184"/>
                </a:lnTo>
                <a:lnTo>
                  <a:pt x="701" y="186"/>
                </a:lnTo>
                <a:lnTo>
                  <a:pt x="702" y="187"/>
                </a:lnTo>
                <a:lnTo>
                  <a:pt x="704" y="188"/>
                </a:lnTo>
                <a:lnTo>
                  <a:pt x="705" y="191"/>
                </a:lnTo>
                <a:lnTo>
                  <a:pt x="706" y="192"/>
                </a:lnTo>
                <a:lnTo>
                  <a:pt x="708" y="194"/>
                </a:lnTo>
                <a:lnTo>
                  <a:pt x="709" y="195"/>
                </a:lnTo>
                <a:lnTo>
                  <a:pt x="709" y="196"/>
                </a:lnTo>
                <a:lnTo>
                  <a:pt x="710" y="198"/>
                </a:lnTo>
                <a:lnTo>
                  <a:pt x="712" y="199"/>
                </a:lnTo>
                <a:lnTo>
                  <a:pt x="713" y="200"/>
                </a:lnTo>
                <a:lnTo>
                  <a:pt x="713" y="202"/>
                </a:lnTo>
                <a:lnTo>
                  <a:pt x="714" y="203"/>
                </a:lnTo>
                <a:lnTo>
                  <a:pt x="716" y="204"/>
                </a:lnTo>
                <a:lnTo>
                  <a:pt x="717" y="206"/>
                </a:lnTo>
                <a:lnTo>
                  <a:pt x="717" y="207"/>
                </a:lnTo>
                <a:lnTo>
                  <a:pt x="718" y="208"/>
                </a:lnTo>
                <a:lnTo>
                  <a:pt x="720" y="209"/>
                </a:lnTo>
                <a:lnTo>
                  <a:pt x="720" y="211"/>
                </a:lnTo>
                <a:lnTo>
                  <a:pt x="721" y="212"/>
                </a:lnTo>
                <a:lnTo>
                  <a:pt x="722" y="213"/>
                </a:lnTo>
                <a:lnTo>
                  <a:pt x="724" y="215"/>
                </a:lnTo>
                <a:lnTo>
                  <a:pt x="725" y="216"/>
                </a:lnTo>
                <a:lnTo>
                  <a:pt x="726" y="219"/>
                </a:lnTo>
                <a:lnTo>
                  <a:pt x="726" y="220"/>
                </a:lnTo>
                <a:lnTo>
                  <a:pt x="729" y="221"/>
                </a:lnTo>
                <a:lnTo>
                  <a:pt x="730" y="224"/>
                </a:lnTo>
                <a:lnTo>
                  <a:pt x="732" y="227"/>
                </a:lnTo>
                <a:lnTo>
                  <a:pt x="733" y="228"/>
                </a:lnTo>
                <a:lnTo>
                  <a:pt x="734" y="231"/>
                </a:lnTo>
                <a:lnTo>
                  <a:pt x="736" y="232"/>
                </a:lnTo>
                <a:lnTo>
                  <a:pt x="737" y="233"/>
                </a:lnTo>
                <a:lnTo>
                  <a:pt x="738" y="235"/>
                </a:lnTo>
                <a:lnTo>
                  <a:pt x="738" y="236"/>
                </a:lnTo>
                <a:lnTo>
                  <a:pt x="740" y="237"/>
                </a:lnTo>
                <a:lnTo>
                  <a:pt x="741" y="239"/>
                </a:lnTo>
                <a:lnTo>
                  <a:pt x="742" y="240"/>
                </a:lnTo>
                <a:lnTo>
                  <a:pt x="742" y="241"/>
                </a:lnTo>
                <a:lnTo>
                  <a:pt x="744" y="243"/>
                </a:lnTo>
                <a:lnTo>
                  <a:pt x="745" y="244"/>
                </a:lnTo>
                <a:lnTo>
                  <a:pt x="745" y="245"/>
                </a:lnTo>
                <a:lnTo>
                  <a:pt x="746" y="247"/>
                </a:lnTo>
                <a:lnTo>
                  <a:pt x="746" y="248"/>
                </a:lnTo>
                <a:lnTo>
                  <a:pt x="748" y="248"/>
                </a:lnTo>
                <a:lnTo>
                  <a:pt x="749" y="249"/>
                </a:lnTo>
                <a:lnTo>
                  <a:pt x="749" y="251"/>
                </a:lnTo>
                <a:lnTo>
                  <a:pt x="750" y="252"/>
                </a:lnTo>
                <a:lnTo>
                  <a:pt x="752" y="253"/>
                </a:lnTo>
                <a:lnTo>
                  <a:pt x="752" y="255"/>
                </a:lnTo>
                <a:lnTo>
                  <a:pt x="753" y="256"/>
                </a:lnTo>
                <a:lnTo>
                  <a:pt x="754" y="257"/>
                </a:lnTo>
                <a:lnTo>
                  <a:pt x="754" y="259"/>
                </a:lnTo>
                <a:lnTo>
                  <a:pt x="756" y="260"/>
                </a:lnTo>
                <a:lnTo>
                  <a:pt x="757" y="261"/>
                </a:lnTo>
                <a:lnTo>
                  <a:pt x="758" y="264"/>
                </a:lnTo>
                <a:lnTo>
                  <a:pt x="760" y="265"/>
                </a:lnTo>
                <a:lnTo>
                  <a:pt x="761" y="267"/>
                </a:lnTo>
                <a:lnTo>
                  <a:pt x="762" y="269"/>
                </a:lnTo>
                <a:lnTo>
                  <a:pt x="764" y="272"/>
                </a:lnTo>
                <a:lnTo>
                  <a:pt x="766" y="273"/>
                </a:lnTo>
                <a:lnTo>
                  <a:pt x="768" y="276"/>
                </a:lnTo>
                <a:lnTo>
                  <a:pt x="769" y="277"/>
                </a:lnTo>
                <a:lnTo>
                  <a:pt x="770" y="280"/>
                </a:lnTo>
                <a:lnTo>
                  <a:pt x="772" y="281"/>
                </a:lnTo>
                <a:lnTo>
                  <a:pt x="773" y="283"/>
                </a:lnTo>
                <a:lnTo>
                  <a:pt x="773" y="284"/>
                </a:lnTo>
                <a:lnTo>
                  <a:pt x="774" y="285"/>
                </a:lnTo>
                <a:lnTo>
                  <a:pt x="775" y="287"/>
                </a:lnTo>
                <a:lnTo>
                  <a:pt x="777" y="288"/>
                </a:lnTo>
                <a:lnTo>
                  <a:pt x="777" y="289"/>
                </a:lnTo>
                <a:lnTo>
                  <a:pt x="778" y="291"/>
                </a:lnTo>
                <a:lnTo>
                  <a:pt x="778" y="292"/>
                </a:lnTo>
                <a:lnTo>
                  <a:pt x="779" y="293"/>
                </a:lnTo>
                <a:lnTo>
                  <a:pt x="779" y="295"/>
                </a:lnTo>
                <a:lnTo>
                  <a:pt x="781" y="295"/>
                </a:lnTo>
                <a:lnTo>
                  <a:pt x="781" y="296"/>
                </a:lnTo>
                <a:lnTo>
                  <a:pt x="782" y="297"/>
                </a:lnTo>
                <a:lnTo>
                  <a:pt x="782" y="298"/>
                </a:lnTo>
                <a:lnTo>
                  <a:pt x="783" y="300"/>
                </a:lnTo>
                <a:lnTo>
                  <a:pt x="785" y="301"/>
                </a:lnTo>
                <a:lnTo>
                  <a:pt x="785" y="302"/>
                </a:lnTo>
                <a:lnTo>
                  <a:pt x="786" y="304"/>
                </a:lnTo>
                <a:lnTo>
                  <a:pt x="787" y="305"/>
                </a:lnTo>
                <a:lnTo>
                  <a:pt x="787" y="306"/>
                </a:lnTo>
                <a:lnTo>
                  <a:pt x="789" y="308"/>
                </a:lnTo>
                <a:lnTo>
                  <a:pt x="789" y="309"/>
                </a:lnTo>
                <a:lnTo>
                  <a:pt x="790" y="310"/>
                </a:lnTo>
                <a:lnTo>
                  <a:pt x="791" y="312"/>
                </a:lnTo>
                <a:lnTo>
                  <a:pt x="791" y="313"/>
                </a:lnTo>
                <a:lnTo>
                  <a:pt x="793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8" name="Freeform 26">
            <a:extLst>
              <a:ext uri="{FF2B5EF4-FFF2-40B4-BE49-F238E27FC236}">
                <a16:creationId xmlns:a16="http://schemas.microsoft.com/office/drawing/2014/main" id="{34B771B8-E97E-D847-98A8-ECADAB14A2E0}"/>
              </a:ext>
            </a:extLst>
          </p:cNvPr>
          <p:cNvSpPr>
            <a:spLocks/>
          </p:cNvSpPr>
          <p:nvPr/>
        </p:nvSpPr>
        <p:spPr bwMode="auto">
          <a:xfrm>
            <a:off x="8167688" y="2482850"/>
            <a:ext cx="628650" cy="249238"/>
          </a:xfrm>
          <a:custGeom>
            <a:avLst/>
            <a:gdLst>
              <a:gd name="T0" fmla="*/ 2147483646 w 793"/>
              <a:gd name="T1" fmla="*/ 2147483646 h 315"/>
              <a:gd name="T2" fmla="*/ 2147483646 w 793"/>
              <a:gd name="T3" fmla="*/ 2147483646 h 315"/>
              <a:gd name="T4" fmla="*/ 2147483646 w 793"/>
              <a:gd name="T5" fmla="*/ 2147483646 h 315"/>
              <a:gd name="T6" fmla="*/ 2147483646 w 793"/>
              <a:gd name="T7" fmla="*/ 2147483646 h 315"/>
              <a:gd name="T8" fmla="*/ 2147483646 w 793"/>
              <a:gd name="T9" fmla="*/ 2147483646 h 315"/>
              <a:gd name="T10" fmla="*/ 2147483646 w 793"/>
              <a:gd name="T11" fmla="*/ 2147483646 h 315"/>
              <a:gd name="T12" fmla="*/ 2147483646 w 793"/>
              <a:gd name="T13" fmla="*/ 2147483646 h 315"/>
              <a:gd name="T14" fmla="*/ 2147483646 w 793"/>
              <a:gd name="T15" fmla="*/ 2147483646 h 315"/>
              <a:gd name="T16" fmla="*/ 2147483646 w 793"/>
              <a:gd name="T17" fmla="*/ 2147483646 h 315"/>
              <a:gd name="T18" fmla="*/ 2147483646 w 793"/>
              <a:gd name="T19" fmla="*/ 2147483646 h 315"/>
              <a:gd name="T20" fmla="*/ 2147483646 w 793"/>
              <a:gd name="T21" fmla="*/ 2147483646 h 315"/>
              <a:gd name="T22" fmla="*/ 2147483646 w 793"/>
              <a:gd name="T23" fmla="*/ 2147483646 h 315"/>
              <a:gd name="T24" fmla="*/ 2147483646 w 793"/>
              <a:gd name="T25" fmla="*/ 2147483646 h 315"/>
              <a:gd name="T26" fmla="*/ 2147483646 w 793"/>
              <a:gd name="T27" fmla="*/ 2147483646 h 315"/>
              <a:gd name="T28" fmla="*/ 2147483646 w 793"/>
              <a:gd name="T29" fmla="*/ 2147483646 h 315"/>
              <a:gd name="T30" fmla="*/ 2147483646 w 793"/>
              <a:gd name="T31" fmla="*/ 2147483646 h 315"/>
              <a:gd name="T32" fmla="*/ 2147483646 w 793"/>
              <a:gd name="T33" fmla="*/ 2147483646 h 315"/>
              <a:gd name="T34" fmla="*/ 2147483646 w 793"/>
              <a:gd name="T35" fmla="*/ 2147483646 h 315"/>
              <a:gd name="T36" fmla="*/ 2147483646 w 793"/>
              <a:gd name="T37" fmla="*/ 2147483646 h 315"/>
              <a:gd name="T38" fmla="*/ 2147483646 w 793"/>
              <a:gd name="T39" fmla="*/ 2147483646 h 315"/>
              <a:gd name="T40" fmla="*/ 2147483646 w 793"/>
              <a:gd name="T41" fmla="*/ 2147483646 h 315"/>
              <a:gd name="T42" fmla="*/ 2147483646 w 793"/>
              <a:gd name="T43" fmla="*/ 2147483646 h 315"/>
              <a:gd name="T44" fmla="*/ 2147483646 w 793"/>
              <a:gd name="T45" fmla="*/ 2147483646 h 315"/>
              <a:gd name="T46" fmla="*/ 2147483646 w 793"/>
              <a:gd name="T47" fmla="*/ 2147483646 h 315"/>
              <a:gd name="T48" fmla="*/ 2147483646 w 793"/>
              <a:gd name="T49" fmla="*/ 2147483646 h 315"/>
              <a:gd name="T50" fmla="*/ 2147483646 w 793"/>
              <a:gd name="T51" fmla="*/ 2147483646 h 315"/>
              <a:gd name="T52" fmla="*/ 2147483646 w 793"/>
              <a:gd name="T53" fmla="*/ 2147483646 h 315"/>
              <a:gd name="T54" fmla="*/ 2147483646 w 793"/>
              <a:gd name="T55" fmla="*/ 2147483646 h 315"/>
              <a:gd name="T56" fmla="*/ 2147483646 w 793"/>
              <a:gd name="T57" fmla="*/ 2147483646 h 315"/>
              <a:gd name="T58" fmla="*/ 2147483646 w 793"/>
              <a:gd name="T59" fmla="*/ 2147483646 h 315"/>
              <a:gd name="T60" fmla="*/ 2147483646 w 793"/>
              <a:gd name="T61" fmla="*/ 2147483646 h 315"/>
              <a:gd name="T62" fmla="*/ 2147483646 w 793"/>
              <a:gd name="T63" fmla="*/ 2147483646 h 315"/>
              <a:gd name="T64" fmla="*/ 2147483646 w 793"/>
              <a:gd name="T65" fmla="*/ 2147483646 h 315"/>
              <a:gd name="T66" fmla="*/ 2147483646 w 793"/>
              <a:gd name="T67" fmla="*/ 2147483646 h 315"/>
              <a:gd name="T68" fmla="*/ 2147483646 w 793"/>
              <a:gd name="T69" fmla="*/ 2147483646 h 315"/>
              <a:gd name="T70" fmla="*/ 2147483646 w 793"/>
              <a:gd name="T71" fmla="*/ 2147483646 h 315"/>
              <a:gd name="T72" fmla="*/ 2147483646 w 793"/>
              <a:gd name="T73" fmla="*/ 2147483646 h 315"/>
              <a:gd name="T74" fmla="*/ 2147483646 w 793"/>
              <a:gd name="T75" fmla="*/ 2147483646 h 315"/>
              <a:gd name="T76" fmla="*/ 2147483646 w 793"/>
              <a:gd name="T77" fmla="*/ 2147483646 h 315"/>
              <a:gd name="T78" fmla="*/ 2147483646 w 793"/>
              <a:gd name="T79" fmla="*/ 2147483646 h 315"/>
              <a:gd name="T80" fmla="*/ 2147483646 w 793"/>
              <a:gd name="T81" fmla="*/ 2147483646 h 315"/>
              <a:gd name="T82" fmla="*/ 2147483646 w 793"/>
              <a:gd name="T83" fmla="*/ 2147483646 h 315"/>
              <a:gd name="T84" fmla="*/ 2147483646 w 793"/>
              <a:gd name="T85" fmla="*/ 2147483646 h 315"/>
              <a:gd name="T86" fmla="*/ 2147483646 w 793"/>
              <a:gd name="T87" fmla="*/ 2147483646 h 315"/>
              <a:gd name="T88" fmla="*/ 2147483646 w 793"/>
              <a:gd name="T89" fmla="*/ 2147483646 h 315"/>
              <a:gd name="T90" fmla="*/ 2147483646 w 793"/>
              <a:gd name="T91" fmla="*/ 2147483646 h 315"/>
              <a:gd name="T92" fmla="*/ 2147483646 w 793"/>
              <a:gd name="T93" fmla="*/ 2147483646 h 315"/>
              <a:gd name="T94" fmla="*/ 2147483646 w 793"/>
              <a:gd name="T95" fmla="*/ 2147483646 h 315"/>
              <a:gd name="T96" fmla="*/ 2147483646 w 793"/>
              <a:gd name="T97" fmla="*/ 2147483646 h 315"/>
              <a:gd name="T98" fmla="*/ 2147483646 w 793"/>
              <a:gd name="T99" fmla="*/ 2147483646 h 315"/>
              <a:gd name="T100" fmla="*/ 2147483646 w 793"/>
              <a:gd name="T101" fmla="*/ 2147483646 h 315"/>
              <a:gd name="T102" fmla="*/ 2147483646 w 793"/>
              <a:gd name="T103" fmla="*/ 2147483646 h 315"/>
              <a:gd name="T104" fmla="*/ 2147483646 w 793"/>
              <a:gd name="T105" fmla="*/ 2147483646 h 315"/>
              <a:gd name="T106" fmla="*/ 2147483646 w 793"/>
              <a:gd name="T107" fmla="*/ 2147483646 h 315"/>
              <a:gd name="T108" fmla="*/ 2147483646 w 793"/>
              <a:gd name="T109" fmla="*/ 2147483646 h 315"/>
              <a:gd name="T110" fmla="*/ 2147483646 w 793"/>
              <a:gd name="T111" fmla="*/ 2147483646 h 315"/>
              <a:gd name="T112" fmla="*/ 2147483646 w 793"/>
              <a:gd name="T113" fmla="*/ 2147483646 h 315"/>
              <a:gd name="T114" fmla="*/ 2147483646 w 793"/>
              <a:gd name="T115" fmla="*/ 0 h 315"/>
              <a:gd name="T116" fmla="*/ 2147483646 w 793"/>
              <a:gd name="T117" fmla="*/ 0 h 315"/>
              <a:gd name="T118" fmla="*/ 2147483646 w 793"/>
              <a:gd name="T119" fmla="*/ 0 h 315"/>
              <a:gd name="T120" fmla="*/ 2147483646 w 793"/>
              <a:gd name="T121" fmla="*/ 0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3" h="315">
                <a:moveTo>
                  <a:pt x="0" y="315"/>
                </a:moveTo>
                <a:lnTo>
                  <a:pt x="30" y="315"/>
                </a:lnTo>
                <a:lnTo>
                  <a:pt x="58" y="315"/>
                </a:lnTo>
                <a:lnTo>
                  <a:pt x="85" y="315"/>
                </a:lnTo>
                <a:lnTo>
                  <a:pt x="110" y="315"/>
                </a:lnTo>
                <a:lnTo>
                  <a:pt x="133" y="315"/>
                </a:lnTo>
                <a:lnTo>
                  <a:pt x="154" y="315"/>
                </a:lnTo>
                <a:lnTo>
                  <a:pt x="174" y="315"/>
                </a:lnTo>
                <a:lnTo>
                  <a:pt x="192" y="315"/>
                </a:lnTo>
                <a:lnTo>
                  <a:pt x="210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5" y="315"/>
                </a:lnTo>
                <a:lnTo>
                  <a:pt x="295" y="315"/>
                </a:lnTo>
                <a:lnTo>
                  <a:pt x="303" y="315"/>
                </a:lnTo>
                <a:lnTo>
                  <a:pt x="309" y="315"/>
                </a:lnTo>
                <a:lnTo>
                  <a:pt x="316" y="315"/>
                </a:lnTo>
                <a:lnTo>
                  <a:pt x="321" y="315"/>
                </a:lnTo>
                <a:lnTo>
                  <a:pt x="326" y="315"/>
                </a:lnTo>
                <a:lnTo>
                  <a:pt x="330" y="315"/>
                </a:lnTo>
                <a:lnTo>
                  <a:pt x="334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5"/>
                </a:lnTo>
                <a:lnTo>
                  <a:pt x="346" y="315"/>
                </a:lnTo>
                <a:lnTo>
                  <a:pt x="349" y="315"/>
                </a:lnTo>
                <a:lnTo>
                  <a:pt x="350" y="315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60" y="314"/>
                </a:lnTo>
                <a:lnTo>
                  <a:pt x="361" y="314"/>
                </a:lnTo>
                <a:lnTo>
                  <a:pt x="364" y="314"/>
                </a:lnTo>
                <a:lnTo>
                  <a:pt x="365" y="314"/>
                </a:lnTo>
                <a:lnTo>
                  <a:pt x="366" y="314"/>
                </a:lnTo>
                <a:lnTo>
                  <a:pt x="369" y="314"/>
                </a:lnTo>
                <a:lnTo>
                  <a:pt x="370" y="314"/>
                </a:lnTo>
                <a:lnTo>
                  <a:pt x="372" y="314"/>
                </a:lnTo>
                <a:lnTo>
                  <a:pt x="373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6" y="310"/>
                </a:lnTo>
                <a:lnTo>
                  <a:pt x="397" y="310"/>
                </a:lnTo>
                <a:lnTo>
                  <a:pt x="398" y="310"/>
                </a:lnTo>
                <a:lnTo>
                  <a:pt x="401" y="310"/>
                </a:lnTo>
                <a:lnTo>
                  <a:pt x="402" y="310"/>
                </a:lnTo>
                <a:lnTo>
                  <a:pt x="405" y="308"/>
                </a:lnTo>
                <a:lnTo>
                  <a:pt x="406" y="308"/>
                </a:lnTo>
                <a:lnTo>
                  <a:pt x="409" y="308"/>
                </a:lnTo>
                <a:lnTo>
                  <a:pt x="410" y="308"/>
                </a:lnTo>
                <a:lnTo>
                  <a:pt x="413" y="308"/>
                </a:lnTo>
                <a:lnTo>
                  <a:pt x="414" y="307"/>
                </a:lnTo>
                <a:lnTo>
                  <a:pt x="415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41" y="302"/>
                </a:lnTo>
                <a:lnTo>
                  <a:pt x="442" y="302"/>
                </a:lnTo>
                <a:lnTo>
                  <a:pt x="443" y="300"/>
                </a:lnTo>
                <a:lnTo>
                  <a:pt x="446" y="300"/>
                </a:lnTo>
                <a:lnTo>
                  <a:pt x="447" y="299"/>
                </a:lnTo>
                <a:lnTo>
                  <a:pt x="450" y="299"/>
                </a:lnTo>
                <a:lnTo>
                  <a:pt x="451" y="298"/>
                </a:lnTo>
                <a:lnTo>
                  <a:pt x="454" y="298"/>
                </a:lnTo>
                <a:lnTo>
                  <a:pt x="457" y="296"/>
                </a:lnTo>
                <a:lnTo>
                  <a:pt x="459" y="296"/>
                </a:lnTo>
                <a:lnTo>
                  <a:pt x="461" y="295"/>
                </a:lnTo>
                <a:lnTo>
                  <a:pt x="463" y="295"/>
                </a:lnTo>
                <a:lnTo>
                  <a:pt x="465" y="294"/>
                </a:lnTo>
                <a:lnTo>
                  <a:pt x="467" y="294"/>
                </a:lnTo>
                <a:lnTo>
                  <a:pt x="469" y="292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81" y="288"/>
                </a:lnTo>
                <a:lnTo>
                  <a:pt x="482" y="288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4"/>
                </a:lnTo>
                <a:lnTo>
                  <a:pt x="490" y="284"/>
                </a:lnTo>
                <a:lnTo>
                  <a:pt x="491" y="283"/>
                </a:lnTo>
                <a:lnTo>
                  <a:pt x="493" y="283"/>
                </a:lnTo>
                <a:lnTo>
                  <a:pt x="495" y="282"/>
                </a:lnTo>
                <a:lnTo>
                  <a:pt x="497" y="282"/>
                </a:lnTo>
                <a:lnTo>
                  <a:pt x="498" y="280"/>
                </a:lnTo>
                <a:lnTo>
                  <a:pt x="501" y="279"/>
                </a:lnTo>
                <a:lnTo>
                  <a:pt x="502" y="279"/>
                </a:lnTo>
                <a:lnTo>
                  <a:pt x="504" y="278"/>
                </a:lnTo>
                <a:lnTo>
                  <a:pt x="506" y="276"/>
                </a:lnTo>
                <a:lnTo>
                  <a:pt x="508" y="275"/>
                </a:lnTo>
                <a:lnTo>
                  <a:pt x="510" y="275"/>
                </a:lnTo>
                <a:lnTo>
                  <a:pt x="512" y="274"/>
                </a:lnTo>
                <a:lnTo>
                  <a:pt x="514" y="272"/>
                </a:lnTo>
                <a:lnTo>
                  <a:pt x="515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6"/>
                </a:lnTo>
                <a:lnTo>
                  <a:pt x="527" y="266"/>
                </a:lnTo>
                <a:lnTo>
                  <a:pt x="528" y="266"/>
                </a:lnTo>
                <a:lnTo>
                  <a:pt x="530" y="264"/>
                </a:lnTo>
                <a:lnTo>
                  <a:pt x="531" y="263"/>
                </a:lnTo>
                <a:lnTo>
                  <a:pt x="532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0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6"/>
                </a:lnTo>
                <a:lnTo>
                  <a:pt x="544" y="256"/>
                </a:lnTo>
                <a:lnTo>
                  <a:pt x="546" y="255"/>
                </a:lnTo>
                <a:lnTo>
                  <a:pt x="548" y="254"/>
                </a:lnTo>
                <a:lnTo>
                  <a:pt x="550" y="252"/>
                </a:lnTo>
                <a:lnTo>
                  <a:pt x="552" y="252"/>
                </a:lnTo>
                <a:lnTo>
                  <a:pt x="554" y="251"/>
                </a:lnTo>
                <a:lnTo>
                  <a:pt x="555" y="250"/>
                </a:lnTo>
                <a:lnTo>
                  <a:pt x="556" y="250"/>
                </a:lnTo>
                <a:lnTo>
                  <a:pt x="558" y="248"/>
                </a:lnTo>
                <a:lnTo>
                  <a:pt x="559" y="248"/>
                </a:lnTo>
                <a:lnTo>
                  <a:pt x="560" y="247"/>
                </a:lnTo>
                <a:lnTo>
                  <a:pt x="562" y="247"/>
                </a:lnTo>
                <a:lnTo>
                  <a:pt x="563" y="246"/>
                </a:lnTo>
                <a:lnTo>
                  <a:pt x="564" y="246"/>
                </a:lnTo>
                <a:lnTo>
                  <a:pt x="564" y="244"/>
                </a:lnTo>
                <a:lnTo>
                  <a:pt x="566" y="244"/>
                </a:lnTo>
                <a:lnTo>
                  <a:pt x="567" y="243"/>
                </a:lnTo>
                <a:lnTo>
                  <a:pt x="568" y="243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39"/>
                </a:lnTo>
                <a:lnTo>
                  <a:pt x="575" y="239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80" y="235"/>
                </a:lnTo>
                <a:lnTo>
                  <a:pt x="582" y="234"/>
                </a:lnTo>
                <a:lnTo>
                  <a:pt x="583" y="234"/>
                </a:lnTo>
                <a:lnTo>
                  <a:pt x="584" y="233"/>
                </a:lnTo>
                <a:lnTo>
                  <a:pt x="586" y="231"/>
                </a:lnTo>
                <a:lnTo>
                  <a:pt x="587" y="231"/>
                </a:lnTo>
                <a:lnTo>
                  <a:pt x="588" y="230"/>
                </a:lnTo>
                <a:lnTo>
                  <a:pt x="590" y="229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599" y="222"/>
                </a:lnTo>
                <a:lnTo>
                  <a:pt x="600" y="222"/>
                </a:lnTo>
                <a:lnTo>
                  <a:pt x="601" y="222"/>
                </a:lnTo>
                <a:lnTo>
                  <a:pt x="601" y="221"/>
                </a:lnTo>
                <a:lnTo>
                  <a:pt x="603" y="221"/>
                </a:lnTo>
                <a:lnTo>
                  <a:pt x="603" y="219"/>
                </a:lnTo>
                <a:lnTo>
                  <a:pt x="604" y="219"/>
                </a:lnTo>
                <a:lnTo>
                  <a:pt x="605" y="218"/>
                </a:lnTo>
                <a:lnTo>
                  <a:pt x="607" y="217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1"/>
                </a:lnTo>
                <a:lnTo>
                  <a:pt x="615" y="211"/>
                </a:lnTo>
                <a:lnTo>
                  <a:pt x="616" y="210"/>
                </a:lnTo>
                <a:lnTo>
                  <a:pt x="617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3" y="206"/>
                </a:lnTo>
                <a:lnTo>
                  <a:pt x="623" y="205"/>
                </a:lnTo>
                <a:lnTo>
                  <a:pt x="624" y="203"/>
                </a:lnTo>
                <a:lnTo>
                  <a:pt x="625" y="203"/>
                </a:lnTo>
                <a:lnTo>
                  <a:pt x="625" y="202"/>
                </a:lnTo>
                <a:lnTo>
                  <a:pt x="627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199"/>
                </a:lnTo>
                <a:lnTo>
                  <a:pt x="631" y="199"/>
                </a:lnTo>
                <a:lnTo>
                  <a:pt x="632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5"/>
                </a:lnTo>
                <a:lnTo>
                  <a:pt x="637" y="194"/>
                </a:lnTo>
                <a:lnTo>
                  <a:pt x="639" y="194"/>
                </a:lnTo>
                <a:lnTo>
                  <a:pt x="640" y="193"/>
                </a:lnTo>
                <a:lnTo>
                  <a:pt x="641" y="191"/>
                </a:lnTo>
                <a:lnTo>
                  <a:pt x="643" y="191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8" y="187"/>
                </a:lnTo>
                <a:lnTo>
                  <a:pt x="649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3"/>
                </a:lnTo>
                <a:lnTo>
                  <a:pt x="653" y="183"/>
                </a:lnTo>
                <a:lnTo>
                  <a:pt x="653" y="182"/>
                </a:lnTo>
                <a:lnTo>
                  <a:pt x="655" y="182"/>
                </a:lnTo>
                <a:lnTo>
                  <a:pt x="655" y="181"/>
                </a:lnTo>
                <a:lnTo>
                  <a:pt x="656" y="181"/>
                </a:lnTo>
                <a:lnTo>
                  <a:pt x="656" y="179"/>
                </a:lnTo>
                <a:lnTo>
                  <a:pt x="657" y="179"/>
                </a:lnTo>
                <a:lnTo>
                  <a:pt x="657" y="178"/>
                </a:lnTo>
                <a:lnTo>
                  <a:pt x="659" y="177"/>
                </a:lnTo>
                <a:lnTo>
                  <a:pt x="660" y="177"/>
                </a:lnTo>
                <a:lnTo>
                  <a:pt x="660" y="175"/>
                </a:lnTo>
                <a:lnTo>
                  <a:pt x="661" y="174"/>
                </a:lnTo>
                <a:lnTo>
                  <a:pt x="663" y="173"/>
                </a:lnTo>
                <a:lnTo>
                  <a:pt x="664" y="171"/>
                </a:lnTo>
                <a:lnTo>
                  <a:pt x="665" y="170"/>
                </a:lnTo>
                <a:lnTo>
                  <a:pt x="667" y="169"/>
                </a:lnTo>
                <a:lnTo>
                  <a:pt x="668" y="167"/>
                </a:lnTo>
                <a:lnTo>
                  <a:pt x="669" y="166"/>
                </a:lnTo>
                <a:lnTo>
                  <a:pt x="671" y="165"/>
                </a:lnTo>
                <a:lnTo>
                  <a:pt x="672" y="163"/>
                </a:lnTo>
                <a:lnTo>
                  <a:pt x="673" y="162"/>
                </a:lnTo>
                <a:lnTo>
                  <a:pt x="673" y="161"/>
                </a:lnTo>
                <a:lnTo>
                  <a:pt x="675" y="161"/>
                </a:lnTo>
                <a:lnTo>
                  <a:pt x="676" y="159"/>
                </a:lnTo>
                <a:lnTo>
                  <a:pt x="676" y="158"/>
                </a:lnTo>
                <a:lnTo>
                  <a:pt x="677" y="158"/>
                </a:lnTo>
                <a:lnTo>
                  <a:pt x="677" y="157"/>
                </a:lnTo>
                <a:lnTo>
                  <a:pt x="679" y="157"/>
                </a:lnTo>
                <a:lnTo>
                  <a:pt x="679" y="155"/>
                </a:lnTo>
                <a:lnTo>
                  <a:pt x="680" y="154"/>
                </a:lnTo>
                <a:lnTo>
                  <a:pt x="681" y="154"/>
                </a:lnTo>
                <a:lnTo>
                  <a:pt x="681" y="153"/>
                </a:lnTo>
                <a:lnTo>
                  <a:pt x="683" y="153"/>
                </a:lnTo>
                <a:lnTo>
                  <a:pt x="683" y="152"/>
                </a:lnTo>
                <a:lnTo>
                  <a:pt x="684" y="150"/>
                </a:lnTo>
                <a:lnTo>
                  <a:pt x="684" y="149"/>
                </a:lnTo>
                <a:lnTo>
                  <a:pt x="685" y="149"/>
                </a:lnTo>
                <a:lnTo>
                  <a:pt x="686" y="148"/>
                </a:lnTo>
                <a:lnTo>
                  <a:pt x="686" y="146"/>
                </a:lnTo>
                <a:lnTo>
                  <a:pt x="688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3" y="138"/>
                </a:lnTo>
                <a:lnTo>
                  <a:pt x="696" y="137"/>
                </a:lnTo>
                <a:lnTo>
                  <a:pt x="697" y="134"/>
                </a:lnTo>
                <a:lnTo>
                  <a:pt x="698" y="133"/>
                </a:lnTo>
                <a:lnTo>
                  <a:pt x="700" y="132"/>
                </a:lnTo>
                <a:lnTo>
                  <a:pt x="701" y="129"/>
                </a:lnTo>
                <a:lnTo>
                  <a:pt x="702" y="128"/>
                </a:lnTo>
                <a:lnTo>
                  <a:pt x="704" y="126"/>
                </a:lnTo>
                <a:lnTo>
                  <a:pt x="705" y="125"/>
                </a:lnTo>
                <a:lnTo>
                  <a:pt x="705" y="124"/>
                </a:lnTo>
                <a:lnTo>
                  <a:pt x="706" y="122"/>
                </a:lnTo>
                <a:lnTo>
                  <a:pt x="708" y="121"/>
                </a:lnTo>
                <a:lnTo>
                  <a:pt x="709" y="121"/>
                </a:lnTo>
                <a:lnTo>
                  <a:pt x="709" y="120"/>
                </a:lnTo>
                <a:lnTo>
                  <a:pt x="710" y="118"/>
                </a:lnTo>
                <a:lnTo>
                  <a:pt x="710" y="117"/>
                </a:lnTo>
                <a:lnTo>
                  <a:pt x="712" y="116"/>
                </a:lnTo>
                <a:lnTo>
                  <a:pt x="713" y="116"/>
                </a:lnTo>
                <a:lnTo>
                  <a:pt x="713" y="114"/>
                </a:lnTo>
                <a:lnTo>
                  <a:pt x="714" y="113"/>
                </a:lnTo>
                <a:lnTo>
                  <a:pt x="714" y="112"/>
                </a:lnTo>
                <a:lnTo>
                  <a:pt x="716" y="112"/>
                </a:lnTo>
                <a:lnTo>
                  <a:pt x="717" y="110"/>
                </a:lnTo>
                <a:lnTo>
                  <a:pt x="717" y="109"/>
                </a:lnTo>
                <a:lnTo>
                  <a:pt x="718" y="108"/>
                </a:lnTo>
                <a:lnTo>
                  <a:pt x="720" y="106"/>
                </a:lnTo>
                <a:lnTo>
                  <a:pt x="720" y="105"/>
                </a:lnTo>
                <a:lnTo>
                  <a:pt x="721" y="104"/>
                </a:lnTo>
                <a:lnTo>
                  <a:pt x="722" y="102"/>
                </a:lnTo>
                <a:lnTo>
                  <a:pt x="724" y="101"/>
                </a:lnTo>
                <a:lnTo>
                  <a:pt x="725" y="100"/>
                </a:lnTo>
                <a:lnTo>
                  <a:pt x="726" y="97"/>
                </a:lnTo>
                <a:lnTo>
                  <a:pt x="726" y="96"/>
                </a:lnTo>
                <a:lnTo>
                  <a:pt x="729" y="93"/>
                </a:lnTo>
                <a:lnTo>
                  <a:pt x="730" y="92"/>
                </a:lnTo>
                <a:lnTo>
                  <a:pt x="732" y="89"/>
                </a:lnTo>
                <a:lnTo>
                  <a:pt x="733" y="88"/>
                </a:lnTo>
                <a:lnTo>
                  <a:pt x="734" y="85"/>
                </a:lnTo>
                <a:lnTo>
                  <a:pt x="736" y="84"/>
                </a:lnTo>
                <a:lnTo>
                  <a:pt x="737" y="82"/>
                </a:lnTo>
                <a:lnTo>
                  <a:pt x="738" y="81"/>
                </a:lnTo>
                <a:lnTo>
                  <a:pt x="738" y="78"/>
                </a:lnTo>
                <a:lnTo>
                  <a:pt x="740" y="77"/>
                </a:lnTo>
                <a:lnTo>
                  <a:pt x="741" y="76"/>
                </a:lnTo>
                <a:lnTo>
                  <a:pt x="742" y="74"/>
                </a:lnTo>
                <a:lnTo>
                  <a:pt x="742" y="73"/>
                </a:lnTo>
                <a:lnTo>
                  <a:pt x="744" y="73"/>
                </a:lnTo>
                <a:lnTo>
                  <a:pt x="745" y="72"/>
                </a:lnTo>
                <a:lnTo>
                  <a:pt x="745" y="70"/>
                </a:lnTo>
                <a:lnTo>
                  <a:pt x="746" y="69"/>
                </a:lnTo>
                <a:lnTo>
                  <a:pt x="746" y="68"/>
                </a:lnTo>
                <a:lnTo>
                  <a:pt x="748" y="67"/>
                </a:lnTo>
                <a:lnTo>
                  <a:pt x="749" y="65"/>
                </a:lnTo>
                <a:lnTo>
                  <a:pt x="750" y="64"/>
                </a:lnTo>
                <a:lnTo>
                  <a:pt x="752" y="63"/>
                </a:lnTo>
                <a:lnTo>
                  <a:pt x="752" y="61"/>
                </a:lnTo>
                <a:lnTo>
                  <a:pt x="753" y="60"/>
                </a:lnTo>
                <a:lnTo>
                  <a:pt x="754" y="59"/>
                </a:lnTo>
                <a:lnTo>
                  <a:pt x="754" y="57"/>
                </a:lnTo>
                <a:lnTo>
                  <a:pt x="756" y="56"/>
                </a:lnTo>
                <a:lnTo>
                  <a:pt x="757" y="53"/>
                </a:lnTo>
                <a:lnTo>
                  <a:pt x="758" y="52"/>
                </a:lnTo>
                <a:lnTo>
                  <a:pt x="760" y="51"/>
                </a:lnTo>
                <a:lnTo>
                  <a:pt x="761" y="48"/>
                </a:lnTo>
                <a:lnTo>
                  <a:pt x="762" y="47"/>
                </a:lnTo>
                <a:lnTo>
                  <a:pt x="764" y="44"/>
                </a:lnTo>
                <a:lnTo>
                  <a:pt x="766" y="41"/>
                </a:lnTo>
                <a:lnTo>
                  <a:pt x="768" y="40"/>
                </a:lnTo>
                <a:lnTo>
                  <a:pt x="769" y="37"/>
                </a:lnTo>
                <a:lnTo>
                  <a:pt x="770" y="36"/>
                </a:lnTo>
                <a:lnTo>
                  <a:pt x="772" y="35"/>
                </a:lnTo>
                <a:lnTo>
                  <a:pt x="773" y="33"/>
                </a:lnTo>
                <a:lnTo>
                  <a:pt x="773" y="31"/>
                </a:lnTo>
                <a:lnTo>
                  <a:pt x="774" y="29"/>
                </a:lnTo>
                <a:lnTo>
                  <a:pt x="775" y="28"/>
                </a:lnTo>
                <a:lnTo>
                  <a:pt x="777" y="27"/>
                </a:lnTo>
                <a:lnTo>
                  <a:pt x="778" y="25"/>
                </a:lnTo>
                <a:lnTo>
                  <a:pt x="778" y="24"/>
                </a:lnTo>
                <a:lnTo>
                  <a:pt x="779" y="23"/>
                </a:lnTo>
                <a:lnTo>
                  <a:pt x="779" y="21"/>
                </a:lnTo>
                <a:lnTo>
                  <a:pt x="781" y="20"/>
                </a:lnTo>
                <a:lnTo>
                  <a:pt x="782" y="19"/>
                </a:lnTo>
                <a:lnTo>
                  <a:pt x="782" y="17"/>
                </a:lnTo>
                <a:lnTo>
                  <a:pt x="783" y="16"/>
                </a:lnTo>
                <a:lnTo>
                  <a:pt x="785" y="15"/>
                </a:lnTo>
                <a:lnTo>
                  <a:pt x="785" y="13"/>
                </a:lnTo>
                <a:lnTo>
                  <a:pt x="786" y="12"/>
                </a:lnTo>
                <a:lnTo>
                  <a:pt x="787" y="11"/>
                </a:lnTo>
                <a:lnTo>
                  <a:pt x="787" y="9"/>
                </a:lnTo>
                <a:lnTo>
                  <a:pt x="789" y="8"/>
                </a:lnTo>
                <a:lnTo>
                  <a:pt x="789" y="7"/>
                </a:lnTo>
                <a:lnTo>
                  <a:pt x="790" y="5"/>
                </a:lnTo>
                <a:lnTo>
                  <a:pt x="791" y="4"/>
                </a:lnTo>
                <a:lnTo>
                  <a:pt x="791" y="1"/>
                </a:lnTo>
                <a:lnTo>
                  <a:pt x="7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9" name="Freeform 27">
            <a:extLst>
              <a:ext uri="{FF2B5EF4-FFF2-40B4-BE49-F238E27FC236}">
                <a16:creationId xmlns:a16="http://schemas.microsoft.com/office/drawing/2014/main" id="{9B400C95-A386-0D4B-B1DB-2468E20021ED}"/>
              </a:ext>
            </a:extLst>
          </p:cNvPr>
          <p:cNvSpPr>
            <a:spLocks/>
          </p:cNvSpPr>
          <p:nvPr/>
        </p:nvSpPr>
        <p:spPr bwMode="auto">
          <a:xfrm>
            <a:off x="8159751" y="2230438"/>
            <a:ext cx="74613" cy="252412"/>
          </a:xfrm>
          <a:custGeom>
            <a:avLst/>
            <a:gdLst>
              <a:gd name="T0" fmla="*/ 0 w 95"/>
              <a:gd name="T1" fmla="*/ 2147483646 h 317"/>
              <a:gd name="T2" fmla="*/ 0 w 95"/>
              <a:gd name="T3" fmla="*/ 2147483646 h 317"/>
              <a:gd name="T4" fmla="*/ 0 w 95"/>
              <a:gd name="T5" fmla="*/ 2147483646 h 317"/>
              <a:gd name="T6" fmla="*/ 0 w 95"/>
              <a:gd name="T7" fmla="*/ 2147483646 h 317"/>
              <a:gd name="T8" fmla="*/ 0 w 95"/>
              <a:gd name="T9" fmla="*/ 2147483646 h 317"/>
              <a:gd name="T10" fmla="*/ 0 w 95"/>
              <a:gd name="T11" fmla="*/ 2147483646 h 317"/>
              <a:gd name="T12" fmla="*/ 0 w 95"/>
              <a:gd name="T13" fmla="*/ 2147483646 h 317"/>
              <a:gd name="T14" fmla="*/ 0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7">
                <a:moveTo>
                  <a:pt x="0" y="0"/>
                </a:moveTo>
                <a:lnTo>
                  <a:pt x="3" y="4"/>
                </a:lnTo>
                <a:lnTo>
                  <a:pt x="4" y="6"/>
                </a:lnTo>
                <a:lnTo>
                  <a:pt x="7" y="10"/>
                </a:lnTo>
                <a:lnTo>
                  <a:pt x="8" y="13"/>
                </a:lnTo>
                <a:lnTo>
                  <a:pt x="10" y="16"/>
                </a:lnTo>
                <a:lnTo>
                  <a:pt x="11" y="18"/>
                </a:lnTo>
                <a:lnTo>
                  <a:pt x="12" y="20"/>
                </a:lnTo>
                <a:lnTo>
                  <a:pt x="14" y="22"/>
                </a:lnTo>
                <a:lnTo>
                  <a:pt x="15" y="25"/>
                </a:lnTo>
                <a:lnTo>
                  <a:pt x="16" y="26"/>
                </a:lnTo>
                <a:lnTo>
                  <a:pt x="16" y="29"/>
                </a:lnTo>
                <a:lnTo>
                  <a:pt x="18" y="30"/>
                </a:lnTo>
                <a:lnTo>
                  <a:pt x="19" y="32"/>
                </a:lnTo>
                <a:lnTo>
                  <a:pt x="19" y="33"/>
                </a:lnTo>
                <a:lnTo>
                  <a:pt x="20" y="34"/>
                </a:lnTo>
                <a:lnTo>
                  <a:pt x="20" y="35"/>
                </a:lnTo>
                <a:lnTo>
                  <a:pt x="22" y="37"/>
                </a:lnTo>
                <a:lnTo>
                  <a:pt x="22" y="38"/>
                </a:lnTo>
                <a:lnTo>
                  <a:pt x="23" y="39"/>
                </a:lnTo>
                <a:lnTo>
                  <a:pt x="23" y="41"/>
                </a:lnTo>
                <a:lnTo>
                  <a:pt x="24" y="42"/>
                </a:lnTo>
                <a:lnTo>
                  <a:pt x="24" y="43"/>
                </a:lnTo>
                <a:lnTo>
                  <a:pt x="26" y="45"/>
                </a:lnTo>
                <a:lnTo>
                  <a:pt x="26" y="46"/>
                </a:lnTo>
                <a:lnTo>
                  <a:pt x="27" y="47"/>
                </a:lnTo>
                <a:lnTo>
                  <a:pt x="27" y="49"/>
                </a:lnTo>
                <a:lnTo>
                  <a:pt x="27" y="50"/>
                </a:lnTo>
                <a:lnTo>
                  <a:pt x="28" y="51"/>
                </a:lnTo>
                <a:lnTo>
                  <a:pt x="28" y="53"/>
                </a:lnTo>
                <a:lnTo>
                  <a:pt x="30" y="54"/>
                </a:lnTo>
                <a:lnTo>
                  <a:pt x="31" y="57"/>
                </a:lnTo>
                <a:lnTo>
                  <a:pt x="31" y="58"/>
                </a:lnTo>
                <a:lnTo>
                  <a:pt x="32" y="59"/>
                </a:lnTo>
                <a:lnTo>
                  <a:pt x="32" y="62"/>
                </a:lnTo>
                <a:lnTo>
                  <a:pt x="34" y="63"/>
                </a:lnTo>
                <a:lnTo>
                  <a:pt x="34" y="65"/>
                </a:lnTo>
                <a:lnTo>
                  <a:pt x="35" y="66"/>
                </a:lnTo>
                <a:lnTo>
                  <a:pt x="35" y="67"/>
                </a:lnTo>
                <a:lnTo>
                  <a:pt x="35" y="69"/>
                </a:lnTo>
                <a:lnTo>
                  <a:pt x="36" y="70"/>
                </a:lnTo>
                <a:lnTo>
                  <a:pt x="36" y="71"/>
                </a:lnTo>
                <a:lnTo>
                  <a:pt x="36" y="73"/>
                </a:lnTo>
                <a:lnTo>
                  <a:pt x="38" y="74"/>
                </a:lnTo>
                <a:lnTo>
                  <a:pt x="38" y="75"/>
                </a:lnTo>
                <a:lnTo>
                  <a:pt x="39" y="77"/>
                </a:lnTo>
                <a:lnTo>
                  <a:pt x="39" y="78"/>
                </a:lnTo>
                <a:lnTo>
                  <a:pt x="40" y="79"/>
                </a:lnTo>
                <a:lnTo>
                  <a:pt x="40" y="81"/>
                </a:lnTo>
                <a:lnTo>
                  <a:pt x="40" y="82"/>
                </a:lnTo>
                <a:lnTo>
                  <a:pt x="42" y="83"/>
                </a:lnTo>
                <a:lnTo>
                  <a:pt x="42" y="85"/>
                </a:lnTo>
                <a:lnTo>
                  <a:pt x="43" y="86"/>
                </a:lnTo>
                <a:lnTo>
                  <a:pt x="43" y="87"/>
                </a:lnTo>
                <a:lnTo>
                  <a:pt x="43" y="89"/>
                </a:lnTo>
                <a:lnTo>
                  <a:pt x="44" y="91"/>
                </a:lnTo>
                <a:lnTo>
                  <a:pt x="44" y="93"/>
                </a:lnTo>
                <a:lnTo>
                  <a:pt x="46" y="94"/>
                </a:lnTo>
                <a:lnTo>
                  <a:pt x="46" y="95"/>
                </a:lnTo>
                <a:lnTo>
                  <a:pt x="47" y="98"/>
                </a:lnTo>
                <a:lnTo>
                  <a:pt x="47" y="99"/>
                </a:lnTo>
                <a:lnTo>
                  <a:pt x="48" y="102"/>
                </a:lnTo>
                <a:lnTo>
                  <a:pt x="50" y="105"/>
                </a:lnTo>
                <a:lnTo>
                  <a:pt x="50" y="106"/>
                </a:lnTo>
                <a:lnTo>
                  <a:pt x="51" y="109"/>
                </a:lnTo>
                <a:lnTo>
                  <a:pt x="51" y="110"/>
                </a:lnTo>
                <a:lnTo>
                  <a:pt x="52" y="111"/>
                </a:lnTo>
                <a:lnTo>
                  <a:pt x="52" y="114"/>
                </a:lnTo>
                <a:lnTo>
                  <a:pt x="54" y="115"/>
                </a:lnTo>
                <a:lnTo>
                  <a:pt x="54" y="117"/>
                </a:lnTo>
                <a:lnTo>
                  <a:pt x="55" y="118"/>
                </a:lnTo>
                <a:lnTo>
                  <a:pt x="55" y="119"/>
                </a:lnTo>
                <a:lnTo>
                  <a:pt x="55" y="121"/>
                </a:lnTo>
                <a:lnTo>
                  <a:pt x="56" y="122"/>
                </a:lnTo>
                <a:lnTo>
                  <a:pt x="56" y="123"/>
                </a:lnTo>
                <a:lnTo>
                  <a:pt x="56" y="124"/>
                </a:lnTo>
                <a:lnTo>
                  <a:pt x="58" y="124"/>
                </a:lnTo>
                <a:lnTo>
                  <a:pt x="58" y="126"/>
                </a:lnTo>
                <a:lnTo>
                  <a:pt x="58" y="127"/>
                </a:lnTo>
                <a:lnTo>
                  <a:pt x="58" y="128"/>
                </a:lnTo>
                <a:lnTo>
                  <a:pt x="59" y="130"/>
                </a:lnTo>
                <a:lnTo>
                  <a:pt x="59" y="131"/>
                </a:lnTo>
                <a:lnTo>
                  <a:pt x="59" y="132"/>
                </a:lnTo>
                <a:lnTo>
                  <a:pt x="60" y="134"/>
                </a:lnTo>
                <a:lnTo>
                  <a:pt x="60" y="135"/>
                </a:lnTo>
                <a:lnTo>
                  <a:pt x="60" y="136"/>
                </a:lnTo>
                <a:lnTo>
                  <a:pt x="62" y="138"/>
                </a:lnTo>
                <a:lnTo>
                  <a:pt x="62" y="139"/>
                </a:lnTo>
                <a:lnTo>
                  <a:pt x="62" y="140"/>
                </a:lnTo>
                <a:lnTo>
                  <a:pt x="63" y="142"/>
                </a:lnTo>
                <a:lnTo>
                  <a:pt x="63" y="144"/>
                </a:lnTo>
                <a:lnTo>
                  <a:pt x="64" y="146"/>
                </a:lnTo>
                <a:lnTo>
                  <a:pt x="64" y="148"/>
                </a:lnTo>
                <a:lnTo>
                  <a:pt x="66" y="150"/>
                </a:lnTo>
                <a:lnTo>
                  <a:pt x="66" y="152"/>
                </a:lnTo>
                <a:lnTo>
                  <a:pt x="67" y="155"/>
                </a:lnTo>
                <a:lnTo>
                  <a:pt x="67" y="156"/>
                </a:lnTo>
                <a:lnTo>
                  <a:pt x="68" y="158"/>
                </a:lnTo>
                <a:lnTo>
                  <a:pt x="68" y="160"/>
                </a:lnTo>
                <a:lnTo>
                  <a:pt x="68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1" y="167"/>
                </a:lnTo>
                <a:lnTo>
                  <a:pt x="71" y="168"/>
                </a:lnTo>
                <a:lnTo>
                  <a:pt x="71" y="170"/>
                </a:lnTo>
                <a:lnTo>
                  <a:pt x="71" y="171"/>
                </a:lnTo>
                <a:lnTo>
                  <a:pt x="72" y="172"/>
                </a:lnTo>
                <a:lnTo>
                  <a:pt x="72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5" y="180"/>
                </a:lnTo>
                <a:lnTo>
                  <a:pt x="75" y="182"/>
                </a:lnTo>
                <a:lnTo>
                  <a:pt x="75" y="183"/>
                </a:lnTo>
                <a:lnTo>
                  <a:pt x="76" y="184"/>
                </a:lnTo>
                <a:lnTo>
                  <a:pt x="76" y="186"/>
                </a:lnTo>
                <a:lnTo>
                  <a:pt x="76" y="187"/>
                </a:lnTo>
                <a:lnTo>
                  <a:pt x="77" y="188"/>
                </a:lnTo>
                <a:lnTo>
                  <a:pt x="77" y="191"/>
                </a:lnTo>
                <a:lnTo>
                  <a:pt x="77" y="192"/>
                </a:lnTo>
                <a:lnTo>
                  <a:pt x="79" y="194"/>
                </a:lnTo>
                <a:lnTo>
                  <a:pt x="79" y="196"/>
                </a:lnTo>
                <a:lnTo>
                  <a:pt x="80" y="199"/>
                </a:lnTo>
                <a:lnTo>
                  <a:pt x="80" y="200"/>
                </a:lnTo>
                <a:lnTo>
                  <a:pt x="81" y="203"/>
                </a:lnTo>
                <a:lnTo>
                  <a:pt x="81" y="204"/>
                </a:lnTo>
                <a:lnTo>
                  <a:pt x="83" y="207"/>
                </a:lnTo>
                <a:lnTo>
                  <a:pt x="83" y="208"/>
                </a:lnTo>
                <a:lnTo>
                  <a:pt x="83" y="209"/>
                </a:lnTo>
                <a:lnTo>
                  <a:pt x="84" y="211"/>
                </a:lnTo>
                <a:lnTo>
                  <a:pt x="84" y="212"/>
                </a:lnTo>
                <a:lnTo>
                  <a:pt x="84" y="213"/>
                </a:lnTo>
                <a:lnTo>
                  <a:pt x="85" y="215"/>
                </a:lnTo>
                <a:lnTo>
                  <a:pt x="85" y="216"/>
                </a:lnTo>
                <a:lnTo>
                  <a:pt x="85" y="217"/>
                </a:lnTo>
                <a:lnTo>
                  <a:pt x="85" y="219"/>
                </a:lnTo>
                <a:lnTo>
                  <a:pt x="87" y="220"/>
                </a:lnTo>
                <a:lnTo>
                  <a:pt x="87" y="221"/>
                </a:lnTo>
                <a:lnTo>
                  <a:pt x="87" y="223"/>
                </a:lnTo>
                <a:lnTo>
                  <a:pt x="87" y="224"/>
                </a:lnTo>
                <a:lnTo>
                  <a:pt x="87" y="225"/>
                </a:lnTo>
                <a:lnTo>
                  <a:pt x="87" y="227"/>
                </a:lnTo>
                <a:lnTo>
                  <a:pt x="88" y="228"/>
                </a:lnTo>
                <a:lnTo>
                  <a:pt x="88" y="229"/>
                </a:lnTo>
                <a:lnTo>
                  <a:pt x="88" y="231"/>
                </a:lnTo>
                <a:lnTo>
                  <a:pt x="88" y="232"/>
                </a:lnTo>
                <a:lnTo>
                  <a:pt x="88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40"/>
                </a:lnTo>
                <a:lnTo>
                  <a:pt x="89" y="241"/>
                </a:lnTo>
                <a:lnTo>
                  <a:pt x="89" y="243"/>
                </a:lnTo>
                <a:lnTo>
                  <a:pt x="89" y="245"/>
                </a:lnTo>
                <a:lnTo>
                  <a:pt x="89" y="247"/>
                </a:lnTo>
                <a:lnTo>
                  <a:pt x="89" y="248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91" y="256"/>
                </a:lnTo>
                <a:lnTo>
                  <a:pt x="91" y="257"/>
                </a:lnTo>
                <a:lnTo>
                  <a:pt x="91" y="259"/>
                </a:lnTo>
                <a:lnTo>
                  <a:pt x="91" y="260"/>
                </a:lnTo>
                <a:lnTo>
                  <a:pt x="91" y="261"/>
                </a:lnTo>
                <a:lnTo>
                  <a:pt x="91" y="263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2" y="267"/>
                </a:lnTo>
                <a:lnTo>
                  <a:pt x="92" y="268"/>
                </a:lnTo>
                <a:lnTo>
                  <a:pt x="92" y="269"/>
                </a:lnTo>
                <a:lnTo>
                  <a:pt x="92" y="271"/>
                </a:lnTo>
                <a:lnTo>
                  <a:pt x="92" y="272"/>
                </a:lnTo>
                <a:lnTo>
                  <a:pt x="92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5" y="281"/>
                </a:lnTo>
                <a:lnTo>
                  <a:pt x="95" y="283"/>
                </a:lnTo>
                <a:lnTo>
                  <a:pt x="95" y="284"/>
                </a:lnTo>
                <a:lnTo>
                  <a:pt x="95" y="285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300"/>
                </a:lnTo>
                <a:lnTo>
                  <a:pt x="95" y="301"/>
                </a:lnTo>
                <a:lnTo>
                  <a:pt x="95" y="302"/>
                </a:lnTo>
                <a:lnTo>
                  <a:pt x="95" y="304"/>
                </a:lnTo>
                <a:lnTo>
                  <a:pt x="95" y="306"/>
                </a:lnTo>
                <a:lnTo>
                  <a:pt x="95" y="308"/>
                </a:lnTo>
                <a:lnTo>
                  <a:pt x="95" y="310"/>
                </a:lnTo>
                <a:lnTo>
                  <a:pt x="95" y="312"/>
                </a:lnTo>
                <a:lnTo>
                  <a:pt x="95" y="314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0" name="Freeform 28">
            <a:extLst>
              <a:ext uri="{FF2B5EF4-FFF2-40B4-BE49-F238E27FC236}">
                <a16:creationId xmlns:a16="http://schemas.microsoft.com/office/drawing/2014/main" id="{56266306-143A-404C-AD25-5B789440F8D6}"/>
              </a:ext>
            </a:extLst>
          </p:cNvPr>
          <p:cNvSpPr>
            <a:spLocks/>
          </p:cNvSpPr>
          <p:nvPr/>
        </p:nvSpPr>
        <p:spPr bwMode="auto">
          <a:xfrm>
            <a:off x="8159751" y="2481264"/>
            <a:ext cx="74613" cy="250825"/>
          </a:xfrm>
          <a:custGeom>
            <a:avLst/>
            <a:gdLst>
              <a:gd name="T0" fmla="*/ 0 w 95"/>
              <a:gd name="T1" fmla="*/ 2147483646 h 316"/>
              <a:gd name="T2" fmla="*/ 0 w 95"/>
              <a:gd name="T3" fmla="*/ 2147483646 h 316"/>
              <a:gd name="T4" fmla="*/ 0 w 95"/>
              <a:gd name="T5" fmla="*/ 2147483646 h 316"/>
              <a:gd name="T6" fmla="*/ 0 w 95"/>
              <a:gd name="T7" fmla="*/ 2147483646 h 316"/>
              <a:gd name="T8" fmla="*/ 0 w 95"/>
              <a:gd name="T9" fmla="*/ 2147483646 h 316"/>
              <a:gd name="T10" fmla="*/ 0 w 95"/>
              <a:gd name="T11" fmla="*/ 2147483646 h 316"/>
              <a:gd name="T12" fmla="*/ 0 w 95"/>
              <a:gd name="T13" fmla="*/ 2147483646 h 316"/>
              <a:gd name="T14" fmla="*/ 0 w 95"/>
              <a:gd name="T15" fmla="*/ 2147483646 h 316"/>
              <a:gd name="T16" fmla="*/ 2147483646 w 95"/>
              <a:gd name="T17" fmla="*/ 2147483646 h 316"/>
              <a:gd name="T18" fmla="*/ 2147483646 w 95"/>
              <a:gd name="T19" fmla="*/ 2147483646 h 316"/>
              <a:gd name="T20" fmla="*/ 2147483646 w 95"/>
              <a:gd name="T21" fmla="*/ 2147483646 h 316"/>
              <a:gd name="T22" fmla="*/ 2147483646 w 95"/>
              <a:gd name="T23" fmla="*/ 2147483646 h 316"/>
              <a:gd name="T24" fmla="*/ 2147483646 w 95"/>
              <a:gd name="T25" fmla="*/ 2147483646 h 316"/>
              <a:gd name="T26" fmla="*/ 2147483646 w 95"/>
              <a:gd name="T27" fmla="*/ 2147483646 h 316"/>
              <a:gd name="T28" fmla="*/ 2147483646 w 95"/>
              <a:gd name="T29" fmla="*/ 2147483646 h 316"/>
              <a:gd name="T30" fmla="*/ 2147483646 w 95"/>
              <a:gd name="T31" fmla="*/ 2147483646 h 316"/>
              <a:gd name="T32" fmla="*/ 2147483646 w 95"/>
              <a:gd name="T33" fmla="*/ 2147483646 h 316"/>
              <a:gd name="T34" fmla="*/ 2147483646 w 95"/>
              <a:gd name="T35" fmla="*/ 2147483646 h 316"/>
              <a:gd name="T36" fmla="*/ 2147483646 w 95"/>
              <a:gd name="T37" fmla="*/ 2147483646 h 316"/>
              <a:gd name="T38" fmla="*/ 2147483646 w 95"/>
              <a:gd name="T39" fmla="*/ 2147483646 h 316"/>
              <a:gd name="T40" fmla="*/ 2147483646 w 95"/>
              <a:gd name="T41" fmla="*/ 2147483646 h 316"/>
              <a:gd name="T42" fmla="*/ 2147483646 w 95"/>
              <a:gd name="T43" fmla="*/ 2147483646 h 316"/>
              <a:gd name="T44" fmla="*/ 2147483646 w 95"/>
              <a:gd name="T45" fmla="*/ 2147483646 h 316"/>
              <a:gd name="T46" fmla="*/ 2147483646 w 95"/>
              <a:gd name="T47" fmla="*/ 2147483646 h 316"/>
              <a:gd name="T48" fmla="*/ 2147483646 w 95"/>
              <a:gd name="T49" fmla="*/ 2147483646 h 316"/>
              <a:gd name="T50" fmla="*/ 2147483646 w 95"/>
              <a:gd name="T51" fmla="*/ 2147483646 h 316"/>
              <a:gd name="T52" fmla="*/ 2147483646 w 95"/>
              <a:gd name="T53" fmla="*/ 2147483646 h 316"/>
              <a:gd name="T54" fmla="*/ 2147483646 w 95"/>
              <a:gd name="T55" fmla="*/ 2147483646 h 316"/>
              <a:gd name="T56" fmla="*/ 2147483646 w 95"/>
              <a:gd name="T57" fmla="*/ 2147483646 h 316"/>
              <a:gd name="T58" fmla="*/ 2147483646 w 95"/>
              <a:gd name="T59" fmla="*/ 2147483646 h 316"/>
              <a:gd name="T60" fmla="*/ 2147483646 w 95"/>
              <a:gd name="T61" fmla="*/ 2147483646 h 316"/>
              <a:gd name="T62" fmla="*/ 2147483646 w 95"/>
              <a:gd name="T63" fmla="*/ 2147483646 h 316"/>
              <a:gd name="T64" fmla="*/ 2147483646 w 95"/>
              <a:gd name="T65" fmla="*/ 2147483646 h 316"/>
              <a:gd name="T66" fmla="*/ 2147483646 w 95"/>
              <a:gd name="T67" fmla="*/ 2147483646 h 316"/>
              <a:gd name="T68" fmla="*/ 2147483646 w 95"/>
              <a:gd name="T69" fmla="*/ 2147483646 h 316"/>
              <a:gd name="T70" fmla="*/ 2147483646 w 95"/>
              <a:gd name="T71" fmla="*/ 2147483646 h 316"/>
              <a:gd name="T72" fmla="*/ 2147483646 w 95"/>
              <a:gd name="T73" fmla="*/ 2147483646 h 316"/>
              <a:gd name="T74" fmla="*/ 2147483646 w 95"/>
              <a:gd name="T75" fmla="*/ 2147483646 h 316"/>
              <a:gd name="T76" fmla="*/ 2147483646 w 95"/>
              <a:gd name="T77" fmla="*/ 2147483646 h 316"/>
              <a:gd name="T78" fmla="*/ 2147483646 w 95"/>
              <a:gd name="T79" fmla="*/ 2147483646 h 316"/>
              <a:gd name="T80" fmla="*/ 2147483646 w 95"/>
              <a:gd name="T81" fmla="*/ 2147483646 h 316"/>
              <a:gd name="T82" fmla="*/ 2147483646 w 95"/>
              <a:gd name="T83" fmla="*/ 2147483646 h 316"/>
              <a:gd name="T84" fmla="*/ 2147483646 w 95"/>
              <a:gd name="T85" fmla="*/ 2147483646 h 316"/>
              <a:gd name="T86" fmla="*/ 2147483646 w 95"/>
              <a:gd name="T87" fmla="*/ 2147483646 h 316"/>
              <a:gd name="T88" fmla="*/ 2147483646 w 95"/>
              <a:gd name="T89" fmla="*/ 2147483646 h 316"/>
              <a:gd name="T90" fmla="*/ 2147483646 w 95"/>
              <a:gd name="T91" fmla="*/ 2147483646 h 316"/>
              <a:gd name="T92" fmla="*/ 2147483646 w 95"/>
              <a:gd name="T93" fmla="*/ 2147483646 h 316"/>
              <a:gd name="T94" fmla="*/ 2147483646 w 95"/>
              <a:gd name="T95" fmla="*/ 2147483646 h 316"/>
              <a:gd name="T96" fmla="*/ 2147483646 w 95"/>
              <a:gd name="T97" fmla="*/ 2147483646 h 316"/>
              <a:gd name="T98" fmla="*/ 2147483646 w 95"/>
              <a:gd name="T99" fmla="*/ 2147483646 h 316"/>
              <a:gd name="T100" fmla="*/ 2147483646 w 95"/>
              <a:gd name="T101" fmla="*/ 2147483646 h 316"/>
              <a:gd name="T102" fmla="*/ 2147483646 w 95"/>
              <a:gd name="T103" fmla="*/ 2147483646 h 316"/>
              <a:gd name="T104" fmla="*/ 2147483646 w 95"/>
              <a:gd name="T105" fmla="*/ 2147483646 h 316"/>
              <a:gd name="T106" fmla="*/ 2147483646 w 95"/>
              <a:gd name="T107" fmla="*/ 2147483646 h 316"/>
              <a:gd name="T108" fmla="*/ 2147483646 w 95"/>
              <a:gd name="T109" fmla="*/ 2147483646 h 316"/>
              <a:gd name="T110" fmla="*/ 2147483646 w 95"/>
              <a:gd name="T111" fmla="*/ 2147483646 h 316"/>
              <a:gd name="T112" fmla="*/ 2147483646 w 95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6">
                <a:moveTo>
                  <a:pt x="0" y="316"/>
                </a:moveTo>
                <a:lnTo>
                  <a:pt x="3" y="313"/>
                </a:lnTo>
                <a:lnTo>
                  <a:pt x="4" y="309"/>
                </a:lnTo>
                <a:lnTo>
                  <a:pt x="7" y="307"/>
                </a:lnTo>
                <a:lnTo>
                  <a:pt x="8" y="304"/>
                </a:lnTo>
                <a:lnTo>
                  <a:pt x="10" y="301"/>
                </a:lnTo>
                <a:lnTo>
                  <a:pt x="11" y="299"/>
                </a:lnTo>
                <a:lnTo>
                  <a:pt x="12" y="296"/>
                </a:lnTo>
                <a:lnTo>
                  <a:pt x="14" y="295"/>
                </a:lnTo>
                <a:lnTo>
                  <a:pt x="15" y="292"/>
                </a:lnTo>
                <a:lnTo>
                  <a:pt x="16" y="291"/>
                </a:lnTo>
                <a:lnTo>
                  <a:pt x="16" y="288"/>
                </a:lnTo>
                <a:lnTo>
                  <a:pt x="18" y="287"/>
                </a:lnTo>
                <a:lnTo>
                  <a:pt x="19" y="285"/>
                </a:lnTo>
                <a:lnTo>
                  <a:pt x="19" y="284"/>
                </a:lnTo>
                <a:lnTo>
                  <a:pt x="20" y="283"/>
                </a:lnTo>
                <a:lnTo>
                  <a:pt x="20" y="281"/>
                </a:lnTo>
                <a:lnTo>
                  <a:pt x="22" y="280"/>
                </a:lnTo>
                <a:lnTo>
                  <a:pt x="22" y="279"/>
                </a:lnTo>
                <a:lnTo>
                  <a:pt x="23" y="277"/>
                </a:lnTo>
                <a:lnTo>
                  <a:pt x="23" y="276"/>
                </a:lnTo>
                <a:lnTo>
                  <a:pt x="24" y="275"/>
                </a:lnTo>
                <a:lnTo>
                  <a:pt x="24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69"/>
                </a:lnTo>
                <a:lnTo>
                  <a:pt x="27" y="268"/>
                </a:lnTo>
                <a:lnTo>
                  <a:pt x="27" y="267"/>
                </a:lnTo>
                <a:lnTo>
                  <a:pt x="28" y="265"/>
                </a:lnTo>
                <a:lnTo>
                  <a:pt x="28" y="264"/>
                </a:lnTo>
                <a:lnTo>
                  <a:pt x="30" y="261"/>
                </a:lnTo>
                <a:lnTo>
                  <a:pt x="31" y="260"/>
                </a:lnTo>
                <a:lnTo>
                  <a:pt x="31" y="259"/>
                </a:lnTo>
                <a:lnTo>
                  <a:pt x="32" y="256"/>
                </a:lnTo>
                <a:lnTo>
                  <a:pt x="32" y="255"/>
                </a:lnTo>
                <a:lnTo>
                  <a:pt x="34" y="253"/>
                </a:lnTo>
                <a:lnTo>
                  <a:pt x="34" y="252"/>
                </a:lnTo>
                <a:lnTo>
                  <a:pt x="35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8" y="243"/>
                </a:lnTo>
                <a:lnTo>
                  <a:pt x="38" y="242"/>
                </a:lnTo>
                <a:lnTo>
                  <a:pt x="39" y="240"/>
                </a:lnTo>
                <a:lnTo>
                  <a:pt x="39" y="239"/>
                </a:lnTo>
                <a:lnTo>
                  <a:pt x="39" y="238"/>
                </a:lnTo>
                <a:lnTo>
                  <a:pt x="40" y="238"/>
                </a:lnTo>
                <a:lnTo>
                  <a:pt x="40" y="236"/>
                </a:lnTo>
                <a:lnTo>
                  <a:pt x="40" y="235"/>
                </a:lnTo>
                <a:lnTo>
                  <a:pt x="42" y="234"/>
                </a:lnTo>
                <a:lnTo>
                  <a:pt x="42" y="232"/>
                </a:lnTo>
                <a:lnTo>
                  <a:pt x="42" y="231"/>
                </a:lnTo>
                <a:lnTo>
                  <a:pt x="43" y="230"/>
                </a:lnTo>
                <a:lnTo>
                  <a:pt x="43" y="228"/>
                </a:lnTo>
                <a:lnTo>
                  <a:pt x="43" y="227"/>
                </a:lnTo>
                <a:lnTo>
                  <a:pt x="44" y="226"/>
                </a:lnTo>
                <a:lnTo>
                  <a:pt x="44" y="224"/>
                </a:lnTo>
                <a:lnTo>
                  <a:pt x="46" y="223"/>
                </a:lnTo>
                <a:lnTo>
                  <a:pt x="46" y="220"/>
                </a:lnTo>
                <a:lnTo>
                  <a:pt x="47" y="219"/>
                </a:lnTo>
                <a:lnTo>
                  <a:pt x="47" y="216"/>
                </a:lnTo>
                <a:lnTo>
                  <a:pt x="48" y="215"/>
                </a:lnTo>
                <a:lnTo>
                  <a:pt x="50" y="212"/>
                </a:lnTo>
                <a:lnTo>
                  <a:pt x="50" y="210"/>
                </a:lnTo>
                <a:lnTo>
                  <a:pt x="51" y="208"/>
                </a:lnTo>
                <a:lnTo>
                  <a:pt x="51" y="207"/>
                </a:lnTo>
                <a:lnTo>
                  <a:pt x="52" y="204"/>
                </a:lnTo>
                <a:lnTo>
                  <a:pt x="52" y="203"/>
                </a:lnTo>
                <a:lnTo>
                  <a:pt x="54" y="202"/>
                </a:lnTo>
                <a:lnTo>
                  <a:pt x="54" y="200"/>
                </a:lnTo>
                <a:lnTo>
                  <a:pt x="55" y="199"/>
                </a:lnTo>
                <a:lnTo>
                  <a:pt x="55" y="198"/>
                </a:lnTo>
                <a:lnTo>
                  <a:pt x="55" y="196"/>
                </a:lnTo>
                <a:lnTo>
                  <a:pt x="56" y="195"/>
                </a:lnTo>
                <a:lnTo>
                  <a:pt x="56" y="194"/>
                </a:lnTo>
                <a:lnTo>
                  <a:pt x="56" y="192"/>
                </a:lnTo>
                <a:lnTo>
                  <a:pt x="58" y="191"/>
                </a:lnTo>
                <a:lnTo>
                  <a:pt x="58" y="190"/>
                </a:lnTo>
                <a:lnTo>
                  <a:pt x="58" y="188"/>
                </a:lnTo>
                <a:lnTo>
                  <a:pt x="59" y="187"/>
                </a:lnTo>
                <a:lnTo>
                  <a:pt x="59" y="186"/>
                </a:lnTo>
                <a:lnTo>
                  <a:pt x="59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6"/>
                </a:lnTo>
                <a:lnTo>
                  <a:pt x="63" y="174"/>
                </a:lnTo>
                <a:lnTo>
                  <a:pt x="63" y="172"/>
                </a:lnTo>
                <a:lnTo>
                  <a:pt x="64" y="171"/>
                </a:lnTo>
                <a:lnTo>
                  <a:pt x="64" y="168"/>
                </a:lnTo>
                <a:lnTo>
                  <a:pt x="66" y="166"/>
                </a:lnTo>
                <a:lnTo>
                  <a:pt x="66" y="164"/>
                </a:lnTo>
                <a:lnTo>
                  <a:pt x="67" y="162"/>
                </a:lnTo>
                <a:lnTo>
                  <a:pt x="67" y="160"/>
                </a:lnTo>
                <a:lnTo>
                  <a:pt x="68" y="158"/>
                </a:lnTo>
                <a:lnTo>
                  <a:pt x="68" y="156"/>
                </a:lnTo>
                <a:lnTo>
                  <a:pt x="68" y="155"/>
                </a:lnTo>
                <a:lnTo>
                  <a:pt x="69" y="154"/>
                </a:lnTo>
                <a:lnTo>
                  <a:pt x="69" y="153"/>
                </a:lnTo>
                <a:lnTo>
                  <a:pt x="69" y="151"/>
                </a:lnTo>
                <a:lnTo>
                  <a:pt x="71" y="150"/>
                </a:lnTo>
                <a:lnTo>
                  <a:pt x="71" y="149"/>
                </a:lnTo>
                <a:lnTo>
                  <a:pt x="71" y="147"/>
                </a:lnTo>
                <a:lnTo>
                  <a:pt x="71" y="146"/>
                </a:lnTo>
                <a:lnTo>
                  <a:pt x="72" y="145"/>
                </a:lnTo>
                <a:lnTo>
                  <a:pt x="72" y="143"/>
                </a:lnTo>
                <a:lnTo>
                  <a:pt x="72" y="142"/>
                </a:lnTo>
                <a:lnTo>
                  <a:pt x="73" y="141"/>
                </a:lnTo>
                <a:lnTo>
                  <a:pt x="73" y="139"/>
                </a:lnTo>
                <a:lnTo>
                  <a:pt x="73" y="138"/>
                </a:lnTo>
                <a:lnTo>
                  <a:pt x="75" y="137"/>
                </a:lnTo>
                <a:lnTo>
                  <a:pt x="75" y="135"/>
                </a:lnTo>
                <a:lnTo>
                  <a:pt x="75" y="134"/>
                </a:lnTo>
                <a:lnTo>
                  <a:pt x="76" y="133"/>
                </a:lnTo>
                <a:lnTo>
                  <a:pt x="76" y="131"/>
                </a:lnTo>
                <a:lnTo>
                  <a:pt x="76" y="130"/>
                </a:lnTo>
                <a:lnTo>
                  <a:pt x="77" y="127"/>
                </a:lnTo>
                <a:lnTo>
                  <a:pt x="77" y="126"/>
                </a:lnTo>
                <a:lnTo>
                  <a:pt x="77" y="125"/>
                </a:lnTo>
                <a:lnTo>
                  <a:pt x="79" y="122"/>
                </a:lnTo>
                <a:lnTo>
                  <a:pt x="79" y="121"/>
                </a:lnTo>
                <a:lnTo>
                  <a:pt x="80" y="118"/>
                </a:lnTo>
                <a:lnTo>
                  <a:pt x="80" y="115"/>
                </a:lnTo>
                <a:lnTo>
                  <a:pt x="81" y="114"/>
                </a:lnTo>
                <a:lnTo>
                  <a:pt x="81" y="111"/>
                </a:lnTo>
                <a:lnTo>
                  <a:pt x="83" y="110"/>
                </a:lnTo>
                <a:lnTo>
                  <a:pt x="83" y="109"/>
                </a:lnTo>
                <a:lnTo>
                  <a:pt x="83" y="107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7" y="97"/>
                </a:lnTo>
                <a:lnTo>
                  <a:pt x="87" y="95"/>
                </a:lnTo>
                <a:lnTo>
                  <a:pt x="87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8" y="89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3"/>
                </a:lnTo>
                <a:lnTo>
                  <a:pt x="88" y="82"/>
                </a:lnTo>
                <a:lnTo>
                  <a:pt x="88" y="81"/>
                </a:lnTo>
                <a:lnTo>
                  <a:pt x="88" y="78"/>
                </a:lnTo>
                <a:lnTo>
                  <a:pt x="88" y="77"/>
                </a:lnTo>
                <a:lnTo>
                  <a:pt x="89" y="75"/>
                </a:lnTo>
                <a:lnTo>
                  <a:pt x="89" y="73"/>
                </a:lnTo>
                <a:lnTo>
                  <a:pt x="89" y="71"/>
                </a:lnTo>
                <a:lnTo>
                  <a:pt x="89" y="70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91" y="61"/>
                </a:lnTo>
                <a:lnTo>
                  <a:pt x="91" y="60"/>
                </a:lnTo>
                <a:lnTo>
                  <a:pt x="91" y="58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1" y="53"/>
                </a:lnTo>
                <a:lnTo>
                  <a:pt x="91" y="52"/>
                </a:lnTo>
                <a:lnTo>
                  <a:pt x="91" y="50"/>
                </a:lnTo>
                <a:lnTo>
                  <a:pt x="92" y="50"/>
                </a:lnTo>
                <a:lnTo>
                  <a:pt x="92" y="49"/>
                </a:lnTo>
                <a:lnTo>
                  <a:pt x="92" y="48"/>
                </a:lnTo>
                <a:lnTo>
                  <a:pt x="92" y="46"/>
                </a:lnTo>
                <a:lnTo>
                  <a:pt x="92" y="45"/>
                </a:lnTo>
                <a:lnTo>
                  <a:pt x="92" y="44"/>
                </a:lnTo>
                <a:lnTo>
                  <a:pt x="93" y="42"/>
                </a:lnTo>
                <a:lnTo>
                  <a:pt x="93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5" y="36"/>
                </a:lnTo>
                <a:lnTo>
                  <a:pt x="95" y="34"/>
                </a:lnTo>
                <a:lnTo>
                  <a:pt x="95" y="33"/>
                </a:lnTo>
                <a:lnTo>
                  <a:pt x="95" y="32"/>
                </a:lnTo>
                <a:lnTo>
                  <a:pt x="95" y="30"/>
                </a:lnTo>
                <a:lnTo>
                  <a:pt x="95" y="29"/>
                </a:lnTo>
                <a:lnTo>
                  <a:pt x="95" y="28"/>
                </a:lnTo>
                <a:lnTo>
                  <a:pt x="95" y="26"/>
                </a:lnTo>
                <a:lnTo>
                  <a:pt x="95" y="25"/>
                </a:lnTo>
                <a:lnTo>
                  <a:pt x="95" y="24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8"/>
                </a:lnTo>
                <a:lnTo>
                  <a:pt x="95" y="17"/>
                </a:lnTo>
                <a:lnTo>
                  <a:pt x="95" y="16"/>
                </a:lnTo>
                <a:lnTo>
                  <a:pt x="95" y="14"/>
                </a:lnTo>
                <a:lnTo>
                  <a:pt x="95" y="13"/>
                </a:lnTo>
                <a:lnTo>
                  <a:pt x="95" y="10"/>
                </a:lnTo>
                <a:lnTo>
                  <a:pt x="95" y="9"/>
                </a:lnTo>
                <a:lnTo>
                  <a:pt x="95" y="6"/>
                </a:lnTo>
                <a:lnTo>
                  <a:pt x="95" y="5"/>
                </a:lnTo>
                <a:lnTo>
                  <a:pt x="95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1" name="Freeform 29">
            <a:extLst>
              <a:ext uri="{FF2B5EF4-FFF2-40B4-BE49-F238E27FC236}">
                <a16:creationId xmlns:a16="http://schemas.microsoft.com/office/drawing/2014/main" id="{574D1E89-83AD-C943-B82D-72708F09B6F4}"/>
              </a:ext>
            </a:extLst>
          </p:cNvPr>
          <p:cNvSpPr>
            <a:spLocks/>
          </p:cNvSpPr>
          <p:nvPr/>
        </p:nvSpPr>
        <p:spPr bwMode="auto">
          <a:xfrm>
            <a:off x="8094663" y="2587625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3"/>
                </a:lnTo>
                <a:lnTo>
                  <a:pt x="40" y="3"/>
                </a:lnTo>
                <a:lnTo>
                  <a:pt x="37" y="4"/>
                </a:lnTo>
                <a:lnTo>
                  <a:pt x="35" y="5"/>
                </a:lnTo>
                <a:lnTo>
                  <a:pt x="32" y="7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1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1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8"/>
                </a:lnTo>
                <a:lnTo>
                  <a:pt x="27" y="110"/>
                </a:lnTo>
                <a:lnTo>
                  <a:pt x="29" y="111"/>
                </a:lnTo>
                <a:lnTo>
                  <a:pt x="32" y="113"/>
                </a:lnTo>
                <a:lnTo>
                  <a:pt x="35" y="114"/>
                </a:lnTo>
                <a:lnTo>
                  <a:pt x="37" y="115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19"/>
                </a:lnTo>
                <a:lnTo>
                  <a:pt x="55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2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6" y="36"/>
                </a:lnTo>
                <a:lnTo>
                  <a:pt x="114" y="33"/>
                </a:lnTo>
                <a:lnTo>
                  <a:pt x="113" y="30"/>
                </a:lnTo>
                <a:lnTo>
                  <a:pt x="112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2" name="Freeform 30">
            <a:extLst>
              <a:ext uri="{FF2B5EF4-FFF2-40B4-BE49-F238E27FC236}">
                <a16:creationId xmlns:a16="http://schemas.microsoft.com/office/drawing/2014/main" id="{BFD707C8-88A3-A341-B40B-39A33E191F61}"/>
              </a:ext>
            </a:extLst>
          </p:cNvPr>
          <p:cNvSpPr>
            <a:spLocks/>
          </p:cNvSpPr>
          <p:nvPr/>
        </p:nvSpPr>
        <p:spPr bwMode="auto">
          <a:xfrm>
            <a:off x="8094663" y="2292350"/>
            <a:ext cx="95250" cy="95250"/>
          </a:xfrm>
          <a:custGeom>
            <a:avLst/>
            <a:gdLst>
              <a:gd name="T0" fmla="*/ 2147483646 w 121"/>
              <a:gd name="T1" fmla="*/ 0 h 120"/>
              <a:gd name="T2" fmla="*/ 2147483646 w 121"/>
              <a:gd name="T3" fmla="*/ 2147483646 h 120"/>
              <a:gd name="T4" fmla="*/ 2147483646 w 121"/>
              <a:gd name="T5" fmla="*/ 2147483646 h 120"/>
              <a:gd name="T6" fmla="*/ 0 w 121"/>
              <a:gd name="T7" fmla="*/ 2147483646 h 120"/>
              <a:gd name="T8" fmla="*/ 0 w 121"/>
              <a:gd name="T9" fmla="*/ 2147483646 h 120"/>
              <a:gd name="T10" fmla="*/ 0 w 121"/>
              <a:gd name="T11" fmla="*/ 2147483646 h 120"/>
              <a:gd name="T12" fmla="*/ 0 w 121"/>
              <a:gd name="T13" fmla="*/ 2147483646 h 120"/>
              <a:gd name="T14" fmla="*/ 0 w 121"/>
              <a:gd name="T15" fmla="*/ 2147483646 h 120"/>
              <a:gd name="T16" fmla="*/ 0 w 121"/>
              <a:gd name="T17" fmla="*/ 2147483646 h 120"/>
              <a:gd name="T18" fmla="*/ 0 w 121"/>
              <a:gd name="T19" fmla="*/ 2147483646 h 120"/>
              <a:gd name="T20" fmla="*/ 0 w 121"/>
              <a:gd name="T21" fmla="*/ 2147483646 h 120"/>
              <a:gd name="T22" fmla="*/ 0 w 121"/>
              <a:gd name="T23" fmla="*/ 2147483646 h 120"/>
              <a:gd name="T24" fmla="*/ 0 w 121"/>
              <a:gd name="T25" fmla="*/ 2147483646 h 120"/>
              <a:gd name="T26" fmla="*/ 0 w 121"/>
              <a:gd name="T27" fmla="*/ 2147483646 h 120"/>
              <a:gd name="T28" fmla="*/ 0 w 121"/>
              <a:gd name="T29" fmla="*/ 2147483646 h 120"/>
              <a:gd name="T30" fmla="*/ 0 w 121"/>
              <a:gd name="T31" fmla="*/ 2147483646 h 120"/>
              <a:gd name="T32" fmla="*/ 0 w 121"/>
              <a:gd name="T33" fmla="*/ 2147483646 h 120"/>
              <a:gd name="T34" fmla="*/ 0 w 121"/>
              <a:gd name="T35" fmla="*/ 2147483646 h 120"/>
              <a:gd name="T36" fmla="*/ 2147483646 w 121"/>
              <a:gd name="T37" fmla="*/ 2147483646 h 120"/>
              <a:gd name="T38" fmla="*/ 2147483646 w 121"/>
              <a:gd name="T39" fmla="*/ 2147483646 h 120"/>
              <a:gd name="T40" fmla="*/ 2147483646 w 121"/>
              <a:gd name="T41" fmla="*/ 2147483646 h 120"/>
              <a:gd name="T42" fmla="*/ 2147483646 w 121"/>
              <a:gd name="T43" fmla="*/ 2147483646 h 120"/>
              <a:gd name="T44" fmla="*/ 2147483646 w 121"/>
              <a:gd name="T45" fmla="*/ 2147483646 h 120"/>
              <a:gd name="T46" fmla="*/ 2147483646 w 121"/>
              <a:gd name="T47" fmla="*/ 2147483646 h 120"/>
              <a:gd name="T48" fmla="*/ 2147483646 w 121"/>
              <a:gd name="T49" fmla="*/ 2147483646 h 120"/>
              <a:gd name="T50" fmla="*/ 2147483646 w 121"/>
              <a:gd name="T51" fmla="*/ 2147483646 h 120"/>
              <a:gd name="T52" fmla="*/ 2147483646 w 121"/>
              <a:gd name="T53" fmla="*/ 2147483646 h 120"/>
              <a:gd name="T54" fmla="*/ 2147483646 w 121"/>
              <a:gd name="T55" fmla="*/ 2147483646 h 120"/>
              <a:gd name="T56" fmla="*/ 2147483646 w 121"/>
              <a:gd name="T57" fmla="*/ 2147483646 h 120"/>
              <a:gd name="T58" fmla="*/ 2147483646 w 121"/>
              <a:gd name="T59" fmla="*/ 2147483646 h 120"/>
              <a:gd name="T60" fmla="*/ 2147483646 w 121"/>
              <a:gd name="T61" fmla="*/ 2147483646 h 120"/>
              <a:gd name="T62" fmla="*/ 2147483646 w 121"/>
              <a:gd name="T63" fmla="*/ 2147483646 h 120"/>
              <a:gd name="T64" fmla="*/ 2147483646 w 121"/>
              <a:gd name="T65" fmla="*/ 2147483646 h 120"/>
              <a:gd name="T66" fmla="*/ 2147483646 w 121"/>
              <a:gd name="T67" fmla="*/ 2147483646 h 120"/>
              <a:gd name="T68" fmla="*/ 2147483646 w 121"/>
              <a:gd name="T69" fmla="*/ 2147483646 h 120"/>
              <a:gd name="T70" fmla="*/ 2147483646 w 121"/>
              <a:gd name="T71" fmla="*/ 2147483646 h 120"/>
              <a:gd name="T72" fmla="*/ 2147483646 w 121"/>
              <a:gd name="T73" fmla="*/ 2147483646 h 120"/>
              <a:gd name="T74" fmla="*/ 2147483646 w 121"/>
              <a:gd name="T75" fmla="*/ 2147483646 h 120"/>
              <a:gd name="T76" fmla="*/ 2147483646 w 121"/>
              <a:gd name="T77" fmla="*/ 2147483646 h 120"/>
              <a:gd name="T78" fmla="*/ 2147483646 w 121"/>
              <a:gd name="T79" fmla="*/ 2147483646 h 120"/>
              <a:gd name="T80" fmla="*/ 2147483646 w 121"/>
              <a:gd name="T81" fmla="*/ 2147483646 h 120"/>
              <a:gd name="T82" fmla="*/ 2147483646 w 121"/>
              <a:gd name="T83" fmla="*/ 2147483646 h 120"/>
              <a:gd name="T84" fmla="*/ 2147483646 w 121"/>
              <a:gd name="T85" fmla="*/ 0 h 120"/>
              <a:gd name="T86" fmla="*/ 2147483646 w 121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20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3"/>
                </a:lnTo>
                <a:lnTo>
                  <a:pt x="40" y="3"/>
                </a:lnTo>
                <a:lnTo>
                  <a:pt x="37" y="4"/>
                </a:lnTo>
                <a:lnTo>
                  <a:pt x="35" y="5"/>
                </a:lnTo>
                <a:lnTo>
                  <a:pt x="32" y="7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1" y="27"/>
                </a:lnTo>
                <a:lnTo>
                  <a:pt x="9" y="28"/>
                </a:lnTo>
                <a:lnTo>
                  <a:pt x="7" y="31"/>
                </a:lnTo>
                <a:lnTo>
                  <a:pt x="5" y="33"/>
                </a:lnTo>
                <a:lnTo>
                  <a:pt x="5" y="36"/>
                </a:lnTo>
                <a:lnTo>
                  <a:pt x="4" y="39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1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8"/>
                </a:lnTo>
                <a:lnTo>
                  <a:pt x="27" y="110"/>
                </a:lnTo>
                <a:lnTo>
                  <a:pt x="29" y="112"/>
                </a:lnTo>
                <a:lnTo>
                  <a:pt x="32" y="113"/>
                </a:lnTo>
                <a:lnTo>
                  <a:pt x="35" y="114"/>
                </a:lnTo>
                <a:lnTo>
                  <a:pt x="37" y="116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20"/>
                </a:lnTo>
                <a:lnTo>
                  <a:pt x="55" y="120"/>
                </a:lnTo>
                <a:lnTo>
                  <a:pt x="57" y="120"/>
                </a:lnTo>
                <a:lnTo>
                  <a:pt x="60" y="120"/>
                </a:lnTo>
                <a:lnTo>
                  <a:pt x="64" y="120"/>
                </a:lnTo>
                <a:lnTo>
                  <a:pt x="66" y="120"/>
                </a:lnTo>
                <a:lnTo>
                  <a:pt x="69" y="120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6"/>
                </a:lnTo>
                <a:lnTo>
                  <a:pt x="86" y="114"/>
                </a:lnTo>
                <a:lnTo>
                  <a:pt x="89" y="113"/>
                </a:lnTo>
                <a:lnTo>
                  <a:pt x="92" y="112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2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9"/>
                </a:lnTo>
                <a:lnTo>
                  <a:pt x="116" y="36"/>
                </a:lnTo>
                <a:lnTo>
                  <a:pt x="114" y="33"/>
                </a:lnTo>
                <a:lnTo>
                  <a:pt x="113" y="31"/>
                </a:lnTo>
                <a:lnTo>
                  <a:pt x="112" y="28"/>
                </a:lnTo>
                <a:lnTo>
                  <a:pt x="110" y="27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3" name="Freeform 31">
            <a:extLst>
              <a:ext uri="{FF2B5EF4-FFF2-40B4-BE49-F238E27FC236}">
                <a16:creationId xmlns:a16="http://schemas.microsoft.com/office/drawing/2014/main" id="{FEB40EBE-61C1-8042-B23D-0F5786617A63}"/>
              </a:ext>
            </a:extLst>
          </p:cNvPr>
          <p:cNvSpPr>
            <a:spLocks/>
          </p:cNvSpPr>
          <p:nvPr/>
        </p:nvSpPr>
        <p:spPr bwMode="auto">
          <a:xfrm>
            <a:off x="5208588" y="2336801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4" name="Freeform 32">
            <a:extLst>
              <a:ext uri="{FF2B5EF4-FFF2-40B4-BE49-F238E27FC236}">
                <a16:creationId xmlns:a16="http://schemas.microsoft.com/office/drawing/2014/main" id="{5F8E5C9F-0A84-8440-B6DF-3657213602BA}"/>
              </a:ext>
            </a:extLst>
          </p:cNvPr>
          <p:cNvSpPr>
            <a:spLocks/>
          </p:cNvSpPr>
          <p:nvPr/>
        </p:nvSpPr>
        <p:spPr bwMode="auto">
          <a:xfrm>
            <a:off x="3395663" y="2927350"/>
            <a:ext cx="315912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5" name="Freeform 33">
            <a:extLst>
              <a:ext uri="{FF2B5EF4-FFF2-40B4-BE49-F238E27FC236}">
                <a16:creationId xmlns:a16="http://schemas.microsoft.com/office/drawing/2014/main" id="{0398DC16-DBC6-F44B-893B-7CB6A2A7765F}"/>
              </a:ext>
            </a:extLst>
          </p:cNvPr>
          <p:cNvSpPr>
            <a:spLocks/>
          </p:cNvSpPr>
          <p:nvPr/>
        </p:nvSpPr>
        <p:spPr bwMode="auto">
          <a:xfrm>
            <a:off x="2509839" y="30749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6" name="Line 34">
            <a:extLst>
              <a:ext uri="{FF2B5EF4-FFF2-40B4-BE49-F238E27FC236}">
                <a16:creationId xmlns:a16="http://schemas.microsoft.com/office/drawing/2014/main" id="{D5D25587-F58C-604C-94A6-BCC60A553F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30749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7" name="Freeform 35">
            <a:extLst>
              <a:ext uri="{FF2B5EF4-FFF2-40B4-BE49-F238E27FC236}">
                <a16:creationId xmlns:a16="http://schemas.microsoft.com/office/drawing/2014/main" id="{CDB357DD-1766-7845-941E-0EC45C7E3CE7}"/>
              </a:ext>
            </a:extLst>
          </p:cNvPr>
          <p:cNvSpPr>
            <a:spLocks/>
          </p:cNvSpPr>
          <p:nvPr/>
        </p:nvSpPr>
        <p:spPr bwMode="auto">
          <a:xfrm>
            <a:off x="2509839" y="27797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8" name="Line 36">
            <a:extLst>
              <a:ext uri="{FF2B5EF4-FFF2-40B4-BE49-F238E27FC236}">
                <a16:creationId xmlns:a16="http://schemas.microsoft.com/office/drawing/2014/main" id="{15C86588-9009-364B-AB46-A4EC10AB89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27797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9" name="Freeform 37">
            <a:extLst>
              <a:ext uri="{FF2B5EF4-FFF2-40B4-BE49-F238E27FC236}">
                <a16:creationId xmlns:a16="http://schemas.microsoft.com/office/drawing/2014/main" id="{264F15CE-4CCF-D24C-935C-B40206D1CCC7}"/>
              </a:ext>
            </a:extLst>
          </p:cNvPr>
          <p:cNvSpPr>
            <a:spLocks/>
          </p:cNvSpPr>
          <p:nvPr/>
        </p:nvSpPr>
        <p:spPr bwMode="auto">
          <a:xfrm>
            <a:off x="2509839" y="292735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0" name="Line 38">
            <a:extLst>
              <a:ext uri="{FF2B5EF4-FFF2-40B4-BE49-F238E27FC236}">
                <a16:creationId xmlns:a16="http://schemas.microsoft.com/office/drawing/2014/main" id="{5D97426A-369E-BA46-BDC9-47DA79BED0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1575" y="204152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1" name="Line 39">
            <a:extLst>
              <a:ext uri="{FF2B5EF4-FFF2-40B4-BE49-F238E27FC236}">
                <a16:creationId xmlns:a16="http://schemas.microsoft.com/office/drawing/2014/main" id="{CAC2B2E8-08E3-DC4C-93E1-D629DC4B5F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1575" y="263207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2" name="Freeform 40">
            <a:extLst>
              <a:ext uri="{FF2B5EF4-FFF2-40B4-BE49-F238E27FC236}">
                <a16:creationId xmlns:a16="http://schemas.microsoft.com/office/drawing/2014/main" id="{DD158AE2-6F5F-B24B-A687-F73061FAF1F1}"/>
              </a:ext>
            </a:extLst>
          </p:cNvPr>
          <p:cNvSpPr>
            <a:spLocks/>
          </p:cNvSpPr>
          <p:nvPr/>
        </p:nvSpPr>
        <p:spPr bwMode="auto">
          <a:xfrm>
            <a:off x="7570788" y="2927350"/>
            <a:ext cx="315912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3" name="Line 41">
            <a:extLst>
              <a:ext uri="{FF2B5EF4-FFF2-40B4-BE49-F238E27FC236}">
                <a16:creationId xmlns:a16="http://schemas.microsoft.com/office/drawing/2014/main" id="{3FF98537-052B-9E4C-9F3B-718E54D238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0788" y="2927350"/>
            <a:ext cx="3159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4" name="Freeform 42">
            <a:extLst>
              <a:ext uri="{FF2B5EF4-FFF2-40B4-BE49-F238E27FC236}">
                <a16:creationId xmlns:a16="http://schemas.microsoft.com/office/drawing/2014/main" id="{CE39BA63-768A-5348-AEA3-F5214AA576A3}"/>
              </a:ext>
            </a:extLst>
          </p:cNvPr>
          <p:cNvSpPr>
            <a:spLocks/>
          </p:cNvSpPr>
          <p:nvPr/>
        </p:nvSpPr>
        <p:spPr bwMode="auto">
          <a:xfrm>
            <a:off x="6705601" y="30749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5" name="Line 43">
            <a:extLst>
              <a:ext uri="{FF2B5EF4-FFF2-40B4-BE49-F238E27FC236}">
                <a16:creationId xmlns:a16="http://schemas.microsoft.com/office/drawing/2014/main" id="{8F85636B-223E-4A49-B238-4E1AD1E4A1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0749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6" name="Freeform 44">
            <a:extLst>
              <a:ext uri="{FF2B5EF4-FFF2-40B4-BE49-F238E27FC236}">
                <a16:creationId xmlns:a16="http://schemas.microsoft.com/office/drawing/2014/main" id="{7583E5FE-9123-714D-902B-C924E14A1BA1}"/>
              </a:ext>
            </a:extLst>
          </p:cNvPr>
          <p:cNvSpPr>
            <a:spLocks/>
          </p:cNvSpPr>
          <p:nvPr/>
        </p:nvSpPr>
        <p:spPr bwMode="auto">
          <a:xfrm>
            <a:off x="6705601" y="27797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7" name="Line 45">
            <a:extLst>
              <a:ext uri="{FF2B5EF4-FFF2-40B4-BE49-F238E27FC236}">
                <a16:creationId xmlns:a16="http://schemas.microsoft.com/office/drawing/2014/main" id="{F91A4E76-4379-2C48-98AD-ADA1C6AAD5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27797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8" name="Freeform 46">
            <a:extLst>
              <a:ext uri="{FF2B5EF4-FFF2-40B4-BE49-F238E27FC236}">
                <a16:creationId xmlns:a16="http://schemas.microsoft.com/office/drawing/2014/main" id="{20FD089E-B206-EF4A-93AA-3FB5513290A8}"/>
              </a:ext>
            </a:extLst>
          </p:cNvPr>
          <p:cNvSpPr>
            <a:spLocks/>
          </p:cNvSpPr>
          <p:nvPr/>
        </p:nvSpPr>
        <p:spPr bwMode="auto">
          <a:xfrm>
            <a:off x="7567613" y="2882900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2"/>
                </a:lnTo>
                <a:lnTo>
                  <a:pt x="40" y="2"/>
                </a:lnTo>
                <a:lnTo>
                  <a:pt x="37" y="4"/>
                </a:lnTo>
                <a:lnTo>
                  <a:pt x="34" y="5"/>
                </a:lnTo>
                <a:lnTo>
                  <a:pt x="32" y="6"/>
                </a:lnTo>
                <a:lnTo>
                  <a:pt x="29" y="8"/>
                </a:lnTo>
                <a:lnTo>
                  <a:pt x="26" y="9"/>
                </a:lnTo>
                <a:lnTo>
                  <a:pt x="24" y="12"/>
                </a:lnTo>
                <a:lnTo>
                  <a:pt x="22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4"/>
                </a:lnTo>
                <a:lnTo>
                  <a:pt x="10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3"/>
                </a:lnTo>
                <a:lnTo>
                  <a:pt x="12" y="95"/>
                </a:lnTo>
                <a:lnTo>
                  <a:pt x="13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3"/>
                </a:lnTo>
                <a:lnTo>
                  <a:pt x="34" y="114"/>
                </a:lnTo>
                <a:lnTo>
                  <a:pt x="37" y="115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3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2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6"/>
                </a:lnTo>
                <a:lnTo>
                  <a:pt x="114" y="33"/>
                </a:lnTo>
                <a:lnTo>
                  <a:pt x="113" y="30"/>
                </a:lnTo>
                <a:lnTo>
                  <a:pt x="111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4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6"/>
                </a:lnTo>
                <a:lnTo>
                  <a:pt x="86" y="5"/>
                </a:lnTo>
                <a:lnTo>
                  <a:pt x="84" y="4"/>
                </a:lnTo>
                <a:lnTo>
                  <a:pt x="81" y="2"/>
                </a:lnTo>
                <a:lnTo>
                  <a:pt x="78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9" name="Freeform 47">
            <a:extLst>
              <a:ext uri="{FF2B5EF4-FFF2-40B4-BE49-F238E27FC236}">
                <a16:creationId xmlns:a16="http://schemas.microsoft.com/office/drawing/2014/main" id="{CA152A42-363D-2B4B-8F2C-B80F945A076E}"/>
              </a:ext>
            </a:extLst>
          </p:cNvPr>
          <p:cNvSpPr>
            <a:spLocks/>
          </p:cNvSpPr>
          <p:nvPr/>
        </p:nvSpPr>
        <p:spPr bwMode="auto">
          <a:xfrm>
            <a:off x="6705601" y="292735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0" name="Line 48">
            <a:extLst>
              <a:ext uri="{FF2B5EF4-FFF2-40B4-BE49-F238E27FC236}">
                <a16:creationId xmlns:a16="http://schemas.microsoft.com/office/drawing/2014/main" id="{1A7F476D-E049-8847-AC1C-3C48716B37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2041526"/>
            <a:ext cx="0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1" name="Line 49">
            <a:extLst>
              <a:ext uri="{FF2B5EF4-FFF2-40B4-BE49-F238E27FC236}">
                <a16:creationId xmlns:a16="http://schemas.microsoft.com/office/drawing/2014/main" id="{D545F116-8E8A-3743-883B-E49F476745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263207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2" name="Freeform 50">
            <a:extLst>
              <a:ext uri="{FF2B5EF4-FFF2-40B4-BE49-F238E27FC236}">
                <a16:creationId xmlns:a16="http://schemas.microsoft.com/office/drawing/2014/main" id="{86DFB62D-2C93-6347-A141-09933E17F47C}"/>
              </a:ext>
            </a:extLst>
          </p:cNvPr>
          <p:cNvSpPr>
            <a:spLocks/>
          </p:cNvSpPr>
          <p:nvPr/>
        </p:nvSpPr>
        <p:spPr bwMode="auto">
          <a:xfrm>
            <a:off x="7570788" y="4719639"/>
            <a:ext cx="315912" cy="1587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3" name="Line 51">
            <a:extLst>
              <a:ext uri="{FF2B5EF4-FFF2-40B4-BE49-F238E27FC236}">
                <a16:creationId xmlns:a16="http://schemas.microsoft.com/office/drawing/2014/main" id="{82529EDD-66A6-6C4E-BB70-F39C16EF70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0788" y="471963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4" name="Freeform 52">
            <a:extLst>
              <a:ext uri="{FF2B5EF4-FFF2-40B4-BE49-F238E27FC236}">
                <a16:creationId xmlns:a16="http://schemas.microsoft.com/office/drawing/2014/main" id="{C72947CE-B074-C948-9585-C7734AD09371}"/>
              </a:ext>
            </a:extLst>
          </p:cNvPr>
          <p:cNvSpPr>
            <a:spLocks/>
          </p:cNvSpPr>
          <p:nvPr/>
        </p:nvSpPr>
        <p:spPr bwMode="auto">
          <a:xfrm>
            <a:off x="6705601" y="4867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5" name="Freeform 54">
            <a:extLst>
              <a:ext uri="{FF2B5EF4-FFF2-40B4-BE49-F238E27FC236}">
                <a16:creationId xmlns:a16="http://schemas.microsoft.com/office/drawing/2014/main" id="{942AA1AA-7F6E-2F42-BAA8-C5606856F269}"/>
              </a:ext>
            </a:extLst>
          </p:cNvPr>
          <p:cNvSpPr>
            <a:spLocks/>
          </p:cNvSpPr>
          <p:nvPr/>
        </p:nvSpPr>
        <p:spPr bwMode="auto">
          <a:xfrm>
            <a:off x="6705601" y="4572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6" name="Line 55">
            <a:extLst>
              <a:ext uri="{FF2B5EF4-FFF2-40B4-BE49-F238E27FC236}">
                <a16:creationId xmlns:a16="http://schemas.microsoft.com/office/drawing/2014/main" id="{DF0EAA50-DA8E-DE48-87C9-39BD9BBC7E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4572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7" name="Freeform 56">
            <a:extLst>
              <a:ext uri="{FF2B5EF4-FFF2-40B4-BE49-F238E27FC236}">
                <a16:creationId xmlns:a16="http://schemas.microsoft.com/office/drawing/2014/main" id="{5BA62465-43AE-694F-863F-F7BB928F00DB}"/>
              </a:ext>
            </a:extLst>
          </p:cNvPr>
          <p:cNvSpPr>
            <a:spLocks/>
          </p:cNvSpPr>
          <p:nvPr/>
        </p:nvSpPr>
        <p:spPr bwMode="auto">
          <a:xfrm>
            <a:off x="7567613" y="4675188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3"/>
                </a:lnTo>
                <a:lnTo>
                  <a:pt x="40" y="3"/>
                </a:lnTo>
                <a:lnTo>
                  <a:pt x="37" y="4"/>
                </a:lnTo>
                <a:lnTo>
                  <a:pt x="34" y="5"/>
                </a:lnTo>
                <a:lnTo>
                  <a:pt x="32" y="7"/>
                </a:lnTo>
                <a:lnTo>
                  <a:pt x="29" y="8"/>
                </a:lnTo>
                <a:lnTo>
                  <a:pt x="26" y="9"/>
                </a:lnTo>
                <a:lnTo>
                  <a:pt x="24" y="12"/>
                </a:lnTo>
                <a:lnTo>
                  <a:pt x="22" y="13"/>
                </a:lnTo>
                <a:lnTo>
                  <a:pt x="20" y="15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4"/>
                </a:lnTo>
                <a:lnTo>
                  <a:pt x="10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3"/>
                </a:lnTo>
                <a:lnTo>
                  <a:pt x="34" y="114"/>
                </a:lnTo>
                <a:lnTo>
                  <a:pt x="37" y="115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2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6"/>
                </a:lnTo>
                <a:lnTo>
                  <a:pt x="114" y="33"/>
                </a:lnTo>
                <a:lnTo>
                  <a:pt x="113" y="30"/>
                </a:lnTo>
                <a:lnTo>
                  <a:pt x="111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8" name="Freeform 57">
            <a:extLst>
              <a:ext uri="{FF2B5EF4-FFF2-40B4-BE49-F238E27FC236}">
                <a16:creationId xmlns:a16="http://schemas.microsoft.com/office/drawing/2014/main" id="{F87E0E26-5F53-1041-BBA9-6F2C252EBAEF}"/>
              </a:ext>
            </a:extLst>
          </p:cNvPr>
          <p:cNvSpPr>
            <a:spLocks/>
          </p:cNvSpPr>
          <p:nvPr/>
        </p:nvSpPr>
        <p:spPr bwMode="auto">
          <a:xfrm>
            <a:off x="7570788" y="5626100"/>
            <a:ext cx="315912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9" name="Line 58">
            <a:extLst>
              <a:ext uri="{FF2B5EF4-FFF2-40B4-BE49-F238E27FC236}">
                <a16:creationId xmlns:a16="http://schemas.microsoft.com/office/drawing/2014/main" id="{43DC08D5-D3FF-D340-8BD2-B625BA9D2E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663" y="5611813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0" name="Freeform 59">
            <a:extLst>
              <a:ext uri="{FF2B5EF4-FFF2-40B4-BE49-F238E27FC236}">
                <a16:creationId xmlns:a16="http://schemas.microsoft.com/office/drawing/2014/main" id="{8435159D-6036-7F48-BA4C-59C4BA90A391}"/>
              </a:ext>
            </a:extLst>
          </p:cNvPr>
          <p:cNvSpPr>
            <a:spLocks/>
          </p:cNvSpPr>
          <p:nvPr/>
        </p:nvSpPr>
        <p:spPr bwMode="auto">
          <a:xfrm>
            <a:off x="6705601" y="577373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1" name="Line 60">
            <a:extLst>
              <a:ext uri="{FF2B5EF4-FFF2-40B4-BE49-F238E27FC236}">
                <a16:creationId xmlns:a16="http://schemas.microsoft.com/office/drawing/2014/main" id="{CB4877E9-6656-5B46-BAB0-3AEAA9F754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7737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2" name="Freeform 61">
            <a:extLst>
              <a:ext uri="{FF2B5EF4-FFF2-40B4-BE49-F238E27FC236}">
                <a16:creationId xmlns:a16="http://schemas.microsoft.com/office/drawing/2014/main" id="{FCFA0A49-A0A0-B74F-A73E-0EC83B6027B6}"/>
              </a:ext>
            </a:extLst>
          </p:cNvPr>
          <p:cNvSpPr>
            <a:spLocks/>
          </p:cNvSpPr>
          <p:nvPr/>
        </p:nvSpPr>
        <p:spPr bwMode="auto">
          <a:xfrm>
            <a:off x="6705601" y="54784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3" name="Line 62">
            <a:extLst>
              <a:ext uri="{FF2B5EF4-FFF2-40B4-BE49-F238E27FC236}">
                <a16:creationId xmlns:a16="http://schemas.microsoft.com/office/drawing/2014/main" id="{B02B77B2-1685-B84B-A120-5CD426274C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4784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4" name="Freeform 63">
            <a:extLst>
              <a:ext uri="{FF2B5EF4-FFF2-40B4-BE49-F238E27FC236}">
                <a16:creationId xmlns:a16="http://schemas.microsoft.com/office/drawing/2014/main" id="{BD470A33-FF6C-4347-B161-D1B5107FA109}"/>
              </a:ext>
            </a:extLst>
          </p:cNvPr>
          <p:cNvSpPr>
            <a:spLocks/>
          </p:cNvSpPr>
          <p:nvPr/>
        </p:nvSpPr>
        <p:spPr bwMode="auto">
          <a:xfrm>
            <a:off x="7567613" y="5565775"/>
            <a:ext cx="95250" cy="95250"/>
          </a:xfrm>
          <a:custGeom>
            <a:avLst/>
            <a:gdLst>
              <a:gd name="T0" fmla="*/ 2147483646 w 121"/>
              <a:gd name="T1" fmla="*/ 0 h 120"/>
              <a:gd name="T2" fmla="*/ 2147483646 w 121"/>
              <a:gd name="T3" fmla="*/ 2147483646 h 120"/>
              <a:gd name="T4" fmla="*/ 2147483646 w 121"/>
              <a:gd name="T5" fmla="*/ 2147483646 h 120"/>
              <a:gd name="T6" fmla="*/ 0 w 121"/>
              <a:gd name="T7" fmla="*/ 2147483646 h 120"/>
              <a:gd name="T8" fmla="*/ 0 w 121"/>
              <a:gd name="T9" fmla="*/ 2147483646 h 120"/>
              <a:gd name="T10" fmla="*/ 0 w 121"/>
              <a:gd name="T11" fmla="*/ 2147483646 h 120"/>
              <a:gd name="T12" fmla="*/ 0 w 121"/>
              <a:gd name="T13" fmla="*/ 2147483646 h 120"/>
              <a:gd name="T14" fmla="*/ 0 w 121"/>
              <a:gd name="T15" fmla="*/ 2147483646 h 120"/>
              <a:gd name="T16" fmla="*/ 0 w 121"/>
              <a:gd name="T17" fmla="*/ 2147483646 h 120"/>
              <a:gd name="T18" fmla="*/ 0 w 121"/>
              <a:gd name="T19" fmla="*/ 2147483646 h 120"/>
              <a:gd name="T20" fmla="*/ 0 w 121"/>
              <a:gd name="T21" fmla="*/ 2147483646 h 120"/>
              <a:gd name="T22" fmla="*/ 0 w 121"/>
              <a:gd name="T23" fmla="*/ 2147483646 h 120"/>
              <a:gd name="T24" fmla="*/ 0 w 121"/>
              <a:gd name="T25" fmla="*/ 2147483646 h 120"/>
              <a:gd name="T26" fmla="*/ 0 w 121"/>
              <a:gd name="T27" fmla="*/ 2147483646 h 120"/>
              <a:gd name="T28" fmla="*/ 0 w 121"/>
              <a:gd name="T29" fmla="*/ 2147483646 h 120"/>
              <a:gd name="T30" fmla="*/ 0 w 121"/>
              <a:gd name="T31" fmla="*/ 2147483646 h 120"/>
              <a:gd name="T32" fmla="*/ 0 w 121"/>
              <a:gd name="T33" fmla="*/ 2147483646 h 120"/>
              <a:gd name="T34" fmla="*/ 0 w 121"/>
              <a:gd name="T35" fmla="*/ 2147483646 h 120"/>
              <a:gd name="T36" fmla="*/ 2147483646 w 121"/>
              <a:gd name="T37" fmla="*/ 2147483646 h 120"/>
              <a:gd name="T38" fmla="*/ 2147483646 w 121"/>
              <a:gd name="T39" fmla="*/ 2147483646 h 120"/>
              <a:gd name="T40" fmla="*/ 2147483646 w 121"/>
              <a:gd name="T41" fmla="*/ 2147483646 h 120"/>
              <a:gd name="T42" fmla="*/ 2147483646 w 121"/>
              <a:gd name="T43" fmla="*/ 2147483646 h 120"/>
              <a:gd name="T44" fmla="*/ 2147483646 w 121"/>
              <a:gd name="T45" fmla="*/ 2147483646 h 120"/>
              <a:gd name="T46" fmla="*/ 2147483646 w 121"/>
              <a:gd name="T47" fmla="*/ 2147483646 h 120"/>
              <a:gd name="T48" fmla="*/ 2147483646 w 121"/>
              <a:gd name="T49" fmla="*/ 2147483646 h 120"/>
              <a:gd name="T50" fmla="*/ 2147483646 w 121"/>
              <a:gd name="T51" fmla="*/ 2147483646 h 120"/>
              <a:gd name="T52" fmla="*/ 2147483646 w 121"/>
              <a:gd name="T53" fmla="*/ 2147483646 h 120"/>
              <a:gd name="T54" fmla="*/ 2147483646 w 121"/>
              <a:gd name="T55" fmla="*/ 2147483646 h 120"/>
              <a:gd name="T56" fmla="*/ 2147483646 w 121"/>
              <a:gd name="T57" fmla="*/ 2147483646 h 120"/>
              <a:gd name="T58" fmla="*/ 2147483646 w 121"/>
              <a:gd name="T59" fmla="*/ 2147483646 h 120"/>
              <a:gd name="T60" fmla="*/ 2147483646 w 121"/>
              <a:gd name="T61" fmla="*/ 2147483646 h 120"/>
              <a:gd name="T62" fmla="*/ 2147483646 w 121"/>
              <a:gd name="T63" fmla="*/ 2147483646 h 120"/>
              <a:gd name="T64" fmla="*/ 2147483646 w 121"/>
              <a:gd name="T65" fmla="*/ 2147483646 h 120"/>
              <a:gd name="T66" fmla="*/ 2147483646 w 121"/>
              <a:gd name="T67" fmla="*/ 2147483646 h 120"/>
              <a:gd name="T68" fmla="*/ 2147483646 w 121"/>
              <a:gd name="T69" fmla="*/ 2147483646 h 120"/>
              <a:gd name="T70" fmla="*/ 2147483646 w 121"/>
              <a:gd name="T71" fmla="*/ 2147483646 h 120"/>
              <a:gd name="T72" fmla="*/ 2147483646 w 121"/>
              <a:gd name="T73" fmla="*/ 2147483646 h 120"/>
              <a:gd name="T74" fmla="*/ 2147483646 w 121"/>
              <a:gd name="T75" fmla="*/ 2147483646 h 120"/>
              <a:gd name="T76" fmla="*/ 2147483646 w 121"/>
              <a:gd name="T77" fmla="*/ 2147483646 h 120"/>
              <a:gd name="T78" fmla="*/ 2147483646 w 121"/>
              <a:gd name="T79" fmla="*/ 2147483646 h 120"/>
              <a:gd name="T80" fmla="*/ 2147483646 w 121"/>
              <a:gd name="T81" fmla="*/ 2147483646 h 120"/>
              <a:gd name="T82" fmla="*/ 2147483646 w 121"/>
              <a:gd name="T83" fmla="*/ 2147483646 h 120"/>
              <a:gd name="T84" fmla="*/ 2147483646 w 121"/>
              <a:gd name="T85" fmla="*/ 0 h 120"/>
              <a:gd name="T86" fmla="*/ 2147483646 w 121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20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2"/>
                </a:lnTo>
                <a:lnTo>
                  <a:pt x="42" y="3"/>
                </a:lnTo>
                <a:lnTo>
                  <a:pt x="40" y="3"/>
                </a:lnTo>
                <a:lnTo>
                  <a:pt x="37" y="4"/>
                </a:lnTo>
                <a:lnTo>
                  <a:pt x="34" y="6"/>
                </a:lnTo>
                <a:lnTo>
                  <a:pt x="32" y="7"/>
                </a:lnTo>
                <a:lnTo>
                  <a:pt x="29" y="8"/>
                </a:lnTo>
                <a:lnTo>
                  <a:pt x="26" y="10"/>
                </a:lnTo>
                <a:lnTo>
                  <a:pt x="24" y="12"/>
                </a:lnTo>
                <a:lnTo>
                  <a:pt x="22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0" y="27"/>
                </a:lnTo>
                <a:lnTo>
                  <a:pt x="9" y="28"/>
                </a:lnTo>
                <a:lnTo>
                  <a:pt x="7" y="31"/>
                </a:lnTo>
                <a:lnTo>
                  <a:pt x="5" y="33"/>
                </a:lnTo>
                <a:lnTo>
                  <a:pt x="5" y="36"/>
                </a:lnTo>
                <a:lnTo>
                  <a:pt x="4" y="39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3"/>
                </a:lnTo>
                <a:lnTo>
                  <a:pt x="0" y="67"/>
                </a:lnTo>
                <a:lnTo>
                  <a:pt x="1" y="69"/>
                </a:lnTo>
                <a:lnTo>
                  <a:pt x="1" y="72"/>
                </a:lnTo>
                <a:lnTo>
                  <a:pt x="1" y="75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7"/>
                </a:lnTo>
                <a:lnTo>
                  <a:pt x="7" y="89"/>
                </a:lnTo>
                <a:lnTo>
                  <a:pt x="9" y="91"/>
                </a:lnTo>
                <a:lnTo>
                  <a:pt x="10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8"/>
                </a:lnTo>
                <a:lnTo>
                  <a:pt x="26" y="110"/>
                </a:lnTo>
                <a:lnTo>
                  <a:pt x="29" y="112"/>
                </a:lnTo>
                <a:lnTo>
                  <a:pt x="32" y="113"/>
                </a:lnTo>
                <a:lnTo>
                  <a:pt x="34" y="114"/>
                </a:lnTo>
                <a:lnTo>
                  <a:pt x="37" y="116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20"/>
                </a:lnTo>
                <a:lnTo>
                  <a:pt x="54" y="120"/>
                </a:lnTo>
                <a:lnTo>
                  <a:pt x="57" y="120"/>
                </a:lnTo>
                <a:lnTo>
                  <a:pt x="60" y="120"/>
                </a:lnTo>
                <a:lnTo>
                  <a:pt x="64" y="120"/>
                </a:lnTo>
                <a:lnTo>
                  <a:pt x="66" y="120"/>
                </a:lnTo>
                <a:lnTo>
                  <a:pt x="69" y="120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6"/>
                </a:lnTo>
                <a:lnTo>
                  <a:pt x="86" y="114"/>
                </a:lnTo>
                <a:lnTo>
                  <a:pt x="89" y="113"/>
                </a:lnTo>
                <a:lnTo>
                  <a:pt x="92" y="112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1" y="91"/>
                </a:lnTo>
                <a:lnTo>
                  <a:pt x="113" y="89"/>
                </a:lnTo>
                <a:lnTo>
                  <a:pt x="114" y="87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5"/>
                </a:lnTo>
                <a:lnTo>
                  <a:pt x="119" y="72"/>
                </a:lnTo>
                <a:lnTo>
                  <a:pt x="119" y="69"/>
                </a:lnTo>
                <a:lnTo>
                  <a:pt x="121" y="67"/>
                </a:lnTo>
                <a:lnTo>
                  <a:pt x="121" y="63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1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9"/>
                </a:lnTo>
                <a:lnTo>
                  <a:pt x="115" y="36"/>
                </a:lnTo>
                <a:lnTo>
                  <a:pt x="114" y="33"/>
                </a:lnTo>
                <a:lnTo>
                  <a:pt x="113" y="31"/>
                </a:lnTo>
                <a:lnTo>
                  <a:pt x="111" y="28"/>
                </a:lnTo>
                <a:lnTo>
                  <a:pt x="110" y="27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10"/>
                </a:lnTo>
                <a:lnTo>
                  <a:pt x="92" y="8"/>
                </a:lnTo>
                <a:lnTo>
                  <a:pt x="89" y="7"/>
                </a:lnTo>
                <a:lnTo>
                  <a:pt x="86" y="6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2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5" name="Freeform 64">
            <a:extLst>
              <a:ext uri="{FF2B5EF4-FFF2-40B4-BE49-F238E27FC236}">
                <a16:creationId xmlns:a16="http://schemas.microsoft.com/office/drawing/2014/main" id="{86C74BFA-59DC-0640-9B6B-00D4E3C1F70E}"/>
              </a:ext>
            </a:extLst>
          </p:cNvPr>
          <p:cNvSpPr>
            <a:spLocks/>
          </p:cNvSpPr>
          <p:nvPr/>
        </p:nvSpPr>
        <p:spPr bwMode="auto">
          <a:xfrm>
            <a:off x="6705601" y="56261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6" name="Freeform 65">
            <a:extLst>
              <a:ext uri="{FF2B5EF4-FFF2-40B4-BE49-F238E27FC236}">
                <a16:creationId xmlns:a16="http://schemas.microsoft.com/office/drawing/2014/main" id="{9F275130-B9B6-B94E-BA78-D4CA0F18545C}"/>
              </a:ext>
            </a:extLst>
          </p:cNvPr>
          <p:cNvSpPr>
            <a:spLocks/>
          </p:cNvSpPr>
          <p:nvPr/>
        </p:nvSpPr>
        <p:spPr bwMode="auto">
          <a:xfrm>
            <a:off x="8772526" y="5162550"/>
            <a:ext cx="315913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7" name="Line 66">
            <a:extLst>
              <a:ext uri="{FF2B5EF4-FFF2-40B4-BE49-F238E27FC236}">
                <a16:creationId xmlns:a16="http://schemas.microsoft.com/office/drawing/2014/main" id="{65E28D00-6118-F848-8762-838F6B4986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72526" y="516255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8" name="Freeform 67">
            <a:extLst>
              <a:ext uri="{FF2B5EF4-FFF2-40B4-BE49-F238E27FC236}">
                <a16:creationId xmlns:a16="http://schemas.microsoft.com/office/drawing/2014/main" id="{1EF738E9-42C1-BD40-8770-36E6E99E506C}"/>
              </a:ext>
            </a:extLst>
          </p:cNvPr>
          <p:cNvSpPr>
            <a:spLocks/>
          </p:cNvSpPr>
          <p:nvPr/>
        </p:nvSpPr>
        <p:spPr bwMode="auto">
          <a:xfrm>
            <a:off x="7886701" y="53101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9" name="Line 68">
            <a:extLst>
              <a:ext uri="{FF2B5EF4-FFF2-40B4-BE49-F238E27FC236}">
                <a16:creationId xmlns:a16="http://schemas.microsoft.com/office/drawing/2014/main" id="{2B6604E2-B6E1-CF40-89B5-21820438C7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6701" y="53101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0" name="Freeform 69">
            <a:extLst>
              <a:ext uri="{FF2B5EF4-FFF2-40B4-BE49-F238E27FC236}">
                <a16:creationId xmlns:a16="http://schemas.microsoft.com/office/drawing/2014/main" id="{17D9F5F1-5D3C-5E4B-8C27-9426F924C0A9}"/>
              </a:ext>
            </a:extLst>
          </p:cNvPr>
          <p:cNvSpPr>
            <a:spLocks/>
          </p:cNvSpPr>
          <p:nvPr/>
        </p:nvSpPr>
        <p:spPr bwMode="auto">
          <a:xfrm>
            <a:off x="7886701" y="50149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1" name="Line 70">
            <a:extLst>
              <a:ext uri="{FF2B5EF4-FFF2-40B4-BE49-F238E27FC236}">
                <a16:creationId xmlns:a16="http://schemas.microsoft.com/office/drawing/2014/main" id="{2EB1A444-17F5-7D44-A3F1-48A5DE7EFF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6701" y="50149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2" name="Freeform 71">
            <a:extLst>
              <a:ext uri="{FF2B5EF4-FFF2-40B4-BE49-F238E27FC236}">
                <a16:creationId xmlns:a16="http://schemas.microsoft.com/office/drawing/2014/main" id="{730E0D38-ADC7-A548-941E-3376FA0AF399}"/>
              </a:ext>
            </a:extLst>
          </p:cNvPr>
          <p:cNvSpPr>
            <a:spLocks/>
          </p:cNvSpPr>
          <p:nvPr/>
        </p:nvSpPr>
        <p:spPr bwMode="auto">
          <a:xfrm>
            <a:off x="8769350" y="5118100"/>
            <a:ext cx="96838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2147483646 w 121"/>
              <a:gd name="T7" fmla="*/ 2147483646 h 119"/>
              <a:gd name="T8" fmla="*/ 2147483646 w 121"/>
              <a:gd name="T9" fmla="*/ 2147483646 h 119"/>
              <a:gd name="T10" fmla="*/ 2147483646 w 121"/>
              <a:gd name="T11" fmla="*/ 2147483646 h 119"/>
              <a:gd name="T12" fmla="*/ 2147483646 w 121"/>
              <a:gd name="T13" fmla="*/ 2147483646 h 119"/>
              <a:gd name="T14" fmla="*/ 2147483646 w 121"/>
              <a:gd name="T15" fmla="*/ 2147483646 h 119"/>
              <a:gd name="T16" fmla="*/ 2147483646 w 121"/>
              <a:gd name="T17" fmla="*/ 2147483646 h 119"/>
              <a:gd name="T18" fmla="*/ 2147483646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2147483646 w 121"/>
              <a:gd name="T25" fmla="*/ 2147483646 h 119"/>
              <a:gd name="T26" fmla="*/ 2147483646 w 121"/>
              <a:gd name="T27" fmla="*/ 2147483646 h 119"/>
              <a:gd name="T28" fmla="*/ 2147483646 w 121"/>
              <a:gd name="T29" fmla="*/ 2147483646 h 119"/>
              <a:gd name="T30" fmla="*/ 2147483646 w 121"/>
              <a:gd name="T31" fmla="*/ 2147483646 h 119"/>
              <a:gd name="T32" fmla="*/ 2147483646 w 121"/>
              <a:gd name="T33" fmla="*/ 2147483646 h 119"/>
              <a:gd name="T34" fmla="*/ 2147483646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2"/>
                </a:lnTo>
                <a:lnTo>
                  <a:pt x="40" y="2"/>
                </a:lnTo>
                <a:lnTo>
                  <a:pt x="37" y="4"/>
                </a:lnTo>
                <a:lnTo>
                  <a:pt x="35" y="5"/>
                </a:lnTo>
                <a:lnTo>
                  <a:pt x="32" y="6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4" y="21"/>
                </a:lnTo>
                <a:lnTo>
                  <a:pt x="12" y="24"/>
                </a:lnTo>
                <a:lnTo>
                  <a:pt x="11" y="26"/>
                </a:lnTo>
                <a:lnTo>
                  <a:pt x="10" y="28"/>
                </a:lnTo>
                <a:lnTo>
                  <a:pt x="7" y="30"/>
                </a:lnTo>
                <a:lnTo>
                  <a:pt x="6" y="33"/>
                </a:lnTo>
                <a:lnTo>
                  <a:pt x="6" y="36"/>
                </a:lnTo>
                <a:lnTo>
                  <a:pt x="4" y="38"/>
                </a:lnTo>
                <a:lnTo>
                  <a:pt x="3" y="41"/>
                </a:lnTo>
                <a:lnTo>
                  <a:pt x="2" y="45"/>
                </a:lnTo>
                <a:lnTo>
                  <a:pt x="2" y="48"/>
                </a:lnTo>
                <a:lnTo>
                  <a:pt x="2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2" y="69"/>
                </a:lnTo>
                <a:lnTo>
                  <a:pt x="2" y="71"/>
                </a:lnTo>
                <a:lnTo>
                  <a:pt x="2" y="74"/>
                </a:lnTo>
                <a:lnTo>
                  <a:pt x="3" y="77"/>
                </a:lnTo>
                <a:lnTo>
                  <a:pt x="4" y="81"/>
                </a:lnTo>
                <a:lnTo>
                  <a:pt x="6" y="83"/>
                </a:lnTo>
                <a:lnTo>
                  <a:pt x="6" y="86"/>
                </a:lnTo>
                <a:lnTo>
                  <a:pt x="7" y="89"/>
                </a:lnTo>
                <a:lnTo>
                  <a:pt x="10" y="90"/>
                </a:lnTo>
                <a:lnTo>
                  <a:pt x="11" y="93"/>
                </a:lnTo>
                <a:lnTo>
                  <a:pt x="12" y="95"/>
                </a:lnTo>
                <a:lnTo>
                  <a:pt x="14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7"/>
                </a:lnTo>
                <a:lnTo>
                  <a:pt x="27" y="110"/>
                </a:lnTo>
                <a:lnTo>
                  <a:pt x="29" y="111"/>
                </a:lnTo>
                <a:lnTo>
                  <a:pt x="32" y="113"/>
                </a:lnTo>
                <a:lnTo>
                  <a:pt x="35" y="114"/>
                </a:lnTo>
                <a:lnTo>
                  <a:pt x="37" y="115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19"/>
                </a:lnTo>
                <a:lnTo>
                  <a:pt x="55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7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9" y="117"/>
                </a:lnTo>
                <a:lnTo>
                  <a:pt x="81" y="117"/>
                </a:lnTo>
                <a:lnTo>
                  <a:pt x="84" y="115"/>
                </a:lnTo>
                <a:lnTo>
                  <a:pt x="87" y="114"/>
                </a:lnTo>
                <a:lnTo>
                  <a:pt x="89" y="113"/>
                </a:lnTo>
                <a:lnTo>
                  <a:pt x="92" y="111"/>
                </a:lnTo>
                <a:lnTo>
                  <a:pt x="95" y="110"/>
                </a:lnTo>
                <a:lnTo>
                  <a:pt x="97" y="107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3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1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6" y="36"/>
                </a:lnTo>
                <a:lnTo>
                  <a:pt x="114" y="33"/>
                </a:lnTo>
                <a:lnTo>
                  <a:pt x="113" y="30"/>
                </a:lnTo>
                <a:lnTo>
                  <a:pt x="112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3" y="17"/>
                </a:lnTo>
                <a:lnTo>
                  <a:pt x="101" y="14"/>
                </a:lnTo>
                <a:lnTo>
                  <a:pt x="99" y="13"/>
                </a:lnTo>
                <a:lnTo>
                  <a:pt x="97" y="12"/>
                </a:lnTo>
                <a:lnTo>
                  <a:pt x="95" y="9"/>
                </a:lnTo>
                <a:lnTo>
                  <a:pt x="92" y="8"/>
                </a:lnTo>
                <a:lnTo>
                  <a:pt x="89" y="6"/>
                </a:lnTo>
                <a:lnTo>
                  <a:pt x="87" y="5"/>
                </a:lnTo>
                <a:lnTo>
                  <a:pt x="84" y="4"/>
                </a:lnTo>
                <a:lnTo>
                  <a:pt x="81" y="2"/>
                </a:lnTo>
                <a:lnTo>
                  <a:pt x="79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7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3" name="Line 72">
            <a:extLst>
              <a:ext uri="{FF2B5EF4-FFF2-40B4-BE49-F238E27FC236}">
                <a16:creationId xmlns:a16="http://schemas.microsoft.com/office/drawing/2014/main" id="{88218744-431E-5A46-89DE-AF47AB11C0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4719639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4" name="Line 73">
            <a:extLst>
              <a:ext uri="{FF2B5EF4-FFF2-40B4-BE49-F238E27FC236}">
                <a16:creationId xmlns:a16="http://schemas.microsoft.com/office/drawing/2014/main" id="{9107E7D4-8B2E-364A-9A47-88C402992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5310188"/>
            <a:ext cx="1588" cy="3159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5" name="Freeform 74">
            <a:extLst>
              <a:ext uri="{FF2B5EF4-FFF2-40B4-BE49-F238E27FC236}">
                <a16:creationId xmlns:a16="http://schemas.microsoft.com/office/drawing/2014/main" id="{0078EC69-F01C-0E4B-913C-0D802B7E2627}"/>
              </a:ext>
            </a:extLst>
          </p:cNvPr>
          <p:cNvSpPr>
            <a:spLocks/>
          </p:cNvSpPr>
          <p:nvPr/>
        </p:nvSpPr>
        <p:spPr bwMode="auto">
          <a:xfrm>
            <a:off x="7064376" y="3517900"/>
            <a:ext cx="295275" cy="611188"/>
          </a:xfrm>
          <a:custGeom>
            <a:avLst/>
            <a:gdLst>
              <a:gd name="T0" fmla="*/ 0 w 372"/>
              <a:gd name="T1" fmla="*/ 2147483646 h 771"/>
              <a:gd name="T2" fmla="*/ 2147483646 w 372"/>
              <a:gd name="T3" fmla="*/ 2147483646 h 771"/>
              <a:gd name="T4" fmla="*/ 2147483646 w 372"/>
              <a:gd name="T5" fmla="*/ 2147483646 h 771"/>
              <a:gd name="T6" fmla="*/ 2147483646 w 372"/>
              <a:gd name="T7" fmla="*/ 2147483646 h 771"/>
              <a:gd name="T8" fmla="*/ 2147483646 w 372"/>
              <a:gd name="T9" fmla="*/ 2147483646 h 771"/>
              <a:gd name="T10" fmla="*/ 2147483646 w 372"/>
              <a:gd name="T11" fmla="*/ 2147483646 h 771"/>
              <a:gd name="T12" fmla="*/ 2147483646 w 372"/>
              <a:gd name="T13" fmla="*/ 0 h 771"/>
              <a:gd name="T14" fmla="*/ 0 w 372"/>
              <a:gd name="T15" fmla="*/ 2147483646 h 771"/>
              <a:gd name="T16" fmla="*/ 2147483646 w 372"/>
              <a:gd name="T17" fmla="*/ 2147483646 h 771"/>
              <a:gd name="T18" fmla="*/ 2147483646 w 372"/>
              <a:gd name="T19" fmla="*/ 2147483646 h 771"/>
              <a:gd name="T20" fmla="*/ 0 w 372"/>
              <a:gd name="T21" fmla="*/ 2147483646 h 7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2" h="771">
                <a:moveTo>
                  <a:pt x="0" y="585"/>
                </a:moveTo>
                <a:lnTo>
                  <a:pt x="186" y="771"/>
                </a:lnTo>
                <a:lnTo>
                  <a:pt x="372" y="585"/>
                </a:lnTo>
                <a:lnTo>
                  <a:pt x="292" y="585"/>
                </a:lnTo>
                <a:lnTo>
                  <a:pt x="292" y="213"/>
                </a:lnTo>
                <a:lnTo>
                  <a:pt x="372" y="213"/>
                </a:lnTo>
                <a:lnTo>
                  <a:pt x="186" y="0"/>
                </a:lnTo>
                <a:lnTo>
                  <a:pt x="0" y="213"/>
                </a:lnTo>
                <a:lnTo>
                  <a:pt x="107" y="213"/>
                </a:lnTo>
                <a:lnTo>
                  <a:pt x="107" y="585"/>
                </a:lnTo>
                <a:lnTo>
                  <a:pt x="0" y="585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6" name="Rectangle 75">
            <a:extLst>
              <a:ext uri="{FF2B5EF4-FFF2-40B4-BE49-F238E27FC236}">
                <a16:creationId xmlns:a16="http://schemas.microsoft.com/office/drawing/2014/main" id="{D8746C5D-7280-E240-8F20-C67FA8CFF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765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7" name="Rectangle 76">
            <a:extLst>
              <a:ext uri="{FF2B5EF4-FFF2-40B4-BE49-F238E27FC236}">
                <a16:creationId xmlns:a16="http://schemas.microsoft.com/office/drawing/2014/main" id="{A48F0BC9-3D3E-714F-B029-DEB11F873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18494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8" name="Rectangle 77">
            <a:extLst>
              <a:ext uri="{FF2B5EF4-FFF2-40B4-BE49-F238E27FC236}">
                <a16:creationId xmlns:a16="http://schemas.microsoft.com/office/drawing/2014/main" id="{A09C0613-395E-5448-9553-4F020D1EB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065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9" name="Rectangle 78">
            <a:extLst>
              <a:ext uri="{FF2B5EF4-FFF2-40B4-BE49-F238E27FC236}">
                <a16:creationId xmlns:a16="http://schemas.microsoft.com/office/drawing/2014/main" id="{24DF3D8B-D53D-A940-BDB6-9D7AA4A52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1510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0" name="Rectangle 79">
            <a:extLst>
              <a:ext uri="{FF2B5EF4-FFF2-40B4-BE49-F238E27FC236}">
                <a16:creationId xmlns:a16="http://schemas.microsoft.com/office/drawing/2014/main" id="{F091FC95-9881-A241-8EAA-01C583164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503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1" name="Rectangle 80">
            <a:extLst>
              <a:ext uri="{FF2B5EF4-FFF2-40B4-BE49-F238E27FC236}">
                <a16:creationId xmlns:a16="http://schemas.microsoft.com/office/drawing/2014/main" id="{BDBFDF9F-8C77-4948-BF32-CC8A10D74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589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2" name="Rectangle 81">
            <a:extLst>
              <a:ext uri="{FF2B5EF4-FFF2-40B4-BE49-F238E27FC236}">
                <a16:creationId xmlns:a16="http://schemas.microsoft.com/office/drawing/2014/main" id="{508D6D76-E7AE-BA4D-8326-B4DDB1094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803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3" name="Line 82">
            <a:extLst>
              <a:ext uri="{FF2B5EF4-FFF2-40B4-BE49-F238E27FC236}">
                <a16:creationId xmlns:a16="http://schemas.microsoft.com/office/drawing/2014/main" id="{3D9126FA-363C-6C45-B873-A32310E58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4" name="Line 83">
            <a:extLst>
              <a:ext uri="{FF2B5EF4-FFF2-40B4-BE49-F238E27FC236}">
                <a16:creationId xmlns:a16="http://schemas.microsoft.com/office/drawing/2014/main" id="{266D2756-B59E-FA41-BB46-25F269E8D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5" name="Line 84">
            <a:extLst>
              <a:ext uri="{FF2B5EF4-FFF2-40B4-BE49-F238E27FC236}">
                <a16:creationId xmlns:a16="http://schemas.microsoft.com/office/drawing/2014/main" id="{53F0D0AD-6914-6B43-B51C-AD7DD85EA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2927350"/>
            <a:ext cx="295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6" name="Freeform 85">
            <a:extLst>
              <a:ext uri="{FF2B5EF4-FFF2-40B4-BE49-F238E27FC236}">
                <a16:creationId xmlns:a16="http://schemas.microsoft.com/office/drawing/2014/main" id="{09B8F25E-CD78-914A-870F-4CDB3C1ABB9F}"/>
              </a:ext>
            </a:extLst>
          </p:cNvPr>
          <p:cNvSpPr>
            <a:spLocks/>
          </p:cNvSpPr>
          <p:nvPr/>
        </p:nvSpPr>
        <p:spPr bwMode="auto">
          <a:xfrm>
            <a:off x="2214564" y="2632075"/>
            <a:ext cx="295275" cy="147638"/>
          </a:xfrm>
          <a:custGeom>
            <a:avLst/>
            <a:gdLst>
              <a:gd name="T0" fmla="*/ 0 w 372"/>
              <a:gd name="T1" fmla="*/ 0 h 186"/>
              <a:gd name="T2" fmla="*/ 2147483646 w 372"/>
              <a:gd name="T3" fmla="*/ 0 h 186"/>
              <a:gd name="T4" fmla="*/ 2147483646 w 372"/>
              <a:gd name="T5" fmla="*/ 2147483646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86">
                <a:moveTo>
                  <a:pt x="0" y="0"/>
                </a:moveTo>
                <a:lnTo>
                  <a:pt x="372" y="0"/>
                </a:lnTo>
                <a:lnTo>
                  <a:pt x="372" y="186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7" name="Freeform 86">
            <a:extLst>
              <a:ext uri="{FF2B5EF4-FFF2-40B4-BE49-F238E27FC236}">
                <a16:creationId xmlns:a16="http://schemas.microsoft.com/office/drawing/2014/main" id="{82B53E1C-1270-2A4D-B07D-370FFB732ED7}"/>
              </a:ext>
            </a:extLst>
          </p:cNvPr>
          <p:cNvSpPr>
            <a:spLocks/>
          </p:cNvSpPr>
          <p:nvPr/>
        </p:nvSpPr>
        <p:spPr bwMode="auto">
          <a:xfrm>
            <a:off x="2214564" y="3074989"/>
            <a:ext cx="295275" cy="147637"/>
          </a:xfrm>
          <a:custGeom>
            <a:avLst/>
            <a:gdLst>
              <a:gd name="T0" fmla="*/ 0 w 372"/>
              <a:gd name="T1" fmla="*/ 2147483646 h 186"/>
              <a:gd name="T2" fmla="*/ 2147483646 w 372"/>
              <a:gd name="T3" fmla="*/ 2147483646 h 186"/>
              <a:gd name="T4" fmla="*/ 2147483646 w 372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86">
                <a:moveTo>
                  <a:pt x="0" y="186"/>
                </a:moveTo>
                <a:lnTo>
                  <a:pt x="372" y="186"/>
                </a:lnTo>
                <a:lnTo>
                  <a:pt x="372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8" name="Rectangle 87">
            <a:extLst>
              <a:ext uri="{FF2B5EF4-FFF2-40B4-BE49-F238E27FC236}">
                <a16:creationId xmlns:a16="http://schemas.microsoft.com/office/drawing/2014/main" id="{4333969D-1F27-0F4D-9DF9-719B967D9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8892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9" name="Rectangle 88">
            <a:extLst>
              <a:ext uri="{FF2B5EF4-FFF2-40B4-BE49-F238E27FC236}">
                <a16:creationId xmlns:a16="http://schemas.microsoft.com/office/drawing/2014/main" id="{5540D006-20E3-3045-8336-D84768450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31115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0" name="Rectangle 89">
            <a:extLst>
              <a:ext uri="{FF2B5EF4-FFF2-40B4-BE49-F238E27FC236}">
                <a16:creationId xmlns:a16="http://schemas.microsoft.com/office/drawing/2014/main" id="{C3D13FD4-D073-4B4D-B331-B5391524F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31972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1" name="Rectangle 90">
            <a:extLst>
              <a:ext uri="{FF2B5EF4-FFF2-40B4-BE49-F238E27FC236}">
                <a16:creationId xmlns:a16="http://schemas.microsoft.com/office/drawing/2014/main" id="{78C91C06-7A11-1640-962C-4A81BF4FD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741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2" name="Rectangle 91">
            <a:extLst>
              <a:ext uri="{FF2B5EF4-FFF2-40B4-BE49-F238E27FC236}">
                <a16:creationId xmlns:a16="http://schemas.microsoft.com/office/drawing/2014/main" id="{F8666D58-3A51-6143-8B63-A48C4E858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18494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3" name="Rectangle 92">
            <a:extLst>
              <a:ext uri="{FF2B5EF4-FFF2-40B4-BE49-F238E27FC236}">
                <a16:creationId xmlns:a16="http://schemas.microsoft.com/office/drawing/2014/main" id="{88BD9E8F-2FD8-C143-B75A-DF5F6C04B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04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4" name="Rectangle 93">
            <a:extLst>
              <a:ext uri="{FF2B5EF4-FFF2-40B4-BE49-F238E27FC236}">
                <a16:creationId xmlns:a16="http://schemas.microsoft.com/office/drawing/2014/main" id="{4003E281-5AF9-DF4C-8B2C-BB8420D0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1478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5" name="Rectangle 94">
            <a:extLst>
              <a:ext uri="{FF2B5EF4-FFF2-40B4-BE49-F238E27FC236}">
                <a16:creationId xmlns:a16="http://schemas.microsoft.com/office/drawing/2014/main" id="{57B63B70-4E93-8541-A949-570D43004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4796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6" name="Rectangle 95">
            <a:extLst>
              <a:ext uri="{FF2B5EF4-FFF2-40B4-BE49-F238E27FC236}">
                <a16:creationId xmlns:a16="http://schemas.microsoft.com/office/drawing/2014/main" id="{2D1E7BEC-9652-4A4D-AAF3-746E3D31F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5876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7" name="Rectangle 96">
            <a:extLst>
              <a:ext uri="{FF2B5EF4-FFF2-40B4-BE49-F238E27FC236}">
                <a16:creationId xmlns:a16="http://schemas.microsoft.com/office/drawing/2014/main" id="{82EE07B3-E424-8D49-BC2B-80CF7231F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7797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8" name="Rectangle 97">
            <a:extLst>
              <a:ext uri="{FF2B5EF4-FFF2-40B4-BE49-F238E27FC236}">
                <a16:creationId xmlns:a16="http://schemas.microsoft.com/office/drawing/2014/main" id="{14510036-D2B4-784E-A8C8-B1C557A56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8860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9" name="Rectangle 98">
            <a:extLst>
              <a:ext uri="{FF2B5EF4-FFF2-40B4-BE49-F238E27FC236}">
                <a16:creationId xmlns:a16="http://schemas.microsoft.com/office/drawing/2014/main" id="{DBB27141-CA84-9D49-9797-58117C6EB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30876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60" name="Line 99">
            <a:extLst>
              <a:ext uri="{FF2B5EF4-FFF2-40B4-BE49-F238E27FC236}">
                <a16:creationId xmlns:a16="http://schemas.microsoft.com/office/drawing/2014/main" id="{2AD53F95-BDC2-6A45-BE73-305A2F9843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189388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1" name="Line 100">
            <a:extLst>
              <a:ext uri="{FF2B5EF4-FFF2-40B4-BE49-F238E27FC236}">
                <a16:creationId xmlns:a16="http://schemas.microsoft.com/office/drawing/2014/main" id="{94716342-5122-AF4A-B71F-08E4CC66B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2189164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2" name="Line 101">
            <a:extLst>
              <a:ext uri="{FF2B5EF4-FFF2-40B4-BE49-F238E27FC236}">
                <a16:creationId xmlns:a16="http://schemas.microsoft.com/office/drawing/2014/main" id="{94860EFF-D835-A949-A5C8-4FD524EDC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2927350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3" name="Freeform 102">
            <a:extLst>
              <a:ext uri="{FF2B5EF4-FFF2-40B4-BE49-F238E27FC236}">
                <a16:creationId xmlns:a16="http://schemas.microsoft.com/office/drawing/2014/main" id="{59A825A6-4402-004D-9C47-6146BDF6AFC1}"/>
              </a:ext>
            </a:extLst>
          </p:cNvPr>
          <p:cNvSpPr>
            <a:spLocks/>
          </p:cNvSpPr>
          <p:nvPr/>
        </p:nvSpPr>
        <p:spPr bwMode="auto">
          <a:xfrm>
            <a:off x="6389688" y="2632075"/>
            <a:ext cx="315912" cy="147638"/>
          </a:xfrm>
          <a:custGeom>
            <a:avLst/>
            <a:gdLst>
              <a:gd name="T0" fmla="*/ 0 w 399"/>
              <a:gd name="T1" fmla="*/ 0 h 186"/>
              <a:gd name="T2" fmla="*/ 2147483646 w 399"/>
              <a:gd name="T3" fmla="*/ 0 h 186"/>
              <a:gd name="T4" fmla="*/ 2147483646 w 399"/>
              <a:gd name="T5" fmla="*/ 2147483646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0"/>
                </a:moveTo>
                <a:lnTo>
                  <a:pt x="399" y="0"/>
                </a:lnTo>
                <a:lnTo>
                  <a:pt x="399" y="186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4" name="Freeform 103">
            <a:extLst>
              <a:ext uri="{FF2B5EF4-FFF2-40B4-BE49-F238E27FC236}">
                <a16:creationId xmlns:a16="http://schemas.microsoft.com/office/drawing/2014/main" id="{0CC75C02-304D-3C43-AE24-3D255789985D}"/>
              </a:ext>
            </a:extLst>
          </p:cNvPr>
          <p:cNvSpPr>
            <a:spLocks/>
          </p:cNvSpPr>
          <p:nvPr/>
        </p:nvSpPr>
        <p:spPr bwMode="auto">
          <a:xfrm>
            <a:off x="6389688" y="3074989"/>
            <a:ext cx="315912" cy="147637"/>
          </a:xfrm>
          <a:custGeom>
            <a:avLst/>
            <a:gdLst>
              <a:gd name="T0" fmla="*/ 0 w 399"/>
              <a:gd name="T1" fmla="*/ 2147483646 h 186"/>
              <a:gd name="T2" fmla="*/ 2147483646 w 399"/>
              <a:gd name="T3" fmla="*/ 2147483646 h 186"/>
              <a:gd name="T4" fmla="*/ 2147483646 w 399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186"/>
                </a:moveTo>
                <a:lnTo>
                  <a:pt x="399" y="186"/>
                </a:lnTo>
                <a:lnTo>
                  <a:pt x="399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5" name="Freeform 104">
            <a:extLst>
              <a:ext uri="{FF2B5EF4-FFF2-40B4-BE49-F238E27FC236}">
                <a16:creationId xmlns:a16="http://schemas.microsoft.com/office/drawing/2014/main" id="{E27A74E6-B34A-B34A-9A58-494119C5FFC6}"/>
              </a:ext>
            </a:extLst>
          </p:cNvPr>
          <p:cNvSpPr>
            <a:spLocks/>
          </p:cNvSpPr>
          <p:nvPr/>
        </p:nvSpPr>
        <p:spPr bwMode="auto">
          <a:xfrm>
            <a:off x="6705601" y="4867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6" name="Freeform 106">
            <a:extLst>
              <a:ext uri="{FF2B5EF4-FFF2-40B4-BE49-F238E27FC236}">
                <a16:creationId xmlns:a16="http://schemas.microsoft.com/office/drawing/2014/main" id="{492FFDDA-9C76-454F-AF4F-9761AF865D29}"/>
              </a:ext>
            </a:extLst>
          </p:cNvPr>
          <p:cNvSpPr>
            <a:spLocks/>
          </p:cNvSpPr>
          <p:nvPr/>
        </p:nvSpPr>
        <p:spPr bwMode="auto">
          <a:xfrm>
            <a:off x="6705601" y="4572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7" name="Line 107">
            <a:extLst>
              <a:ext uri="{FF2B5EF4-FFF2-40B4-BE49-F238E27FC236}">
                <a16:creationId xmlns:a16="http://schemas.microsoft.com/office/drawing/2014/main" id="{D1E0DA24-E9A5-ED46-82CF-FD32470545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4572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8" name="Freeform 108">
            <a:extLst>
              <a:ext uri="{FF2B5EF4-FFF2-40B4-BE49-F238E27FC236}">
                <a16:creationId xmlns:a16="http://schemas.microsoft.com/office/drawing/2014/main" id="{1037D44A-8DA3-2646-9B8E-258932B648C0}"/>
              </a:ext>
            </a:extLst>
          </p:cNvPr>
          <p:cNvSpPr>
            <a:spLocks/>
          </p:cNvSpPr>
          <p:nvPr/>
        </p:nvSpPr>
        <p:spPr bwMode="auto">
          <a:xfrm>
            <a:off x="6705601" y="577373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9" name="Line 109">
            <a:extLst>
              <a:ext uri="{FF2B5EF4-FFF2-40B4-BE49-F238E27FC236}">
                <a16:creationId xmlns:a16="http://schemas.microsoft.com/office/drawing/2014/main" id="{FCB1C347-0D66-CA42-B18B-63CCF09071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7737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70" name="Freeform 110">
            <a:extLst>
              <a:ext uri="{FF2B5EF4-FFF2-40B4-BE49-F238E27FC236}">
                <a16:creationId xmlns:a16="http://schemas.microsoft.com/office/drawing/2014/main" id="{5C01A260-480C-2B46-9044-A091FCB0EC7F}"/>
              </a:ext>
            </a:extLst>
          </p:cNvPr>
          <p:cNvSpPr>
            <a:spLocks/>
          </p:cNvSpPr>
          <p:nvPr/>
        </p:nvSpPr>
        <p:spPr bwMode="auto">
          <a:xfrm>
            <a:off x="6705601" y="54784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71" name="Line 111">
            <a:extLst>
              <a:ext uri="{FF2B5EF4-FFF2-40B4-BE49-F238E27FC236}">
                <a16:creationId xmlns:a16="http://schemas.microsoft.com/office/drawing/2014/main" id="{5F749A46-BFB6-164A-B743-A130212F28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4784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72" name="Rectangle 112">
            <a:extLst>
              <a:ext uri="{FF2B5EF4-FFF2-40B4-BE49-F238E27FC236}">
                <a16:creationId xmlns:a16="http://schemas.microsoft.com/office/drawing/2014/main" id="{A0A79114-89A5-394E-9E23-125D2672F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31940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3" name="Rectangle 113">
            <a:extLst>
              <a:ext uri="{FF2B5EF4-FFF2-40B4-BE49-F238E27FC236}">
                <a16:creationId xmlns:a16="http://schemas.microsoft.com/office/drawing/2014/main" id="{F8300580-90FD-6347-A612-9465F6C0F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44307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4" name="Rectangle 114">
            <a:extLst>
              <a:ext uri="{FF2B5EF4-FFF2-40B4-BE49-F238E27FC236}">
                <a16:creationId xmlns:a16="http://schemas.microsoft.com/office/drawing/2014/main" id="{50BC9779-FFD8-8844-8C7F-D355B495C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45386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5" name="Rectangle 115">
            <a:extLst>
              <a:ext uri="{FF2B5EF4-FFF2-40B4-BE49-F238E27FC236}">
                <a16:creationId xmlns:a16="http://schemas.microsoft.com/office/drawing/2014/main" id="{CCAD2D1A-0843-B648-B47C-4D8CB405A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47307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6" name="Rectangle 116">
            <a:extLst>
              <a:ext uri="{FF2B5EF4-FFF2-40B4-BE49-F238E27FC236}">
                <a16:creationId xmlns:a16="http://schemas.microsoft.com/office/drawing/2014/main" id="{31CC1855-381E-5E4A-A912-2C73B738D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48387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7" name="Rectangle 117">
            <a:extLst>
              <a:ext uri="{FF2B5EF4-FFF2-40B4-BE49-F238E27FC236}">
                <a16:creationId xmlns:a16="http://schemas.microsoft.com/office/drawing/2014/main" id="{5F612390-BE4F-ED4C-94FE-7021B6C33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16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8" name="Rectangle 118">
            <a:extLst>
              <a:ext uri="{FF2B5EF4-FFF2-40B4-BE49-F238E27FC236}">
                <a16:creationId xmlns:a16="http://schemas.microsoft.com/office/drawing/2014/main" id="{DC275B48-34F2-BD42-9B01-876960F57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276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9" name="Rectangle 119">
            <a:extLst>
              <a:ext uri="{FF2B5EF4-FFF2-40B4-BE49-F238E27FC236}">
                <a16:creationId xmlns:a16="http://schemas.microsoft.com/office/drawing/2014/main" id="{1D1ECEB5-AAFC-7544-BFA2-536A961CD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468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0" name="Rectangle 120">
            <a:extLst>
              <a:ext uri="{FF2B5EF4-FFF2-40B4-BE49-F238E27FC236}">
                <a16:creationId xmlns:a16="http://schemas.microsoft.com/office/drawing/2014/main" id="{98FCDC33-1F74-3344-8819-77CE2A900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57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1" name="Rectangle 121">
            <a:extLst>
              <a:ext uri="{FF2B5EF4-FFF2-40B4-BE49-F238E27FC236}">
                <a16:creationId xmlns:a16="http://schemas.microsoft.com/office/drawing/2014/main" id="{B3994F22-A869-C342-88EA-DD96BC753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776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2" name="Line 122">
            <a:extLst>
              <a:ext uri="{FF2B5EF4-FFF2-40B4-BE49-F238E27FC236}">
                <a16:creationId xmlns:a16="http://schemas.microsoft.com/office/drawing/2014/main" id="{2C7D8248-0935-F341-963F-7585E63E4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4572000"/>
            <a:ext cx="3159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3" name="Line 123">
            <a:extLst>
              <a:ext uri="{FF2B5EF4-FFF2-40B4-BE49-F238E27FC236}">
                <a16:creationId xmlns:a16="http://schemas.microsoft.com/office/drawing/2014/main" id="{3D6336B7-E261-9241-BC4B-32AE29365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4867275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4" name="Line 124">
            <a:extLst>
              <a:ext uri="{FF2B5EF4-FFF2-40B4-BE49-F238E27FC236}">
                <a16:creationId xmlns:a16="http://schemas.microsoft.com/office/drawing/2014/main" id="{78FD1F3B-A939-C94C-8540-7E27B3DA6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5626100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5" name="Freeform 125">
            <a:extLst>
              <a:ext uri="{FF2B5EF4-FFF2-40B4-BE49-F238E27FC236}">
                <a16:creationId xmlns:a16="http://schemas.microsoft.com/office/drawing/2014/main" id="{A866DE13-89D3-F24D-9FA6-2C6B1626C564}"/>
              </a:ext>
            </a:extLst>
          </p:cNvPr>
          <p:cNvSpPr>
            <a:spLocks/>
          </p:cNvSpPr>
          <p:nvPr/>
        </p:nvSpPr>
        <p:spPr bwMode="auto">
          <a:xfrm>
            <a:off x="6389688" y="5310189"/>
            <a:ext cx="315912" cy="168275"/>
          </a:xfrm>
          <a:custGeom>
            <a:avLst/>
            <a:gdLst>
              <a:gd name="T0" fmla="*/ 0 w 399"/>
              <a:gd name="T1" fmla="*/ 0 h 212"/>
              <a:gd name="T2" fmla="*/ 2147483646 w 399"/>
              <a:gd name="T3" fmla="*/ 0 h 212"/>
              <a:gd name="T4" fmla="*/ 2147483646 w 399"/>
              <a:gd name="T5" fmla="*/ 2147483646 h 2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212">
                <a:moveTo>
                  <a:pt x="0" y="0"/>
                </a:moveTo>
                <a:lnTo>
                  <a:pt x="399" y="0"/>
                </a:lnTo>
                <a:lnTo>
                  <a:pt x="399" y="212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6" name="Freeform 126">
            <a:extLst>
              <a:ext uri="{FF2B5EF4-FFF2-40B4-BE49-F238E27FC236}">
                <a16:creationId xmlns:a16="http://schemas.microsoft.com/office/drawing/2014/main" id="{1A913699-913B-4C4B-A085-231F2A88A4B7}"/>
              </a:ext>
            </a:extLst>
          </p:cNvPr>
          <p:cNvSpPr>
            <a:spLocks/>
          </p:cNvSpPr>
          <p:nvPr/>
        </p:nvSpPr>
        <p:spPr bwMode="auto">
          <a:xfrm>
            <a:off x="6389688" y="5773739"/>
            <a:ext cx="315912" cy="147637"/>
          </a:xfrm>
          <a:custGeom>
            <a:avLst/>
            <a:gdLst>
              <a:gd name="T0" fmla="*/ 0 w 399"/>
              <a:gd name="T1" fmla="*/ 2147483646 h 186"/>
              <a:gd name="T2" fmla="*/ 2147483646 w 399"/>
              <a:gd name="T3" fmla="*/ 2147483646 h 186"/>
              <a:gd name="T4" fmla="*/ 2147483646 w 399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186"/>
                </a:moveTo>
                <a:lnTo>
                  <a:pt x="399" y="186"/>
                </a:lnTo>
                <a:lnTo>
                  <a:pt x="399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7" name="Rectangle 127">
            <a:extLst>
              <a:ext uri="{FF2B5EF4-FFF2-40B4-BE49-F238E27FC236}">
                <a16:creationId xmlns:a16="http://schemas.microsoft.com/office/drawing/2014/main" id="{C0EE0490-4448-DA4E-8A51-57255EC6F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8832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8" name="AutoShape 128">
            <a:extLst>
              <a:ext uri="{FF2B5EF4-FFF2-40B4-BE49-F238E27FC236}">
                <a16:creationId xmlns:a16="http://schemas.microsoft.com/office/drawing/2014/main" id="{23D29AF1-35BD-5446-AFAB-F89E52FC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1782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89" name="AutoShape 129">
            <a:extLst>
              <a:ext uri="{FF2B5EF4-FFF2-40B4-BE49-F238E27FC236}">
                <a16:creationId xmlns:a16="http://schemas.microsoft.com/office/drawing/2014/main" id="{5D43CB05-3B3E-C94E-9E12-614872896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2676525"/>
            <a:ext cx="595312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0" name="AutoShape 130">
            <a:extLst>
              <a:ext uri="{FF2B5EF4-FFF2-40B4-BE49-F238E27FC236}">
                <a16:creationId xmlns:a16="http://schemas.microsoft.com/office/drawing/2014/main" id="{30FE8258-A725-E046-B3D1-C6668D7C9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1782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1" name="AutoShape 131">
            <a:extLst>
              <a:ext uri="{FF2B5EF4-FFF2-40B4-BE49-F238E27FC236}">
                <a16:creationId xmlns:a16="http://schemas.microsoft.com/office/drawing/2014/main" id="{A96D0F1E-566D-4941-9E5A-5BBC2E0D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2673350"/>
            <a:ext cx="595312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2" name="AutoShape 132">
            <a:extLst>
              <a:ext uri="{FF2B5EF4-FFF2-40B4-BE49-F238E27FC236}">
                <a16:creationId xmlns:a16="http://schemas.microsoft.com/office/drawing/2014/main" id="{39313F40-EB00-1141-B5DD-96481A6B4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4465639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3" name="AutoShape 133">
            <a:extLst>
              <a:ext uri="{FF2B5EF4-FFF2-40B4-BE49-F238E27FC236}">
                <a16:creationId xmlns:a16="http://schemas.microsoft.com/office/drawing/2014/main" id="{0BBEF43C-2CD6-8649-AE46-7B63DBF6D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1" y="53721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4" name="AutoShape 134">
            <a:extLst>
              <a:ext uri="{FF2B5EF4-FFF2-40B4-BE49-F238E27FC236}">
                <a16:creationId xmlns:a16="http://schemas.microsoft.com/office/drawing/2014/main" id="{0E4FBEF7-3951-E841-88C7-1A63FA407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6576" y="490855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5" name="TextBox 135">
            <a:extLst>
              <a:ext uri="{FF2B5EF4-FFF2-40B4-BE49-F238E27FC236}">
                <a16:creationId xmlns:a16="http://schemas.microsoft.com/office/drawing/2014/main" id="{3875AE13-1E7D-2E4C-909E-7F7FC2783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6180138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3796" name="TextBox 125">
            <a:extLst>
              <a:ext uri="{FF2B5EF4-FFF2-40B4-BE49-F238E27FC236}">
                <a16:creationId xmlns:a16="http://schemas.microsoft.com/office/drawing/2014/main" id="{577EC64E-FA43-8C4B-8DB4-73333CAC4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641826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2.27 from the textbook ]</a:t>
            </a:r>
          </a:p>
        </p:txBody>
      </p:sp>
      <p:sp>
        <p:nvSpPr>
          <p:cNvPr id="113797" name="TextBox 137">
            <a:extLst>
              <a:ext uri="{FF2B5EF4-FFF2-40B4-BE49-F238E27FC236}">
                <a16:creationId xmlns:a16="http://schemas.microsoft.com/office/drawing/2014/main" id="{973BAC81-B50B-384D-B33D-90E8E1597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264" y="3533776"/>
            <a:ext cx="3868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ANDs &amp; OR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BF1C5B03-199B-7141-932A-A9807D322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r>
              <a:rPr lang="en-US" altLang="en-US"/>
              <a:t>NOR-NOR Implementation of</a:t>
            </a:r>
            <a:br>
              <a:rPr lang="en-US" altLang="en-US"/>
            </a:br>
            <a:r>
              <a:rPr lang="en-US" altLang="en-US"/>
              <a:t>Product-of-Sums Expressions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D712137-ECC1-984B-BA76-214D83D30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15362" name="Content Placeholder 2">
            <a:extLst>
              <a:ext uri="{FF2B5EF4-FFF2-40B4-BE49-F238E27FC236}">
                <a16:creationId xmlns:a16="http://schemas.microsoft.com/office/drawing/2014/main" id="{B04A077F-908E-B248-9443-851C3DC9F46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5363" name="Straight Connector 8">
            <a:extLst>
              <a:ext uri="{FF2B5EF4-FFF2-40B4-BE49-F238E27FC236}">
                <a16:creationId xmlns:a16="http://schemas.microsoft.com/office/drawing/2014/main" id="{11D3291F-5C98-2849-A584-D3857F644C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30622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4" name="Straight Connector 8">
            <a:extLst>
              <a:ext uri="{FF2B5EF4-FFF2-40B4-BE49-F238E27FC236}">
                <a16:creationId xmlns:a16="http://schemas.microsoft.com/office/drawing/2014/main" id="{BC880A6C-1DD5-6C40-BCC4-4E51A7E431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24018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5" name="Straight Connector 8">
            <a:extLst>
              <a:ext uri="{FF2B5EF4-FFF2-40B4-BE49-F238E27FC236}">
                <a16:creationId xmlns:a16="http://schemas.microsoft.com/office/drawing/2014/main" id="{904D29EC-667C-CF4A-A4E8-4A8EE660BB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288" y="239553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6" name="Straight Connector 8">
            <a:extLst>
              <a:ext uri="{FF2B5EF4-FFF2-40B4-BE49-F238E27FC236}">
                <a16:creationId xmlns:a16="http://schemas.microsoft.com/office/drawing/2014/main" id="{15A6A051-8071-A940-8431-4098F12B51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59401" y="3756025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8741DF01-FD29-D048-AFB9-B1916D3C89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followed by NOT = 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061B2B6E-D633-0D4C-BF51-EB99634D1472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5A45AE99-4DE3-934B-8FF3-77A246E6214D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45A2742B-CE19-2A4A-B776-4A2E010E5690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115757" name="Straight Connector 48">
            <a:extLst>
              <a:ext uri="{FF2B5EF4-FFF2-40B4-BE49-F238E27FC236}">
                <a16:creationId xmlns:a16="http://schemas.microsoft.com/office/drawing/2014/main" id="{477C0DF8-B125-F046-992C-95D2135C94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5758" name="Group 5">
            <a:extLst>
              <a:ext uri="{FF2B5EF4-FFF2-40B4-BE49-F238E27FC236}">
                <a16:creationId xmlns:a16="http://schemas.microsoft.com/office/drawing/2014/main" id="{EB37887D-BB2A-4C4F-9BE8-0FEF2EFCD169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2286000"/>
            <a:ext cx="2003425" cy="659944"/>
            <a:chOff x="1012825" y="1524000"/>
            <a:chExt cx="2002869" cy="659944"/>
          </a:xfrm>
        </p:grpSpPr>
        <p:sp>
          <p:nvSpPr>
            <p:cNvPr id="115788" name="Line 11">
              <a:extLst>
                <a:ext uri="{FF2B5EF4-FFF2-40B4-BE49-F238E27FC236}">
                  <a16:creationId xmlns:a16="http://schemas.microsoft.com/office/drawing/2014/main" id="{5E57A18B-ACCE-2C41-A75E-B833129380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18665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9" name="Line 3">
              <a:extLst>
                <a:ext uri="{FF2B5EF4-FFF2-40B4-BE49-F238E27FC236}">
                  <a16:creationId xmlns:a16="http://schemas.microsoft.com/office/drawing/2014/main" id="{A09EF053-4E7D-4943-96DF-0E8D2B69FA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7208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0" name="Line 4">
              <a:extLst>
                <a:ext uri="{FF2B5EF4-FFF2-40B4-BE49-F238E27FC236}">
                  <a16:creationId xmlns:a16="http://schemas.microsoft.com/office/drawing/2014/main" id="{570AADBC-9A6F-4B48-8377-939124B78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9939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1" name="Freeform 6">
              <a:extLst>
                <a:ext uri="{FF2B5EF4-FFF2-40B4-BE49-F238E27FC236}">
                  <a16:creationId xmlns:a16="http://schemas.microsoft.com/office/drawing/2014/main" id="{E9004956-D6BC-9842-9415-1F2A92FF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176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7">
              <a:extLst>
                <a:ext uri="{FF2B5EF4-FFF2-40B4-BE49-F238E27FC236}">
                  <a16:creationId xmlns:a16="http://schemas.microsoft.com/office/drawing/2014/main" id="{8E9C4FE8-94FA-F047-9D47-A993A789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8684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Freeform 8">
              <a:extLst>
                <a:ext uri="{FF2B5EF4-FFF2-40B4-BE49-F238E27FC236}">
                  <a16:creationId xmlns:a16="http://schemas.microsoft.com/office/drawing/2014/main" id="{AE7F9875-EE9A-C646-8936-FF4B87FB1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6176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4" name="Freeform 9">
              <a:extLst>
                <a:ext uri="{FF2B5EF4-FFF2-40B4-BE49-F238E27FC236}">
                  <a16:creationId xmlns:a16="http://schemas.microsoft.com/office/drawing/2014/main" id="{D4FC72F9-5944-9D46-BD43-3217F8B0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8669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Rectangle 48">
              <a:extLst>
                <a:ext uri="{FF2B5EF4-FFF2-40B4-BE49-F238E27FC236}">
                  <a16:creationId xmlns:a16="http://schemas.microsoft.com/office/drawing/2014/main" id="{A8BA29CB-940D-4B48-A3B5-58CB5CC3E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585912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49">
              <a:extLst>
                <a:ext uri="{FF2B5EF4-FFF2-40B4-BE49-F238E27FC236}">
                  <a16:creationId xmlns:a16="http://schemas.microsoft.com/office/drawing/2014/main" id="{382984CE-47FA-D642-9A81-1F339E15E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684337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7" name="Rectangle 50">
              <a:extLst>
                <a:ext uri="{FF2B5EF4-FFF2-40B4-BE49-F238E27FC236}">
                  <a16:creationId xmlns:a16="http://schemas.microsoft.com/office/drawing/2014/main" id="{8FA66F5D-8CEF-9848-B330-CC5957C20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868487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8" name="Rectangle 51">
              <a:extLst>
                <a:ext uri="{FF2B5EF4-FFF2-40B4-BE49-F238E27FC236}">
                  <a16:creationId xmlns:a16="http://schemas.microsoft.com/office/drawing/2014/main" id="{B2480638-6E70-BA4A-800D-AB4FCD3D5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968500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15799" name="Group 2">
              <a:extLst>
                <a:ext uri="{FF2B5EF4-FFF2-40B4-BE49-F238E27FC236}">
                  <a16:creationId xmlns:a16="http://schemas.microsoft.com/office/drawing/2014/main" id="{CA58E81D-5D23-7545-8735-AC3F23B9D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1524000"/>
              <a:ext cx="610865" cy="313869"/>
              <a:chOff x="2416175" y="1219200"/>
              <a:chExt cx="610865" cy="313869"/>
            </a:xfrm>
          </p:grpSpPr>
          <p:sp>
            <p:nvSpPr>
              <p:cNvPr id="115800" name="Rectangle 52">
                <a:extLst>
                  <a:ext uri="{FF2B5EF4-FFF2-40B4-BE49-F238E27FC236}">
                    <a16:creationId xmlns:a16="http://schemas.microsoft.com/office/drawing/2014/main" id="{FD5A5980-2256-C84F-9A0E-C66494D92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1" name="Rectangle 53">
                <a:extLst>
                  <a:ext uri="{FF2B5EF4-FFF2-40B4-BE49-F238E27FC236}">
                    <a16:creationId xmlns:a16="http://schemas.microsoft.com/office/drawing/2014/main" id="{F9FA6E83-2702-914F-AFF3-573B4320D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2" name="Rectangle 54">
                <a:extLst>
                  <a:ext uri="{FF2B5EF4-FFF2-40B4-BE49-F238E27FC236}">
                    <a16:creationId xmlns:a16="http://schemas.microsoft.com/office/drawing/2014/main" id="{EBD60203-0244-054F-B9B2-8418ECC23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3" name="Rectangle 55">
                <a:extLst>
                  <a:ext uri="{FF2B5EF4-FFF2-40B4-BE49-F238E27FC236}">
                    <a16:creationId xmlns:a16="http://schemas.microsoft.com/office/drawing/2014/main" id="{6F62AABA-0B04-7541-B47D-E74AFBA4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4" name="Rectangle 88">
                <a:extLst>
                  <a:ext uri="{FF2B5EF4-FFF2-40B4-BE49-F238E27FC236}">
                    <a16:creationId xmlns:a16="http://schemas.microsoft.com/office/drawing/2014/main" id="{50E558D6-81C5-3645-84CA-49D2BFEF0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5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15759" name="Group 7">
            <a:extLst>
              <a:ext uri="{FF2B5EF4-FFF2-40B4-BE49-F238E27FC236}">
                <a16:creationId xmlns:a16="http://schemas.microsoft.com/office/drawing/2014/main" id="{164B1133-E5E9-B847-928F-19B2061E4291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362200"/>
            <a:ext cx="3741452" cy="656154"/>
            <a:chOff x="762000" y="2362200"/>
            <a:chExt cx="3741452" cy="656153"/>
          </a:xfrm>
        </p:grpSpPr>
        <p:sp>
          <p:nvSpPr>
            <p:cNvPr id="115760" name="Line 16">
              <a:extLst>
                <a:ext uri="{FF2B5EF4-FFF2-40B4-BE49-F238E27FC236}">
                  <a16:creationId xmlns:a16="http://schemas.microsoft.com/office/drawing/2014/main" id="{24F80C4D-7B8F-7641-BF15-491651823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1" name="Freeform 18">
              <a:extLst>
                <a:ext uri="{FF2B5EF4-FFF2-40B4-BE49-F238E27FC236}">
                  <a16:creationId xmlns:a16="http://schemas.microsoft.com/office/drawing/2014/main" id="{C9D5B26F-DF12-154D-AC75-A166DAA8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2" name="Freeform 19">
              <a:extLst>
                <a:ext uri="{FF2B5EF4-FFF2-40B4-BE49-F238E27FC236}">
                  <a16:creationId xmlns:a16="http://schemas.microsoft.com/office/drawing/2014/main" id="{26BA3BF8-77D4-044D-B909-A2852AF08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63" name="Group 90">
              <a:extLst>
                <a:ext uri="{FF2B5EF4-FFF2-40B4-BE49-F238E27FC236}">
                  <a16:creationId xmlns:a16="http://schemas.microsoft.com/office/drawing/2014/main" id="{97A25381-9FEB-094A-9C81-9613234321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8"/>
              <a:chOff x="2416175" y="1219200"/>
              <a:chExt cx="610902" cy="313868"/>
            </a:xfrm>
          </p:grpSpPr>
          <p:sp>
            <p:nvSpPr>
              <p:cNvPr id="115783" name="Rectangle 52">
                <a:extLst>
                  <a:ext uri="{FF2B5EF4-FFF2-40B4-BE49-F238E27FC236}">
                    <a16:creationId xmlns:a16="http://schemas.microsoft.com/office/drawing/2014/main" id="{DECF2616-1ADE-BE4C-B253-2405C6E42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4" name="Rectangle 53">
                <a:extLst>
                  <a:ext uri="{FF2B5EF4-FFF2-40B4-BE49-F238E27FC236}">
                    <a16:creationId xmlns:a16="http://schemas.microsoft.com/office/drawing/2014/main" id="{4B1CE0FE-A052-FC41-BAA7-B15F36367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5" name="Rectangle 54">
                <a:extLst>
                  <a:ext uri="{FF2B5EF4-FFF2-40B4-BE49-F238E27FC236}">
                    <a16:creationId xmlns:a16="http://schemas.microsoft.com/office/drawing/2014/main" id="{1A12B1E1-6CEC-054C-B775-E898E9410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6" name="Rectangle 55">
                <a:extLst>
                  <a:ext uri="{FF2B5EF4-FFF2-40B4-BE49-F238E27FC236}">
                    <a16:creationId xmlns:a16="http://schemas.microsoft.com/office/drawing/2014/main" id="{F2D116BE-15F0-E440-A6CB-18EE1A41E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7" name="Rectangle 95">
                <a:extLst>
                  <a:ext uri="{FF2B5EF4-FFF2-40B4-BE49-F238E27FC236}">
                    <a16:creationId xmlns:a16="http://schemas.microsoft.com/office/drawing/2014/main" id="{513E8FC6-1C42-EA4E-A31E-0A65A86A8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5764" name="Line 83">
              <a:extLst>
                <a:ext uri="{FF2B5EF4-FFF2-40B4-BE49-F238E27FC236}">
                  <a16:creationId xmlns:a16="http://schemas.microsoft.com/office/drawing/2014/main" id="{8BF1236E-1EE1-8D42-B43E-F8CACCE90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5" name="Line 84">
              <a:extLst>
                <a:ext uri="{FF2B5EF4-FFF2-40B4-BE49-F238E27FC236}">
                  <a16:creationId xmlns:a16="http://schemas.microsoft.com/office/drawing/2014/main" id="{5E1E6F6C-876E-704A-BBA6-8B7A8F2BA3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878137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6" name="Line 85">
              <a:extLst>
                <a:ext uri="{FF2B5EF4-FFF2-40B4-BE49-F238E27FC236}">
                  <a16:creationId xmlns:a16="http://schemas.microsoft.com/office/drawing/2014/main" id="{7A96C344-329E-6B40-B22F-48029CB633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224" y="2726230"/>
              <a:ext cx="1083371" cy="585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Freeform 86">
              <a:extLst>
                <a:ext uri="{FF2B5EF4-FFF2-40B4-BE49-F238E27FC236}">
                  <a16:creationId xmlns:a16="http://schemas.microsoft.com/office/drawing/2014/main" id="{A0A129F9-691A-A445-A762-489B3B10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479675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8" name="Freeform 87">
              <a:extLst>
                <a:ext uri="{FF2B5EF4-FFF2-40B4-BE49-F238E27FC236}">
                  <a16:creationId xmlns:a16="http://schemas.microsoft.com/office/drawing/2014/main" id="{5B3C03B1-610A-2C41-A34E-F0BA17EFB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732087"/>
              <a:ext cx="630238" cy="24923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9" name="Freeform 88">
              <a:extLst>
                <a:ext uri="{FF2B5EF4-FFF2-40B4-BE49-F238E27FC236}">
                  <a16:creationId xmlns:a16="http://schemas.microsoft.com/office/drawing/2014/main" id="{B9297A90-CDFA-564D-B738-C6186449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479675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0" name="Freeform 89">
              <a:extLst>
                <a:ext uri="{FF2B5EF4-FFF2-40B4-BE49-F238E27FC236}">
                  <a16:creationId xmlns:a16="http://schemas.microsoft.com/office/drawing/2014/main" id="{2F1FD9DD-B621-014E-ABA9-1798B8F8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728912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1" name="Freeform 90">
              <a:extLst>
                <a:ext uri="{FF2B5EF4-FFF2-40B4-BE49-F238E27FC236}">
                  <a16:creationId xmlns:a16="http://schemas.microsoft.com/office/drawing/2014/main" id="{E1B75067-BE8F-3742-93DC-1D626DA8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5" y="2686050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72" name="Rectangle 92">
              <a:extLst>
                <a:ext uri="{FF2B5EF4-FFF2-40B4-BE49-F238E27FC236}">
                  <a16:creationId xmlns:a16="http://schemas.microsoft.com/office/drawing/2014/main" id="{EDF033D4-AED8-B241-B94A-C465B333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4384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3" name="Rectangle 93">
              <a:extLst>
                <a:ext uri="{FF2B5EF4-FFF2-40B4-BE49-F238E27FC236}">
                  <a16:creationId xmlns:a16="http://schemas.microsoft.com/office/drawing/2014/main" id="{D3CEA8E2-25BD-1749-B5C7-D98B842CD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5336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94">
              <a:extLst>
                <a:ext uri="{FF2B5EF4-FFF2-40B4-BE49-F238E27FC236}">
                  <a16:creationId xmlns:a16="http://schemas.microsoft.com/office/drawing/2014/main" id="{31194F75-5CB2-6E4B-8F97-90C19A9B0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736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5" name="Rectangle 95">
              <a:extLst>
                <a:ext uri="{FF2B5EF4-FFF2-40B4-BE49-F238E27FC236}">
                  <a16:creationId xmlns:a16="http://schemas.microsoft.com/office/drawing/2014/main" id="{9134AC67-0848-9E4F-BF73-9CCAA4F9E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833687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5776" name="Straight Connector 50">
              <a:extLst>
                <a:ext uri="{FF2B5EF4-FFF2-40B4-BE49-F238E27FC236}">
                  <a16:creationId xmlns:a16="http://schemas.microsoft.com/office/drawing/2014/main" id="{570D42A6-2FC4-2D42-8F92-BA550FCEEE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098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5777" name="Group 51">
              <a:extLst>
                <a:ext uri="{FF2B5EF4-FFF2-40B4-BE49-F238E27FC236}">
                  <a16:creationId xmlns:a16="http://schemas.microsoft.com/office/drawing/2014/main" id="{20572E1A-8006-5749-8C99-BB91E957C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800" y="2362200"/>
              <a:ext cx="610902" cy="313868"/>
              <a:chOff x="2416175" y="1219200"/>
              <a:chExt cx="610902" cy="313868"/>
            </a:xfrm>
          </p:grpSpPr>
          <p:sp>
            <p:nvSpPr>
              <p:cNvPr id="115778" name="Rectangle 52">
                <a:extLst>
                  <a:ext uri="{FF2B5EF4-FFF2-40B4-BE49-F238E27FC236}">
                    <a16:creationId xmlns:a16="http://schemas.microsoft.com/office/drawing/2014/main" id="{71F1E7FB-2A78-7949-955D-470FF0E30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79" name="Rectangle 53">
                <a:extLst>
                  <a:ext uri="{FF2B5EF4-FFF2-40B4-BE49-F238E27FC236}">
                    <a16:creationId xmlns:a16="http://schemas.microsoft.com/office/drawing/2014/main" id="{1B77059C-07F7-6D4A-9689-481277336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0" name="Rectangle 54">
                <a:extLst>
                  <a:ext uri="{FF2B5EF4-FFF2-40B4-BE49-F238E27FC236}">
                    <a16:creationId xmlns:a16="http://schemas.microsoft.com/office/drawing/2014/main" id="{4938A3DF-F512-014C-989B-D5C1BAF32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1" name="Rectangle 55">
                <a:extLst>
                  <a:ext uri="{FF2B5EF4-FFF2-40B4-BE49-F238E27FC236}">
                    <a16:creationId xmlns:a16="http://schemas.microsoft.com/office/drawing/2014/main" id="{4A099657-7AC7-1344-B298-3E47B62A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2" name="Rectangle 56">
                <a:extLst>
                  <a:ext uri="{FF2B5EF4-FFF2-40B4-BE49-F238E27FC236}">
                    <a16:creationId xmlns:a16="http://schemas.microsoft.com/office/drawing/2014/main" id="{5F2707FA-8C56-1A44-9122-004077BF8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A6C77272-C17C-1242-8448-3149A3D756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16738" name="Picture 5">
            <a:extLst>
              <a:ext uri="{FF2B5EF4-FFF2-40B4-BE49-F238E27FC236}">
                <a16:creationId xmlns:a16="http://schemas.microsoft.com/office/drawing/2014/main" id="{D642DEC3-4E20-EB40-88F0-CD7D3A7598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00" y="1776414"/>
            <a:ext cx="6121400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D2E1A1EE-072B-4E41-BD7F-270A7B9F0C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sp>
        <p:nvSpPr>
          <p:cNvPr id="117762" name="TextBox 86">
            <a:extLst>
              <a:ext uri="{FF2B5EF4-FFF2-40B4-BE49-F238E27FC236}">
                <a16:creationId xmlns:a16="http://schemas.microsoft.com/office/drawing/2014/main" id="{152A974C-9FFB-604B-B830-459C5E2B2B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4632326"/>
            <a:ext cx="381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=</a:t>
            </a:r>
          </a:p>
        </p:txBody>
      </p:sp>
      <p:grpSp>
        <p:nvGrpSpPr>
          <p:cNvPr id="117763" name="Group 2">
            <a:extLst>
              <a:ext uri="{FF2B5EF4-FFF2-40B4-BE49-F238E27FC236}">
                <a16:creationId xmlns:a16="http://schemas.microsoft.com/office/drawing/2014/main" id="{F5B24FCA-A6E6-FF4E-AEB0-C1F9C564F73C}"/>
              </a:ext>
            </a:extLst>
          </p:cNvPr>
          <p:cNvGrpSpPr>
            <a:grpSpLocks/>
          </p:cNvGrpSpPr>
          <p:nvPr/>
        </p:nvGrpSpPr>
        <p:grpSpPr bwMode="auto">
          <a:xfrm>
            <a:off x="1655764" y="4572001"/>
            <a:ext cx="2179637" cy="695325"/>
            <a:chOff x="740895" y="4572000"/>
            <a:chExt cx="2180105" cy="695216"/>
          </a:xfrm>
        </p:grpSpPr>
        <p:sp>
          <p:nvSpPr>
            <p:cNvPr id="117793" name="Line 5">
              <a:extLst>
                <a:ext uri="{FF2B5EF4-FFF2-40B4-BE49-F238E27FC236}">
                  <a16:creationId xmlns:a16="http://schemas.microsoft.com/office/drawing/2014/main" id="{F21B8E8B-6325-1B49-9189-B5D03D0B1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0888" y="5016186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7794" name="Group 58">
              <a:extLst>
                <a:ext uri="{FF2B5EF4-FFF2-40B4-BE49-F238E27FC236}">
                  <a16:creationId xmlns:a16="http://schemas.microsoft.com/office/drawing/2014/main" id="{AAAA53B6-46DA-A34E-A21C-A5D209026F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3594" y="4572000"/>
              <a:ext cx="551127" cy="369586"/>
              <a:chOff x="3733800" y="2286000"/>
              <a:chExt cx="551393" cy="369505"/>
            </a:xfrm>
          </p:grpSpPr>
          <p:grpSp>
            <p:nvGrpSpPr>
              <p:cNvPr id="117805" name="Group 59">
                <a:extLst>
                  <a:ext uri="{FF2B5EF4-FFF2-40B4-BE49-F238E27FC236}">
                    <a16:creationId xmlns:a16="http://schemas.microsoft.com/office/drawing/2014/main" id="{118C7894-751B-D145-9E9F-277B4A705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488"/>
                <a:ext cx="551393" cy="332017"/>
                <a:chOff x="2666670" y="1904967"/>
                <a:chExt cx="551393" cy="332017"/>
              </a:xfrm>
            </p:grpSpPr>
            <p:sp>
              <p:nvSpPr>
                <p:cNvPr id="117807" name="Rectangle 77">
                  <a:extLst>
                    <a:ext uri="{FF2B5EF4-FFF2-40B4-BE49-F238E27FC236}">
                      <a16:creationId xmlns:a16="http://schemas.microsoft.com/office/drawing/2014/main" id="{28FEF0D9-B961-7644-8586-7F924F56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71" cy="2307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08" name="Rectangle 78">
                  <a:extLst>
                    <a:ext uri="{FF2B5EF4-FFF2-40B4-BE49-F238E27FC236}">
                      <a16:creationId xmlns:a16="http://schemas.microsoft.com/office/drawing/2014/main" id="{2006F518-3500-CF44-8868-E5A607CE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44915" cy="2153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09" name="Rectangle 79">
                  <a:extLst>
                    <a:ext uri="{FF2B5EF4-FFF2-40B4-BE49-F238E27FC236}">
                      <a16:creationId xmlns:a16="http://schemas.microsoft.com/office/drawing/2014/main" id="{DCD3CE56-29B1-A04E-BAFA-308B47557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92494" cy="2307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 y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10" name="Rectangle 80">
                  <a:extLst>
                    <a:ext uri="{FF2B5EF4-FFF2-40B4-BE49-F238E27FC236}">
                      <a16:creationId xmlns:a16="http://schemas.microsoft.com/office/drawing/2014/main" id="{912CFA1E-4FF8-774D-958A-077185A79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44915" cy="2153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11" name="Rectangle 83">
                  <a:extLst>
                    <a:ext uri="{FF2B5EF4-FFF2-40B4-BE49-F238E27FC236}">
                      <a16:creationId xmlns:a16="http://schemas.microsoft.com/office/drawing/2014/main" id="{59ECD026-0B2B-5D4D-94D8-558470741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944" y="1904967"/>
                  <a:ext cx="163585" cy="2461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+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17806" name="Straight Connector 99">
                <a:extLst>
                  <a:ext uri="{FF2B5EF4-FFF2-40B4-BE49-F238E27FC236}">
                    <a16:creationId xmlns:a16="http://schemas.microsoft.com/office/drawing/2014/main" id="{04A84FFF-6F27-C64E-B1A0-28A4D46D78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3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7795" name="Group 52">
              <a:extLst>
                <a:ext uri="{FF2B5EF4-FFF2-40B4-BE49-F238E27FC236}">
                  <a16:creationId xmlns:a16="http://schemas.microsoft.com/office/drawing/2014/main" id="{286A49F7-0BD6-F146-B6FE-4E01E50E0B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95" y="4724291"/>
              <a:ext cx="1279525" cy="542925"/>
              <a:chOff x="457200" y="2979738"/>
              <a:chExt cx="1279525" cy="542925"/>
            </a:xfrm>
          </p:grpSpPr>
          <p:sp>
            <p:nvSpPr>
              <p:cNvPr id="117796" name="Line 83">
                <a:extLst>
                  <a:ext uri="{FF2B5EF4-FFF2-40B4-BE49-F238E27FC236}">
                    <a16:creationId xmlns:a16="http://schemas.microsoft.com/office/drawing/2014/main" id="{60E4EE9F-4CB1-9846-8D40-E0E60E306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188" y="3124200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7" name="Line 84">
                <a:extLst>
                  <a:ext uri="{FF2B5EF4-FFF2-40B4-BE49-F238E27FC236}">
                    <a16:creationId xmlns:a16="http://schemas.microsoft.com/office/drawing/2014/main" id="{C3306B77-36F1-AB4D-9B2D-60FC48704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188" y="3419475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8" name="Freeform 86">
                <a:extLst>
                  <a:ext uri="{FF2B5EF4-FFF2-40B4-BE49-F238E27FC236}">
                    <a16:creationId xmlns:a16="http://schemas.microsoft.com/office/drawing/2014/main" id="{332D75CE-4898-3B48-92DA-61A438A5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475" y="3021013"/>
                <a:ext cx="630238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9" name="Freeform 87">
                <a:extLst>
                  <a:ext uri="{FF2B5EF4-FFF2-40B4-BE49-F238E27FC236}">
                    <a16:creationId xmlns:a16="http://schemas.microsoft.com/office/drawing/2014/main" id="{A2FF27AE-3224-A344-B076-C57E8F0C9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475" y="3273425"/>
                <a:ext cx="630238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0" name="Freeform 88">
                <a:extLst>
                  <a:ext uri="{FF2B5EF4-FFF2-40B4-BE49-F238E27FC236}">
                    <a16:creationId xmlns:a16="http://schemas.microsoft.com/office/drawing/2014/main" id="{BC8CECD3-3707-DA4C-991D-9782027E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125" y="3021013"/>
                <a:ext cx="74613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1" name="Freeform 89">
                <a:extLst>
                  <a:ext uri="{FF2B5EF4-FFF2-40B4-BE49-F238E27FC236}">
                    <a16:creationId xmlns:a16="http://schemas.microsoft.com/office/drawing/2014/main" id="{8CD8F986-AB52-3148-AE99-0F34A253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125" y="3270250"/>
                <a:ext cx="74613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2" name="Freeform 90">
                <a:extLst>
                  <a:ext uri="{FF2B5EF4-FFF2-40B4-BE49-F238E27FC236}">
                    <a16:creationId xmlns:a16="http://schemas.microsoft.com/office/drawing/2014/main" id="{4813EB06-52FF-7D44-9C57-3B112938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3227388"/>
                <a:ext cx="95250" cy="96837"/>
              </a:xfrm>
              <a:custGeom>
                <a:avLst/>
                <a:gdLst>
                  <a:gd name="T0" fmla="*/ 2147483646 w 120"/>
                  <a:gd name="T1" fmla="*/ 0 h 121"/>
                  <a:gd name="T2" fmla="*/ 2147483646 w 120"/>
                  <a:gd name="T3" fmla="*/ 2147483646 h 121"/>
                  <a:gd name="T4" fmla="*/ 2147483646 w 120"/>
                  <a:gd name="T5" fmla="*/ 2147483646 h 121"/>
                  <a:gd name="T6" fmla="*/ 2147483646 w 120"/>
                  <a:gd name="T7" fmla="*/ 2147483646 h 121"/>
                  <a:gd name="T8" fmla="*/ 2147483646 w 120"/>
                  <a:gd name="T9" fmla="*/ 2147483646 h 121"/>
                  <a:gd name="T10" fmla="*/ 2147483646 w 120"/>
                  <a:gd name="T11" fmla="*/ 2147483646 h 121"/>
                  <a:gd name="T12" fmla="*/ 2147483646 w 120"/>
                  <a:gd name="T13" fmla="*/ 2147483646 h 121"/>
                  <a:gd name="T14" fmla="*/ 2147483646 w 120"/>
                  <a:gd name="T15" fmla="*/ 2147483646 h 121"/>
                  <a:gd name="T16" fmla="*/ 2147483646 w 120"/>
                  <a:gd name="T17" fmla="*/ 2147483646 h 121"/>
                  <a:gd name="T18" fmla="*/ 0 w 120"/>
                  <a:gd name="T19" fmla="*/ 2147483646 h 121"/>
                  <a:gd name="T20" fmla="*/ 0 w 120"/>
                  <a:gd name="T21" fmla="*/ 2147483646 h 121"/>
                  <a:gd name="T22" fmla="*/ 0 w 120"/>
                  <a:gd name="T23" fmla="*/ 2147483646 h 121"/>
                  <a:gd name="T24" fmla="*/ 2147483646 w 120"/>
                  <a:gd name="T25" fmla="*/ 2147483646 h 121"/>
                  <a:gd name="T26" fmla="*/ 2147483646 w 120"/>
                  <a:gd name="T27" fmla="*/ 2147483646 h 121"/>
                  <a:gd name="T28" fmla="*/ 2147483646 w 120"/>
                  <a:gd name="T29" fmla="*/ 2147483646 h 121"/>
                  <a:gd name="T30" fmla="*/ 2147483646 w 120"/>
                  <a:gd name="T31" fmla="*/ 2147483646 h 121"/>
                  <a:gd name="T32" fmla="*/ 2147483646 w 120"/>
                  <a:gd name="T33" fmla="*/ 2147483646 h 121"/>
                  <a:gd name="T34" fmla="*/ 2147483646 w 120"/>
                  <a:gd name="T35" fmla="*/ 2147483646 h 121"/>
                  <a:gd name="T36" fmla="*/ 2147483646 w 120"/>
                  <a:gd name="T37" fmla="*/ 2147483646 h 121"/>
                  <a:gd name="T38" fmla="*/ 2147483646 w 120"/>
                  <a:gd name="T39" fmla="*/ 2147483646 h 121"/>
                  <a:gd name="T40" fmla="*/ 2147483646 w 120"/>
                  <a:gd name="T41" fmla="*/ 2147483646 h 121"/>
                  <a:gd name="T42" fmla="*/ 2147483646 w 120"/>
                  <a:gd name="T43" fmla="*/ 2147483646 h 121"/>
                  <a:gd name="T44" fmla="*/ 2147483646 w 120"/>
                  <a:gd name="T45" fmla="*/ 2147483646 h 121"/>
                  <a:gd name="T46" fmla="*/ 2147483646 w 120"/>
                  <a:gd name="T47" fmla="*/ 2147483646 h 121"/>
                  <a:gd name="T48" fmla="*/ 2147483646 w 120"/>
                  <a:gd name="T49" fmla="*/ 2147483646 h 121"/>
                  <a:gd name="T50" fmla="*/ 2147483646 w 120"/>
                  <a:gd name="T51" fmla="*/ 2147483646 h 121"/>
                  <a:gd name="T52" fmla="*/ 2147483646 w 120"/>
                  <a:gd name="T53" fmla="*/ 2147483646 h 121"/>
                  <a:gd name="T54" fmla="*/ 2147483646 w 120"/>
                  <a:gd name="T55" fmla="*/ 2147483646 h 121"/>
                  <a:gd name="T56" fmla="*/ 2147483646 w 120"/>
                  <a:gd name="T57" fmla="*/ 2147483646 h 121"/>
                  <a:gd name="T58" fmla="*/ 2147483646 w 120"/>
                  <a:gd name="T59" fmla="*/ 2147483646 h 121"/>
                  <a:gd name="T60" fmla="*/ 2147483646 w 120"/>
                  <a:gd name="T61" fmla="*/ 2147483646 h 121"/>
                  <a:gd name="T62" fmla="*/ 2147483646 w 120"/>
                  <a:gd name="T63" fmla="*/ 2147483646 h 121"/>
                  <a:gd name="T64" fmla="*/ 2147483646 w 120"/>
                  <a:gd name="T65" fmla="*/ 2147483646 h 121"/>
                  <a:gd name="T66" fmla="*/ 2147483646 w 120"/>
                  <a:gd name="T67" fmla="*/ 2147483646 h 121"/>
                  <a:gd name="T68" fmla="*/ 2147483646 w 120"/>
                  <a:gd name="T69" fmla="*/ 2147483646 h 121"/>
                  <a:gd name="T70" fmla="*/ 2147483646 w 120"/>
                  <a:gd name="T71" fmla="*/ 2147483646 h 121"/>
                  <a:gd name="T72" fmla="*/ 2147483646 w 120"/>
                  <a:gd name="T73" fmla="*/ 2147483646 h 121"/>
                  <a:gd name="T74" fmla="*/ 2147483646 w 120"/>
                  <a:gd name="T75" fmla="*/ 2147483646 h 121"/>
                  <a:gd name="T76" fmla="*/ 2147483646 w 120"/>
                  <a:gd name="T77" fmla="*/ 2147483646 h 121"/>
                  <a:gd name="T78" fmla="*/ 2147483646 w 120"/>
                  <a:gd name="T79" fmla="*/ 2147483646 h 121"/>
                  <a:gd name="T80" fmla="*/ 2147483646 w 120"/>
                  <a:gd name="T81" fmla="*/ 2147483646 h 121"/>
                  <a:gd name="T82" fmla="*/ 2147483646 w 120"/>
                  <a:gd name="T83" fmla="*/ 2147483646 h 121"/>
                  <a:gd name="T84" fmla="*/ 2147483646 w 120"/>
                  <a:gd name="T85" fmla="*/ 0 h 121"/>
                  <a:gd name="T86" fmla="*/ 2147483646 w 120"/>
                  <a:gd name="T87" fmla="*/ 0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" h="121">
                    <a:moveTo>
                      <a:pt x="60" y="0"/>
                    </a:moveTo>
                    <a:lnTo>
                      <a:pt x="57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5" y="2"/>
                    </a:lnTo>
                    <a:lnTo>
                      <a:pt x="42" y="3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8" y="8"/>
                    </a:lnTo>
                    <a:lnTo>
                      <a:pt x="27" y="11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0" y="27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6" y="35"/>
                    </a:lnTo>
                    <a:lnTo>
                      <a:pt x="4" y="37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4" y="84"/>
                    </a:lnTo>
                    <a:lnTo>
                      <a:pt x="6" y="87"/>
                    </a:lnTo>
                    <a:lnTo>
                      <a:pt x="7" y="89"/>
                    </a:lnTo>
                    <a:lnTo>
                      <a:pt x="8" y="92"/>
                    </a:lnTo>
                    <a:lnTo>
                      <a:pt x="10" y="95"/>
                    </a:lnTo>
                    <a:lnTo>
                      <a:pt x="12" y="96"/>
                    </a:lnTo>
                    <a:lnTo>
                      <a:pt x="14" y="98"/>
                    </a:lnTo>
                    <a:lnTo>
                      <a:pt x="15" y="101"/>
                    </a:lnTo>
                    <a:lnTo>
                      <a:pt x="18" y="102"/>
                    </a:lnTo>
                    <a:lnTo>
                      <a:pt x="19" y="105"/>
                    </a:lnTo>
                    <a:lnTo>
                      <a:pt x="22" y="106"/>
                    </a:lnTo>
                    <a:lnTo>
                      <a:pt x="24" y="109"/>
                    </a:lnTo>
                    <a:lnTo>
                      <a:pt x="27" y="110"/>
                    </a:lnTo>
                    <a:lnTo>
                      <a:pt x="28" y="112"/>
                    </a:lnTo>
                    <a:lnTo>
                      <a:pt x="31" y="113"/>
                    </a:lnTo>
                    <a:lnTo>
                      <a:pt x="34" y="114"/>
                    </a:lnTo>
                    <a:lnTo>
                      <a:pt x="36" y="116"/>
                    </a:lnTo>
                    <a:lnTo>
                      <a:pt x="39" y="117"/>
                    </a:lnTo>
                    <a:lnTo>
                      <a:pt x="42" y="118"/>
                    </a:lnTo>
                    <a:lnTo>
                      <a:pt x="45" y="118"/>
                    </a:lnTo>
                    <a:lnTo>
                      <a:pt x="48" y="120"/>
                    </a:lnTo>
                    <a:lnTo>
                      <a:pt x="51" y="120"/>
                    </a:lnTo>
                    <a:lnTo>
                      <a:pt x="53" y="120"/>
                    </a:lnTo>
                    <a:lnTo>
                      <a:pt x="57" y="121"/>
                    </a:lnTo>
                    <a:lnTo>
                      <a:pt x="60" y="121"/>
                    </a:lnTo>
                    <a:lnTo>
                      <a:pt x="63" y="121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72" y="120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17"/>
                    </a:lnTo>
                    <a:lnTo>
                      <a:pt x="84" y="116"/>
                    </a:lnTo>
                    <a:lnTo>
                      <a:pt x="87" y="114"/>
                    </a:lnTo>
                    <a:lnTo>
                      <a:pt x="89" y="113"/>
                    </a:lnTo>
                    <a:lnTo>
                      <a:pt x="92" y="112"/>
                    </a:lnTo>
                    <a:lnTo>
                      <a:pt x="93" y="110"/>
                    </a:lnTo>
                    <a:lnTo>
                      <a:pt x="96" y="109"/>
                    </a:lnTo>
                    <a:lnTo>
                      <a:pt x="99" y="106"/>
                    </a:lnTo>
                    <a:lnTo>
                      <a:pt x="101" y="105"/>
                    </a:lnTo>
                    <a:lnTo>
                      <a:pt x="103" y="102"/>
                    </a:lnTo>
                    <a:lnTo>
                      <a:pt x="105" y="101"/>
                    </a:lnTo>
                    <a:lnTo>
                      <a:pt x="107" y="98"/>
                    </a:lnTo>
                    <a:lnTo>
                      <a:pt x="108" y="96"/>
                    </a:lnTo>
                    <a:lnTo>
                      <a:pt x="111" y="95"/>
                    </a:lnTo>
                    <a:lnTo>
                      <a:pt x="112" y="92"/>
                    </a:lnTo>
                    <a:lnTo>
                      <a:pt x="113" y="89"/>
                    </a:lnTo>
                    <a:lnTo>
                      <a:pt x="115" y="87"/>
                    </a:lnTo>
                    <a:lnTo>
                      <a:pt x="116" y="84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8" y="76"/>
                    </a:lnTo>
                    <a:lnTo>
                      <a:pt x="118" y="72"/>
                    </a:lnTo>
                    <a:lnTo>
                      <a:pt x="120" y="69"/>
                    </a:lnTo>
                    <a:lnTo>
                      <a:pt x="120" y="67"/>
                    </a:lnTo>
                    <a:lnTo>
                      <a:pt x="120" y="64"/>
                    </a:lnTo>
                    <a:lnTo>
                      <a:pt x="120" y="60"/>
                    </a:lnTo>
                    <a:lnTo>
                      <a:pt x="120" y="57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8" y="48"/>
                    </a:lnTo>
                    <a:lnTo>
                      <a:pt x="118" y="45"/>
                    </a:lnTo>
                    <a:lnTo>
                      <a:pt x="117" y="43"/>
                    </a:lnTo>
                    <a:lnTo>
                      <a:pt x="117" y="40"/>
                    </a:lnTo>
                    <a:lnTo>
                      <a:pt x="116" y="37"/>
                    </a:lnTo>
                    <a:lnTo>
                      <a:pt x="115" y="35"/>
                    </a:lnTo>
                    <a:lnTo>
                      <a:pt x="113" y="32"/>
                    </a:lnTo>
                    <a:lnTo>
                      <a:pt x="112" y="29"/>
                    </a:lnTo>
                    <a:lnTo>
                      <a:pt x="111" y="27"/>
                    </a:lnTo>
                    <a:lnTo>
                      <a:pt x="108" y="24"/>
                    </a:lnTo>
                    <a:lnTo>
                      <a:pt x="107" y="21"/>
                    </a:lnTo>
                    <a:lnTo>
                      <a:pt x="105" y="20"/>
                    </a:lnTo>
                    <a:lnTo>
                      <a:pt x="103" y="18"/>
                    </a:lnTo>
                    <a:lnTo>
                      <a:pt x="101" y="16"/>
                    </a:lnTo>
                    <a:lnTo>
                      <a:pt x="99" y="14"/>
                    </a:lnTo>
                    <a:lnTo>
                      <a:pt x="96" y="12"/>
                    </a:lnTo>
                    <a:lnTo>
                      <a:pt x="93" y="11"/>
                    </a:lnTo>
                    <a:lnTo>
                      <a:pt x="92" y="8"/>
                    </a:lnTo>
                    <a:lnTo>
                      <a:pt x="89" y="7"/>
                    </a:lnTo>
                    <a:lnTo>
                      <a:pt x="87" y="6"/>
                    </a:lnTo>
                    <a:lnTo>
                      <a:pt x="84" y="4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60" y="0"/>
                    </a:lnTo>
                  </a:path>
                </a:pathLst>
              </a:custGeom>
              <a:solidFill>
                <a:schemeClr val="bg1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3" name="Rectangle 92">
                <a:extLst>
                  <a:ext uri="{FF2B5EF4-FFF2-40B4-BE49-F238E27FC236}">
                    <a16:creationId xmlns:a16="http://schemas.microsoft.com/office/drawing/2014/main" id="{0C9BC518-41F8-3A4A-9BE6-AAED6E9C3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" y="2979738"/>
                <a:ext cx="144301" cy="2307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7804" name="Rectangle 94">
                <a:extLst>
                  <a:ext uri="{FF2B5EF4-FFF2-40B4-BE49-F238E27FC236}">
                    <a16:creationId xmlns:a16="http://schemas.microsoft.com/office/drawing/2014/main" id="{EE14A716-EA66-2A44-B256-DA204FB2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" y="3278188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17764" name="Group 3">
            <a:extLst>
              <a:ext uri="{FF2B5EF4-FFF2-40B4-BE49-F238E27FC236}">
                <a16:creationId xmlns:a16="http://schemas.microsoft.com/office/drawing/2014/main" id="{A8A2DA23-5CEC-7D4B-8EDB-AE58881559C1}"/>
              </a:ext>
            </a:extLst>
          </p:cNvPr>
          <p:cNvGrpSpPr>
            <a:grpSpLocks/>
          </p:cNvGrpSpPr>
          <p:nvPr/>
        </p:nvGrpSpPr>
        <p:grpSpPr bwMode="auto">
          <a:xfrm>
            <a:off x="5811838" y="4267200"/>
            <a:ext cx="3740150" cy="1371600"/>
            <a:chOff x="4897438" y="4267200"/>
            <a:chExt cx="3740150" cy="1371600"/>
          </a:xfrm>
        </p:grpSpPr>
        <p:sp>
          <p:nvSpPr>
            <p:cNvPr id="117766" name="Line 16">
              <a:extLst>
                <a:ext uri="{FF2B5EF4-FFF2-40B4-BE49-F238E27FC236}">
                  <a16:creationId xmlns:a16="http://schemas.microsoft.com/office/drawing/2014/main" id="{1F1AF38C-9AEF-3D48-93F6-DEA607A21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07113" y="45989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7" name="Freeform 18">
              <a:extLst>
                <a:ext uri="{FF2B5EF4-FFF2-40B4-BE49-F238E27FC236}">
                  <a16:creationId xmlns:a16="http://schemas.microsoft.com/office/drawing/2014/main" id="{0FA983B1-9381-B546-AE0C-7A427479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43910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8" name="Freeform 19">
              <a:extLst>
                <a:ext uri="{FF2B5EF4-FFF2-40B4-BE49-F238E27FC236}">
                  <a16:creationId xmlns:a16="http://schemas.microsoft.com/office/drawing/2014/main" id="{3A615458-C3AD-0541-A39D-06CB7A6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5418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9" name="Rectangle 52">
              <a:extLst>
                <a:ext uri="{FF2B5EF4-FFF2-40B4-BE49-F238E27FC236}">
                  <a16:creationId xmlns:a16="http://schemas.microsoft.com/office/drawing/2014/main" id="{96040E7E-6675-024D-ABE2-7F80BC79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42672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0" name="Rectangle 53">
              <a:extLst>
                <a:ext uri="{FF2B5EF4-FFF2-40B4-BE49-F238E27FC236}">
                  <a16:creationId xmlns:a16="http://schemas.microsoft.com/office/drawing/2014/main" id="{8D3BA890-F7CA-114D-9666-9220B21D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43656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1" name="Line 85">
              <a:extLst>
                <a:ext uri="{FF2B5EF4-FFF2-40B4-BE49-F238E27FC236}">
                  <a16:creationId xmlns:a16="http://schemas.microsoft.com/office/drawing/2014/main" id="{312341CC-1DED-6545-B59D-E19E9869B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86350" y="4608513"/>
              <a:ext cx="441325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2" name="Rectangle 92">
              <a:extLst>
                <a:ext uri="{FF2B5EF4-FFF2-40B4-BE49-F238E27FC236}">
                  <a16:creationId xmlns:a16="http://schemas.microsoft.com/office/drawing/2014/main" id="{A82077B3-2039-6F47-949F-A0EB36B9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438" y="4419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7773" name="Straight Connector 61">
              <a:extLst>
                <a:ext uri="{FF2B5EF4-FFF2-40B4-BE49-F238E27FC236}">
                  <a16:creationId xmlns:a16="http://schemas.microsoft.com/office/drawing/2014/main" id="{669175A2-EF73-194D-9041-82E6701754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83338" y="429260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74" name="Line 16">
              <a:extLst>
                <a:ext uri="{FF2B5EF4-FFF2-40B4-BE49-F238E27FC236}">
                  <a16:creationId xmlns:a16="http://schemas.microsoft.com/office/drawing/2014/main" id="{84ACA3F2-ADA4-2449-AF4D-C35E82E79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21400" y="5405438"/>
              <a:ext cx="7794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5" name="Freeform 18">
              <a:extLst>
                <a:ext uri="{FF2B5EF4-FFF2-40B4-BE49-F238E27FC236}">
                  <a16:creationId xmlns:a16="http://schemas.microsoft.com/office/drawing/2014/main" id="{9400BF44-CE02-C749-A785-D13067F3D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5197475"/>
              <a:ext cx="442912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6" name="Freeform 19">
              <a:extLst>
                <a:ext uri="{FF2B5EF4-FFF2-40B4-BE49-F238E27FC236}">
                  <a16:creationId xmlns:a16="http://schemas.microsoft.com/office/drawing/2014/main" id="{1A952BD2-C9D3-0F4A-98EB-F784819F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53482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7" name="Rectangle 52">
              <a:extLst>
                <a:ext uri="{FF2B5EF4-FFF2-40B4-BE49-F238E27FC236}">
                  <a16:creationId xmlns:a16="http://schemas.microsoft.com/office/drawing/2014/main" id="{7732CAC3-DBD4-E446-83AC-FC3732490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073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8" name="Rectangle 53">
              <a:extLst>
                <a:ext uri="{FF2B5EF4-FFF2-40B4-BE49-F238E27FC236}">
                  <a16:creationId xmlns:a16="http://schemas.microsoft.com/office/drawing/2014/main" id="{F2CB15D6-BFCC-3743-A862-70F1598E8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3513" y="517207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9" name="Line 85">
              <a:extLst>
                <a:ext uri="{FF2B5EF4-FFF2-40B4-BE49-F238E27FC236}">
                  <a16:creationId xmlns:a16="http://schemas.microsoft.com/office/drawing/2014/main" id="{31FD3C51-3150-874C-89EB-0C18452C84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9050" y="5414963"/>
              <a:ext cx="442913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0" name="Rectangle 92">
              <a:extLst>
                <a:ext uri="{FF2B5EF4-FFF2-40B4-BE49-F238E27FC236}">
                  <a16:creationId xmlns:a16="http://schemas.microsoft.com/office/drawing/2014/main" id="{BD3D6E85-D25B-4949-8015-1FB85AFD9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725" y="52260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7781" name="Straight Connector 69">
              <a:extLst>
                <a:ext uri="{FF2B5EF4-FFF2-40B4-BE49-F238E27FC236}">
                  <a16:creationId xmlns:a16="http://schemas.microsoft.com/office/drawing/2014/main" id="{3FB1D482-C059-5242-BAE8-F513BB5F60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97625" y="509905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82" name="Line 11">
              <a:extLst>
                <a:ext uri="{FF2B5EF4-FFF2-40B4-BE49-F238E27FC236}">
                  <a16:creationId xmlns:a16="http://schemas.microsoft.com/office/drawing/2014/main" id="{8D938561-7B46-5D41-BEFE-5A244404AB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34313" y="4981575"/>
              <a:ext cx="80327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3" name="Freeform 12">
              <a:extLst>
                <a:ext uri="{FF2B5EF4-FFF2-40B4-BE49-F238E27FC236}">
                  <a16:creationId xmlns:a16="http://schemas.microsoft.com/office/drawing/2014/main" id="{6B284760-2448-1242-85D3-9FFC2901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5164138"/>
              <a:ext cx="327025" cy="3175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4" name="Line 13">
              <a:extLst>
                <a:ext uri="{FF2B5EF4-FFF2-40B4-BE49-F238E27FC236}">
                  <a16:creationId xmlns:a16="http://schemas.microsoft.com/office/drawing/2014/main" id="{EAFED4A0-B635-3948-B173-09241319D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91338" y="5164138"/>
              <a:ext cx="32702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5" name="Freeform 14">
              <a:extLst>
                <a:ext uri="{FF2B5EF4-FFF2-40B4-BE49-F238E27FC236}">
                  <a16:creationId xmlns:a16="http://schemas.microsoft.com/office/drawing/2014/main" id="{684FAF5A-8DD9-1E48-AB8F-40F0E936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4819650"/>
              <a:ext cx="327025" cy="3175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6" name="Line 15">
              <a:extLst>
                <a:ext uri="{FF2B5EF4-FFF2-40B4-BE49-F238E27FC236}">
                  <a16:creationId xmlns:a16="http://schemas.microsoft.com/office/drawing/2014/main" id="{161781D5-9B5E-5B4E-9D81-DBBAFE1B4F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91338" y="4819650"/>
              <a:ext cx="32702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7" name="Line 85">
              <a:extLst>
                <a:ext uri="{FF2B5EF4-FFF2-40B4-BE49-F238E27FC236}">
                  <a16:creationId xmlns:a16="http://schemas.microsoft.com/office/drawing/2014/main" id="{51DB324F-6BAC-A841-9246-5B32A30BF4D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6776245" y="4710906"/>
              <a:ext cx="2333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8" name="Line 85">
              <a:extLst>
                <a:ext uri="{FF2B5EF4-FFF2-40B4-BE49-F238E27FC236}">
                  <a16:creationId xmlns:a16="http://schemas.microsoft.com/office/drawing/2014/main" id="{6FAD1873-79FB-6548-AED1-5EFB740BA30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6790532" y="5291931"/>
              <a:ext cx="2333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9" name="TextBox 78">
              <a:extLst>
                <a:ext uri="{FF2B5EF4-FFF2-40B4-BE49-F238E27FC236}">
                  <a16:creationId xmlns:a16="http://schemas.microsoft.com/office/drawing/2014/main" id="{1B9AB030-2298-004B-8845-0BD3289FA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01000" y="4629150"/>
              <a:ext cx="614271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latin typeface="Times" pitchFamily="2" charset="0"/>
                </a:rPr>
                <a:t>x  •  y</a:t>
              </a:r>
            </a:p>
          </p:txBody>
        </p:sp>
        <p:cxnSp>
          <p:nvCxnSpPr>
            <p:cNvPr id="117790" name="Straight Connector 79">
              <a:extLst>
                <a:ext uri="{FF2B5EF4-FFF2-40B4-BE49-F238E27FC236}">
                  <a16:creationId xmlns:a16="http://schemas.microsoft.com/office/drawing/2014/main" id="{D91C77A2-A2B3-8042-987A-2C70BC6A52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77200" y="472440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91" name="Straight Connector 80">
              <a:extLst>
                <a:ext uri="{FF2B5EF4-FFF2-40B4-BE49-F238E27FC236}">
                  <a16:creationId xmlns:a16="http://schemas.microsoft.com/office/drawing/2014/main" id="{81AF1572-7C92-414B-9FC2-D56CF61EB5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82000" y="4724291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92" name="AutoShape 125">
              <a:extLst>
                <a:ext uri="{FF2B5EF4-FFF2-40B4-BE49-F238E27FC236}">
                  <a16:creationId xmlns:a16="http://schemas.microsoft.com/office/drawing/2014/main" id="{4BC3B05B-CBE5-084D-AD68-A717E7343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3581" y="4751048"/>
              <a:ext cx="595312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pic>
        <p:nvPicPr>
          <p:cNvPr id="117765" name="Picture 4">
            <a:extLst>
              <a:ext uri="{FF2B5EF4-FFF2-40B4-BE49-F238E27FC236}">
                <a16:creationId xmlns:a16="http://schemas.microsoft.com/office/drawing/2014/main" id="{4CC81C6D-62E2-4C44-A0AB-3D7ADA37CF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00" y="1776414"/>
            <a:ext cx="6121400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A968B1EF-898C-7648-A7AC-F28892987A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18786" name="Group 1">
            <a:extLst>
              <a:ext uri="{FF2B5EF4-FFF2-40B4-BE49-F238E27FC236}">
                <a16:creationId xmlns:a16="http://schemas.microsoft.com/office/drawing/2014/main" id="{0D6A45D4-A8E9-F94C-B481-743C3F7A4F97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18787" name="Line 4">
              <a:extLst>
                <a:ext uri="{FF2B5EF4-FFF2-40B4-BE49-F238E27FC236}">
                  <a16:creationId xmlns:a16="http://schemas.microsoft.com/office/drawing/2014/main" id="{479E35B4-D716-CC4B-BB69-989D9EE34A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8" name="Line 5">
              <a:extLst>
                <a:ext uri="{FF2B5EF4-FFF2-40B4-BE49-F238E27FC236}">
                  <a16:creationId xmlns:a16="http://schemas.microsoft.com/office/drawing/2014/main" id="{06A22E72-AC57-0240-B94D-41885E909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9" name="Line 6">
              <a:extLst>
                <a:ext uri="{FF2B5EF4-FFF2-40B4-BE49-F238E27FC236}">
                  <a16:creationId xmlns:a16="http://schemas.microsoft.com/office/drawing/2014/main" id="{4676AFCF-A161-E74E-87E7-F47705A2C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0" name="Freeform 7">
              <a:extLst>
                <a:ext uri="{FF2B5EF4-FFF2-40B4-BE49-F238E27FC236}">
                  <a16:creationId xmlns:a16="http://schemas.microsoft.com/office/drawing/2014/main" id="{0BFD7102-8821-C74E-9989-8BC94775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1" name="Freeform 8">
              <a:extLst>
                <a:ext uri="{FF2B5EF4-FFF2-40B4-BE49-F238E27FC236}">
                  <a16:creationId xmlns:a16="http://schemas.microsoft.com/office/drawing/2014/main" id="{DD60F8D5-6F4C-9348-8ED2-5BBB41C1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2" name="Freeform 9">
              <a:extLst>
                <a:ext uri="{FF2B5EF4-FFF2-40B4-BE49-F238E27FC236}">
                  <a16:creationId xmlns:a16="http://schemas.microsoft.com/office/drawing/2014/main" id="{D6C4436B-B857-FA45-AC3F-40A1297D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3" name="Freeform 10">
              <a:extLst>
                <a:ext uri="{FF2B5EF4-FFF2-40B4-BE49-F238E27FC236}">
                  <a16:creationId xmlns:a16="http://schemas.microsoft.com/office/drawing/2014/main" id="{3F89A8C6-C38B-9449-817F-0A679B59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4" name="Freeform 11">
              <a:extLst>
                <a:ext uri="{FF2B5EF4-FFF2-40B4-BE49-F238E27FC236}">
                  <a16:creationId xmlns:a16="http://schemas.microsoft.com/office/drawing/2014/main" id="{577163D2-CC07-0645-A502-AFD53039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5" name="Line 12">
              <a:extLst>
                <a:ext uri="{FF2B5EF4-FFF2-40B4-BE49-F238E27FC236}">
                  <a16:creationId xmlns:a16="http://schemas.microsoft.com/office/drawing/2014/main" id="{7663B850-5AEC-1847-874B-330163978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6" name="Freeform 13">
              <a:extLst>
                <a:ext uri="{FF2B5EF4-FFF2-40B4-BE49-F238E27FC236}">
                  <a16:creationId xmlns:a16="http://schemas.microsoft.com/office/drawing/2014/main" id="{35668F05-0B5A-2042-8F12-648D0CB0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7" name="Freeform 14">
              <a:extLst>
                <a:ext uri="{FF2B5EF4-FFF2-40B4-BE49-F238E27FC236}">
                  <a16:creationId xmlns:a16="http://schemas.microsoft.com/office/drawing/2014/main" id="{7E0EDB51-AB2E-824F-A3BE-363ACF3F7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8" name="Line 15">
              <a:extLst>
                <a:ext uri="{FF2B5EF4-FFF2-40B4-BE49-F238E27FC236}">
                  <a16:creationId xmlns:a16="http://schemas.microsoft.com/office/drawing/2014/main" id="{E3BA9A47-0F40-E341-B044-2EE7F7286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9" name="Line 17">
              <a:extLst>
                <a:ext uri="{FF2B5EF4-FFF2-40B4-BE49-F238E27FC236}">
                  <a16:creationId xmlns:a16="http://schemas.microsoft.com/office/drawing/2014/main" id="{098B26BF-ED17-AD4D-8E50-338959921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0" name="Line 18">
              <a:extLst>
                <a:ext uri="{FF2B5EF4-FFF2-40B4-BE49-F238E27FC236}">
                  <a16:creationId xmlns:a16="http://schemas.microsoft.com/office/drawing/2014/main" id="{78519614-06DB-BC4D-BF08-6F1D5F8143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1" name="Line 27">
              <a:extLst>
                <a:ext uri="{FF2B5EF4-FFF2-40B4-BE49-F238E27FC236}">
                  <a16:creationId xmlns:a16="http://schemas.microsoft.com/office/drawing/2014/main" id="{B0A65370-3821-3740-908B-0E5F46223B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2" name="Line 28">
              <a:extLst>
                <a:ext uri="{FF2B5EF4-FFF2-40B4-BE49-F238E27FC236}">
                  <a16:creationId xmlns:a16="http://schemas.microsoft.com/office/drawing/2014/main" id="{39B8B046-1AFA-8D48-B24B-57438FC62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3" name="Line 29">
              <a:extLst>
                <a:ext uri="{FF2B5EF4-FFF2-40B4-BE49-F238E27FC236}">
                  <a16:creationId xmlns:a16="http://schemas.microsoft.com/office/drawing/2014/main" id="{1C9CFE5B-FB72-5C40-99AF-E2FFA69528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4" name="Freeform 30">
              <a:extLst>
                <a:ext uri="{FF2B5EF4-FFF2-40B4-BE49-F238E27FC236}">
                  <a16:creationId xmlns:a16="http://schemas.microsoft.com/office/drawing/2014/main" id="{47652DD0-20BA-FD47-98F3-BFC16057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5" name="Freeform 31">
              <a:extLst>
                <a:ext uri="{FF2B5EF4-FFF2-40B4-BE49-F238E27FC236}">
                  <a16:creationId xmlns:a16="http://schemas.microsoft.com/office/drawing/2014/main" id="{28F749DD-0CB5-9F46-B84E-B81ED52E8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6" name="Freeform 33">
              <a:extLst>
                <a:ext uri="{FF2B5EF4-FFF2-40B4-BE49-F238E27FC236}">
                  <a16:creationId xmlns:a16="http://schemas.microsoft.com/office/drawing/2014/main" id="{3DF9BAD5-472D-F840-9099-264A3A6B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35">
              <a:extLst>
                <a:ext uri="{FF2B5EF4-FFF2-40B4-BE49-F238E27FC236}">
                  <a16:creationId xmlns:a16="http://schemas.microsoft.com/office/drawing/2014/main" id="{AF8E45AB-2ECC-5748-B6AB-BA59FF758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Rectangle 82">
              <a:extLst>
                <a:ext uri="{FF2B5EF4-FFF2-40B4-BE49-F238E27FC236}">
                  <a16:creationId xmlns:a16="http://schemas.microsoft.com/office/drawing/2014/main" id="{8099C52A-3ED1-304E-9EDC-5631DD62D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9" name="Rectangle 84">
              <a:extLst>
                <a:ext uri="{FF2B5EF4-FFF2-40B4-BE49-F238E27FC236}">
                  <a16:creationId xmlns:a16="http://schemas.microsoft.com/office/drawing/2014/main" id="{21D5AE5F-3305-B34B-B0C6-6E56FBD81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0" name="Rectangle 86">
              <a:extLst>
                <a:ext uri="{FF2B5EF4-FFF2-40B4-BE49-F238E27FC236}">
                  <a16:creationId xmlns:a16="http://schemas.microsoft.com/office/drawing/2014/main" id="{81DF7D34-4378-7B48-A785-B293EDC2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1" name="Rectangle 88">
              <a:extLst>
                <a:ext uri="{FF2B5EF4-FFF2-40B4-BE49-F238E27FC236}">
                  <a16:creationId xmlns:a16="http://schemas.microsoft.com/office/drawing/2014/main" id="{9B93953D-9C48-5C49-8AB0-C573CEE1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12" name="AutoShape 127">
              <a:extLst>
                <a:ext uri="{FF2B5EF4-FFF2-40B4-BE49-F238E27FC236}">
                  <a16:creationId xmlns:a16="http://schemas.microsoft.com/office/drawing/2014/main" id="{7B0EECC1-32CC-A045-A7DA-145961EEB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10374EA0-9107-5E42-96D7-916E0F51FC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19810" name="Group 1">
            <a:extLst>
              <a:ext uri="{FF2B5EF4-FFF2-40B4-BE49-F238E27FC236}">
                <a16:creationId xmlns:a16="http://schemas.microsoft.com/office/drawing/2014/main" id="{A634967D-A84A-6344-873F-BE04A7F8A65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19880" name="Line 4">
              <a:extLst>
                <a:ext uri="{FF2B5EF4-FFF2-40B4-BE49-F238E27FC236}">
                  <a16:creationId xmlns:a16="http://schemas.microsoft.com/office/drawing/2014/main" id="{ECC2646D-5613-D647-826E-837304B2D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1" name="Line 5">
              <a:extLst>
                <a:ext uri="{FF2B5EF4-FFF2-40B4-BE49-F238E27FC236}">
                  <a16:creationId xmlns:a16="http://schemas.microsoft.com/office/drawing/2014/main" id="{EC6E3A67-840D-1242-8E85-841F663E0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2" name="Line 6">
              <a:extLst>
                <a:ext uri="{FF2B5EF4-FFF2-40B4-BE49-F238E27FC236}">
                  <a16:creationId xmlns:a16="http://schemas.microsoft.com/office/drawing/2014/main" id="{597EC61B-6E96-934E-92B4-80BB248C6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3" name="Freeform 7">
              <a:extLst>
                <a:ext uri="{FF2B5EF4-FFF2-40B4-BE49-F238E27FC236}">
                  <a16:creationId xmlns:a16="http://schemas.microsoft.com/office/drawing/2014/main" id="{40E63C4C-DA2B-D44D-8482-A88CA3BC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4" name="Freeform 8">
              <a:extLst>
                <a:ext uri="{FF2B5EF4-FFF2-40B4-BE49-F238E27FC236}">
                  <a16:creationId xmlns:a16="http://schemas.microsoft.com/office/drawing/2014/main" id="{D32678AB-6BA8-9B4C-9D5B-0E37A8EC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5" name="Freeform 9">
              <a:extLst>
                <a:ext uri="{FF2B5EF4-FFF2-40B4-BE49-F238E27FC236}">
                  <a16:creationId xmlns:a16="http://schemas.microsoft.com/office/drawing/2014/main" id="{D5C80073-3EC6-694A-B650-5D62AECC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6" name="Freeform 10">
              <a:extLst>
                <a:ext uri="{FF2B5EF4-FFF2-40B4-BE49-F238E27FC236}">
                  <a16:creationId xmlns:a16="http://schemas.microsoft.com/office/drawing/2014/main" id="{34C5FB10-D4E3-D149-96F9-C91FD4B0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7" name="Freeform 11">
              <a:extLst>
                <a:ext uri="{FF2B5EF4-FFF2-40B4-BE49-F238E27FC236}">
                  <a16:creationId xmlns:a16="http://schemas.microsoft.com/office/drawing/2014/main" id="{2C137AB3-C003-FF43-89AF-C83536FC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88" name="Line 12">
              <a:extLst>
                <a:ext uri="{FF2B5EF4-FFF2-40B4-BE49-F238E27FC236}">
                  <a16:creationId xmlns:a16="http://schemas.microsoft.com/office/drawing/2014/main" id="{60E0AF98-33D6-2A45-B7E7-FAE5011C9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9" name="Freeform 13">
              <a:extLst>
                <a:ext uri="{FF2B5EF4-FFF2-40B4-BE49-F238E27FC236}">
                  <a16:creationId xmlns:a16="http://schemas.microsoft.com/office/drawing/2014/main" id="{100B9EB5-B508-8642-8D82-417332DB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0" name="Freeform 14">
              <a:extLst>
                <a:ext uri="{FF2B5EF4-FFF2-40B4-BE49-F238E27FC236}">
                  <a16:creationId xmlns:a16="http://schemas.microsoft.com/office/drawing/2014/main" id="{B0D3740C-6B26-E243-9AE3-4348E0AE4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1" name="Line 15">
              <a:extLst>
                <a:ext uri="{FF2B5EF4-FFF2-40B4-BE49-F238E27FC236}">
                  <a16:creationId xmlns:a16="http://schemas.microsoft.com/office/drawing/2014/main" id="{92894FC8-693D-6841-8F01-DE04E2F6B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2" name="Line 17">
              <a:extLst>
                <a:ext uri="{FF2B5EF4-FFF2-40B4-BE49-F238E27FC236}">
                  <a16:creationId xmlns:a16="http://schemas.microsoft.com/office/drawing/2014/main" id="{87AF9FAA-14C1-4544-A977-02428AF55D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3" name="Line 18">
              <a:extLst>
                <a:ext uri="{FF2B5EF4-FFF2-40B4-BE49-F238E27FC236}">
                  <a16:creationId xmlns:a16="http://schemas.microsoft.com/office/drawing/2014/main" id="{252C93E7-43E5-D146-8853-BE8D4F1B4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4" name="Line 27">
              <a:extLst>
                <a:ext uri="{FF2B5EF4-FFF2-40B4-BE49-F238E27FC236}">
                  <a16:creationId xmlns:a16="http://schemas.microsoft.com/office/drawing/2014/main" id="{1E45FBA3-73D6-FC4A-8E91-2939D81D49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5" name="Line 28">
              <a:extLst>
                <a:ext uri="{FF2B5EF4-FFF2-40B4-BE49-F238E27FC236}">
                  <a16:creationId xmlns:a16="http://schemas.microsoft.com/office/drawing/2014/main" id="{B9D0995C-E68F-1A42-AC82-C297411C6A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6" name="Line 29">
              <a:extLst>
                <a:ext uri="{FF2B5EF4-FFF2-40B4-BE49-F238E27FC236}">
                  <a16:creationId xmlns:a16="http://schemas.microsoft.com/office/drawing/2014/main" id="{F2300EE3-60F8-C648-AF5D-742F239DD6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7" name="Freeform 30">
              <a:extLst>
                <a:ext uri="{FF2B5EF4-FFF2-40B4-BE49-F238E27FC236}">
                  <a16:creationId xmlns:a16="http://schemas.microsoft.com/office/drawing/2014/main" id="{406C9E74-62FD-EB49-9255-0E9B060F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8" name="Freeform 31">
              <a:extLst>
                <a:ext uri="{FF2B5EF4-FFF2-40B4-BE49-F238E27FC236}">
                  <a16:creationId xmlns:a16="http://schemas.microsoft.com/office/drawing/2014/main" id="{B62183CA-5A2A-5B4B-8265-E6E8EE98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9" name="Freeform 33">
              <a:extLst>
                <a:ext uri="{FF2B5EF4-FFF2-40B4-BE49-F238E27FC236}">
                  <a16:creationId xmlns:a16="http://schemas.microsoft.com/office/drawing/2014/main" id="{FE19B011-CA60-EA4D-9967-DD288EE76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0" name="Freeform 35">
              <a:extLst>
                <a:ext uri="{FF2B5EF4-FFF2-40B4-BE49-F238E27FC236}">
                  <a16:creationId xmlns:a16="http://schemas.microsoft.com/office/drawing/2014/main" id="{D7743B4D-63C4-4F42-BFCB-590E7D74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1" name="Rectangle 82">
              <a:extLst>
                <a:ext uri="{FF2B5EF4-FFF2-40B4-BE49-F238E27FC236}">
                  <a16:creationId xmlns:a16="http://schemas.microsoft.com/office/drawing/2014/main" id="{0C852972-DE5B-0D43-AAE4-4153AF131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2" name="Rectangle 84">
              <a:extLst>
                <a:ext uri="{FF2B5EF4-FFF2-40B4-BE49-F238E27FC236}">
                  <a16:creationId xmlns:a16="http://schemas.microsoft.com/office/drawing/2014/main" id="{A2CE2C04-8DE3-1143-8C28-FD10025A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3" name="Rectangle 86">
              <a:extLst>
                <a:ext uri="{FF2B5EF4-FFF2-40B4-BE49-F238E27FC236}">
                  <a16:creationId xmlns:a16="http://schemas.microsoft.com/office/drawing/2014/main" id="{2D89006D-5359-D045-BC76-DE9D0D70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4" name="Rectangle 88">
              <a:extLst>
                <a:ext uri="{FF2B5EF4-FFF2-40B4-BE49-F238E27FC236}">
                  <a16:creationId xmlns:a16="http://schemas.microsoft.com/office/drawing/2014/main" id="{44B302B0-C0AE-524B-9096-5C7D7F8D0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9905" name="AutoShape 127">
              <a:extLst>
                <a:ext uri="{FF2B5EF4-FFF2-40B4-BE49-F238E27FC236}">
                  <a16:creationId xmlns:a16="http://schemas.microsoft.com/office/drawing/2014/main" id="{591E3422-3009-4647-B60D-3825BD4CB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9811" name="Line 16">
            <a:extLst>
              <a:ext uri="{FF2B5EF4-FFF2-40B4-BE49-F238E27FC236}">
                <a16:creationId xmlns:a16="http://schemas.microsoft.com/office/drawing/2014/main" id="{B9E7E744-0C70-634A-B05E-9772E4024A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2" name="Freeform 18">
            <a:extLst>
              <a:ext uri="{FF2B5EF4-FFF2-40B4-BE49-F238E27FC236}">
                <a16:creationId xmlns:a16="http://schemas.microsoft.com/office/drawing/2014/main" id="{FEC0F129-886D-C84B-BE7F-21247A3C1701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3" name="Freeform 19">
            <a:extLst>
              <a:ext uri="{FF2B5EF4-FFF2-40B4-BE49-F238E27FC236}">
                <a16:creationId xmlns:a16="http://schemas.microsoft.com/office/drawing/2014/main" id="{C3E14448-BED5-3146-85C5-A8C511A130A1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14" name="Group 38">
            <a:extLst>
              <a:ext uri="{FF2B5EF4-FFF2-40B4-BE49-F238E27FC236}">
                <a16:creationId xmlns:a16="http://schemas.microsoft.com/office/drawing/2014/main" id="{082A968F-03D6-EC42-98EB-C33E1C78A904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19875" name="Rectangle 77">
              <a:extLst>
                <a:ext uri="{FF2B5EF4-FFF2-40B4-BE49-F238E27FC236}">
                  <a16:creationId xmlns:a16="http://schemas.microsoft.com/office/drawing/2014/main" id="{B4628982-D7E3-614F-B905-224B31205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78">
              <a:extLst>
                <a:ext uri="{FF2B5EF4-FFF2-40B4-BE49-F238E27FC236}">
                  <a16:creationId xmlns:a16="http://schemas.microsoft.com/office/drawing/2014/main" id="{10D09B03-61C7-C546-94B0-C737AA4E5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79">
              <a:extLst>
                <a:ext uri="{FF2B5EF4-FFF2-40B4-BE49-F238E27FC236}">
                  <a16:creationId xmlns:a16="http://schemas.microsoft.com/office/drawing/2014/main" id="{BEA36831-338B-AF44-ABF8-FACB9E375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80">
              <a:extLst>
                <a:ext uri="{FF2B5EF4-FFF2-40B4-BE49-F238E27FC236}">
                  <a16:creationId xmlns:a16="http://schemas.microsoft.com/office/drawing/2014/main" id="{AAF3B58B-B74E-1E42-BF3A-E833DB536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9" name="Rectangle 83">
              <a:extLst>
                <a:ext uri="{FF2B5EF4-FFF2-40B4-BE49-F238E27FC236}">
                  <a16:creationId xmlns:a16="http://schemas.microsoft.com/office/drawing/2014/main" id="{3F393946-1102-8C4A-B2AC-FEBECB0B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5" name="Line 5">
            <a:extLst>
              <a:ext uri="{FF2B5EF4-FFF2-40B4-BE49-F238E27FC236}">
                <a16:creationId xmlns:a16="http://schemas.microsoft.com/office/drawing/2014/main" id="{BB9DC09C-C6F7-5042-89AA-0336FE36FE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6" name="Freeform 6">
            <a:extLst>
              <a:ext uri="{FF2B5EF4-FFF2-40B4-BE49-F238E27FC236}">
                <a16:creationId xmlns:a16="http://schemas.microsoft.com/office/drawing/2014/main" id="{00DE61A2-BCC1-0A46-84A6-702ACD788619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7" name="Rectangle 22">
            <a:extLst>
              <a:ext uri="{FF2B5EF4-FFF2-40B4-BE49-F238E27FC236}">
                <a16:creationId xmlns:a16="http://schemas.microsoft.com/office/drawing/2014/main" id="{C8301433-9109-1F4E-8A18-61A8FD2C7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18" name="Rectangle 23">
            <a:extLst>
              <a:ext uri="{FF2B5EF4-FFF2-40B4-BE49-F238E27FC236}">
                <a16:creationId xmlns:a16="http://schemas.microsoft.com/office/drawing/2014/main" id="{8D02495B-1A67-8D45-8736-50BF5C280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19" name="Rectangle 24">
            <a:extLst>
              <a:ext uri="{FF2B5EF4-FFF2-40B4-BE49-F238E27FC236}">
                <a16:creationId xmlns:a16="http://schemas.microsoft.com/office/drawing/2014/main" id="{9C02CA2F-E250-114A-BB90-F6EB79509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20" name="Freeform 25">
            <a:extLst>
              <a:ext uri="{FF2B5EF4-FFF2-40B4-BE49-F238E27FC236}">
                <a16:creationId xmlns:a16="http://schemas.microsoft.com/office/drawing/2014/main" id="{63D901C3-0B9D-2D4C-B259-DDE809E0ACBA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1" name="Rectangle 43">
            <a:extLst>
              <a:ext uri="{FF2B5EF4-FFF2-40B4-BE49-F238E27FC236}">
                <a16:creationId xmlns:a16="http://schemas.microsoft.com/office/drawing/2014/main" id="{D602CAC9-4C08-1A42-8588-DDFED1021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22" name="AutoShape 124">
            <a:extLst>
              <a:ext uri="{FF2B5EF4-FFF2-40B4-BE49-F238E27FC236}">
                <a16:creationId xmlns:a16="http://schemas.microsoft.com/office/drawing/2014/main" id="{18DA460E-1409-264C-88E8-61FBD84E9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9823" name="Group 58">
            <a:extLst>
              <a:ext uri="{FF2B5EF4-FFF2-40B4-BE49-F238E27FC236}">
                <a16:creationId xmlns:a16="http://schemas.microsoft.com/office/drawing/2014/main" id="{E52EAC73-95A7-DC4C-A2B6-25F8A0D6455A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9868" name="Group 59">
              <a:extLst>
                <a:ext uri="{FF2B5EF4-FFF2-40B4-BE49-F238E27FC236}">
                  <a16:creationId xmlns:a16="http://schemas.microsoft.com/office/drawing/2014/main" id="{F0D30B77-E7AC-2B47-A21E-FC38DB2E1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19870" name="Rectangle 77">
                <a:extLst>
                  <a:ext uri="{FF2B5EF4-FFF2-40B4-BE49-F238E27FC236}">
                    <a16:creationId xmlns:a16="http://schemas.microsoft.com/office/drawing/2014/main" id="{A445DC0B-00CE-434B-ABDC-05132669C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1" name="Rectangle 78">
                <a:extLst>
                  <a:ext uri="{FF2B5EF4-FFF2-40B4-BE49-F238E27FC236}">
                    <a16:creationId xmlns:a16="http://schemas.microsoft.com/office/drawing/2014/main" id="{637B291A-3764-2942-971C-CE18DC454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2" name="Rectangle 79">
                <a:extLst>
                  <a:ext uri="{FF2B5EF4-FFF2-40B4-BE49-F238E27FC236}">
                    <a16:creationId xmlns:a16="http://schemas.microsoft.com/office/drawing/2014/main" id="{4B4F560A-2B8D-0749-A9B9-B594CC1B7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3" name="Rectangle 80">
                <a:extLst>
                  <a:ext uri="{FF2B5EF4-FFF2-40B4-BE49-F238E27FC236}">
                    <a16:creationId xmlns:a16="http://schemas.microsoft.com/office/drawing/2014/main" id="{0BB74B41-796D-6A4F-AF6F-FEE69ADA4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4" name="Rectangle 83">
                <a:extLst>
                  <a:ext uri="{FF2B5EF4-FFF2-40B4-BE49-F238E27FC236}">
                    <a16:creationId xmlns:a16="http://schemas.microsoft.com/office/drawing/2014/main" id="{161EA254-F1B0-9C4F-822C-C19C78F8E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9869" name="Straight Connector 97">
              <a:extLst>
                <a:ext uri="{FF2B5EF4-FFF2-40B4-BE49-F238E27FC236}">
                  <a16:creationId xmlns:a16="http://schemas.microsoft.com/office/drawing/2014/main" id="{73CF91D0-CE8A-1142-BF08-4527F17A15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24" name="Line 16">
            <a:extLst>
              <a:ext uri="{FF2B5EF4-FFF2-40B4-BE49-F238E27FC236}">
                <a16:creationId xmlns:a16="http://schemas.microsoft.com/office/drawing/2014/main" id="{462BB061-5D45-B049-91C7-693A089A4E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5" name="Freeform 18">
            <a:extLst>
              <a:ext uri="{FF2B5EF4-FFF2-40B4-BE49-F238E27FC236}">
                <a16:creationId xmlns:a16="http://schemas.microsoft.com/office/drawing/2014/main" id="{43330BAB-94E3-214C-B834-D8C870D0950A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6" name="Freeform 19">
            <a:extLst>
              <a:ext uri="{FF2B5EF4-FFF2-40B4-BE49-F238E27FC236}">
                <a16:creationId xmlns:a16="http://schemas.microsoft.com/office/drawing/2014/main" id="{70F80702-CE54-6448-BFB3-CF5A0B13D516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27" name="Group 38">
            <a:extLst>
              <a:ext uri="{FF2B5EF4-FFF2-40B4-BE49-F238E27FC236}">
                <a16:creationId xmlns:a16="http://schemas.microsoft.com/office/drawing/2014/main" id="{9417A378-73BB-044C-8E52-3B57C83AF49B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19863" name="Rectangle 77">
              <a:extLst>
                <a:ext uri="{FF2B5EF4-FFF2-40B4-BE49-F238E27FC236}">
                  <a16:creationId xmlns:a16="http://schemas.microsoft.com/office/drawing/2014/main" id="{68E50681-0264-C04E-9ED9-4FB8C697B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4" name="Rectangle 78">
              <a:extLst>
                <a:ext uri="{FF2B5EF4-FFF2-40B4-BE49-F238E27FC236}">
                  <a16:creationId xmlns:a16="http://schemas.microsoft.com/office/drawing/2014/main" id="{B786C56D-57CE-0847-8D3F-94083DFE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79">
              <a:extLst>
                <a:ext uri="{FF2B5EF4-FFF2-40B4-BE49-F238E27FC236}">
                  <a16:creationId xmlns:a16="http://schemas.microsoft.com/office/drawing/2014/main" id="{302B1D64-D00F-B740-8E22-9435C233C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6" name="Rectangle 80">
              <a:extLst>
                <a:ext uri="{FF2B5EF4-FFF2-40B4-BE49-F238E27FC236}">
                  <a16:creationId xmlns:a16="http://schemas.microsoft.com/office/drawing/2014/main" id="{C5C3CBB7-2381-7145-BEF2-D5A319113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83">
              <a:extLst>
                <a:ext uri="{FF2B5EF4-FFF2-40B4-BE49-F238E27FC236}">
                  <a16:creationId xmlns:a16="http://schemas.microsoft.com/office/drawing/2014/main" id="{E63AE2E4-7401-7C46-AD8E-F5C96D8EA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28" name="Line 5">
            <a:extLst>
              <a:ext uri="{FF2B5EF4-FFF2-40B4-BE49-F238E27FC236}">
                <a16:creationId xmlns:a16="http://schemas.microsoft.com/office/drawing/2014/main" id="{98580EB5-FA86-8349-A6E7-7E02DE1846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9" name="Freeform 6">
            <a:extLst>
              <a:ext uri="{FF2B5EF4-FFF2-40B4-BE49-F238E27FC236}">
                <a16:creationId xmlns:a16="http://schemas.microsoft.com/office/drawing/2014/main" id="{52806138-5CB0-F041-B424-4427F08D62BB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0" name="Freeform 7">
            <a:extLst>
              <a:ext uri="{FF2B5EF4-FFF2-40B4-BE49-F238E27FC236}">
                <a16:creationId xmlns:a16="http://schemas.microsoft.com/office/drawing/2014/main" id="{DC520723-2A26-384F-A777-F36506464062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831" name="Line 8">
            <a:extLst>
              <a:ext uri="{FF2B5EF4-FFF2-40B4-BE49-F238E27FC236}">
                <a16:creationId xmlns:a16="http://schemas.microsoft.com/office/drawing/2014/main" id="{EB161341-7957-1749-8A88-E6A2ADB278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2" name="Rectangle 22">
            <a:extLst>
              <a:ext uri="{FF2B5EF4-FFF2-40B4-BE49-F238E27FC236}">
                <a16:creationId xmlns:a16="http://schemas.microsoft.com/office/drawing/2014/main" id="{3FADA486-D7D9-7745-A2B1-B904119D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3" name="Rectangle 23">
            <a:extLst>
              <a:ext uri="{FF2B5EF4-FFF2-40B4-BE49-F238E27FC236}">
                <a16:creationId xmlns:a16="http://schemas.microsoft.com/office/drawing/2014/main" id="{92F49BA2-1E32-344D-B30B-48BAFA4B0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4" name="Rectangle 24">
            <a:extLst>
              <a:ext uri="{FF2B5EF4-FFF2-40B4-BE49-F238E27FC236}">
                <a16:creationId xmlns:a16="http://schemas.microsoft.com/office/drawing/2014/main" id="{DAFA3675-95EB-074D-8829-99BE81E86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5" name="Freeform 25">
            <a:extLst>
              <a:ext uri="{FF2B5EF4-FFF2-40B4-BE49-F238E27FC236}">
                <a16:creationId xmlns:a16="http://schemas.microsoft.com/office/drawing/2014/main" id="{3DA30744-DF15-D644-A56A-CE08425F166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6" name="Rectangle 43">
            <a:extLst>
              <a:ext uri="{FF2B5EF4-FFF2-40B4-BE49-F238E27FC236}">
                <a16:creationId xmlns:a16="http://schemas.microsoft.com/office/drawing/2014/main" id="{E5B0377B-23AB-A740-8B58-06C1E61A9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19837" name="Group 58">
            <a:extLst>
              <a:ext uri="{FF2B5EF4-FFF2-40B4-BE49-F238E27FC236}">
                <a16:creationId xmlns:a16="http://schemas.microsoft.com/office/drawing/2014/main" id="{B351C42B-0082-8540-988C-F378B80F589B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19856" name="Group 59">
              <a:extLst>
                <a:ext uri="{FF2B5EF4-FFF2-40B4-BE49-F238E27FC236}">
                  <a16:creationId xmlns:a16="http://schemas.microsoft.com/office/drawing/2014/main" id="{16B6AB25-DB29-B042-9002-2DFB99A34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19858" name="Rectangle 77">
                <a:extLst>
                  <a:ext uri="{FF2B5EF4-FFF2-40B4-BE49-F238E27FC236}">
                    <a16:creationId xmlns:a16="http://schemas.microsoft.com/office/drawing/2014/main" id="{BD79BAF4-C55B-9148-AA6A-8E5941E94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59" name="Rectangle 78">
                <a:extLst>
                  <a:ext uri="{FF2B5EF4-FFF2-40B4-BE49-F238E27FC236}">
                    <a16:creationId xmlns:a16="http://schemas.microsoft.com/office/drawing/2014/main" id="{A2AA7D3F-697F-1742-9E95-911C7DD45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0" name="Rectangle 79">
                <a:extLst>
                  <a:ext uri="{FF2B5EF4-FFF2-40B4-BE49-F238E27FC236}">
                    <a16:creationId xmlns:a16="http://schemas.microsoft.com/office/drawing/2014/main" id="{A8C3EE02-1F67-D440-B342-120BB08C5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1" name="Rectangle 80">
                <a:extLst>
                  <a:ext uri="{FF2B5EF4-FFF2-40B4-BE49-F238E27FC236}">
                    <a16:creationId xmlns:a16="http://schemas.microsoft.com/office/drawing/2014/main" id="{0C34312A-6500-6D47-BE65-5FBD5844A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2" name="Rectangle 83">
                <a:extLst>
                  <a:ext uri="{FF2B5EF4-FFF2-40B4-BE49-F238E27FC236}">
                    <a16:creationId xmlns:a16="http://schemas.microsoft.com/office/drawing/2014/main" id="{FD0EDF4F-00D6-834D-816C-3E180215F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9857" name="Straight Connector 85">
              <a:extLst>
                <a:ext uri="{FF2B5EF4-FFF2-40B4-BE49-F238E27FC236}">
                  <a16:creationId xmlns:a16="http://schemas.microsoft.com/office/drawing/2014/main" id="{14D80712-225B-C74E-9A49-149D5C2911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38" name="Line 9">
            <a:extLst>
              <a:ext uri="{FF2B5EF4-FFF2-40B4-BE49-F238E27FC236}">
                <a16:creationId xmlns:a16="http://schemas.microsoft.com/office/drawing/2014/main" id="{56B1DF58-36BD-3C46-B2DA-D16EAA236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9" name="Line 10">
            <a:extLst>
              <a:ext uri="{FF2B5EF4-FFF2-40B4-BE49-F238E27FC236}">
                <a16:creationId xmlns:a16="http://schemas.microsoft.com/office/drawing/2014/main" id="{898D5C84-F525-AC49-9D63-F0656D8A8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0" name="Line 11">
            <a:extLst>
              <a:ext uri="{FF2B5EF4-FFF2-40B4-BE49-F238E27FC236}">
                <a16:creationId xmlns:a16="http://schemas.microsoft.com/office/drawing/2014/main" id="{E156813D-7D47-E846-8F23-A3B69FDE58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41" name="Group 3">
            <a:extLst>
              <a:ext uri="{FF2B5EF4-FFF2-40B4-BE49-F238E27FC236}">
                <a16:creationId xmlns:a16="http://schemas.microsoft.com/office/drawing/2014/main" id="{2F5954E0-4426-5E48-B18F-4CC312B63E78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19852" name="Freeform 104">
              <a:extLst>
                <a:ext uri="{FF2B5EF4-FFF2-40B4-BE49-F238E27FC236}">
                  <a16:creationId xmlns:a16="http://schemas.microsoft.com/office/drawing/2014/main" id="{2137BCB4-F481-424C-86CB-F0E5967E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3" name="Freeform 105">
              <a:extLst>
                <a:ext uri="{FF2B5EF4-FFF2-40B4-BE49-F238E27FC236}">
                  <a16:creationId xmlns:a16="http://schemas.microsoft.com/office/drawing/2014/main" id="{E32AEAE3-6F8D-F647-AC73-C28EC3F0E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4" name="Freeform 106">
              <a:extLst>
                <a:ext uri="{FF2B5EF4-FFF2-40B4-BE49-F238E27FC236}">
                  <a16:creationId xmlns:a16="http://schemas.microsoft.com/office/drawing/2014/main" id="{877E1E0A-D129-D84E-9E11-958ED8F0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5" name="Freeform 107">
              <a:extLst>
                <a:ext uri="{FF2B5EF4-FFF2-40B4-BE49-F238E27FC236}">
                  <a16:creationId xmlns:a16="http://schemas.microsoft.com/office/drawing/2014/main" id="{4F0B8054-1D8E-BB44-ACFB-8FA114E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9842" name="Line 38">
            <a:extLst>
              <a:ext uri="{FF2B5EF4-FFF2-40B4-BE49-F238E27FC236}">
                <a16:creationId xmlns:a16="http://schemas.microsoft.com/office/drawing/2014/main" id="{CE626733-7198-CC4F-9A66-9CB521AD9D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Line 39">
            <a:extLst>
              <a:ext uri="{FF2B5EF4-FFF2-40B4-BE49-F238E27FC236}">
                <a16:creationId xmlns:a16="http://schemas.microsoft.com/office/drawing/2014/main" id="{96F8F464-330B-F24C-8D86-9B5AD010349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Rectangle 77">
            <a:extLst>
              <a:ext uri="{FF2B5EF4-FFF2-40B4-BE49-F238E27FC236}">
                <a16:creationId xmlns:a16="http://schemas.microsoft.com/office/drawing/2014/main" id="{21A7B514-547C-A04F-A265-94FDD1867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45" name="Line 8">
            <a:extLst>
              <a:ext uri="{FF2B5EF4-FFF2-40B4-BE49-F238E27FC236}">
                <a16:creationId xmlns:a16="http://schemas.microsoft.com/office/drawing/2014/main" id="{8C428E43-D0E5-B840-AB81-4A40FE5946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46" name="Group 110">
            <a:extLst>
              <a:ext uri="{FF2B5EF4-FFF2-40B4-BE49-F238E27FC236}">
                <a16:creationId xmlns:a16="http://schemas.microsoft.com/office/drawing/2014/main" id="{586D3DD2-1308-0748-BA5C-40EADBBA27BE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19848" name="Freeform 104">
              <a:extLst>
                <a:ext uri="{FF2B5EF4-FFF2-40B4-BE49-F238E27FC236}">
                  <a16:creationId xmlns:a16="http://schemas.microsoft.com/office/drawing/2014/main" id="{941D0FD2-A919-9D4D-B0A4-CEC0422D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9" name="Freeform 105">
              <a:extLst>
                <a:ext uri="{FF2B5EF4-FFF2-40B4-BE49-F238E27FC236}">
                  <a16:creationId xmlns:a16="http://schemas.microsoft.com/office/drawing/2014/main" id="{295F9C17-95ED-0E44-9673-AA3A217D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0" name="Freeform 106">
              <a:extLst>
                <a:ext uri="{FF2B5EF4-FFF2-40B4-BE49-F238E27FC236}">
                  <a16:creationId xmlns:a16="http://schemas.microsoft.com/office/drawing/2014/main" id="{E7C7540E-76FB-9947-A639-28B85394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1" name="Freeform 107">
              <a:extLst>
                <a:ext uri="{FF2B5EF4-FFF2-40B4-BE49-F238E27FC236}">
                  <a16:creationId xmlns:a16="http://schemas.microsoft.com/office/drawing/2014/main" id="{BE6AC58E-4C6A-5E41-8926-9EEAE57EC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9847" name="Freeform 16">
            <a:extLst>
              <a:ext uri="{FF2B5EF4-FFF2-40B4-BE49-F238E27FC236}">
                <a16:creationId xmlns:a16="http://schemas.microsoft.com/office/drawing/2014/main" id="{8D290799-AD16-F542-AD75-C397F35ABB53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FFA89020-4DB2-4343-843D-019965F382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0834" name="Group 1">
            <a:extLst>
              <a:ext uri="{FF2B5EF4-FFF2-40B4-BE49-F238E27FC236}">
                <a16:creationId xmlns:a16="http://schemas.microsoft.com/office/drawing/2014/main" id="{FC16DA68-248B-924D-A0A4-7E980EFFE925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0908" name="Line 4">
              <a:extLst>
                <a:ext uri="{FF2B5EF4-FFF2-40B4-BE49-F238E27FC236}">
                  <a16:creationId xmlns:a16="http://schemas.microsoft.com/office/drawing/2014/main" id="{BD223F68-57CA-124B-8313-AF1B43AC4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9" name="Line 5">
              <a:extLst>
                <a:ext uri="{FF2B5EF4-FFF2-40B4-BE49-F238E27FC236}">
                  <a16:creationId xmlns:a16="http://schemas.microsoft.com/office/drawing/2014/main" id="{82DDDA85-0BEA-004E-8F0A-E9D837604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0" name="Line 6">
              <a:extLst>
                <a:ext uri="{FF2B5EF4-FFF2-40B4-BE49-F238E27FC236}">
                  <a16:creationId xmlns:a16="http://schemas.microsoft.com/office/drawing/2014/main" id="{D680E0FB-3F79-E044-BE27-EFC99B1C22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1" name="Freeform 7">
              <a:extLst>
                <a:ext uri="{FF2B5EF4-FFF2-40B4-BE49-F238E27FC236}">
                  <a16:creationId xmlns:a16="http://schemas.microsoft.com/office/drawing/2014/main" id="{0226D99B-9A15-0541-A3B1-29E4DDCF4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2" name="Freeform 8">
              <a:extLst>
                <a:ext uri="{FF2B5EF4-FFF2-40B4-BE49-F238E27FC236}">
                  <a16:creationId xmlns:a16="http://schemas.microsoft.com/office/drawing/2014/main" id="{AFFFAA69-D395-B64C-B98C-B3C3A1D3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3" name="Freeform 9">
              <a:extLst>
                <a:ext uri="{FF2B5EF4-FFF2-40B4-BE49-F238E27FC236}">
                  <a16:creationId xmlns:a16="http://schemas.microsoft.com/office/drawing/2014/main" id="{91BE3956-8B00-AD40-A637-96B5DF80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4" name="Freeform 10">
              <a:extLst>
                <a:ext uri="{FF2B5EF4-FFF2-40B4-BE49-F238E27FC236}">
                  <a16:creationId xmlns:a16="http://schemas.microsoft.com/office/drawing/2014/main" id="{BC7F047B-58D6-D943-BB12-A9A1B00D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5" name="Freeform 11">
              <a:extLst>
                <a:ext uri="{FF2B5EF4-FFF2-40B4-BE49-F238E27FC236}">
                  <a16:creationId xmlns:a16="http://schemas.microsoft.com/office/drawing/2014/main" id="{99A907AC-E4B8-CE49-B271-F2AED30A7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6" name="Line 12">
              <a:extLst>
                <a:ext uri="{FF2B5EF4-FFF2-40B4-BE49-F238E27FC236}">
                  <a16:creationId xmlns:a16="http://schemas.microsoft.com/office/drawing/2014/main" id="{FD5137D0-0465-1C4B-8B02-461FD32FE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7" name="Freeform 13">
              <a:extLst>
                <a:ext uri="{FF2B5EF4-FFF2-40B4-BE49-F238E27FC236}">
                  <a16:creationId xmlns:a16="http://schemas.microsoft.com/office/drawing/2014/main" id="{1BC1EAEA-41DB-7245-AFE4-4819E72DC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8" name="Freeform 14">
              <a:extLst>
                <a:ext uri="{FF2B5EF4-FFF2-40B4-BE49-F238E27FC236}">
                  <a16:creationId xmlns:a16="http://schemas.microsoft.com/office/drawing/2014/main" id="{3627F4A8-A1DA-D14C-A7C9-DC8D6113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9" name="Line 15">
              <a:extLst>
                <a:ext uri="{FF2B5EF4-FFF2-40B4-BE49-F238E27FC236}">
                  <a16:creationId xmlns:a16="http://schemas.microsoft.com/office/drawing/2014/main" id="{B4297B21-5B07-B84C-BB22-D8CDCB0DED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0" name="Line 17">
              <a:extLst>
                <a:ext uri="{FF2B5EF4-FFF2-40B4-BE49-F238E27FC236}">
                  <a16:creationId xmlns:a16="http://schemas.microsoft.com/office/drawing/2014/main" id="{24FF2C07-E76E-1842-B64B-E670796CD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1" name="Line 18">
              <a:extLst>
                <a:ext uri="{FF2B5EF4-FFF2-40B4-BE49-F238E27FC236}">
                  <a16:creationId xmlns:a16="http://schemas.microsoft.com/office/drawing/2014/main" id="{E81C5C35-1D53-9C42-95FC-720E23B95C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2" name="Line 27">
              <a:extLst>
                <a:ext uri="{FF2B5EF4-FFF2-40B4-BE49-F238E27FC236}">
                  <a16:creationId xmlns:a16="http://schemas.microsoft.com/office/drawing/2014/main" id="{38C42161-E91B-B348-94DC-3A01DD9F5E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3" name="Line 28">
              <a:extLst>
                <a:ext uri="{FF2B5EF4-FFF2-40B4-BE49-F238E27FC236}">
                  <a16:creationId xmlns:a16="http://schemas.microsoft.com/office/drawing/2014/main" id="{941443B3-C3FF-B34B-B8B8-C26B07F3DB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4" name="Line 29">
              <a:extLst>
                <a:ext uri="{FF2B5EF4-FFF2-40B4-BE49-F238E27FC236}">
                  <a16:creationId xmlns:a16="http://schemas.microsoft.com/office/drawing/2014/main" id="{ECFF1539-0E9D-F84A-A0C4-7A082BC3F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5" name="Freeform 30">
              <a:extLst>
                <a:ext uri="{FF2B5EF4-FFF2-40B4-BE49-F238E27FC236}">
                  <a16:creationId xmlns:a16="http://schemas.microsoft.com/office/drawing/2014/main" id="{A7D00213-AB1A-B441-BCB6-01154BDFA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6" name="Freeform 31">
              <a:extLst>
                <a:ext uri="{FF2B5EF4-FFF2-40B4-BE49-F238E27FC236}">
                  <a16:creationId xmlns:a16="http://schemas.microsoft.com/office/drawing/2014/main" id="{1EE247BC-A8C4-1E4D-8B10-385A3E67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7" name="Freeform 33">
              <a:extLst>
                <a:ext uri="{FF2B5EF4-FFF2-40B4-BE49-F238E27FC236}">
                  <a16:creationId xmlns:a16="http://schemas.microsoft.com/office/drawing/2014/main" id="{6C67EC83-6190-B54C-9B4A-F60B8888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8" name="Freeform 35">
              <a:extLst>
                <a:ext uri="{FF2B5EF4-FFF2-40B4-BE49-F238E27FC236}">
                  <a16:creationId xmlns:a16="http://schemas.microsoft.com/office/drawing/2014/main" id="{E878E594-2DB4-A540-9ABD-B7B04F909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9" name="Rectangle 82">
              <a:extLst>
                <a:ext uri="{FF2B5EF4-FFF2-40B4-BE49-F238E27FC236}">
                  <a16:creationId xmlns:a16="http://schemas.microsoft.com/office/drawing/2014/main" id="{DC915A9E-93B2-7C44-B45E-3A6F795F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0" name="Rectangle 84">
              <a:extLst>
                <a:ext uri="{FF2B5EF4-FFF2-40B4-BE49-F238E27FC236}">
                  <a16:creationId xmlns:a16="http://schemas.microsoft.com/office/drawing/2014/main" id="{FCE5E275-86B3-D640-904B-847B3E905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1" name="Rectangle 86">
              <a:extLst>
                <a:ext uri="{FF2B5EF4-FFF2-40B4-BE49-F238E27FC236}">
                  <a16:creationId xmlns:a16="http://schemas.microsoft.com/office/drawing/2014/main" id="{964D7D93-CDCF-1043-8B07-7712DA17B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2" name="Rectangle 88">
              <a:extLst>
                <a:ext uri="{FF2B5EF4-FFF2-40B4-BE49-F238E27FC236}">
                  <a16:creationId xmlns:a16="http://schemas.microsoft.com/office/drawing/2014/main" id="{7B5B769F-3076-9C40-9ED3-09D8BD447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0933" name="AutoShape 127">
              <a:extLst>
                <a:ext uri="{FF2B5EF4-FFF2-40B4-BE49-F238E27FC236}">
                  <a16:creationId xmlns:a16="http://schemas.microsoft.com/office/drawing/2014/main" id="{C14DA93F-CC08-2A4F-96CF-5EC81CF62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0835" name="Rectangle 36">
            <a:extLst>
              <a:ext uri="{FF2B5EF4-FFF2-40B4-BE49-F238E27FC236}">
                <a16:creationId xmlns:a16="http://schemas.microsoft.com/office/drawing/2014/main" id="{52EF579C-9002-D548-832F-985D88536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0836" name="Rectangle 40">
            <a:extLst>
              <a:ext uri="{FF2B5EF4-FFF2-40B4-BE49-F238E27FC236}">
                <a16:creationId xmlns:a16="http://schemas.microsoft.com/office/drawing/2014/main" id="{AF2A2742-F27D-BD4A-AC06-37CDE1BA3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0837" name="Rectangle 40">
            <a:extLst>
              <a:ext uri="{FF2B5EF4-FFF2-40B4-BE49-F238E27FC236}">
                <a16:creationId xmlns:a16="http://schemas.microsoft.com/office/drawing/2014/main" id="{2B38945D-C0A9-F84A-AA5F-01E6D96EA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0838" name="Rectangle 2">
            <a:extLst>
              <a:ext uri="{FF2B5EF4-FFF2-40B4-BE49-F238E27FC236}">
                <a16:creationId xmlns:a16="http://schemas.microsoft.com/office/drawing/2014/main" id="{C7D95DB2-066B-1042-8708-01978049C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0839" name="Line 16">
            <a:extLst>
              <a:ext uri="{FF2B5EF4-FFF2-40B4-BE49-F238E27FC236}">
                <a16:creationId xmlns:a16="http://schemas.microsoft.com/office/drawing/2014/main" id="{7DC08449-F4C4-D54B-99CA-214279AD5E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0" name="Freeform 18">
            <a:extLst>
              <a:ext uri="{FF2B5EF4-FFF2-40B4-BE49-F238E27FC236}">
                <a16:creationId xmlns:a16="http://schemas.microsoft.com/office/drawing/2014/main" id="{B2D91E83-199A-534B-9F20-61987A47C114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1" name="Freeform 19">
            <a:extLst>
              <a:ext uri="{FF2B5EF4-FFF2-40B4-BE49-F238E27FC236}">
                <a16:creationId xmlns:a16="http://schemas.microsoft.com/office/drawing/2014/main" id="{BCA5AFB3-5517-2D49-A191-58D34C82F59D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42" name="Group 38">
            <a:extLst>
              <a:ext uri="{FF2B5EF4-FFF2-40B4-BE49-F238E27FC236}">
                <a16:creationId xmlns:a16="http://schemas.microsoft.com/office/drawing/2014/main" id="{C2D28622-EC05-1144-AF5C-8C768C904D33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0903" name="Rectangle 77">
              <a:extLst>
                <a:ext uri="{FF2B5EF4-FFF2-40B4-BE49-F238E27FC236}">
                  <a16:creationId xmlns:a16="http://schemas.microsoft.com/office/drawing/2014/main" id="{EC8C72A3-394C-D44E-B1E6-6051E87D3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78">
              <a:extLst>
                <a:ext uri="{FF2B5EF4-FFF2-40B4-BE49-F238E27FC236}">
                  <a16:creationId xmlns:a16="http://schemas.microsoft.com/office/drawing/2014/main" id="{BF2E4E36-AB29-D647-BEE3-DA90C003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79">
              <a:extLst>
                <a:ext uri="{FF2B5EF4-FFF2-40B4-BE49-F238E27FC236}">
                  <a16:creationId xmlns:a16="http://schemas.microsoft.com/office/drawing/2014/main" id="{172D5EE0-4D93-4345-9291-08171DB63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6" name="Rectangle 80">
              <a:extLst>
                <a:ext uri="{FF2B5EF4-FFF2-40B4-BE49-F238E27FC236}">
                  <a16:creationId xmlns:a16="http://schemas.microsoft.com/office/drawing/2014/main" id="{6E2A2F0A-3EB0-F04E-8B99-7C229EA5C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7" name="Rectangle 83">
              <a:extLst>
                <a:ext uri="{FF2B5EF4-FFF2-40B4-BE49-F238E27FC236}">
                  <a16:creationId xmlns:a16="http://schemas.microsoft.com/office/drawing/2014/main" id="{A9CB70E3-A44B-D948-89D6-4621EC20F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43" name="Line 5">
            <a:extLst>
              <a:ext uri="{FF2B5EF4-FFF2-40B4-BE49-F238E27FC236}">
                <a16:creationId xmlns:a16="http://schemas.microsoft.com/office/drawing/2014/main" id="{523E4D8E-5971-9F4C-81AF-9A62680B23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4" name="Freeform 6">
            <a:extLst>
              <a:ext uri="{FF2B5EF4-FFF2-40B4-BE49-F238E27FC236}">
                <a16:creationId xmlns:a16="http://schemas.microsoft.com/office/drawing/2014/main" id="{C0FA5310-C706-D743-9E5B-BE5E016441FF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5" name="Rectangle 22">
            <a:extLst>
              <a:ext uri="{FF2B5EF4-FFF2-40B4-BE49-F238E27FC236}">
                <a16:creationId xmlns:a16="http://schemas.microsoft.com/office/drawing/2014/main" id="{D4E9EF17-CFB9-F641-835A-5D603F026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6" name="Rectangle 23">
            <a:extLst>
              <a:ext uri="{FF2B5EF4-FFF2-40B4-BE49-F238E27FC236}">
                <a16:creationId xmlns:a16="http://schemas.microsoft.com/office/drawing/2014/main" id="{4BCB191E-03A9-1442-9F63-E1C5754FB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7" name="Rectangle 24">
            <a:extLst>
              <a:ext uri="{FF2B5EF4-FFF2-40B4-BE49-F238E27FC236}">
                <a16:creationId xmlns:a16="http://schemas.microsoft.com/office/drawing/2014/main" id="{32AC81D2-8584-A645-8F77-73713F088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8" name="Freeform 25">
            <a:extLst>
              <a:ext uri="{FF2B5EF4-FFF2-40B4-BE49-F238E27FC236}">
                <a16:creationId xmlns:a16="http://schemas.microsoft.com/office/drawing/2014/main" id="{5BD2D1D2-498D-FA4A-B0AA-87515F2EB4C0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9" name="Rectangle 43">
            <a:extLst>
              <a:ext uri="{FF2B5EF4-FFF2-40B4-BE49-F238E27FC236}">
                <a16:creationId xmlns:a16="http://schemas.microsoft.com/office/drawing/2014/main" id="{2EBFF474-3749-C345-B7BD-86128A521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0" name="AutoShape 124">
            <a:extLst>
              <a:ext uri="{FF2B5EF4-FFF2-40B4-BE49-F238E27FC236}">
                <a16:creationId xmlns:a16="http://schemas.microsoft.com/office/drawing/2014/main" id="{EDA90960-F47F-E74B-8D4E-C0B6025E0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0851" name="Group 58">
            <a:extLst>
              <a:ext uri="{FF2B5EF4-FFF2-40B4-BE49-F238E27FC236}">
                <a16:creationId xmlns:a16="http://schemas.microsoft.com/office/drawing/2014/main" id="{C2AD346C-4E21-2B40-A2A8-637A5A7B6C84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0896" name="Group 59">
              <a:extLst>
                <a:ext uri="{FF2B5EF4-FFF2-40B4-BE49-F238E27FC236}">
                  <a16:creationId xmlns:a16="http://schemas.microsoft.com/office/drawing/2014/main" id="{DB3C5B7F-4C96-5C41-8D8E-2FC38FCACB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0898" name="Rectangle 77">
                <a:extLst>
                  <a:ext uri="{FF2B5EF4-FFF2-40B4-BE49-F238E27FC236}">
                    <a16:creationId xmlns:a16="http://schemas.microsoft.com/office/drawing/2014/main" id="{1417370F-405F-7D45-BDAB-194A17896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99" name="Rectangle 78">
                <a:extLst>
                  <a:ext uri="{FF2B5EF4-FFF2-40B4-BE49-F238E27FC236}">
                    <a16:creationId xmlns:a16="http://schemas.microsoft.com/office/drawing/2014/main" id="{B9197E24-C125-6E47-B86F-3006EABF0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0" name="Rectangle 79">
                <a:extLst>
                  <a:ext uri="{FF2B5EF4-FFF2-40B4-BE49-F238E27FC236}">
                    <a16:creationId xmlns:a16="http://schemas.microsoft.com/office/drawing/2014/main" id="{7A28EEE7-F9C2-984A-B356-679077EE0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1" name="Rectangle 80">
                <a:extLst>
                  <a:ext uri="{FF2B5EF4-FFF2-40B4-BE49-F238E27FC236}">
                    <a16:creationId xmlns:a16="http://schemas.microsoft.com/office/drawing/2014/main" id="{41B4B6B5-9A6F-A84D-BCBC-DFE31C490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2" name="Rectangle 83">
                <a:extLst>
                  <a:ext uri="{FF2B5EF4-FFF2-40B4-BE49-F238E27FC236}">
                    <a16:creationId xmlns:a16="http://schemas.microsoft.com/office/drawing/2014/main" id="{6714519D-632F-C140-BB6C-D698F334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0897" name="Straight Connector 97">
              <a:extLst>
                <a:ext uri="{FF2B5EF4-FFF2-40B4-BE49-F238E27FC236}">
                  <a16:creationId xmlns:a16="http://schemas.microsoft.com/office/drawing/2014/main" id="{D79AFAD5-C685-8A41-8131-9F3E0ACAE4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0852" name="Line 16">
            <a:extLst>
              <a:ext uri="{FF2B5EF4-FFF2-40B4-BE49-F238E27FC236}">
                <a16:creationId xmlns:a16="http://schemas.microsoft.com/office/drawing/2014/main" id="{34620C16-E6C9-C54F-8294-AB8092A394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3" name="Freeform 18">
            <a:extLst>
              <a:ext uri="{FF2B5EF4-FFF2-40B4-BE49-F238E27FC236}">
                <a16:creationId xmlns:a16="http://schemas.microsoft.com/office/drawing/2014/main" id="{1D4A85E0-DA80-3344-ADF9-179182850269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4" name="Freeform 19">
            <a:extLst>
              <a:ext uri="{FF2B5EF4-FFF2-40B4-BE49-F238E27FC236}">
                <a16:creationId xmlns:a16="http://schemas.microsoft.com/office/drawing/2014/main" id="{8F39C4EC-70F4-614C-BD35-54828A9FE1AE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55" name="Group 38">
            <a:extLst>
              <a:ext uri="{FF2B5EF4-FFF2-40B4-BE49-F238E27FC236}">
                <a16:creationId xmlns:a16="http://schemas.microsoft.com/office/drawing/2014/main" id="{84240830-16DC-624A-ADAD-1D5929A6808B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0891" name="Rectangle 77">
              <a:extLst>
                <a:ext uri="{FF2B5EF4-FFF2-40B4-BE49-F238E27FC236}">
                  <a16:creationId xmlns:a16="http://schemas.microsoft.com/office/drawing/2014/main" id="{4C6ED8DA-B39C-C446-A6EF-E85818F37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78">
              <a:extLst>
                <a:ext uri="{FF2B5EF4-FFF2-40B4-BE49-F238E27FC236}">
                  <a16:creationId xmlns:a16="http://schemas.microsoft.com/office/drawing/2014/main" id="{6A0191D5-5FC0-7048-BB99-32A325421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79">
              <a:extLst>
                <a:ext uri="{FF2B5EF4-FFF2-40B4-BE49-F238E27FC236}">
                  <a16:creationId xmlns:a16="http://schemas.microsoft.com/office/drawing/2014/main" id="{68FD780E-EB4B-544F-8A06-F23C839E4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4" name="Rectangle 80">
              <a:extLst>
                <a:ext uri="{FF2B5EF4-FFF2-40B4-BE49-F238E27FC236}">
                  <a16:creationId xmlns:a16="http://schemas.microsoft.com/office/drawing/2014/main" id="{422C7CBB-90EB-A34D-9590-E03AF363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5" name="Rectangle 83">
              <a:extLst>
                <a:ext uri="{FF2B5EF4-FFF2-40B4-BE49-F238E27FC236}">
                  <a16:creationId xmlns:a16="http://schemas.microsoft.com/office/drawing/2014/main" id="{1C513F45-541A-1449-A9E3-0A447125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56" name="Line 5">
            <a:extLst>
              <a:ext uri="{FF2B5EF4-FFF2-40B4-BE49-F238E27FC236}">
                <a16:creationId xmlns:a16="http://schemas.microsoft.com/office/drawing/2014/main" id="{1EA0ED96-F796-CE4A-9728-04CB94656D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7" name="Freeform 6">
            <a:extLst>
              <a:ext uri="{FF2B5EF4-FFF2-40B4-BE49-F238E27FC236}">
                <a16:creationId xmlns:a16="http://schemas.microsoft.com/office/drawing/2014/main" id="{A04E037A-DA08-5B44-9861-4B68D18877ED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8" name="Freeform 7">
            <a:extLst>
              <a:ext uri="{FF2B5EF4-FFF2-40B4-BE49-F238E27FC236}">
                <a16:creationId xmlns:a16="http://schemas.microsoft.com/office/drawing/2014/main" id="{B4AA6B49-E15E-D34B-88D0-0ADEBE0F1703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59" name="Line 8">
            <a:extLst>
              <a:ext uri="{FF2B5EF4-FFF2-40B4-BE49-F238E27FC236}">
                <a16:creationId xmlns:a16="http://schemas.microsoft.com/office/drawing/2014/main" id="{BDA68557-6089-814E-B7AF-29609F8C34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0" name="Rectangle 22">
            <a:extLst>
              <a:ext uri="{FF2B5EF4-FFF2-40B4-BE49-F238E27FC236}">
                <a16:creationId xmlns:a16="http://schemas.microsoft.com/office/drawing/2014/main" id="{3DA5A2BE-1B33-0442-82FB-5313DF202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1" name="Rectangle 23">
            <a:extLst>
              <a:ext uri="{FF2B5EF4-FFF2-40B4-BE49-F238E27FC236}">
                <a16:creationId xmlns:a16="http://schemas.microsoft.com/office/drawing/2014/main" id="{D995DA4F-629E-164C-B14D-CB7784AD0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2" name="Rectangle 24">
            <a:extLst>
              <a:ext uri="{FF2B5EF4-FFF2-40B4-BE49-F238E27FC236}">
                <a16:creationId xmlns:a16="http://schemas.microsoft.com/office/drawing/2014/main" id="{EFC1C4FA-D37C-EB4D-97D2-D01A50E8E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3" name="Freeform 25">
            <a:extLst>
              <a:ext uri="{FF2B5EF4-FFF2-40B4-BE49-F238E27FC236}">
                <a16:creationId xmlns:a16="http://schemas.microsoft.com/office/drawing/2014/main" id="{CE0971C7-DCFF-FE4B-BA0D-175A17B7451F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4" name="Rectangle 43">
            <a:extLst>
              <a:ext uri="{FF2B5EF4-FFF2-40B4-BE49-F238E27FC236}">
                <a16:creationId xmlns:a16="http://schemas.microsoft.com/office/drawing/2014/main" id="{EEA5FE19-C515-5941-A0EB-38D7DA6E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0865" name="Group 58">
            <a:extLst>
              <a:ext uri="{FF2B5EF4-FFF2-40B4-BE49-F238E27FC236}">
                <a16:creationId xmlns:a16="http://schemas.microsoft.com/office/drawing/2014/main" id="{51C4FBF0-BB44-884B-92A6-E0456E8423B1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0884" name="Group 59">
              <a:extLst>
                <a:ext uri="{FF2B5EF4-FFF2-40B4-BE49-F238E27FC236}">
                  <a16:creationId xmlns:a16="http://schemas.microsoft.com/office/drawing/2014/main" id="{05C66975-5142-424E-A470-6BF210211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0886" name="Rectangle 77">
                <a:extLst>
                  <a:ext uri="{FF2B5EF4-FFF2-40B4-BE49-F238E27FC236}">
                    <a16:creationId xmlns:a16="http://schemas.microsoft.com/office/drawing/2014/main" id="{9F34212D-8594-BB40-9E77-E5C48EFA3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7" name="Rectangle 78">
                <a:extLst>
                  <a:ext uri="{FF2B5EF4-FFF2-40B4-BE49-F238E27FC236}">
                    <a16:creationId xmlns:a16="http://schemas.microsoft.com/office/drawing/2014/main" id="{EA5AC540-53D3-C049-86C8-94AA91F37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8" name="Rectangle 79">
                <a:extLst>
                  <a:ext uri="{FF2B5EF4-FFF2-40B4-BE49-F238E27FC236}">
                    <a16:creationId xmlns:a16="http://schemas.microsoft.com/office/drawing/2014/main" id="{A752B24E-75AC-2148-A548-62CBA027A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9" name="Rectangle 80">
                <a:extLst>
                  <a:ext uri="{FF2B5EF4-FFF2-40B4-BE49-F238E27FC236}">
                    <a16:creationId xmlns:a16="http://schemas.microsoft.com/office/drawing/2014/main" id="{D4DB2B3F-5FD2-0A42-BAA8-6B038000C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90" name="Rectangle 83">
                <a:extLst>
                  <a:ext uri="{FF2B5EF4-FFF2-40B4-BE49-F238E27FC236}">
                    <a16:creationId xmlns:a16="http://schemas.microsoft.com/office/drawing/2014/main" id="{4769B4F2-58A1-4F40-AEAC-15EE4D685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0885" name="Straight Connector 85">
              <a:extLst>
                <a:ext uri="{FF2B5EF4-FFF2-40B4-BE49-F238E27FC236}">
                  <a16:creationId xmlns:a16="http://schemas.microsoft.com/office/drawing/2014/main" id="{D1558EB3-E4EA-734D-A13B-7855A2676A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0866" name="Line 9">
            <a:extLst>
              <a:ext uri="{FF2B5EF4-FFF2-40B4-BE49-F238E27FC236}">
                <a16:creationId xmlns:a16="http://schemas.microsoft.com/office/drawing/2014/main" id="{7BAA1F1F-120F-E945-B844-0CBD5DDAE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7" name="Line 10">
            <a:extLst>
              <a:ext uri="{FF2B5EF4-FFF2-40B4-BE49-F238E27FC236}">
                <a16:creationId xmlns:a16="http://schemas.microsoft.com/office/drawing/2014/main" id="{FF2105AC-3ADB-D94A-9AAF-082A987373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8" name="Line 11">
            <a:extLst>
              <a:ext uri="{FF2B5EF4-FFF2-40B4-BE49-F238E27FC236}">
                <a16:creationId xmlns:a16="http://schemas.microsoft.com/office/drawing/2014/main" id="{1E732028-21D3-634F-B55F-470520B709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69" name="Group 3">
            <a:extLst>
              <a:ext uri="{FF2B5EF4-FFF2-40B4-BE49-F238E27FC236}">
                <a16:creationId xmlns:a16="http://schemas.microsoft.com/office/drawing/2014/main" id="{5135FD0D-3123-6740-B656-9413234C1CA3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0880" name="Freeform 104">
              <a:extLst>
                <a:ext uri="{FF2B5EF4-FFF2-40B4-BE49-F238E27FC236}">
                  <a16:creationId xmlns:a16="http://schemas.microsoft.com/office/drawing/2014/main" id="{E54E4F46-94AE-E84A-AAA4-325417DF0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Freeform 105">
              <a:extLst>
                <a:ext uri="{FF2B5EF4-FFF2-40B4-BE49-F238E27FC236}">
                  <a16:creationId xmlns:a16="http://schemas.microsoft.com/office/drawing/2014/main" id="{7F3864EA-9D9A-7248-893C-1302AF1E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2" name="Freeform 106">
              <a:extLst>
                <a:ext uri="{FF2B5EF4-FFF2-40B4-BE49-F238E27FC236}">
                  <a16:creationId xmlns:a16="http://schemas.microsoft.com/office/drawing/2014/main" id="{1D03028B-CF9A-6242-8DC6-4890F469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3" name="Freeform 107">
              <a:extLst>
                <a:ext uri="{FF2B5EF4-FFF2-40B4-BE49-F238E27FC236}">
                  <a16:creationId xmlns:a16="http://schemas.microsoft.com/office/drawing/2014/main" id="{AA7F9747-F39C-244D-AF09-C3B92DC4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Line 38">
            <a:extLst>
              <a:ext uri="{FF2B5EF4-FFF2-40B4-BE49-F238E27FC236}">
                <a16:creationId xmlns:a16="http://schemas.microsoft.com/office/drawing/2014/main" id="{C3E9D153-6676-B248-8C20-54DBD12379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71" name="Line 39">
            <a:extLst>
              <a:ext uri="{FF2B5EF4-FFF2-40B4-BE49-F238E27FC236}">
                <a16:creationId xmlns:a16="http://schemas.microsoft.com/office/drawing/2014/main" id="{4BDCB886-4933-3D45-BBF0-EACA77E514F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72" name="Rectangle 77">
            <a:extLst>
              <a:ext uri="{FF2B5EF4-FFF2-40B4-BE49-F238E27FC236}">
                <a16:creationId xmlns:a16="http://schemas.microsoft.com/office/drawing/2014/main" id="{A37A9B26-0671-4641-86BA-42689E42B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73" name="Line 8">
            <a:extLst>
              <a:ext uri="{FF2B5EF4-FFF2-40B4-BE49-F238E27FC236}">
                <a16:creationId xmlns:a16="http://schemas.microsoft.com/office/drawing/2014/main" id="{F96050FE-02F9-1747-BD9B-6FD1D47A3D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74" name="Group 110">
            <a:extLst>
              <a:ext uri="{FF2B5EF4-FFF2-40B4-BE49-F238E27FC236}">
                <a16:creationId xmlns:a16="http://schemas.microsoft.com/office/drawing/2014/main" id="{05F4B94C-6F46-9648-B66C-E5A8A692951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0876" name="Freeform 104">
              <a:extLst>
                <a:ext uri="{FF2B5EF4-FFF2-40B4-BE49-F238E27FC236}">
                  <a16:creationId xmlns:a16="http://schemas.microsoft.com/office/drawing/2014/main" id="{C8CB933C-652A-D44A-8C96-F5174669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7" name="Freeform 105">
              <a:extLst>
                <a:ext uri="{FF2B5EF4-FFF2-40B4-BE49-F238E27FC236}">
                  <a16:creationId xmlns:a16="http://schemas.microsoft.com/office/drawing/2014/main" id="{0F843E5E-EA5D-2845-AF4E-1FA3E681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8" name="Freeform 106">
              <a:extLst>
                <a:ext uri="{FF2B5EF4-FFF2-40B4-BE49-F238E27FC236}">
                  <a16:creationId xmlns:a16="http://schemas.microsoft.com/office/drawing/2014/main" id="{3E87956F-8086-FD4E-A28C-F4FDB117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107">
              <a:extLst>
                <a:ext uri="{FF2B5EF4-FFF2-40B4-BE49-F238E27FC236}">
                  <a16:creationId xmlns:a16="http://schemas.microsoft.com/office/drawing/2014/main" id="{8CA56559-2609-114C-8C7E-9494683D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5" name="Freeform 16">
            <a:extLst>
              <a:ext uri="{FF2B5EF4-FFF2-40B4-BE49-F238E27FC236}">
                <a16:creationId xmlns:a16="http://schemas.microsoft.com/office/drawing/2014/main" id="{7261FCB3-D0E8-F147-8957-CCEA68010B7F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9328D1EA-939F-814D-8E73-C07FBE9D47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1858" name="Group 1">
            <a:extLst>
              <a:ext uri="{FF2B5EF4-FFF2-40B4-BE49-F238E27FC236}">
                <a16:creationId xmlns:a16="http://schemas.microsoft.com/office/drawing/2014/main" id="{43A02AAD-BB40-B14E-84EA-50031FDD0FB2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1936" name="Line 4">
              <a:extLst>
                <a:ext uri="{FF2B5EF4-FFF2-40B4-BE49-F238E27FC236}">
                  <a16:creationId xmlns:a16="http://schemas.microsoft.com/office/drawing/2014/main" id="{90E8EB46-1DC3-7645-A847-6E8069D6DE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7" name="Line 5">
              <a:extLst>
                <a:ext uri="{FF2B5EF4-FFF2-40B4-BE49-F238E27FC236}">
                  <a16:creationId xmlns:a16="http://schemas.microsoft.com/office/drawing/2014/main" id="{3235B88B-AE9F-B14D-9C98-AD96720874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8" name="Line 6">
              <a:extLst>
                <a:ext uri="{FF2B5EF4-FFF2-40B4-BE49-F238E27FC236}">
                  <a16:creationId xmlns:a16="http://schemas.microsoft.com/office/drawing/2014/main" id="{78777F29-4C03-1F4B-B111-A069EF3D33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9" name="Freeform 7">
              <a:extLst>
                <a:ext uri="{FF2B5EF4-FFF2-40B4-BE49-F238E27FC236}">
                  <a16:creationId xmlns:a16="http://schemas.microsoft.com/office/drawing/2014/main" id="{AFA01B5E-9204-B747-9651-EF1B404B3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0" name="Freeform 8">
              <a:extLst>
                <a:ext uri="{FF2B5EF4-FFF2-40B4-BE49-F238E27FC236}">
                  <a16:creationId xmlns:a16="http://schemas.microsoft.com/office/drawing/2014/main" id="{218F3D5C-14C8-944C-BC45-48168537F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1" name="Freeform 9">
              <a:extLst>
                <a:ext uri="{FF2B5EF4-FFF2-40B4-BE49-F238E27FC236}">
                  <a16:creationId xmlns:a16="http://schemas.microsoft.com/office/drawing/2014/main" id="{A7974B89-4E46-A34F-8391-66DA1EB5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2" name="Freeform 10">
              <a:extLst>
                <a:ext uri="{FF2B5EF4-FFF2-40B4-BE49-F238E27FC236}">
                  <a16:creationId xmlns:a16="http://schemas.microsoft.com/office/drawing/2014/main" id="{F88C80BC-7CAF-494A-B6CA-735BB88C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3" name="Freeform 11">
              <a:extLst>
                <a:ext uri="{FF2B5EF4-FFF2-40B4-BE49-F238E27FC236}">
                  <a16:creationId xmlns:a16="http://schemas.microsoft.com/office/drawing/2014/main" id="{3F99E95D-69F5-FD4A-99BC-1EBBF03F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4" name="Line 12">
              <a:extLst>
                <a:ext uri="{FF2B5EF4-FFF2-40B4-BE49-F238E27FC236}">
                  <a16:creationId xmlns:a16="http://schemas.microsoft.com/office/drawing/2014/main" id="{EB069743-DA74-1D4A-8FC0-35484234B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5" name="Freeform 13">
              <a:extLst>
                <a:ext uri="{FF2B5EF4-FFF2-40B4-BE49-F238E27FC236}">
                  <a16:creationId xmlns:a16="http://schemas.microsoft.com/office/drawing/2014/main" id="{C95FFD1E-C79C-5D46-92B4-500C24F5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6" name="Freeform 14">
              <a:extLst>
                <a:ext uri="{FF2B5EF4-FFF2-40B4-BE49-F238E27FC236}">
                  <a16:creationId xmlns:a16="http://schemas.microsoft.com/office/drawing/2014/main" id="{3ECF083A-39A4-524D-A267-45F59A21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7" name="Line 15">
              <a:extLst>
                <a:ext uri="{FF2B5EF4-FFF2-40B4-BE49-F238E27FC236}">
                  <a16:creationId xmlns:a16="http://schemas.microsoft.com/office/drawing/2014/main" id="{0A1CE304-4AF2-2F49-8A77-E28E88FF4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8" name="Line 17">
              <a:extLst>
                <a:ext uri="{FF2B5EF4-FFF2-40B4-BE49-F238E27FC236}">
                  <a16:creationId xmlns:a16="http://schemas.microsoft.com/office/drawing/2014/main" id="{630E35B2-1018-514D-91AA-A6D7A2AA8F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9" name="Line 18">
              <a:extLst>
                <a:ext uri="{FF2B5EF4-FFF2-40B4-BE49-F238E27FC236}">
                  <a16:creationId xmlns:a16="http://schemas.microsoft.com/office/drawing/2014/main" id="{DE2E8180-597F-254F-88E5-4052BD649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0" name="Line 27">
              <a:extLst>
                <a:ext uri="{FF2B5EF4-FFF2-40B4-BE49-F238E27FC236}">
                  <a16:creationId xmlns:a16="http://schemas.microsoft.com/office/drawing/2014/main" id="{4982FA39-18BC-1B4E-AB01-DA53EF554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1" name="Line 28">
              <a:extLst>
                <a:ext uri="{FF2B5EF4-FFF2-40B4-BE49-F238E27FC236}">
                  <a16:creationId xmlns:a16="http://schemas.microsoft.com/office/drawing/2014/main" id="{DBDA2769-07EA-F54C-A8DB-59A24F80DD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2" name="Line 29">
              <a:extLst>
                <a:ext uri="{FF2B5EF4-FFF2-40B4-BE49-F238E27FC236}">
                  <a16:creationId xmlns:a16="http://schemas.microsoft.com/office/drawing/2014/main" id="{08A38437-E596-1944-89CE-4300E221E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3" name="Freeform 30">
              <a:extLst>
                <a:ext uri="{FF2B5EF4-FFF2-40B4-BE49-F238E27FC236}">
                  <a16:creationId xmlns:a16="http://schemas.microsoft.com/office/drawing/2014/main" id="{F5FB0690-CFD6-0F48-91DF-9DA3FB916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4" name="Freeform 31">
              <a:extLst>
                <a:ext uri="{FF2B5EF4-FFF2-40B4-BE49-F238E27FC236}">
                  <a16:creationId xmlns:a16="http://schemas.microsoft.com/office/drawing/2014/main" id="{1A4F99AB-4581-6446-8158-92988564D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5" name="Freeform 33">
              <a:extLst>
                <a:ext uri="{FF2B5EF4-FFF2-40B4-BE49-F238E27FC236}">
                  <a16:creationId xmlns:a16="http://schemas.microsoft.com/office/drawing/2014/main" id="{98A49437-3BD7-9F4B-8EA0-D782C42A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6" name="Freeform 35">
              <a:extLst>
                <a:ext uri="{FF2B5EF4-FFF2-40B4-BE49-F238E27FC236}">
                  <a16:creationId xmlns:a16="http://schemas.microsoft.com/office/drawing/2014/main" id="{CD04ECC9-0705-584C-9635-DF355CCC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7" name="Rectangle 82">
              <a:extLst>
                <a:ext uri="{FF2B5EF4-FFF2-40B4-BE49-F238E27FC236}">
                  <a16:creationId xmlns:a16="http://schemas.microsoft.com/office/drawing/2014/main" id="{881ED47C-DB05-2448-8160-D58E29381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8" name="Rectangle 84">
              <a:extLst>
                <a:ext uri="{FF2B5EF4-FFF2-40B4-BE49-F238E27FC236}">
                  <a16:creationId xmlns:a16="http://schemas.microsoft.com/office/drawing/2014/main" id="{DCE46C10-B475-7046-BABA-4BA30BA14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9" name="Rectangle 86">
              <a:extLst>
                <a:ext uri="{FF2B5EF4-FFF2-40B4-BE49-F238E27FC236}">
                  <a16:creationId xmlns:a16="http://schemas.microsoft.com/office/drawing/2014/main" id="{38127382-8B1A-DA4C-AD42-1DEDDDF5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0" name="Rectangle 88">
              <a:extLst>
                <a:ext uri="{FF2B5EF4-FFF2-40B4-BE49-F238E27FC236}">
                  <a16:creationId xmlns:a16="http://schemas.microsoft.com/office/drawing/2014/main" id="{90F5AA87-C286-384A-8FD9-1F25831E5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1961" name="AutoShape 127">
              <a:extLst>
                <a:ext uri="{FF2B5EF4-FFF2-40B4-BE49-F238E27FC236}">
                  <a16:creationId xmlns:a16="http://schemas.microsoft.com/office/drawing/2014/main" id="{CB9A6051-3E43-F640-921B-39984ED49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1859" name="Rectangle 36">
            <a:extLst>
              <a:ext uri="{FF2B5EF4-FFF2-40B4-BE49-F238E27FC236}">
                <a16:creationId xmlns:a16="http://schemas.microsoft.com/office/drawing/2014/main" id="{45DD156B-5999-4640-A7D1-4362FF863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1860" name="Rectangle 40">
            <a:extLst>
              <a:ext uri="{FF2B5EF4-FFF2-40B4-BE49-F238E27FC236}">
                <a16:creationId xmlns:a16="http://schemas.microsoft.com/office/drawing/2014/main" id="{50F5D0BC-D9F1-D84D-B36E-6C4FAF8F6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1861" name="Rectangle 40">
            <a:extLst>
              <a:ext uri="{FF2B5EF4-FFF2-40B4-BE49-F238E27FC236}">
                <a16:creationId xmlns:a16="http://schemas.microsoft.com/office/drawing/2014/main" id="{BB28A2A1-B538-6346-AF8C-39746E442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1862" name="Rectangle 2">
            <a:extLst>
              <a:ext uri="{FF2B5EF4-FFF2-40B4-BE49-F238E27FC236}">
                <a16:creationId xmlns:a16="http://schemas.microsoft.com/office/drawing/2014/main" id="{F2FA90AF-BEE3-754F-B229-4569A9136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1863" name="Line 16">
            <a:extLst>
              <a:ext uri="{FF2B5EF4-FFF2-40B4-BE49-F238E27FC236}">
                <a16:creationId xmlns:a16="http://schemas.microsoft.com/office/drawing/2014/main" id="{FD82520A-44DD-7847-ACEC-CF8D7AF6A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4" name="Freeform 18">
            <a:extLst>
              <a:ext uri="{FF2B5EF4-FFF2-40B4-BE49-F238E27FC236}">
                <a16:creationId xmlns:a16="http://schemas.microsoft.com/office/drawing/2014/main" id="{6D826CAE-EFEE-ED4E-B8CC-62FCA93C2300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5" name="Freeform 19">
            <a:extLst>
              <a:ext uri="{FF2B5EF4-FFF2-40B4-BE49-F238E27FC236}">
                <a16:creationId xmlns:a16="http://schemas.microsoft.com/office/drawing/2014/main" id="{D88D545C-E824-3E41-A7B5-41C7330F6B60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66" name="Group 38">
            <a:extLst>
              <a:ext uri="{FF2B5EF4-FFF2-40B4-BE49-F238E27FC236}">
                <a16:creationId xmlns:a16="http://schemas.microsoft.com/office/drawing/2014/main" id="{B07AE0CB-8C7F-BB43-AB83-9B03F5A301CF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1931" name="Rectangle 77">
              <a:extLst>
                <a:ext uri="{FF2B5EF4-FFF2-40B4-BE49-F238E27FC236}">
                  <a16:creationId xmlns:a16="http://schemas.microsoft.com/office/drawing/2014/main" id="{B453005E-B8BB-3A45-A71D-2AC3E86D9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2" name="Rectangle 78">
              <a:extLst>
                <a:ext uri="{FF2B5EF4-FFF2-40B4-BE49-F238E27FC236}">
                  <a16:creationId xmlns:a16="http://schemas.microsoft.com/office/drawing/2014/main" id="{7822ABF4-B307-0D43-AB5B-6199AFBB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3" name="Rectangle 79">
              <a:extLst>
                <a:ext uri="{FF2B5EF4-FFF2-40B4-BE49-F238E27FC236}">
                  <a16:creationId xmlns:a16="http://schemas.microsoft.com/office/drawing/2014/main" id="{3C10B907-6538-4742-B45A-ABF3D8718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80">
              <a:extLst>
                <a:ext uri="{FF2B5EF4-FFF2-40B4-BE49-F238E27FC236}">
                  <a16:creationId xmlns:a16="http://schemas.microsoft.com/office/drawing/2014/main" id="{5E3F5B1E-9E65-3A49-9D9E-E3F9523C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5" name="Rectangle 83">
              <a:extLst>
                <a:ext uri="{FF2B5EF4-FFF2-40B4-BE49-F238E27FC236}">
                  <a16:creationId xmlns:a16="http://schemas.microsoft.com/office/drawing/2014/main" id="{22B51B1A-A802-C14C-B6A6-1B53F0653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67" name="Line 5">
            <a:extLst>
              <a:ext uri="{FF2B5EF4-FFF2-40B4-BE49-F238E27FC236}">
                <a16:creationId xmlns:a16="http://schemas.microsoft.com/office/drawing/2014/main" id="{7F88ECD3-0291-414A-AD8A-D899E9EF0C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8" name="Freeform 6">
            <a:extLst>
              <a:ext uri="{FF2B5EF4-FFF2-40B4-BE49-F238E27FC236}">
                <a16:creationId xmlns:a16="http://schemas.microsoft.com/office/drawing/2014/main" id="{5738D874-1D90-364D-89CE-2401480BDE59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" name="Rectangle 22">
            <a:extLst>
              <a:ext uri="{FF2B5EF4-FFF2-40B4-BE49-F238E27FC236}">
                <a16:creationId xmlns:a16="http://schemas.microsoft.com/office/drawing/2014/main" id="{046FE312-9B40-7F48-93C6-01B289965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0" name="Rectangle 23">
            <a:extLst>
              <a:ext uri="{FF2B5EF4-FFF2-40B4-BE49-F238E27FC236}">
                <a16:creationId xmlns:a16="http://schemas.microsoft.com/office/drawing/2014/main" id="{F14CE880-A695-3A44-B149-A0FBCC825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1" name="Rectangle 24">
            <a:extLst>
              <a:ext uri="{FF2B5EF4-FFF2-40B4-BE49-F238E27FC236}">
                <a16:creationId xmlns:a16="http://schemas.microsoft.com/office/drawing/2014/main" id="{B2EB1E33-F16C-CC4C-992B-17BAA4F2F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2" name="Freeform 25">
            <a:extLst>
              <a:ext uri="{FF2B5EF4-FFF2-40B4-BE49-F238E27FC236}">
                <a16:creationId xmlns:a16="http://schemas.microsoft.com/office/drawing/2014/main" id="{9B0A4B6A-E6F9-154D-8CB6-6E0357D12BCA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3" name="Rectangle 43">
            <a:extLst>
              <a:ext uri="{FF2B5EF4-FFF2-40B4-BE49-F238E27FC236}">
                <a16:creationId xmlns:a16="http://schemas.microsoft.com/office/drawing/2014/main" id="{E25BBE2A-9855-A34B-A26B-7E190BC01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4" name="AutoShape 124">
            <a:extLst>
              <a:ext uri="{FF2B5EF4-FFF2-40B4-BE49-F238E27FC236}">
                <a16:creationId xmlns:a16="http://schemas.microsoft.com/office/drawing/2014/main" id="{265B8864-F3AF-684B-82BC-7B79854CF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1875" name="Group 58">
            <a:extLst>
              <a:ext uri="{FF2B5EF4-FFF2-40B4-BE49-F238E27FC236}">
                <a16:creationId xmlns:a16="http://schemas.microsoft.com/office/drawing/2014/main" id="{2EAB4CB9-061E-6A46-BFFC-3B67ECBF413A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1924" name="Group 59">
              <a:extLst>
                <a:ext uri="{FF2B5EF4-FFF2-40B4-BE49-F238E27FC236}">
                  <a16:creationId xmlns:a16="http://schemas.microsoft.com/office/drawing/2014/main" id="{A2D0D3D9-2BC2-C146-A0B2-8215AE1EC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1926" name="Rectangle 77">
                <a:extLst>
                  <a:ext uri="{FF2B5EF4-FFF2-40B4-BE49-F238E27FC236}">
                    <a16:creationId xmlns:a16="http://schemas.microsoft.com/office/drawing/2014/main" id="{35710B44-8F98-554A-B9E8-18E4F8E16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7" name="Rectangle 78">
                <a:extLst>
                  <a:ext uri="{FF2B5EF4-FFF2-40B4-BE49-F238E27FC236}">
                    <a16:creationId xmlns:a16="http://schemas.microsoft.com/office/drawing/2014/main" id="{00CE2B09-F35F-D245-A880-6A76F8F9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8" name="Rectangle 79">
                <a:extLst>
                  <a:ext uri="{FF2B5EF4-FFF2-40B4-BE49-F238E27FC236}">
                    <a16:creationId xmlns:a16="http://schemas.microsoft.com/office/drawing/2014/main" id="{51AB0C2B-369F-BC4F-B1AB-7DB1E84CA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9" name="Rectangle 80">
                <a:extLst>
                  <a:ext uri="{FF2B5EF4-FFF2-40B4-BE49-F238E27FC236}">
                    <a16:creationId xmlns:a16="http://schemas.microsoft.com/office/drawing/2014/main" id="{2E134456-E80B-DE44-913D-497D8FBB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30" name="Rectangle 83">
                <a:extLst>
                  <a:ext uri="{FF2B5EF4-FFF2-40B4-BE49-F238E27FC236}">
                    <a16:creationId xmlns:a16="http://schemas.microsoft.com/office/drawing/2014/main" id="{DA13C175-2135-214B-94D5-E35A5A249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1925" name="Straight Connector 97">
              <a:extLst>
                <a:ext uri="{FF2B5EF4-FFF2-40B4-BE49-F238E27FC236}">
                  <a16:creationId xmlns:a16="http://schemas.microsoft.com/office/drawing/2014/main" id="{8D39AB26-AA20-2841-A0BE-1FC5D3F2CB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1876" name="Line 16">
            <a:extLst>
              <a:ext uri="{FF2B5EF4-FFF2-40B4-BE49-F238E27FC236}">
                <a16:creationId xmlns:a16="http://schemas.microsoft.com/office/drawing/2014/main" id="{1265744D-D673-F245-A14D-AB951096E2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" name="Freeform 18">
            <a:extLst>
              <a:ext uri="{FF2B5EF4-FFF2-40B4-BE49-F238E27FC236}">
                <a16:creationId xmlns:a16="http://schemas.microsoft.com/office/drawing/2014/main" id="{C6E9FE61-78DD-424A-B505-4DB17C068CB9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8" name="Freeform 19">
            <a:extLst>
              <a:ext uri="{FF2B5EF4-FFF2-40B4-BE49-F238E27FC236}">
                <a16:creationId xmlns:a16="http://schemas.microsoft.com/office/drawing/2014/main" id="{A40AB41D-D06C-A34E-9729-BBCFECDD240B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79" name="Group 38">
            <a:extLst>
              <a:ext uri="{FF2B5EF4-FFF2-40B4-BE49-F238E27FC236}">
                <a16:creationId xmlns:a16="http://schemas.microsoft.com/office/drawing/2014/main" id="{400B9B05-6BBF-CC44-8764-8A9C70FCC7EA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1919" name="Rectangle 77">
              <a:extLst>
                <a:ext uri="{FF2B5EF4-FFF2-40B4-BE49-F238E27FC236}">
                  <a16:creationId xmlns:a16="http://schemas.microsoft.com/office/drawing/2014/main" id="{C8AE936F-E9D9-7E4A-9348-9A8159EB8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0" name="Rectangle 78">
              <a:extLst>
                <a:ext uri="{FF2B5EF4-FFF2-40B4-BE49-F238E27FC236}">
                  <a16:creationId xmlns:a16="http://schemas.microsoft.com/office/drawing/2014/main" id="{69CDB515-A7D7-AD43-88DE-51EC342F2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1" name="Rectangle 79">
              <a:extLst>
                <a:ext uri="{FF2B5EF4-FFF2-40B4-BE49-F238E27FC236}">
                  <a16:creationId xmlns:a16="http://schemas.microsoft.com/office/drawing/2014/main" id="{9582D3D0-1F6F-CE4F-9684-95042B162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2" name="Rectangle 80">
              <a:extLst>
                <a:ext uri="{FF2B5EF4-FFF2-40B4-BE49-F238E27FC236}">
                  <a16:creationId xmlns:a16="http://schemas.microsoft.com/office/drawing/2014/main" id="{CC26D3D8-5E18-F24F-9C06-24A556B0B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83">
              <a:extLst>
                <a:ext uri="{FF2B5EF4-FFF2-40B4-BE49-F238E27FC236}">
                  <a16:creationId xmlns:a16="http://schemas.microsoft.com/office/drawing/2014/main" id="{C16A7C8E-87F9-AB40-A596-35700BC05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80" name="Line 5">
            <a:extLst>
              <a:ext uri="{FF2B5EF4-FFF2-40B4-BE49-F238E27FC236}">
                <a16:creationId xmlns:a16="http://schemas.microsoft.com/office/drawing/2014/main" id="{A28C79FF-35A2-B946-89FC-48D1485AE7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" name="Freeform 6">
            <a:extLst>
              <a:ext uri="{FF2B5EF4-FFF2-40B4-BE49-F238E27FC236}">
                <a16:creationId xmlns:a16="http://schemas.microsoft.com/office/drawing/2014/main" id="{2A65C6B8-4A1B-624F-83C7-97C43346E801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" name="Freeform 7">
            <a:extLst>
              <a:ext uri="{FF2B5EF4-FFF2-40B4-BE49-F238E27FC236}">
                <a16:creationId xmlns:a16="http://schemas.microsoft.com/office/drawing/2014/main" id="{F8AE1EBC-743D-2D49-848C-2A6566827C6F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83" name="Line 8">
            <a:extLst>
              <a:ext uri="{FF2B5EF4-FFF2-40B4-BE49-F238E27FC236}">
                <a16:creationId xmlns:a16="http://schemas.microsoft.com/office/drawing/2014/main" id="{46C0B4E5-60D1-6846-942F-527ABA19C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4" name="Rectangle 22">
            <a:extLst>
              <a:ext uri="{FF2B5EF4-FFF2-40B4-BE49-F238E27FC236}">
                <a16:creationId xmlns:a16="http://schemas.microsoft.com/office/drawing/2014/main" id="{EA9B6312-EAE6-C34F-BF7D-12649F9B1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5" name="Rectangle 23">
            <a:extLst>
              <a:ext uri="{FF2B5EF4-FFF2-40B4-BE49-F238E27FC236}">
                <a16:creationId xmlns:a16="http://schemas.microsoft.com/office/drawing/2014/main" id="{1CD46EA0-4594-BB41-94B4-3939431D3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6" name="Rectangle 24">
            <a:extLst>
              <a:ext uri="{FF2B5EF4-FFF2-40B4-BE49-F238E27FC236}">
                <a16:creationId xmlns:a16="http://schemas.microsoft.com/office/drawing/2014/main" id="{BC001956-9C19-B945-B10F-7E2FDC0F1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7" name="Freeform 25">
            <a:extLst>
              <a:ext uri="{FF2B5EF4-FFF2-40B4-BE49-F238E27FC236}">
                <a16:creationId xmlns:a16="http://schemas.microsoft.com/office/drawing/2014/main" id="{A215B7D2-4B30-F844-B79B-AF16DBF8FD8F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8" name="Rectangle 43">
            <a:extLst>
              <a:ext uri="{FF2B5EF4-FFF2-40B4-BE49-F238E27FC236}">
                <a16:creationId xmlns:a16="http://schemas.microsoft.com/office/drawing/2014/main" id="{B866F576-5738-AD48-9CD0-22DB96DA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1889" name="Group 58">
            <a:extLst>
              <a:ext uri="{FF2B5EF4-FFF2-40B4-BE49-F238E27FC236}">
                <a16:creationId xmlns:a16="http://schemas.microsoft.com/office/drawing/2014/main" id="{0E7A9C63-C5E4-3343-8A4D-91661F57E9C3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1912" name="Group 59">
              <a:extLst>
                <a:ext uri="{FF2B5EF4-FFF2-40B4-BE49-F238E27FC236}">
                  <a16:creationId xmlns:a16="http://schemas.microsoft.com/office/drawing/2014/main" id="{632320C9-F897-D142-A7A6-096569636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1914" name="Rectangle 77">
                <a:extLst>
                  <a:ext uri="{FF2B5EF4-FFF2-40B4-BE49-F238E27FC236}">
                    <a16:creationId xmlns:a16="http://schemas.microsoft.com/office/drawing/2014/main" id="{CE8648FD-56AE-FB47-BEA9-649A7AA1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5" name="Rectangle 78">
                <a:extLst>
                  <a:ext uri="{FF2B5EF4-FFF2-40B4-BE49-F238E27FC236}">
                    <a16:creationId xmlns:a16="http://schemas.microsoft.com/office/drawing/2014/main" id="{89C90907-5FE1-EC40-9D0E-8252E4AC5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6" name="Rectangle 79">
                <a:extLst>
                  <a:ext uri="{FF2B5EF4-FFF2-40B4-BE49-F238E27FC236}">
                    <a16:creationId xmlns:a16="http://schemas.microsoft.com/office/drawing/2014/main" id="{35CCD5AA-1FBA-8142-A415-BE9D06521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7" name="Rectangle 80">
                <a:extLst>
                  <a:ext uri="{FF2B5EF4-FFF2-40B4-BE49-F238E27FC236}">
                    <a16:creationId xmlns:a16="http://schemas.microsoft.com/office/drawing/2014/main" id="{4BF23CA9-F81F-EC48-A695-93200B590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8" name="Rectangle 83">
                <a:extLst>
                  <a:ext uri="{FF2B5EF4-FFF2-40B4-BE49-F238E27FC236}">
                    <a16:creationId xmlns:a16="http://schemas.microsoft.com/office/drawing/2014/main" id="{96682A08-C4F3-1D48-9FCA-BB16A86E2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1913" name="Straight Connector 85">
              <a:extLst>
                <a:ext uri="{FF2B5EF4-FFF2-40B4-BE49-F238E27FC236}">
                  <a16:creationId xmlns:a16="http://schemas.microsoft.com/office/drawing/2014/main" id="{A02CFB24-7A80-FA40-9FA8-8109D83114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1890" name="Line 9">
            <a:extLst>
              <a:ext uri="{FF2B5EF4-FFF2-40B4-BE49-F238E27FC236}">
                <a16:creationId xmlns:a16="http://schemas.microsoft.com/office/drawing/2014/main" id="{05DD7F3D-9553-3744-9D54-382CD2524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1" name="Line 10">
            <a:extLst>
              <a:ext uri="{FF2B5EF4-FFF2-40B4-BE49-F238E27FC236}">
                <a16:creationId xmlns:a16="http://schemas.microsoft.com/office/drawing/2014/main" id="{6C2D7A5C-F190-1B43-BFF5-B25B90B8E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2" name="Line 11">
            <a:extLst>
              <a:ext uri="{FF2B5EF4-FFF2-40B4-BE49-F238E27FC236}">
                <a16:creationId xmlns:a16="http://schemas.microsoft.com/office/drawing/2014/main" id="{04EA9E83-3768-CC46-92FC-0CCFE6683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93" name="Group 3">
            <a:extLst>
              <a:ext uri="{FF2B5EF4-FFF2-40B4-BE49-F238E27FC236}">
                <a16:creationId xmlns:a16="http://schemas.microsoft.com/office/drawing/2014/main" id="{EA0EE3F4-3044-4444-841F-6C9EDE3ED064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1908" name="Freeform 104">
              <a:extLst>
                <a:ext uri="{FF2B5EF4-FFF2-40B4-BE49-F238E27FC236}">
                  <a16:creationId xmlns:a16="http://schemas.microsoft.com/office/drawing/2014/main" id="{7847AC51-0852-B84B-9342-9A12FC16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9" name="Freeform 105">
              <a:extLst>
                <a:ext uri="{FF2B5EF4-FFF2-40B4-BE49-F238E27FC236}">
                  <a16:creationId xmlns:a16="http://schemas.microsoft.com/office/drawing/2014/main" id="{D67350C2-1E94-DD49-8B12-70BA8626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0" name="Freeform 106">
              <a:extLst>
                <a:ext uri="{FF2B5EF4-FFF2-40B4-BE49-F238E27FC236}">
                  <a16:creationId xmlns:a16="http://schemas.microsoft.com/office/drawing/2014/main" id="{F45C2C83-B65F-5841-8D82-01E98AA4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1" name="Freeform 107">
              <a:extLst>
                <a:ext uri="{FF2B5EF4-FFF2-40B4-BE49-F238E27FC236}">
                  <a16:creationId xmlns:a16="http://schemas.microsoft.com/office/drawing/2014/main" id="{4A282F58-311A-FB4C-852A-83A91868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1894" name="Line 38">
            <a:extLst>
              <a:ext uri="{FF2B5EF4-FFF2-40B4-BE49-F238E27FC236}">
                <a16:creationId xmlns:a16="http://schemas.microsoft.com/office/drawing/2014/main" id="{2642037F-340F-0645-B98B-29A0C41031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Line 39">
            <a:extLst>
              <a:ext uri="{FF2B5EF4-FFF2-40B4-BE49-F238E27FC236}">
                <a16:creationId xmlns:a16="http://schemas.microsoft.com/office/drawing/2014/main" id="{3B32B518-7566-F246-AC5B-28B91EFAD4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Rectangle 77">
            <a:extLst>
              <a:ext uri="{FF2B5EF4-FFF2-40B4-BE49-F238E27FC236}">
                <a16:creationId xmlns:a16="http://schemas.microsoft.com/office/drawing/2014/main" id="{73ED3A57-DFDF-D747-A64C-8A3B4AA47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7" name="Line 8">
            <a:extLst>
              <a:ext uri="{FF2B5EF4-FFF2-40B4-BE49-F238E27FC236}">
                <a16:creationId xmlns:a16="http://schemas.microsoft.com/office/drawing/2014/main" id="{A5BF5376-1547-2540-8FB3-B6997528C5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98" name="Group 110">
            <a:extLst>
              <a:ext uri="{FF2B5EF4-FFF2-40B4-BE49-F238E27FC236}">
                <a16:creationId xmlns:a16="http://schemas.microsoft.com/office/drawing/2014/main" id="{9245D6F2-5632-C540-978E-A0E43F1D105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1904" name="Freeform 104">
              <a:extLst>
                <a:ext uri="{FF2B5EF4-FFF2-40B4-BE49-F238E27FC236}">
                  <a16:creationId xmlns:a16="http://schemas.microsoft.com/office/drawing/2014/main" id="{9F0B7D36-140C-7842-90D0-D63E51F8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5" name="Freeform 105">
              <a:extLst>
                <a:ext uri="{FF2B5EF4-FFF2-40B4-BE49-F238E27FC236}">
                  <a16:creationId xmlns:a16="http://schemas.microsoft.com/office/drawing/2014/main" id="{71BEA78E-BC6F-DA4F-AC4E-598B2E4E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6" name="Freeform 106">
              <a:extLst>
                <a:ext uri="{FF2B5EF4-FFF2-40B4-BE49-F238E27FC236}">
                  <a16:creationId xmlns:a16="http://schemas.microsoft.com/office/drawing/2014/main" id="{80E9FE30-F7C1-704E-89AB-7CD592D5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7" name="Freeform 107">
              <a:extLst>
                <a:ext uri="{FF2B5EF4-FFF2-40B4-BE49-F238E27FC236}">
                  <a16:creationId xmlns:a16="http://schemas.microsoft.com/office/drawing/2014/main" id="{E6557648-86E3-6845-B55A-9DACC69B7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1899" name="Rectangle 124">
            <a:extLst>
              <a:ext uri="{FF2B5EF4-FFF2-40B4-BE49-F238E27FC236}">
                <a16:creationId xmlns:a16="http://schemas.microsoft.com/office/drawing/2014/main" id="{F6BE2A8C-FE2F-784E-B7F0-50BAF8251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6489" y="4152900"/>
            <a:ext cx="2486025" cy="131445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</a:t>
            </a: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21900" name="Rectangle 127">
            <a:extLst>
              <a:ext uri="{FF2B5EF4-FFF2-40B4-BE49-F238E27FC236}">
                <a16:creationId xmlns:a16="http://schemas.microsoft.com/office/drawing/2014/main" id="{B5A6EE11-37AC-4445-A3E4-FADFF831B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4438" y="5062539"/>
            <a:ext cx="3560762" cy="130492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</a:t>
            </a: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1901" name="Rectangle 127">
            <a:extLst>
              <a:ext uri="{FF2B5EF4-FFF2-40B4-BE49-F238E27FC236}">
                <a16:creationId xmlns:a16="http://schemas.microsoft.com/office/drawing/2014/main" id="{229A230D-6129-9545-BE2A-51A0A1D44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3562351"/>
            <a:ext cx="3560762" cy="130492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OR</a:t>
            </a:r>
          </a:p>
        </p:txBody>
      </p:sp>
      <p:sp>
        <p:nvSpPr>
          <p:cNvPr id="121902" name="Rectangle 4">
            <a:extLst>
              <a:ext uri="{FF2B5EF4-FFF2-40B4-BE49-F238E27FC236}">
                <a16:creationId xmlns:a16="http://schemas.microsoft.com/office/drawing/2014/main" id="{ACAC382C-D7D0-1B41-9AD3-7EC8298C0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6214" y="4065588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1903" name="Freeform 16">
            <a:extLst>
              <a:ext uri="{FF2B5EF4-FFF2-40B4-BE49-F238E27FC236}">
                <a16:creationId xmlns:a16="http://schemas.microsoft.com/office/drawing/2014/main" id="{2DEB4757-3824-9547-ACFF-9EC2FE12F57D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55D18575-2F63-C449-BD07-D819642ED1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2882" name="Group 1">
            <a:extLst>
              <a:ext uri="{FF2B5EF4-FFF2-40B4-BE49-F238E27FC236}">
                <a16:creationId xmlns:a16="http://schemas.microsoft.com/office/drawing/2014/main" id="{CDD62CFF-C81B-2C4C-B9D1-6365DAD2810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2956" name="Line 4">
              <a:extLst>
                <a:ext uri="{FF2B5EF4-FFF2-40B4-BE49-F238E27FC236}">
                  <a16:creationId xmlns:a16="http://schemas.microsoft.com/office/drawing/2014/main" id="{88B64AF0-046E-EE49-BCFC-B01AC4EB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7" name="Line 5">
              <a:extLst>
                <a:ext uri="{FF2B5EF4-FFF2-40B4-BE49-F238E27FC236}">
                  <a16:creationId xmlns:a16="http://schemas.microsoft.com/office/drawing/2014/main" id="{BD54CFC9-0F4A-0648-BBE7-F7F6E5AA3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8" name="Line 6">
              <a:extLst>
                <a:ext uri="{FF2B5EF4-FFF2-40B4-BE49-F238E27FC236}">
                  <a16:creationId xmlns:a16="http://schemas.microsoft.com/office/drawing/2014/main" id="{661B0C32-889D-874F-BBFA-4BCB2758A9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Freeform 7">
              <a:extLst>
                <a:ext uri="{FF2B5EF4-FFF2-40B4-BE49-F238E27FC236}">
                  <a16:creationId xmlns:a16="http://schemas.microsoft.com/office/drawing/2014/main" id="{FD2D0D76-FCAC-F749-A50C-0B3BC6A7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Freeform 8">
              <a:extLst>
                <a:ext uri="{FF2B5EF4-FFF2-40B4-BE49-F238E27FC236}">
                  <a16:creationId xmlns:a16="http://schemas.microsoft.com/office/drawing/2014/main" id="{A0EB8616-1FB8-7A4F-AB02-A4231A58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1" name="Freeform 9">
              <a:extLst>
                <a:ext uri="{FF2B5EF4-FFF2-40B4-BE49-F238E27FC236}">
                  <a16:creationId xmlns:a16="http://schemas.microsoft.com/office/drawing/2014/main" id="{06B290E8-196B-FB4E-8E00-8F78A7F6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2" name="Freeform 10">
              <a:extLst>
                <a:ext uri="{FF2B5EF4-FFF2-40B4-BE49-F238E27FC236}">
                  <a16:creationId xmlns:a16="http://schemas.microsoft.com/office/drawing/2014/main" id="{E26C3FC5-2701-D740-B496-67215EED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Freeform 11">
              <a:extLst>
                <a:ext uri="{FF2B5EF4-FFF2-40B4-BE49-F238E27FC236}">
                  <a16:creationId xmlns:a16="http://schemas.microsoft.com/office/drawing/2014/main" id="{8B19CFA1-FA67-CF42-A83E-D801F5835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Line 12">
              <a:extLst>
                <a:ext uri="{FF2B5EF4-FFF2-40B4-BE49-F238E27FC236}">
                  <a16:creationId xmlns:a16="http://schemas.microsoft.com/office/drawing/2014/main" id="{BE64CE53-73EF-6A44-972A-EA33656F1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5" name="Freeform 13">
              <a:extLst>
                <a:ext uri="{FF2B5EF4-FFF2-40B4-BE49-F238E27FC236}">
                  <a16:creationId xmlns:a16="http://schemas.microsoft.com/office/drawing/2014/main" id="{0FBB3579-AFAA-1747-A68A-E35B274C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6" name="Freeform 14">
              <a:extLst>
                <a:ext uri="{FF2B5EF4-FFF2-40B4-BE49-F238E27FC236}">
                  <a16:creationId xmlns:a16="http://schemas.microsoft.com/office/drawing/2014/main" id="{B255E5CA-8B41-824E-82C2-88386A0D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7" name="Line 15">
              <a:extLst>
                <a:ext uri="{FF2B5EF4-FFF2-40B4-BE49-F238E27FC236}">
                  <a16:creationId xmlns:a16="http://schemas.microsoft.com/office/drawing/2014/main" id="{0D5BB728-E67E-9D4A-827E-B1726BCC5D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8" name="Line 17">
              <a:extLst>
                <a:ext uri="{FF2B5EF4-FFF2-40B4-BE49-F238E27FC236}">
                  <a16:creationId xmlns:a16="http://schemas.microsoft.com/office/drawing/2014/main" id="{792F36B4-104C-AA49-8488-9A4C54B77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9" name="Line 18">
              <a:extLst>
                <a:ext uri="{FF2B5EF4-FFF2-40B4-BE49-F238E27FC236}">
                  <a16:creationId xmlns:a16="http://schemas.microsoft.com/office/drawing/2014/main" id="{B564BEF2-D289-FA4F-9554-3890C69528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0" name="Line 27">
              <a:extLst>
                <a:ext uri="{FF2B5EF4-FFF2-40B4-BE49-F238E27FC236}">
                  <a16:creationId xmlns:a16="http://schemas.microsoft.com/office/drawing/2014/main" id="{58B67CEF-D4BC-424B-9895-C414FB5A9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1" name="Line 28">
              <a:extLst>
                <a:ext uri="{FF2B5EF4-FFF2-40B4-BE49-F238E27FC236}">
                  <a16:creationId xmlns:a16="http://schemas.microsoft.com/office/drawing/2014/main" id="{D4986C28-EAFA-9246-9020-6A561A585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Line 29">
              <a:extLst>
                <a:ext uri="{FF2B5EF4-FFF2-40B4-BE49-F238E27FC236}">
                  <a16:creationId xmlns:a16="http://schemas.microsoft.com/office/drawing/2014/main" id="{2CBF4F10-A167-C44D-8C02-A639D1F1F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3" name="Freeform 30">
              <a:extLst>
                <a:ext uri="{FF2B5EF4-FFF2-40B4-BE49-F238E27FC236}">
                  <a16:creationId xmlns:a16="http://schemas.microsoft.com/office/drawing/2014/main" id="{ED9373C7-6EBB-FF45-8038-83C91913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4" name="Freeform 31">
              <a:extLst>
                <a:ext uri="{FF2B5EF4-FFF2-40B4-BE49-F238E27FC236}">
                  <a16:creationId xmlns:a16="http://schemas.microsoft.com/office/drawing/2014/main" id="{370D3EEB-6C87-5045-B8F0-B02B8A94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33">
              <a:extLst>
                <a:ext uri="{FF2B5EF4-FFF2-40B4-BE49-F238E27FC236}">
                  <a16:creationId xmlns:a16="http://schemas.microsoft.com/office/drawing/2014/main" id="{5CC6841A-E91C-FB40-B25C-D63CD44B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Freeform 35">
              <a:extLst>
                <a:ext uri="{FF2B5EF4-FFF2-40B4-BE49-F238E27FC236}">
                  <a16:creationId xmlns:a16="http://schemas.microsoft.com/office/drawing/2014/main" id="{97A1229C-0DCA-4047-A34E-EF183E63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7" name="Rectangle 82">
              <a:extLst>
                <a:ext uri="{FF2B5EF4-FFF2-40B4-BE49-F238E27FC236}">
                  <a16:creationId xmlns:a16="http://schemas.microsoft.com/office/drawing/2014/main" id="{AD9A13B7-8CAF-2548-93F3-7BAD839F1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84">
              <a:extLst>
                <a:ext uri="{FF2B5EF4-FFF2-40B4-BE49-F238E27FC236}">
                  <a16:creationId xmlns:a16="http://schemas.microsoft.com/office/drawing/2014/main" id="{EB8FC21A-4D0E-E441-935B-69E963D8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9" name="Rectangle 86">
              <a:extLst>
                <a:ext uri="{FF2B5EF4-FFF2-40B4-BE49-F238E27FC236}">
                  <a16:creationId xmlns:a16="http://schemas.microsoft.com/office/drawing/2014/main" id="{B5CE2B7C-6422-AE46-8CC2-E9F9BC69E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0" name="Rectangle 88">
              <a:extLst>
                <a:ext uri="{FF2B5EF4-FFF2-40B4-BE49-F238E27FC236}">
                  <a16:creationId xmlns:a16="http://schemas.microsoft.com/office/drawing/2014/main" id="{7DDC8E8B-7DAB-0045-817F-81648E6B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2981" name="AutoShape 127">
              <a:extLst>
                <a:ext uri="{FF2B5EF4-FFF2-40B4-BE49-F238E27FC236}">
                  <a16:creationId xmlns:a16="http://schemas.microsoft.com/office/drawing/2014/main" id="{E0EC20ED-A28F-EF43-B44F-B5A1E7B37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2883" name="Rectangle 36">
            <a:extLst>
              <a:ext uri="{FF2B5EF4-FFF2-40B4-BE49-F238E27FC236}">
                <a16:creationId xmlns:a16="http://schemas.microsoft.com/office/drawing/2014/main" id="{91A92FF0-39E7-1445-A14A-CC8323D43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2884" name="Rectangle 40">
            <a:extLst>
              <a:ext uri="{FF2B5EF4-FFF2-40B4-BE49-F238E27FC236}">
                <a16:creationId xmlns:a16="http://schemas.microsoft.com/office/drawing/2014/main" id="{A351C59B-E1B6-F742-8BFA-F2EF422D2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2885" name="Rectangle 40">
            <a:extLst>
              <a:ext uri="{FF2B5EF4-FFF2-40B4-BE49-F238E27FC236}">
                <a16:creationId xmlns:a16="http://schemas.microsoft.com/office/drawing/2014/main" id="{FAA24F55-4EEB-5142-A536-DB30CFC8C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2886" name="Rectangle 2">
            <a:extLst>
              <a:ext uri="{FF2B5EF4-FFF2-40B4-BE49-F238E27FC236}">
                <a16:creationId xmlns:a16="http://schemas.microsoft.com/office/drawing/2014/main" id="{E99B8ACB-21C5-D849-9DE6-ACCA5F26D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2887" name="Line 16">
            <a:extLst>
              <a:ext uri="{FF2B5EF4-FFF2-40B4-BE49-F238E27FC236}">
                <a16:creationId xmlns:a16="http://schemas.microsoft.com/office/drawing/2014/main" id="{9221EF02-E69C-2843-9869-B06BD3A2EB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8" name="Freeform 18">
            <a:extLst>
              <a:ext uri="{FF2B5EF4-FFF2-40B4-BE49-F238E27FC236}">
                <a16:creationId xmlns:a16="http://schemas.microsoft.com/office/drawing/2014/main" id="{856F075A-2875-2E4F-B7DD-1ADFED35BB3D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9" name="Freeform 19">
            <a:extLst>
              <a:ext uri="{FF2B5EF4-FFF2-40B4-BE49-F238E27FC236}">
                <a16:creationId xmlns:a16="http://schemas.microsoft.com/office/drawing/2014/main" id="{2C4DF3F8-611E-6A4C-B124-1DCFE0B3ED34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90" name="Group 38">
            <a:extLst>
              <a:ext uri="{FF2B5EF4-FFF2-40B4-BE49-F238E27FC236}">
                <a16:creationId xmlns:a16="http://schemas.microsoft.com/office/drawing/2014/main" id="{639F89EE-9AB7-ED48-A008-07BDEA2C5233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2951" name="Rectangle 77">
              <a:extLst>
                <a:ext uri="{FF2B5EF4-FFF2-40B4-BE49-F238E27FC236}">
                  <a16:creationId xmlns:a16="http://schemas.microsoft.com/office/drawing/2014/main" id="{98FE3519-DDDF-0248-8F1F-06B97521E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2" name="Rectangle 78">
              <a:extLst>
                <a:ext uri="{FF2B5EF4-FFF2-40B4-BE49-F238E27FC236}">
                  <a16:creationId xmlns:a16="http://schemas.microsoft.com/office/drawing/2014/main" id="{B422C14C-ED30-364C-B07D-819E83390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79">
              <a:extLst>
                <a:ext uri="{FF2B5EF4-FFF2-40B4-BE49-F238E27FC236}">
                  <a16:creationId xmlns:a16="http://schemas.microsoft.com/office/drawing/2014/main" id="{7A09DD9B-0E6A-8C48-AEE7-61BE29761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4" name="Rectangle 80">
              <a:extLst>
                <a:ext uri="{FF2B5EF4-FFF2-40B4-BE49-F238E27FC236}">
                  <a16:creationId xmlns:a16="http://schemas.microsoft.com/office/drawing/2014/main" id="{947A35B0-C1AA-5943-9624-C0C8476D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83">
              <a:extLst>
                <a:ext uri="{FF2B5EF4-FFF2-40B4-BE49-F238E27FC236}">
                  <a16:creationId xmlns:a16="http://schemas.microsoft.com/office/drawing/2014/main" id="{E170C30D-29BF-0D43-8D82-1A8FD8510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91" name="Line 5">
            <a:extLst>
              <a:ext uri="{FF2B5EF4-FFF2-40B4-BE49-F238E27FC236}">
                <a16:creationId xmlns:a16="http://schemas.microsoft.com/office/drawing/2014/main" id="{CC01409A-5F9A-834E-B4D9-3CE348C95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2" name="Freeform 6">
            <a:extLst>
              <a:ext uri="{FF2B5EF4-FFF2-40B4-BE49-F238E27FC236}">
                <a16:creationId xmlns:a16="http://schemas.microsoft.com/office/drawing/2014/main" id="{D896E5A0-DD53-2548-8688-314254630E0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3" name="Rectangle 22">
            <a:extLst>
              <a:ext uri="{FF2B5EF4-FFF2-40B4-BE49-F238E27FC236}">
                <a16:creationId xmlns:a16="http://schemas.microsoft.com/office/drawing/2014/main" id="{A252189E-B275-3C4F-BDC1-FB22EE052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4" name="Rectangle 23">
            <a:extLst>
              <a:ext uri="{FF2B5EF4-FFF2-40B4-BE49-F238E27FC236}">
                <a16:creationId xmlns:a16="http://schemas.microsoft.com/office/drawing/2014/main" id="{D5BB8E01-FEFA-FB46-A523-F4EDFF2D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5" name="Rectangle 24">
            <a:extLst>
              <a:ext uri="{FF2B5EF4-FFF2-40B4-BE49-F238E27FC236}">
                <a16:creationId xmlns:a16="http://schemas.microsoft.com/office/drawing/2014/main" id="{C690D8C3-8DB9-D24B-B102-BBF00419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6" name="Freeform 25">
            <a:extLst>
              <a:ext uri="{FF2B5EF4-FFF2-40B4-BE49-F238E27FC236}">
                <a16:creationId xmlns:a16="http://schemas.microsoft.com/office/drawing/2014/main" id="{33506528-B4FE-FF49-A516-47ECA0793082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7" name="Rectangle 43">
            <a:extLst>
              <a:ext uri="{FF2B5EF4-FFF2-40B4-BE49-F238E27FC236}">
                <a16:creationId xmlns:a16="http://schemas.microsoft.com/office/drawing/2014/main" id="{47487548-BEAE-8F4A-85F4-732CE0F6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8" name="AutoShape 124">
            <a:extLst>
              <a:ext uri="{FF2B5EF4-FFF2-40B4-BE49-F238E27FC236}">
                <a16:creationId xmlns:a16="http://schemas.microsoft.com/office/drawing/2014/main" id="{3D34604C-6404-224C-A09F-7D9AC4AC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2899" name="Group 58">
            <a:extLst>
              <a:ext uri="{FF2B5EF4-FFF2-40B4-BE49-F238E27FC236}">
                <a16:creationId xmlns:a16="http://schemas.microsoft.com/office/drawing/2014/main" id="{FB3577F3-E864-9645-A0F2-C0319D624E95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2944" name="Group 59">
              <a:extLst>
                <a:ext uri="{FF2B5EF4-FFF2-40B4-BE49-F238E27FC236}">
                  <a16:creationId xmlns:a16="http://schemas.microsoft.com/office/drawing/2014/main" id="{D0E61601-1DAD-7B44-B81F-6D5690976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2946" name="Rectangle 77">
                <a:extLst>
                  <a:ext uri="{FF2B5EF4-FFF2-40B4-BE49-F238E27FC236}">
                    <a16:creationId xmlns:a16="http://schemas.microsoft.com/office/drawing/2014/main" id="{EC06CC75-6852-7A4D-AFAB-F89BAD320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7" name="Rectangle 78">
                <a:extLst>
                  <a:ext uri="{FF2B5EF4-FFF2-40B4-BE49-F238E27FC236}">
                    <a16:creationId xmlns:a16="http://schemas.microsoft.com/office/drawing/2014/main" id="{9227946E-6F33-5F44-9376-84D2052F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8" name="Rectangle 79">
                <a:extLst>
                  <a:ext uri="{FF2B5EF4-FFF2-40B4-BE49-F238E27FC236}">
                    <a16:creationId xmlns:a16="http://schemas.microsoft.com/office/drawing/2014/main" id="{CD3692DD-4471-8144-A0CF-CFC36060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9" name="Rectangle 80">
                <a:extLst>
                  <a:ext uri="{FF2B5EF4-FFF2-40B4-BE49-F238E27FC236}">
                    <a16:creationId xmlns:a16="http://schemas.microsoft.com/office/drawing/2014/main" id="{51639A10-CF45-6E4D-9630-90DC50D36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50" name="Rectangle 83">
                <a:extLst>
                  <a:ext uri="{FF2B5EF4-FFF2-40B4-BE49-F238E27FC236}">
                    <a16:creationId xmlns:a16="http://schemas.microsoft.com/office/drawing/2014/main" id="{D4AA3414-09CA-E74A-AE28-48EA33290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2945" name="Straight Connector 97">
              <a:extLst>
                <a:ext uri="{FF2B5EF4-FFF2-40B4-BE49-F238E27FC236}">
                  <a16:creationId xmlns:a16="http://schemas.microsoft.com/office/drawing/2014/main" id="{B9FC63D4-C171-2B43-8EC3-93FB8B9CFB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900" name="Line 16">
            <a:extLst>
              <a:ext uri="{FF2B5EF4-FFF2-40B4-BE49-F238E27FC236}">
                <a16:creationId xmlns:a16="http://schemas.microsoft.com/office/drawing/2014/main" id="{D370B9FF-5423-074D-8095-E0164C9A7D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1" name="Freeform 18">
            <a:extLst>
              <a:ext uri="{FF2B5EF4-FFF2-40B4-BE49-F238E27FC236}">
                <a16:creationId xmlns:a16="http://schemas.microsoft.com/office/drawing/2014/main" id="{067F9771-C1C8-2E4F-9A43-3C63C4CB8312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2" name="Freeform 19">
            <a:extLst>
              <a:ext uri="{FF2B5EF4-FFF2-40B4-BE49-F238E27FC236}">
                <a16:creationId xmlns:a16="http://schemas.microsoft.com/office/drawing/2014/main" id="{2E45AB19-B95D-C543-9E85-59D23FD469DC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03" name="Group 38">
            <a:extLst>
              <a:ext uri="{FF2B5EF4-FFF2-40B4-BE49-F238E27FC236}">
                <a16:creationId xmlns:a16="http://schemas.microsoft.com/office/drawing/2014/main" id="{7DDFE30A-86A6-E34B-8F5A-7554F4472928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2939" name="Rectangle 77">
              <a:extLst>
                <a:ext uri="{FF2B5EF4-FFF2-40B4-BE49-F238E27FC236}">
                  <a16:creationId xmlns:a16="http://schemas.microsoft.com/office/drawing/2014/main" id="{34D9B73B-BEFF-5646-938C-014EC8397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0" name="Rectangle 78">
              <a:extLst>
                <a:ext uri="{FF2B5EF4-FFF2-40B4-BE49-F238E27FC236}">
                  <a16:creationId xmlns:a16="http://schemas.microsoft.com/office/drawing/2014/main" id="{1F225B53-96FF-914A-8F3F-1EABAD878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79">
              <a:extLst>
                <a:ext uri="{FF2B5EF4-FFF2-40B4-BE49-F238E27FC236}">
                  <a16:creationId xmlns:a16="http://schemas.microsoft.com/office/drawing/2014/main" id="{DEBFE96F-1984-5949-898F-05C861446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80">
              <a:extLst>
                <a:ext uri="{FF2B5EF4-FFF2-40B4-BE49-F238E27FC236}">
                  <a16:creationId xmlns:a16="http://schemas.microsoft.com/office/drawing/2014/main" id="{F7B218B2-AD3D-CD41-8816-FAFA23410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3" name="Rectangle 83">
              <a:extLst>
                <a:ext uri="{FF2B5EF4-FFF2-40B4-BE49-F238E27FC236}">
                  <a16:creationId xmlns:a16="http://schemas.microsoft.com/office/drawing/2014/main" id="{28815FCB-5AF4-6644-9940-1BE659D11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04" name="Line 5">
            <a:extLst>
              <a:ext uri="{FF2B5EF4-FFF2-40B4-BE49-F238E27FC236}">
                <a16:creationId xmlns:a16="http://schemas.microsoft.com/office/drawing/2014/main" id="{98A45BC8-EFD1-7542-B105-D585BD7701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5" name="Freeform 6">
            <a:extLst>
              <a:ext uri="{FF2B5EF4-FFF2-40B4-BE49-F238E27FC236}">
                <a16:creationId xmlns:a16="http://schemas.microsoft.com/office/drawing/2014/main" id="{AE7C7B69-1FE5-8A43-81BD-B14818E91791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6" name="Freeform 7">
            <a:extLst>
              <a:ext uri="{FF2B5EF4-FFF2-40B4-BE49-F238E27FC236}">
                <a16:creationId xmlns:a16="http://schemas.microsoft.com/office/drawing/2014/main" id="{FEDAFCF5-AC4C-C84A-84F2-C2B498853D18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07" name="Line 8">
            <a:extLst>
              <a:ext uri="{FF2B5EF4-FFF2-40B4-BE49-F238E27FC236}">
                <a16:creationId xmlns:a16="http://schemas.microsoft.com/office/drawing/2014/main" id="{F85F4215-D20D-F443-8A78-732F3ED672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8" name="Rectangle 22">
            <a:extLst>
              <a:ext uri="{FF2B5EF4-FFF2-40B4-BE49-F238E27FC236}">
                <a16:creationId xmlns:a16="http://schemas.microsoft.com/office/drawing/2014/main" id="{4A054413-753B-4C4A-A8CB-5EBAD8472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09" name="Rectangle 23">
            <a:extLst>
              <a:ext uri="{FF2B5EF4-FFF2-40B4-BE49-F238E27FC236}">
                <a16:creationId xmlns:a16="http://schemas.microsoft.com/office/drawing/2014/main" id="{63692E36-BCC6-0B49-9B82-CC755BB54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10" name="Rectangle 24">
            <a:extLst>
              <a:ext uri="{FF2B5EF4-FFF2-40B4-BE49-F238E27FC236}">
                <a16:creationId xmlns:a16="http://schemas.microsoft.com/office/drawing/2014/main" id="{396B282A-E03E-DE4A-A382-39A75C36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11" name="Freeform 25">
            <a:extLst>
              <a:ext uri="{FF2B5EF4-FFF2-40B4-BE49-F238E27FC236}">
                <a16:creationId xmlns:a16="http://schemas.microsoft.com/office/drawing/2014/main" id="{17D9D6FA-967F-FA48-97DE-84D270AEA517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2" name="Rectangle 43">
            <a:extLst>
              <a:ext uri="{FF2B5EF4-FFF2-40B4-BE49-F238E27FC236}">
                <a16:creationId xmlns:a16="http://schemas.microsoft.com/office/drawing/2014/main" id="{92F9A2C4-97B8-EB41-B267-386F6EB30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2913" name="Group 58">
            <a:extLst>
              <a:ext uri="{FF2B5EF4-FFF2-40B4-BE49-F238E27FC236}">
                <a16:creationId xmlns:a16="http://schemas.microsoft.com/office/drawing/2014/main" id="{7888FDA9-CA9D-7347-AB28-5FEB76755FC0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2932" name="Group 59">
              <a:extLst>
                <a:ext uri="{FF2B5EF4-FFF2-40B4-BE49-F238E27FC236}">
                  <a16:creationId xmlns:a16="http://schemas.microsoft.com/office/drawing/2014/main" id="{C2AE64B1-53A2-1C4B-8241-1F5C0FBE5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2934" name="Rectangle 77">
                <a:extLst>
                  <a:ext uri="{FF2B5EF4-FFF2-40B4-BE49-F238E27FC236}">
                    <a16:creationId xmlns:a16="http://schemas.microsoft.com/office/drawing/2014/main" id="{93D7C390-4A0F-5640-9158-A1BA7F524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5" name="Rectangle 78">
                <a:extLst>
                  <a:ext uri="{FF2B5EF4-FFF2-40B4-BE49-F238E27FC236}">
                    <a16:creationId xmlns:a16="http://schemas.microsoft.com/office/drawing/2014/main" id="{0EDE462C-C91A-7E4F-8ABD-BD4113454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6" name="Rectangle 79">
                <a:extLst>
                  <a:ext uri="{FF2B5EF4-FFF2-40B4-BE49-F238E27FC236}">
                    <a16:creationId xmlns:a16="http://schemas.microsoft.com/office/drawing/2014/main" id="{D25FC72A-7A09-9644-B4D8-936015DCB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7" name="Rectangle 80">
                <a:extLst>
                  <a:ext uri="{FF2B5EF4-FFF2-40B4-BE49-F238E27FC236}">
                    <a16:creationId xmlns:a16="http://schemas.microsoft.com/office/drawing/2014/main" id="{144028B9-6440-9C44-989B-7940ECF5B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8" name="Rectangle 83">
                <a:extLst>
                  <a:ext uri="{FF2B5EF4-FFF2-40B4-BE49-F238E27FC236}">
                    <a16:creationId xmlns:a16="http://schemas.microsoft.com/office/drawing/2014/main" id="{D1D5D82F-56D9-634C-9272-0E640DDA0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2933" name="Straight Connector 85">
              <a:extLst>
                <a:ext uri="{FF2B5EF4-FFF2-40B4-BE49-F238E27FC236}">
                  <a16:creationId xmlns:a16="http://schemas.microsoft.com/office/drawing/2014/main" id="{E666F2DE-D19E-ED41-9A98-D35D9BE36F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914" name="Line 9">
            <a:extLst>
              <a:ext uri="{FF2B5EF4-FFF2-40B4-BE49-F238E27FC236}">
                <a16:creationId xmlns:a16="http://schemas.microsoft.com/office/drawing/2014/main" id="{BF0935F2-07F6-D34D-BD56-F2227B3E6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5" name="Line 10">
            <a:extLst>
              <a:ext uri="{FF2B5EF4-FFF2-40B4-BE49-F238E27FC236}">
                <a16:creationId xmlns:a16="http://schemas.microsoft.com/office/drawing/2014/main" id="{53661F2C-8B33-EB45-B7A9-AE2B7FC71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6" name="Line 11">
            <a:extLst>
              <a:ext uri="{FF2B5EF4-FFF2-40B4-BE49-F238E27FC236}">
                <a16:creationId xmlns:a16="http://schemas.microsoft.com/office/drawing/2014/main" id="{6A136E2E-89E3-2C4B-8F17-C38D9541D3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17" name="Group 3">
            <a:extLst>
              <a:ext uri="{FF2B5EF4-FFF2-40B4-BE49-F238E27FC236}">
                <a16:creationId xmlns:a16="http://schemas.microsoft.com/office/drawing/2014/main" id="{776D7E8C-05E1-0847-94E8-4153A5AD8B7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2928" name="Freeform 104">
              <a:extLst>
                <a:ext uri="{FF2B5EF4-FFF2-40B4-BE49-F238E27FC236}">
                  <a16:creationId xmlns:a16="http://schemas.microsoft.com/office/drawing/2014/main" id="{D62107EE-6D69-3647-A23F-E2CFDB06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9" name="Freeform 105">
              <a:extLst>
                <a:ext uri="{FF2B5EF4-FFF2-40B4-BE49-F238E27FC236}">
                  <a16:creationId xmlns:a16="http://schemas.microsoft.com/office/drawing/2014/main" id="{4CF56FF2-85DA-B74B-8102-90874D19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0" name="Freeform 106">
              <a:extLst>
                <a:ext uri="{FF2B5EF4-FFF2-40B4-BE49-F238E27FC236}">
                  <a16:creationId xmlns:a16="http://schemas.microsoft.com/office/drawing/2014/main" id="{9D9B4D8A-94A8-4C45-98BB-EB5F7E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107">
              <a:extLst>
                <a:ext uri="{FF2B5EF4-FFF2-40B4-BE49-F238E27FC236}">
                  <a16:creationId xmlns:a16="http://schemas.microsoft.com/office/drawing/2014/main" id="{A45E645D-C2C6-9F44-8B8F-4B565A379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8" name="Line 38">
            <a:extLst>
              <a:ext uri="{FF2B5EF4-FFF2-40B4-BE49-F238E27FC236}">
                <a16:creationId xmlns:a16="http://schemas.microsoft.com/office/drawing/2014/main" id="{82BD1827-03B3-D145-A1E2-38E35D1D78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9" name="Line 39">
            <a:extLst>
              <a:ext uri="{FF2B5EF4-FFF2-40B4-BE49-F238E27FC236}">
                <a16:creationId xmlns:a16="http://schemas.microsoft.com/office/drawing/2014/main" id="{36077E03-ABA2-1740-BE2E-CB1F721E14A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0" name="Rectangle 77">
            <a:extLst>
              <a:ext uri="{FF2B5EF4-FFF2-40B4-BE49-F238E27FC236}">
                <a16:creationId xmlns:a16="http://schemas.microsoft.com/office/drawing/2014/main" id="{5AE21DB5-EEFE-0240-A92B-5F03AA30B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21" name="Line 8">
            <a:extLst>
              <a:ext uri="{FF2B5EF4-FFF2-40B4-BE49-F238E27FC236}">
                <a16:creationId xmlns:a16="http://schemas.microsoft.com/office/drawing/2014/main" id="{4A13CFE7-8656-2943-BD08-FB79FAA994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22" name="Group 110">
            <a:extLst>
              <a:ext uri="{FF2B5EF4-FFF2-40B4-BE49-F238E27FC236}">
                <a16:creationId xmlns:a16="http://schemas.microsoft.com/office/drawing/2014/main" id="{10E1BEE6-A5EC-3F49-B51D-29DC5C21EFE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2924" name="Freeform 104">
              <a:extLst>
                <a:ext uri="{FF2B5EF4-FFF2-40B4-BE49-F238E27FC236}">
                  <a16:creationId xmlns:a16="http://schemas.microsoft.com/office/drawing/2014/main" id="{426768B0-16D3-1340-86E8-367BE179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5" name="Freeform 105">
              <a:extLst>
                <a:ext uri="{FF2B5EF4-FFF2-40B4-BE49-F238E27FC236}">
                  <a16:creationId xmlns:a16="http://schemas.microsoft.com/office/drawing/2014/main" id="{6FEDFA6F-9338-714D-8F7F-88A940AE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6" name="Freeform 106">
              <a:extLst>
                <a:ext uri="{FF2B5EF4-FFF2-40B4-BE49-F238E27FC236}">
                  <a16:creationId xmlns:a16="http://schemas.microsoft.com/office/drawing/2014/main" id="{BB008A57-5C5B-8A42-9078-6B35E2A5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7" name="Freeform 107">
              <a:extLst>
                <a:ext uri="{FF2B5EF4-FFF2-40B4-BE49-F238E27FC236}">
                  <a16:creationId xmlns:a16="http://schemas.microsoft.com/office/drawing/2014/main" id="{264FAF8C-92BC-1849-978C-3A431762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23" name="Freeform 16">
            <a:extLst>
              <a:ext uri="{FF2B5EF4-FFF2-40B4-BE49-F238E27FC236}">
                <a16:creationId xmlns:a16="http://schemas.microsoft.com/office/drawing/2014/main" id="{4E2F88AE-5BA1-AB40-B025-09D84F474B99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D22C6E63-1332-7F44-BFEC-FB2A485AA6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3906" name="Group 1">
            <a:extLst>
              <a:ext uri="{FF2B5EF4-FFF2-40B4-BE49-F238E27FC236}">
                <a16:creationId xmlns:a16="http://schemas.microsoft.com/office/drawing/2014/main" id="{B98CA36C-0E5D-CC4B-A241-9CB1A745DBFD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3981" name="Line 4">
              <a:extLst>
                <a:ext uri="{FF2B5EF4-FFF2-40B4-BE49-F238E27FC236}">
                  <a16:creationId xmlns:a16="http://schemas.microsoft.com/office/drawing/2014/main" id="{FE3E898D-3A84-184D-9F1E-BB94AD1A97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2" name="Line 5">
              <a:extLst>
                <a:ext uri="{FF2B5EF4-FFF2-40B4-BE49-F238E27FC236}">
                  <a16:creationId xmlns:a16="http://schemas.microsoft.com/office/drawing/2014/main" id="{AC436268-88D3-FD4D-9475-CE418C5B2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3" name="Line 6">
              <a:extLst>
                <a:ext uri="{FF2B5EF4-FFF2-40B4-BE49-F238E27FC236}">
                  <a16:creationId xmlns:a16="http://schemas.microsoft.com/office/drawing/2014/main" id="{AB869133-9B58-784A-879D-64ABAD0C9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4" name="Freeform 7">
              <a:extLst>
                <a:ext uri="{FF2B5EF4-FFF2-40B4-BE49-F238E27FC236}">
                  <a16:creationId xmlns:a16="http://schemas.microsoft.com/office/drawing/2014/main" id="{19FFE9F6-6D41-E84E-8470-92B19CD3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5" name="Freeform 8">
              <a:extLst>
                <a:ext uri="{FF2B5EF4-FFF2-40B4-BE49-F238E27FC236}">
                  <a16:creationId xmlns:a16="http://schemas.microsoft.com/office/drawing/2014/main" id="{36768324-BEDB-4846-A334-87409D9C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6" name="Freeform 9">
              <a:extLst>
                <a:ext uri="{FF2B5EF4-FFF2-40B4-BE49-F238E27FC236}">
                  <a16:creationId xmlns:a16="http://schemas.microsoft.com/office/drawing/2014/main" id="{2689237B-D565-5647-9C86-22910D112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7" name="Freeform 10">
              <a:extLst>
                <a:ext uri="{FF2B5EF4-FFF2-40B4-BE49-F238E27FC236}">
                  <a16:creationId xmlns:a16="http://schemas.microsoft.com/office/drawing/2014/main" id="{E7E47B28-E290-734A-B23E-BE634A0D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8" name="Freeform 11">
              <a:extLst>
                <a:ext uri="{FF2B5EF4-FFF2-40B4-BE49-F238E27FC236}">
                  <a16:creationId xmlns:a16="http://schemas.microsoft.com/office/drawing/2014/main" id="{36A1D65D-090D-5548-8B8A-5F031C3B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89" name="Line 12">
              <a:extLst>
                <a:ext uri="{FF2B5EF4-FFF2-40B4-BE49-F238E27FC236}">
                  <a16:creationId xmlns:a16="http://schemas.microsoft.com/office/drawing/2014/main" id="{7A5BFD2F-8727-4D4F-8516-8B2524CC7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0" name="Freeform 13">
              <a:extLst>
                <a:ext uri="{FF2B5EF4-FFF2-40B4-BE49-F238E27FC236}">
                  <a16:creationId xmlns:a16="http://schemas.microsoft.com/office/drawing/2014/main" id="{75CC8597-DE6F-EB4D-9149-4F4D30C3B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91" name="Freeform 14">
              <a:extLst>
                <a:ext uri="{FF2B5EF4-FFF2-40B4-BE49-F238E27FC236}">
                  <a16:creationId xmlns:a16="http://schemas.microsoft.com/office/drawing/2014/main" id="{FCEA79E1-8773-D546-BF51-D1888A06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92" name="Line 15">
              <a:extLst>
                <a:ext uri="{FF2B5EF4-FFF2-40B4-BE49-F238E27FC236}">
                  <a16:creationId xmlns:a16="http://schemas.microsoft.com/office/drawing/2014/main" id="{950705FA-AD3A-104A-BEF7-57BB7031B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3" name="Line 17">
              <a:extLst>
                <a:ext uri="{FF2B5EF4-FFF2-40B4-BE49-F238E27FC236}">
                  <a16:creationId xmlns:a16="http://schemas.microsoft.com/office/drawing/2014/main" id="{E8CBE759-00FD-0444-AF26-3670A3EE72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4" name="Line 18">
              <a:extLst>
                <a:ext uri="{FF2B5EF4-FFF2-40B4-BE49-F238E27FC236}">
                  <a16:creationId xmlns:a16="http://schemas.microsoft.com/office/drawing/2014/main" id="{70E2D52E-8B08-9B4D-9BF3-D5A67E3684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5" name="Line 27">
              <a:extLst>
                <a:ext uri="{FF2B5EF4-FFF2-40B4-BE49-F238E27FC236}">
                  <a16:creationId xmlns:a16="http://schemas.microsoft.com/office/drawing/2014/main" id="{FA04DAD9-A649-0D44-888D-4BD025ADA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6" name="Line 28">
              <a:extLst>
                <a:ext uri="{FF2B5EF4-FFF2-40B4-BE49-F238E27FC236}">
                  <a16:creationId xmlns:a16="http://schemas.microsoft.com/office/drawing/2014/main" id="{F98681B0-84CC-574E-8043-1BE07259A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7" name="Line 29">
              <a:extLst>
                <a:ext uri="{FF2B5EF4-FFF2-40B4-BE49-F238E27FC236}">
                  <a16:creationId xmlns:a16="http://schemas.microsoft.com/office/drawing/2014/main" id="{F94FBACB-D62D-6C4C-9F19-A5D51DBA57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8" name="Freeform 30">
              <a:extLst>
                <a:ext uri="{FF2B5EF4-FFF2-40B4-BE49-F238E27FC236}">
                  <a16:creationId xmlns:a16="http://schemas.microsoft.com/office/drawing/2014/main" id="{2BD2CA1C-AE91-A54F-A557-BBA76FF4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9" name="Freeform 31">
              <a:extLst>
                <a:ext uri="{FF2B5EF4-FFF2-40B4-BE49-F238E27FC236}">
                  <a16:creationId xmlns:a16="http://schemas.microsoft.com/office/drawing/2014/main" id="{7F14C69D-7E67-6945-960F-4B798FB5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0" name="Freeform 33">
              <a:extLst>
                <a:ext uri="{FF2B5EF4-FFF2-40B4-BE49-F238E27FC236}">
                  <a16:creationId xmlns:a16="http://schemas.microsoft.com/office/drawing/2014/main" id="{7282597C-7D02-2D41-8D5A-683C3294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1" name="Freeform 35">
              <a:extLst>
                <a:ext uri="{FF2B5EF4-FFF2-40B4-BE49-F238E27FC236}">
                  <a16:creationId xmlns:a16="http://schemas.microsoft.com/office/drawing/2014/main" id="{9D45E2F6-F36E-8042-A11B-D8D289B97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2" name="Rectangle 82">
              <a:extLst>
                <a:ext uri="{FF2B5EF4-FFF2-40B4-BE49-F238E27FC236}">
                  <a16:creationId xmlns:a16="http://schemas.microsoft.com/office/drawing/2014/main" id="{8BF0C757-E282-8F41-AA25-13434A80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84">
              <a:extLst>
                <a:ext uri="{FF2B5EF4-FFF2-40B4-BE49-F238E27FC236}">
                  <a16:creationId xmlns:a16="http://schemas.microsoft.com/office/drawing/2014/main" id="{A2D0131C-3E97-3D4D-9956-6876C855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86">
              <a:extLst>
                <a:ext uri="{FF2B5EF4-FFF2-40B4-BE49-F238E27FC236}">
                  <a16:creationId xmlns:a16="http://schemas.microsoft.com/office/drawing/2014/main" id="{B66A001A-1C94-7143-BDF8-ECB057C59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5" name="Rectangle 88">
              <a:extLst>
                <a:ext uri="{FF2B5EF4-FFF2-40B4-BE49-F238E27FC236}">
                  <a16:creationId xmlns:a16="http://schemas.microsoft.com/office/drawing/2014/main" id="{124A0EC7-6E09-6143-9A2F-24BBE1AF0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4006" name="AutoShape 127">
              <a:extLst>
                <a:ext uri="{FF2B5EF4-FFF2-40B4-BE49-F238E27FC236}">
                  <a16:creationId xmlns:a16="http://schemas.microsoft.com/office/drawing/2014/main" id="{D06E77ED-B8AD-CE44-9190-D1128939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3907" name="Rectangle 36">
            <a:extLst>
              <a:ext uri="{FF2B5EF4-FFF2-40B4-BE49-F238E27FC236}">
                <a16:creationId xmlns:a16="http://schemas.microsoft.com/office/drawing/2014/main" id="{D33C0B40-9F5E-3243-A643-17F7A8D09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3908" name="Rectangle 40">
            <a:extLst>
              <a:ext uri="{FF2B5EF4-FFF2-40B4-BE49-F238E27FC236}">
                <a16:creationId xmlns:a16="http://schemas.microsoft.com/office/drawing/2014/main" id="{B7163EC0-383E-BF4D-96B9-29CDDCC06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3909" name="Rectangle 40">
            <a:extLst>
              <a:ext uri="{FF2B5EF4-FFF2-40B4-BE49-F238E27FC236}">
                <a16:creationId xmlns:a16="http://schemas.microsoft.com/office/drawing/2014/main" id="{1AB0DDCA-202D-3D42-8481-23A2D4C3B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3910" name="Rectangle 2">
            <a:extLst>
              <a:ext uri="{FF2B5EF4-FFF2-40B4-BE49-F238E27FC236}">
                <a16:creationId xmlns:a16="http://schemas.microsoft.com/office/drawing/2014/main" id="{DE5F0F0B-FCFD-BB4A-9773-6581626C2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3911" name="Line 16">
            <a:extLst>
              <a:ext uri="{FF2B5EF4-FFF2-40B4-BE49-F238E27FC236}">
                <a16:creationId xmlns:a16="http://schemas.microsoft.com/office/drawing/2014/main" id="{9072668B-D8A2-3F4F-B4AD-C3D619761A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2" name="Freeform 18">
            <a:extLst>
              <a:ext uri="{FF2B5EF4-FFF2-40B4-BE49-F238E27FC236}">
                <a16:creationId xmlns:a16="http://schemas.microsoft.com/office/drawing/2014/main" id="{798ADC19-1961-F54F-8BD5-8ACC24F3A042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3" name="Freeform 19">
            <a:extLst>
              <a:ext uri="{FF2B5EF4-FFF2-40B4-BE49-F238E27FC236}">
                <a16:creationId xmlns:a16="http://schemas.microsoft.com/office/drawing/2014/main" id="{906FBFE6-EF07-014D-BBD1-4C7C8E52BBE5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14" name="Group 38">
            <a:extLst>
              <a:ext uri="{FF2B5EF4-FFF2-40B4-BE49-F238E27FC236}">
                <a16:creationId xmlns:a16="http://schemas.microsoft.com/office/drawing/2014/main" id="{D7C1EDCD-FCFF-814C-9145-05CA418A5AC1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3976" name="Rectangle 77">
              <a:extLst>
                <a:ext uri="{FF2B5EF4-FFF2-40B4-BE49-F238E27FC236}">
                  <a16:creationId xmlns:a16="http://schemas.microsoft.com/office/drawing/2014/main" id="{5DEE4A05-B035-2B44-9B08-DCBD1D2E6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78">
              <a:extLst>
                <a:ext uri="{FF2B5EF4-FFF2-40B4-BE49-F238E27FC236}">
                  <a16:creationId xmlns:a16="http://schemas.microsoft.com/office/drawing/2014/main" id="{4E6268C9-E2BF-6A40-B7D5-221C16C17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79">
              <a:extLst>
                <a:ext uri="{FF2B5EF4-FFF2-40B4-BE49-F238E27FC236}">
                  <a16:creationId xmlns:a16="http://schemas.microsoft.com/office/drawing/2014/main" id="{C5AAB083-50D8-9348-9C14-71574C3E8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80">
              <a:extLst>
                <a:ext uri="{FF2B5EF4-FFF2-40B4-BE49-F238E27FC236}">
                  <a16:creationId xmlns:a16="http://schemas.microsoft.com/office/drawing/2014/main" id="{4665932B-63A7-FA4F-BCAD-FCE41020E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83">
              <a:extLst>
                <a:ext uri="{FF2B5EF4-FFF2-40B4-BE49-F238E27FC236}">
                  <a16:creationId xmlns:a16="http://schemas.microsoft.com/office/drawing/2014/main" id="{CE20A114-48CA-064C-AB50-E4E56E59F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15" name="Line 5">
            <a:extLst>
              <a:ext uri="{FF2B5EF4-FFF2-40B4-BE49-F238E27FC236}">
                <a16:creationId xmlns:a16="http://schemas.microsoft.com/office/drawing/2014/main" id="{53667C42-60EA-344A-BC41-4FC08A8199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6" name="Freeform 6">
            <a:extLst>
              <a:ext uri="{FF2B5EF4-FFF2-40B4-BE49-F238E27FC236}">
                <a16:creationId xmlns:a16="http://schemas.microsoft.com/office/drawing/2014/main" id="{57D0EDE5-31C4-524B-8092-9F45CD72A52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7" name="Rectangle 22">
            <a:extLst>
              <a:ext uri="{FF2B5EF4-FFF2-40B4-BE49-F238E27FC236}">
                <a16:creationId xmlns:a16="http://schemas.microsoft.com/office/drawing/2014/main" id="{740F69F3-A37E-0E47-8FDA-6ADE0D75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8" name="Rectangle 23">
            <a:extLst>
              <a:ext uri="{FF2B5EF4-FFF2-40B4-BE49-F238E27FC236}">
                <a16:creationId xmlns:a16="http://schemas.microsoft.com/office/drawing/2014/main" id="{0E53739E-6EB0-5C43-9A5B-AAC821185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9" name="Rectangle 24">
            <a:extLst>
              <a:ext uri="{FF2B5EF4-FFF2-40B4-BE49-F238E27FC236}">
                <a16:creationId xmlns:a16="http://schemas.microsoft.com/office/drawing/2014/main" id="{68065322-1458-3A49-BA07-873C24C7D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0" name="Freeform 25">
            <a:extLst>
              <a:ext uri="{FF2B5EF4-FFF2-40B4-BE49-F238E27FC236}">
                <a16:creationId xmlns:a16="http://schemas.microsoft.com/office/drawing/2014/main" id="{504B53DA-3DEA-C04E-A362-BF48F5D8E63C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1" name="Rectangle 43">
            <a:extLst>
              <a:ext uri="{FF2B5EF4-FFF2-40B4-BE49-F238E27FC236}">
                <a16:creationId xmlns:a16="http://schemas.microsoft.com/office/drawing/2014/main" id="{BB3C421E-7CB8-6F45-9435-34E8E4C1A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2" name="AutoShape 124">
            <a:extLst>
              <a:ext uri="{FF2B5EF4-FFF2-40B4-BE49-F238E27FC236}">
                <a16:creationId xmlns:a16="http://schemas.microsoft.com/office/drawing/2014/main" id="{7F69E287-5D5E-2D4E-8AB7-E54E0CCCC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3923" name="Group 58">
            <a:extLst>
              <a:ext uri="{FF2B5EF4-FFF2-40B4-BE49-F238E27FC236}">
                <a16:creationId xmlns:a16="http://schemas.microsoft.com/office/drawing/2014/main" id="{00CE5C61-2CC7-A54C-A4C2-BAA26ACE7C13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3969" name="Group 59">
              <a:extLst>
                <a:ext uri="{FF2B5EF4-FFF2-40B4-BE49-F238E27FC236}">
                  <a16:creationId xmlns:a16="http://schemas.microsoft.com/office/drawing/2014/main" id="{36AAECEE-80B5-F74F-956C-0CF96F20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3971" name="Rectangle 77">
                <a:extLst>
                  <a:ext uri="{FF2B5EF4-FFF2-40B4-BE49-F238E27FC236}">
                    <a16:creationId xmlns:a16="http://schemas.microsoft.com/office/drawing/2014/main" id="{182DFBE2-AAD7-AD41-9ADF-2D90AFD1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2" name="Rectangle 78">
                <a:extLst>
                  <a:ext uri="{FF2B5EF4-FFF2-40B4-BE49-F238E27FC236}">
                    <a16:creationId xmlns:a16="http://schemas.microsoft.com/office/drawing/2014/main" id="{F6071BDF-11CE-9D4B-931F-E52D4EA49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3" name="Rectangle 79">
                <a:extLst>
                  <a:ext uri="{FF2B5EF4-FFF2-40B4-BE49-F238E27FC236}">
                    <a16:creationId xmlns:a16="http://schemas.microsoft.com/office/drawing/2014/main" id="{B3A9407D-CA2C-D449-B88A-C7EB20EEB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4" name="Rectangle 80">
                <a:extLst>
                  <a:ext uri="{FF2B5EF4-FFF2-40B4-BE49-F238E27FC236}">
                    <a16:creationId xmlns:a16="http://schemas.microsoft.com/office/drawing/2014/main" id="{157627C0-53D5-4F4B-B053-E6DE164BD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5" name="Rectangle 83">
                <a:extLst>
                  <a:ext uri="{FF2B5EF4-FFF2-40B4-BE49-F238E27FC236}">
                    <a16:creationId xmlns:a16="http://schemas.microsoft.com/office/drawing/2014/main" id="{34F4C009-7F90-994E-A6C4-E40743D7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3970" name="Straight Connector 97">
              <a:extLst>
                <a:ext uri="{FF2B5EF4-FFF2-40B4-BE49-F238E27FC236}">
                  <a16:creationId xmlns:a16="http://schemas.microsoft.com/office/drawing/2014/main" id="{14BE9131-71F3-7144-B93B-5F5F55402B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3924" name="Line 16">
            <a:extLst>
              <a:ext uri="{FF2B5EF4-FFF2-40B4-BE49-F238E27FC236}">
                <a16:creationId xmlns:a16="http://schemas.microsoft.com/office/drawing/2014/main" id="{49C50E1C-5507-CB4C-8375-A0A41FFE07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5" name="Freeform 18">
            <a:extLst>
              <a:ext uri="{FF2B5EF4-FFF2-40B4-BE49-F238E27FC236}">
                <a16:creationId xmlns:a16="http://schemas.microsoft.com/office/drawing/2014/main" id="{9597947E-D0A1-BC45-A346-6C3454568864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6" name="Freeform 19">
            <a:extLst>
              <a:ext uri="{FF2B5EF4-FFF2-40B4-BE49-F238E27FC236}">
                <a16:creationId xmlns:a16="http://schemas.microsoft.com/office/drawing/2014/main" id="{ADD94FBB-4A98-F943-B01F-8CC4E8E78ADF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27" name="Group 38">
            <a:extLst>
              <a:ext uri="{FF2B5EF4-FFF2-40B4-BE49-F238E27FC236}">
                <a16:creationId xmlns:a16="http://schemas.microsoft.com/office/drawing/2014/main" id="{446CB804-69FE-B04A-A4CB-0150082FBBD0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3964" name="Rectangle 77">
              <a:extLst>
                <a:ext uri="{FF2B5EF4-FFF2-40B4-BE49-F238E27FC236}">
                  <a16:creationId xmlns:a16="http://schemas.microsoft.com/office/drawing/2014/main" id="{FB97A7A3-0045-7E4E-A061-F04E2A82B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5" name="Rectangle 78">
              <a:extLst>
                <a:ext uri="{FF2B5EF4-FFF2-40B4-BE49-F238E27FC236}">
                  <a16:creationId xmlns:a16="http://schemas.microsoft.com/office/drawing/2014/main" id="{97C5B07E-E41A-5E49-8A3D-0D2921F87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6" name="Rectangle 79">
              <a:extLst>
                <a:ext uri="{FF2B5EF4-FFF2-40B4-BE49-F238E27FC236}">
                  <a16:creationId xmlns:a16="http://schemas.microsoft.com/office/drawing/2014/main" id="{17329BDF-EE8A-CC49-BB67-43FFFD32E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80">
              <a:extLst>
                <a:ext uri="{FF2B5EF4-FFF2-40B4-BE49-F238E27FC236}">
                  <a16:creationId xmlns:a16="http://schemas.microsoft.com/office/drawing/2014/main" id="{F250513B-DE6B-1D49-AC0E-2AEEB56CB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8" name="Rectangle 83">
              <a:extLst>
                <a:ext uri="{FF2B5EF4-FFF2-40B4-BE49-F238E27FC236}">
                  <a16:creationId xmlns:a16="http://schemas.microsoft.com/office/drawing/2014/main" id="{E358197F-0A6C-064E-9EA2-FC3D9DA64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8" name="Line 5">
            <a:extLst>
              <a:ext uri="{FF2B5EF4-FFF2-40B4-BE49-F238E27FC236}">
                <a16:creationId xmlns:a16="http://schemas.microsoft.com/office/drawing/2014/main" id="{A3EF9ABA-026A-814F-89A9-DF7BA7E96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9" name="Freeform 6">
            <a:extLst>
              <a:ext uri="{FF2B5EF4-FFF2-40B4-BE49-F238E27FC236}">
                <a16:creationId xmlns:a16="http://schemas.microsoft.com/office/drawing/2014/main" id="{11632692-B856-5F4A-BEF9-7672BFA376D7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0" name="Freeform 7">
            <a:extLst>
              <a:ext uri="{FF2B5EF4-FFF2-40B4-BE49-F238E27FC236}">
                <a16:creationId xmlns:a16="http://schemas.microsoft.com/office/drawing/2014/main" id="{8F5F05DB-9E06-7041-B829-7C571EF09BA5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31" name="Line 8">
            <a:extLst>
              <a:ext uri="{FF2B5EF4-FFF2-40B4-BE49-F238E27FC236}">
                <a16:creationId xmlns:a16="http://schemas.microsoft.com/office/drawing/2014/main" id="{F409AF7B-2D88-3341-9CBB-9AADB6CAC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2" name="Rectangle 22">
            <a:extLst>
              <a:ext uri="{FF2B5EF4-FFF2-40B4-BE49-F238E27FC236}">
                <a16:creationId xmlns:a16="http://schemas.microsoft.com/office/drawing/2014/main" id="{B6A9D2D0-F733-6A41-95A2-FE35E9231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3" name="Rectangle 23">
            <a:extLst>
              <a:ext uri="{FF2B5EF4-FFF2-40B4-BE49-F238E27FC236}">
                <a16:creationId xmlns:a16="http://schemas.microsoft.com/office/drawing/2014/main" id="{789AC343-79DF-D34D-8658-9B1A84316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4" name="Rectangle 24">
            <a:extLst>
              <a:ext uri="{FF2B5EF4-FFF2-40B4-BE49-F238E27FC236}">
                <a16:creationId xmlns:a16="http://schemas.microsoft.com/office/drawing/2014/main" id="{01287AED-4424-8143-8F77-968D78A3D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5" name="Freeform 25">
            <a:extLst>
              <a:ext uri="{FF2B5EF4-FFF2-40B4-BE49-F238E27FC236}">
                <a16:creationId xmlns:a16="http://schemas.microsoft.com/office/drawing/2014/main" id="{4F1FD011-5680-1246-8570-D836382854D0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6" name="Rectangle 43">
            <a:extLst>
              <a:ext uri="{FF2B5EF4-FFF2-40B4-BE49-F238E27FC236}">
                <a16:creationId xmlns:a16="http://schemas.microsoft.com/office/drawing/2014/main" id="{9742BB52-C95B-AE45-B2F1-9F63DDF77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37" name="Group 58">
            <a:extLst>
              <a:ext uri="{FF2B5EF4-FFF2-40B4-BE49-F238E27FC236}">
                <a16:creationId xmlns:a16="http://schemas.microsoft.com/office/drawing/2014/main" id="{C96E25DC-B6E9-FB49-89A9-0CFF19A4111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3957" name="Group 59">
              <a:extLst>
                <a:ext uri="{FF2B5EF4-FFF2-40B4-BE49-F238E27FC236}">
                  <a16:creationId xmlns:a16="http://schemas.microsoft.com/office/drawing/2014/main" id="{F78178FD-6FC7-8D47-9E05-3C3271E68D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3959" name="Rectangle 77">
                <a:extLst>
                  <a:ext uri="{FF2B5EF4-FFF2-40B4-BE49-F238E27FC236}">
                    <a16:creationId xmlns:a16="http://schemas.microsoft.com/office/drawing/2014/main" id="{829BE7A7-0780-4344-B85C-1D3D2FC65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0" name="Rectangle 78">
                <a:extLst>
                  <a:ext uri="{FF2B5EF4-FFF2-40B4-BE49-F238E27FC236}">
                    <a16:creationId xmlns:a16="http://schemas.microsoft.com/office/drawing/2014/main" id="{17C6A6CE-2982-0146-96BF-A6B3E5FD4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1" name="Rectangle 79">
                <a:extLst>
                  <a:ext uri="{FF2B5EF4-FFF2-40B4-BE49-F238E27FC236}">
                    <a16:creationId xmlns:a16="http://schemas.microsoft.com/office/drawing/2014/main" id="{4362F72F-9844-4843-AF2F-84746AAEF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2" name="Rectangle 80">
                <a:extLst>
                  <a:ext uri="{FF2B5EF4-FFF2-40B4-BE49-F238E27FC236}">
                    <a16:creationId xmlns:a16="http://schemas.microsoft.com/office/drawing/2014/main" id="{365DB652-884F-E545-A0F4-0CA6FA775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3" name="Rectangle 83">
                <a:extLst>
                  <a:ext uri="{FF2B5EF4-FFF2-40B4-BE49-F238E27FC236}">
                    <a16:creationId xmlns:a16="http://schemas.microsoft.com/office/drawing/2014/main" id="{D9530805-BEAC-054C-93F5-BE5C47AD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3958" name="Straight Connector 85">
              <a:extLst>
                <a:ext uri="{FF2B5EF4-FFF2-40B4-BE49-F238E27FC236}">
                  <a16:creationId xmlns:a16="http://schemas.microsoft.com/office/drawing/2014/main" id="{03040E1F-2806-304C-BC58-6E1A656FF9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3938" name="Line 9">
            <a:extLst>
              <a:ext uri="{FF2B5EF4-FFF2-40B4-BE49-F238E27FC236}">
                <a16:creationId xmlns:a16="http://schemas.microsoft.com/office/drawing/2014/main" id="{90D02FDD-2CB1-D349-9485-8ED21B03F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9" name="Line 10">
            <a:extLst>
              <a:ext uri="{FF2B5EF4-FFF2-40B4-BE49-F238E27FC236}">
                <a16:creationId xmlns:a16="http://schemas.microsoft.com/office/drawing/2014/main" id="{C1839CF0-11C2-AE4D-AB6E-D80221216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0" name="Line 11">
            <a:extLst>
              <a:ext uri="{FF2B5EF4-FFF2-40B4-BE49-F238E27FC236}">
                <a16:creationId xmlns:a16="http://schemas.microsoft.com/office/drawing/2014/main" id="{92E0B227-BA53-D94F-9DB8-BF92C42C36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41" name="Group 3">
            <a:extLst>
              <a:ext uri="{FF2B5EF4-FFF2-40B4-BE49-F238E27FC236}">
                <a16:creationId xmlns:a16="http://schemas.microsoft.com/office/drawing/2014/main" id="{E1C801A2-37C2-E440-B1CD-14D03DEA74C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3953" name="Freeform 104">
              <a:extLst>
                <a:ext uri="{FF2B5EF4-FFF2-40B4-BE49-F238E27FC236}">
                  <a16:creationId xmlns:a16="http://schemas.microsoft.com/office/drawing/2014/main" id="{656DD2AF-96E8-4E46-9497-83E8A3DE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4" name="Freeform 105">
              <a:extLst>
                <a:ext uri="{FF2B5EF4-FFF2-40B4-BE49-F238E27FC236}">
                  <a16:creationId xmlns:a16="http://schemas.microsoft.com/office/drawing/2014/main" id="{4107B0FD-CE6A-5F44-91B9-C801D196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5" name="Freeform 106">
              <a:extLst>
                <a:ext uri="{FF2B5EF4-FFF2-40B4-BE49-F238E27FC236}">
                  <a16:creationId xmlns:a16="http://schemas.microsoft.com/office/drawing/2014/main" id="{919B4526-D111-664E-B436-88B8473B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6" name="Freeform 107">
              <a:extLst>
                <a:ext uri="{FF2B5EF4-FFF2-40B4-BE49-F238E27FC236}">
                  <a16:creationId xmlns:a16="http://schemas.microsoft.com/office/drawing/2014/main" id="{5EF54A72-22B9-AD44-9AAE-4558171F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942" name="Line 38">
            <a:extLst>
              <a:ext uri="{FF2B5EF4-FFF2-40B4-BE49-F238E27FC236}">
                <a16:creationId xmlns:a16="http://schemas.microsoft.com/office/drawing/2014/main" id="{366CB7A1-F108-504A-9121-5DAACBECC5F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3" name="Line 39">
            <a:extLst>
              <a:ext uri="{FF2B5EF4-FFF2-40B4-BE49-F238E27FC236}">
                <a16:creationId xmlns:a16="http://schemas.microsoft.com/office/drawing/2014/main" id="{472FD677-B97E-AF43-8E13-73926101FCF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4" name="Rectangle 77">
            <a:extLst>
              <a:ext uri="{FF2B5EF4-FFF2-40B4-BE49-F238E27FC236}">
                <a16:creationId xmlns:a16="http://schemas.microsoft.com/office/drawing/2014/main" id="{0EA921F9-4CCC-CB41-B6C7-CBC0481F9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45" name="Line 8">
            <a:extLst>
              <a:ext uri="{FF2B5EF4-FFF2-40B4-BE49-F238E27FC236}">
                <a16:creationId xmlns:a16="http://schemas.microsoft.com/office/drawing/2014/main" id="{39701E30-E7A3-4045-BFD9-30568A5724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46" name="Group 110">
            <a:extLst>
              <a:ext uri="{FF2B5EF4-FFF2-40B4-BE49-F238E27FC236}">
                <a16:creationId xmlns:a16="http://schemas.microsoft.com/office/drawing/2014/main" id="{007B78B9-5DFA-4247-88DC-CC6F04CF3D9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3949" name="Freeform 104">
              <a:extLst>
                <a:ext uri="{FF2B5EF4-FFF2-40B4-BE49-F238E27FC236}">
                  <a16:creationId xmlns:a16="http://schemas.microsoft.com/office/drawing/2014/main" id="{9F001EA0-8232-7F40-939D-34C78666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0" name="Freeform 105">
              <a:extLst>
                <a:ext uri="{FF2B5EF4-FFF2-40B4-BE49-F238E27FC236}">
                  <a16:creationId xmlns:a16="http://schemas.microsoft.com/office/drawing/2014/main" id="{B465E033-F726-BD49-A9BD-04892DCA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1" name="Freeform 106">
              <a:extLst>
                <a:ext uri="{FF2B5EF4-FFF2-40B4-BE49-F238E27FC236}">
                  <a16:creationId xmlns:a16="http://schemas.microsoft.com/office/drawing/2014/main" id="{FD078776-1C56-7749-BAED-C912DBB02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2" name="Freeform 107">
              <a:extLst>
                <a:ext uri="{FF2B5EF4-FFF2-40B4-BE49-F238E27FC236}">
                  <a16:creationId xmlns:a16="http://schemas.microsoft.com/office/drawing/2014/main" id="{C1640F4A-BAD0-244C-800C-D7A760E8F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947" name="Rectangle 127">
            <a:extLst>
              <a:ext uri="{FF2B5EF4-FFF2-40B4-BE49-F238E27FC236}">
                <a16:creationId xmlns:a16="http://schemas.microsoft.com/office/drawing/2014/main" id="{FEF94EE2-73E0-1740-B89F-3B47241BA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886200"/>
            <a:ext cx="4114800" cy="2057400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    NOR</a:t>
            </a:r>
          </a:p>
        </p:txBody>
      </p:sp>
      <p:sp>
        <p:nvSpPr>
          <p:cNvPr id="123948" name="Freeform 16">
            <a:extLst>
              <a:ext uri="{FF2B5EF4-FFF2-40B4-BE49-F238E27FC236}">
                <a16:creationId xmlns:a16="http://schemas.microsoft.com/office/drawing/2014/main" id="{066D4928-340F-3F49-BD5C-7ED87D77216C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4889CAF8-9DC2-E44C-9318-1DD37A15E9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4930" name="Group 1">
            <a:extLst>
              <a:ext uri="{FF2B5EF4-FFF2-40B4-BE49-F238E27FC236}">
                <a16:creationId xmlns:a16="http://schemas.microsoft.com/office/drawing/2014/main" id="{81B06B35-EAB5-7142-82F1-C5C9A9A5A8AF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4991" name="Line 4">
              <a:extLst>
                <a:ext uri="{FF2B5EF4-FFF2-40B4-BE49-F238E27FC236}">
                  <a16:creationId xmlns:a16="http://schemas.microsoft.com/office/drawing/2014/main" id="{69DA7BA7-C53A-2D4B-A6F1-955949B7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2" name="Line 5">
              <a:extLst>
                <a:ext uri="{FF2B5EF4-FFF2-40B4-BE49-F238E27FC236}">
                  <a16:creationId xmlns:a16="http://schemas.microsoft.com/office/drawing/2014/main" id="{089195D7-00F9-6449-8EBF-C77256719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3" name="Line 6">
              <a:extLst>
                <a:ext uri="{FF2B5EF4-FFF2-40B4-BE49-F238E27FC236}">
                  <a16:creationId xmlns:a16="http://schemas.microsoft.com/office/drawing/2014/main" id="{1C55A612-CF48-484C-938D-C19561914C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4" name="Freeform 7">
              <a:extLst>
                <a:ext uri="{FF2B5EF4-FFF2-40B4-BE49-F238E27FC236}">
                  <a16:creationId xmlns:a16="http://schemas.microsoft.com/office/drawing/2014/main" id="{E2C353F7-516E-754C-B7F5-B8504C4E5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5" name="Freeform 8">
              <a:extLst>
                <a:ext uri="{FF2B5EF4-FFF2-40B4-BE49-F238E27FC236}">
                  <a16:creationId xmlns:a16="http://schemas.microsoft.com/office/drawing/2014/main" id="{6E053E8E-178D-6444-9817-ED7A67E6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6" name="Freeform 9">
              <a:extLst>
                <a:ext uri="{FF2B5EF4-FFF2-40B4-BE49-F238E27FC236}">
                  <a16:creationId xmlns:a16="http://schemas.microsoft.com/office/drawing/2014/main" id="{44F21617-9A20-C04F-81C3-855A75D5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7" name="Freeform 10">
              <a:extLst>
                <a:ext uri="{FF2B5EF4-FFF2-40B4-BE49-F238E27FC236}">
                  <a16:creationId xmlns:a16="http://schemas.microsoft.com/office/drawing/2014/main" id="{B921EFF2-EDA9-E146-BF6C-18648A93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8" name="Freeform 11">
              <a:extLst>
                <a:ext uri="{FF2B5EF4-FFF2-40B4-BE49-F238E27FC236}">
                  <a16:creationId xmlns:a16="http://schemas.microsoft.com/office/drawing/2014/main" id="{746413E2-D1EE-9841-86BE-2179EBC4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99" name="Line 12">
              <a:extLst>
                <a:ext uri="{FF2B5EF4-FFF2-40B4-BE49-F238E27FC236}">
                  <a16:creationId xmlns:a16="http://schemas.microsoft.com/office/drawing/2014/main" id="{FE78A5E1-C63A-E34F-8544-8C75226EF3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0" name="Freeform 13">
              <a:extLst>
                <a:ext uri="{FF2B5EF4-FFF2-40B4-BE49-F238E27FC236}">
                  <a16:creationId xmlns:a16="http://schemas.microsoft.com/office/drawing/2014/main" id="{55DAAECA-AC17-6946-BBC1-D408247F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01" name="Freeform 14">
              <a:extLst>
                <a:ext uri="{FF2B5EF4-FFF2-40B4-BE49-F238E27FC236}">
                  <a16:creationId xmlns:a16="http://schemas.microsoft.com/office/drawing/2014/main" id="{3D8CAFE0-3CFF-C545-B45A-4FA95F8A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02" name="Line 15">
              <a:extLst>
                <a:ext uri="{FF2B5EF4-FFF2-40B4-BE49-F238E27FC236}">
                  <a16:creationId xmlns:a16="http://schemas.microsoft.com/office/drawing/2014/main" id="{31488EF6-ED23-DF44-BA88-2E5031646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3" name="Line 17">
              <a:extLst>
                <a:ext uri="{FF2B5EF4-FFF2-40B4-BE49-F238E27FC236}">
                  <a16:creationId xmlns:a16="http://schemas.microsoft.com/office/drawing/2014/main" id="{BF66528C-2D50-CD44-9DA6-DB5F53B792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4" name="Line 18">
              <a:extLst>
                <a:ext uri="{FF2B5EF4-FFF2-40B4-BE49-F238E27FC236}">
                  <a16:creationId xmlns:a16="http://schemas.microsoft.com/office/drawing/2014/main" id="{CD816B5B-4060-5F4E-8808-1B40ABCDEA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5" name="Line 27">
              <a:extLst>
                <a:ext uri="{FF2B5EF4-FFF2-40B4-BE49-F238E27FC236}">
                  <a16:creationId xmlns:a16="http://schemas.microsoft.com/office/drawing/2014/main" id="{2BC636CB-02DA-1A47-8384-14397445C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6" name="Line 28">
              <a:extLst>
                <a:ext uri="{FF2B5EF4-FFF2-40B4-BE49-F238E27FC236}">
                  <a16:creationId xmlns:a16="http://schemas.microsoft.com/office/drawing/2014/main" id="{167ACEDA-58F7-3547-848D-D6D1FF32F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7" name="Line 29">
              <a:extLst>
                <a:ext uri="{FF2B5EF4-FFF2-40B4-BE49-F238E27FC236}">
                  <a16:creationId xmlns:a16="http://schemas.microsoft.com/office/drawing/2014/main" id="{E2C93AF6-51C6-5443-B91B-45CC82343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8" name="Freeform 30">
              <a:extLst>
                <a:ext uri="{FF2B5EF4-FFF2-40B4-BE49-F238E27FC236}">
                  <a16:creationId xmlns:a16="http://schemas.microsoft.com/office/drawing/2014/main" id="{2BC392AE-6236-154F-B6B9-31FE4C31B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9" name="Freeform 31">
              <a:extLst>
                <a:ext uri="{FF2B5EF4-FFF2-40B4-BE49-F238E27FC236}">
                  <a16:creationId xmlns:a16="http://schemas.microsoft.com/office/drawing/2014/main" id="{8B46B78F-42D0-6B4C-9E36-754290667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0" name="Freeform 33">
              <a:extLst>
                <a:ext uri="{FF2B5EF4-FFF2-40B4-BE49-F238E27FC236}">
                  <a16:creationId xmlns:a16="http://schemas.microsoft.com/office/drawing/2014/main" id="{1B57250A-2880-BA41-A1EF-DCC9D321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1" name="Freeform 35">
              <a:extLst>
                <a:ext uri="{FF2B5EF4-FFF2-40B4-BE49-F238E27FC236}">
                  <a16:creationId xmlns:a16="http://schemas.microsoft.com/office/drawing/2014/main" id="{B515B6C0-2396-2041-95BF-C6F3FBBA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2" name="Rectangle 82">
              <a:extLst>
                <a:ext uri="{FF2B5EF4-FFF2-40B4-BE49-F238E27FC236}">
                  <a16:creationId xmlns:a16="http://schemas.microsoft.com/office/drawing/2014/main" id="{DE56C7FC-BC36-C04B-A367-7FA0BDB4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3" name="Rectangle 84">
              <a:extLst>
                <a:ext uri="{FF2B5EF4-FFF2-40B4-BE49-F238E27FC236}">
                  <a16:creationId xmlns:a16="http://schemas.microsoft.com/office/drawing/2014/main" id="{11E018E5-75D7-044F-8223-B7A75E28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86">
              <a:extLst>
                <a:ext uri="{FF2B5EF4-FFF2-40B4-BE49-F238E27FC236}">
                  <a16:creationId xmlns:a16="http://schemas.microsoft.com/office/drawing/2014/main" id="{702EF85A-E7B9-E140-B091-D5DB42B5C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5" name="Rectangle 88">
              <a:extLst>
                <a:ext uri="{FF2B5EF4-FFF2-40B4-BE49-F238E27FC236}">
                  <a16:creationId xmlns:a16="http://schemas.microsoft.com/office/drawing/2014/main" id="{9D892E5A-BE05-3E41-B9CA-B6B877ED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5016" name="AutoShape 127">
              <a:extLst>
                <a:ext uri="{FF2B5EF4-FFF2-40B4-BE49-F238E27FC236}">
                  <a16:creationId xmlns:a16="http://schemas.microsoft.com/office/drawing/2014/main" id="{C96894A9-8CC4-3D41-AC72-89B23D0F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4931" name="Line 16">
            <a:extLst>
              <a:ext uri="{FF2B5EF4-FFF2-40B4-BE49-F238E27FC236}">
                <a16:creationId xmlns:a16="http://schemas.microsoft.com/office/drawing/2014/main" id="{07D14FC0-64D2-4947-87D5-06B5603491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2" name="Freeform 6">
            <a:extLst>
              <a:ext uri="{FF2B5EF4-FFF2-40B4-BE49-F238E27FC236}">
                <a16:creationId xmlns:a16="http://schemas.microsoft.com/office/drawing/2014/main" id="{AE0983A5-34D9-3041-862F-114870D45A4E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3" name="Rectangle 22">
            <a:extLst>
              <a:ext uri="{FF2B5EF4-FFF2-40B4-BE49-F238E27FC236}">
                <a16:creationId xmlns:a16="http://schemas.microsoft.com/office/drawing/2014/main" id="{810FB74A-7C6C-F942-837A-311EADF89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4" name="Rectangle 23">
            <a:extLst>
              <a:ext uri="{FF2B5EF4-FFF2-40B4-BE49-F238E27FC236}">
                <a16:creationId xmlns:a16="http://schemas.microsoft.com/office/drawing/2014/main" id="{EBFAD56F-970C-0348-889D-C86DA7F1E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5" name="Rectangle 24">
            <a:extLst>
              <a:ext uri="{FF2B5EF4-FFF2-40B4-BE49-F238E27FC236}">
                <a16:creationId xmlns:a16="http://schemas.microsoft.com/office/drawing/2014/main" id="{406E7085-01CA-E34B-822E-76041D2E5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6" name="Freeform 25">
            <a:extLst>
              <a:ext uri="{FF2B5EF4-FFF2-40B4-BE49-F238E27FC236}">
                <a16:creationId xmlns:a16="http://schemas.microsoft.com/office/drawing/2014/main" id="{B762DD29-CCB9-B54F-8BA5-A5B8B9909F05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7" name="Rectangle 43">
            <a:extLst>
              <a:ext uri="{FF2B5EF4-FFF2-40B4-BE49-F238E27FC236}">
                <a16:creationId xmlns:a16="http://schemas.microsoft.com/office/drawing/2014/main" id="{D9080EB8-8B86-AB45-9EDC-61FDB687F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38" name="Group 58">
            <a:extLst>
              <a:ext uri="{FF2B5EF4-FFF2-40B4-BE49-F238E27FC236}">
                <a16:creationId xmlns:a16="http://schemas.microsoft.com/office/drawing/2014/main" id="{7965D0F9-4D3B-1343-81B6-0CBC8C73BA6E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4984" name="Group 59">
              <a:extLst>
                <a:ext uri="{FF2B5EF4-FFF2-40B4-BE49-F238E27FC236}">
                  <a16:creationId xmlns:a16="http://schemas.microsoft.com/office/drawing/2014/main" id="{5372AA94-76BF-EF40-8CDC-3191C1920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4986" name="Rectangle 77">
                <a:extLst>
                  <a:ext uri="{FF2B5EF4-FFF2-40B4-BE49-F238E27FC236}">
                    <a16:creationId xmlns:a16="http://schemas.microsoft.com/office/drawing/2014/main" id="{680CFF0C-841E-CA4D-BD5F-EF913645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7" name="Rectangle 78">
                <a:extLst>
                  <a:ext uri="{FF2B5EF4-FFF2-40B4-BE49-F238E27FC236}">
                    <a16:creationId xmlns:a16="http://schemas.microsoft.com/office/drawing/2014/main" id="{66028DDB-F740-9B41-9BFF-E899D1620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8" name="Rectangle 79">
                <a:extLst>
                  <a:ext uri="{FF2B5EF4-FFF2-40B4-BE49-F238E27FC236}">
                    <a16:creationId xmlns:a16="http://schemas.microsoft.com/office/drawing/2014/main" id="{AAA1936C-8DD2-AD4A-AD04-C7853288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9" name="Rectangle 80">
                <a:extLst>
                  <a:ext uri="{FF2B5EF4-FFF2-40B4-BE49-F238E27FC236}">
                    <a16:creationId xmlns:a16="http://schemas.microsoft.com/office/drawing/2014/main" id="{C11182B0-17E3-E54F-88A3-54BA8B5E7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90" name="Rectangle 83">
                <a:extLst>
                  <a:ext uri="{FF2B5EF4-FFF2-40B4-BE49-F238E27FC236}">
                    <a16:creationId xmlns:a16="http://schemas.microsoft.com/office/drawing/2014/main" id="{0F124C7A-9C65-8941-B6AF-672742C30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4985" name="Straight Connector 97">
              <a:extLst>
                <a:ext uri="{FF2B5EF4-FFF2-40B4-BE49-F238E27FC236}">
                  <a16:creationId xmlns:a16="http://schemas.microsoft.com/office/drawing/2014/main" id="{5AF8C352-725E-7349-B902-0D92AB4709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39" name="Line 16">
            <a:extLst>
              <a:ext uri="{FF2B5EF4-FFF2-40B4-BE49-F238E27FC236}">
                <a16:creationId xmlns:a16="http://schemas.microsoft.com/office/drawing/2014/main" id="{EDE64974-2834-9843-8DEA-78AF133572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0" name="Freeform 6">
            <a:extLst>
              <a:ext uri="{FF2B5EF4-FFF2-40B4-BE49-F238E27FC236}">
                <a16:creationId xmlns:a16="http://schemas.microsoft.com/office/drawing/2014/main" id="{B44B54A4-BE2C-984C-B1FB-A6355756C777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1" name="Freeform 7">
            <a:extLst>
              <a:ext uri="{FF2B5EF4-FFF2-40B4-BE49-F238E27FC236}">
                <a16:creationId xmlns:a16="http://schemas.microsoft.com/office/drawing/2014/main" id="{5B77FB5A-4FEA-C64B-8D2D-01DCF8117C74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42" name="Line 8">
            <a:extLst>
              <a:ext uri="{FF2B5EF4-FFF2-40B4-BE49-F238E27FC236}">
                <a16:creationId xmlns:a16="http://schemas.microsoft.com/office/drawing/2014/main" id="{9171E3F1-BF08-6B4D-A58C-A0FA6CCD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3" name="Rectangle 22">
            <a:extLst>
              <a:ext uri="{FF2B5EF4-FFF2-40B4-BE49-F238E27FC236}">
                <a16:creationId xmlns:a16="http://schemas.microsoft.com/office/drawing/2014/main" id="{F0A108FF-606A-B649-ACEE-20AE032EA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4" name="Rectangle 23">
            <a:extLst>
              <a:ext uri="{FF2B5EF4-FFF2-40B4-BE49-F238E27FC236}">
                <a16:creationId xmlns:a16="http://schemas.microsoft.com/office/drawing/2014/main" id="{E9985217-0D2A-1C43-A3AB-39B588ED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5" name="Rectangle 24">
            <a:extLst>
              <a:ext uri="{FF2B5EF4-FFF2-40B4-BE49-F238E27FC236}">
                <a16:creationId xmlns:a16="http://schemas.microsoft.com/office/drawing/2014/main" id="{77D04D6E-777A-414D-95B6-A25A7DCC4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6" name="Freeform 25">
            <a:extLst>
              <a:ext uri="{FF2B5EF4-FFF2-40B4-BE49-F238E27FC236}">
                <a16:creationId xmlns:a16="http://schemas.microsoft.com/office/drawing/2014/main" id="{0604EF78-EBCE-A248-8CFB-60016A6B24C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7" name="Rectangle 43">
            <a:extLst>
              <a:ext uri="{FF2B5EF4-FFF2-40B4-BE49-F238E27FC236}">
                <a16:creationId xmlns:a16="http://schemas.microsoft.com/office/drawing/2014/main" id="{4D002E58-09CE-E842-BADE-AA6D0E5A4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48" name="Group 58">
            <a:extLst>
              <a:ext uri="{FF2B5EF4-FFF2-40B4-BE49-F238E27FC236}">
                <a16:creationId xmlns:a16="http://schemas.microsoft.com/office/drawing/2014/main" id="{5FB64C88-9149-6843-844F-D308E713CE6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4977" name="Group 59">
              <a:extLst>
                <a:ext uri="{FF2B5EF4-FFF2-40B4-BE49-F238E27FC236}">
                  <a16:creationId xmlns:a16="http://schemas.microsoft.com/office/drawing/2014/main" id="{0C15642A-6E85-8F44-964D-9B0BDD0340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4979" name="Rectangle 77">
                <a:extLst>
                  <a:ext uri="{FF2B5EF4-FFF2-40B4-BE49-F238E27FC236}">
                    <a16:creationId xmlns:a16="http://schemas.microsoft.com/office/drawing/2014/main" id="{661EC18D-9C44-AF48-A45C-2AE0D7C62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0" name="Rectangle 78">
                <a:extLst>
                  <a:ext uri="{FF2B5EF4-FFF2-40B4-BE49-F238E27FC236}">
                    <a16:creationId xmlns:a16="http://schemas.microsoft.com/office/drawing/2014/main" id="{4B8F1E54-83A4-1441-B8FC-3E9F43196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1" name="Rectangle 79">
                <a:extLst>
                  <a:ext uri="{FF2B5EF4-FFF2-40B4-BE49-F238E27FC236}">
                    <a16:creationId xmlns:a16="http://schemas.microsoft.com/office/drawing/2014/main" id="{FCF75DA8-7131-0F4C-BD5C-F9A06709B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2" name="Rectangle 80">
                <a:extLst>
                  <a:ext uri="{FF2B5EF4-FFF2-40B4-BE49-F238E27FC236}">
                    <a16:creationId xmlns:a16="http://schemas.microsoft.com/office/drawing/2014/main" id="{4E4633DF-0099-2645-83FE-BE46D9BA3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3" name="Rectangle 83">
                <a:extLst>
                  <a:ext uri="{FF2B5EF4-FFF2-40B4-BE49-F238E27FC236}">
                    <a16:creationId xmlns:a16="http://schemas.microsoft.com/office/drawing/2014/main" id="{2C37B236-0AB3-7C42-AC72-77A2FE0D3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4978" name="Straight Connector 85">
              <a:extLst>
                <a:ext uri="{FF2B5EF4-FFF2-40B4-BE49-F238E27FC236}">
                  <a16:creationId xmlns:a16="http://schemas.microsoft.com/office/drawing/2014/main" id="{94F7E7F3-9692-904E-A625-62DA397323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49" name="Line 9">
            <a:extLst>
              <a:ext uri="{FF2B5EF4-FFF2-40B4-BE49-F238E27FC236}">
                <a16:creationId xmlns:a16="http://schemas.microsoft.com/office/drawing/2014/main" id="{12A15F17-3EF4-E944-B95A-E2B5263B9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0" name="Line 10">
            <a:extLst>
              <a:ext uri="{FF2B5EF4-FFF2-40B4-BE49-F238E27FC236}">
                <a16:creationId xmlns:a16="http://schemas.microsoft.com/office/drawing/2014/main" id="{AE1A1F96-8FED-1D49-BB8F-AE34B00BC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1" name="Line 11">
            <a:extLst>
              <a:ext uri="{FF2B5EF4-FFF2-40B4-BE49-F238E27FC236}">
                <a16:creationId xmlns:a16="http://schemas.microsoft.com/office/drawing/2014/main" id="{4719BE07-7505-4D4F-8D6C-63AF5BB6B5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2" name="Group 3">
            <a:extLst>
              <a:ext uri="{FF2B5EF4-FFF2-40B4-BE49-F238E27FC236}">
                <a16:creationId xmlns:a16="http://schemas.microsoft.com/office/drawing/2014/main" id="{A6732521-E0CF-0E4B-8058-2FCD66827C10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4973" name="Freeform 104">
              <a:extLst>
                <a:ext uri="{FF2B5EF4-FFF2-40B4-BE49-F238E27FC236}">
                  <a16:creationId xmlns:a16="http://schemas.microsoft.com/office/drawing/2014/main" id="{77697A4A-6B14-C54A-B93D-9B3BFB2A1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4" name="Freeform 105">
              <a:extLst>
                <a:ext uri="{FF2B5EF4-FFF2-40B4-BE49-F238E27FC236}">
                  <a16:creationId xmlns:a16="http://schemas.microsoft.com/office/drawing/2014/main" id="{9FB5835C-8713-5E44-A1C9-1833EF63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5" name="Freeform 106">
              <a:extLst>
                <a:ext uri="{FF2B5EF4-FFF2-40B4-BE49-F238E27FC236}">
                  <a16:creationId xmlns:a16="http://schemas.microsoft.com/office/drawing/2014/main" id="{FB3923F8-E458-D045-9EB1-7DA95DB72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6" name="Freeform 107">
              <a:extLst>
                <a:ext uri="{FF2B5EF4-FFF2-40B4-BE49-F238E27FC236}">
                  <a16:creationId xmlns:a16="http://schemas.microsoft.com/office/drawing/2014/main" id="{F85DA1C4-7188-D54C-92F4-54CFB732F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3" name="Line 38">
            <a:extLst>
              <a:ext uri="{FF2B5EF4-FFF2-40B4-BE49-F238E27FC236}">
                <a16:creationId xmlns:a16="http://schemas.microsoft.com/office/drawing/2014/main" id="{75DEE155-E635-F746-A2F8-01375C0EF4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4" name="Line 39">
            <a:extLst>
              <a:ext uri="{FF2B5EF4-FFF2-40B4-BE49-F238E27FC236}">
                <a16:creationId xmlns:a16="http://schemas.microsoft.com/office/drawing/2014/main" id="{65FC61EB-D810-CA47-B2C6-D87E9B49668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5" name="Rectangle 77">
            <a:extLst>
              <a:ext uri="{FF2B5EF4-FFF2-40B4-BE49-F238E27FC236}">
                <a16:creationId xmlns:a16="http://schemas.microsoft.com/office/drawing/2014/main" id="{901EC745-1C29-1944-A8F2-1ABC1FB54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6" name="Line 8">
            <a:extLst>
              <a:ext uri="{FF2B5EF4-FFF2-40B4-BE49-F238E27FC236}">
                <a16:creationId xmlns:a16="http://schemas.microsoft.com/office/drawing/2014/main" id="{2102E71E-7923-D742-9A3D-752E2A62A8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7" name="Group 110">
            <a:extLst>
              <a:ext uri="{FF2B5EF4-FFF2-40B4-BE49-F238E27FC236}">
                <a16:creationId xmlns:a16="http://schemas.microsoft.com/office/drawing/2014/main" id="{918103D3-52DA-2D42-8F2B-210D596BFC5E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4969" name="Freeform 104">
              <a:extLst>
                <a:ext uri="{FF2B5EF4-FFF2-40B4-BE49-F238E27FC236}">
                  <a16:creationId xmlns:a16="http://schemas.microsoft.com/office/drawing/2014/main" id="{FCE9E83B-53DE-3C41-AFA5-E81D57DA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Freeform 105">
              <a:extLst>
                <a:ext uri="{FF2B5EF4-FFF2-40B4-BE49-F238E27FC236}">
                  <a16:creationId xmlns:a16="http://schemas.microsoft.com/office/drawing/2014/main" id="{DAA0EE26-95AE-834E-B33C-E43630274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1" name="Freeform 106">
              <a:extLst>
                <a:ext uri="{FF2B5EF4-FFF2-40B4-BE49-F238E27FC236}">
                  <a16:creationId xmlns:a16="http://schemas.microsoft.com/office/drawing/2014/main" id="{BFF836B0-A8A0-8D46-9EE2-E6D469D6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Freeform 107">
              <a:extLst>
                <a:ext uri="{FF2B5EF4-FFF2-40B4-BE49-F238E27FC236}">
                  <a16:creationId xmlns:a16="http://schemas.microsoft.com/office/drawing/2014/main" id="{A795CFD4-C02C-4846-BC0E-49F2595D1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8" name="Group 109">
            <a:extLst>
              <a:ext uri="{FF2B5EF4-FFF2-40B4-BE49-F238E27FC236}">
                <a16:creationId xmlns:a16="http://schemas.microsoft.com/office/drawing/2014/main" id="{47AD7065-F727-8340-8227-C840A21929F3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4965" name="Freeform 104">
              <a:extLst>
                <a:ext uri="{FF2B5EF4-FFF2-40B4-BE49-F238E27FC236}">
                  <a16:creationId xmlns:a16="http://schemas.microsoft.com/office/drawing/2014/main" id="{A69BEC39-8673-DF40-B372-7C15C2A7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6" name="Freeform 105">
              <a:extLst>
                <a:ext uri="{FF2B5EF4-FFF2-40B4-BE49-F238E27FC236}">
                  <a16:creationId xmlns:a16="http://schemas.microsoft.com/office/drawing/2014/main" id="{091F0064-0CB1-7749-9737-D5B2BF6F9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7" name="Freeform 106">
              <a:extLst>
                <a:ext uri="{FF2B5EF4-FFF2-40B4-BE49-F238E27FC236}">
                  <a16:creationId xmlns:a16="http://schemas.microsoft.com/office/drawing/2014/main" id="{20DB341C-D7DA-3C4F-924C-D7CFEFD7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8" name="Freeform 107">
              <a:extLst>
                <a:ext uri="{FF2B5EF4-FFF2-40B4-BE49-F238E27FC236}">
                  <a16:creationId xmlns:a16="http://schemas.microsoft.com/office/drawing/2014/main" id="{F413E73F-8A2D-9241-A712-C9A03DC2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9" name="Freeform 25">
            <a:extLst>
              <a:ext uri="{FF2B5EF4-FFF2-40B4-BE49-F238E27FC236}">
                <a16:creationId xmlns:a16="http://schemas.microsoft.com/office/drawing/2014/main" id="{9EB8D8D8-10F7-5346-9F8D-80B423104FAB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0" name="Freeform 16">
            <a:extLst>
              <a:ext uri="{FF2B5EF4-FFF2-40B4-BE49-F238E27FC236}">
                <a16:creationId xmlns:a16="http://schemas.microsoft.com/office/drawing/2014/main" id="{BC0C5C7C-5AC6-2C43-AA82-3B49515459D8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Rectangle 36">
            <a:extLst>
              <a:ext uri="{FF2B5EF4-FFF2-40B4-BE49-F238E27FC236}">
                <a16:creationId xmlns:a16="http://schemas.microsoft.com/office/drawing/2014/main" id="{B23C71A5-D6D9-2247-B99A-DF9BD866E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4962" name="Rectangle 40">
            <a:extLst>
              <a:ext uri="{FF2B5EF4-FFF2-40B4-BE49-F238E27FC236}">
                <a16:creationId xmlns:a16="http://schemas.microsoft.com/office/drawing/2014/main" id="{0E49737A-DCA5-2746-9C47-C47C35E53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4963" name="Rectangle 40">
            <a:extLst>
              <a:ext uri="{FF2B5EF4-FFF2-40B4-BE49-F238E27FC236}">
                <a16:creationId xmlns:a16="http://schemas.microsoft.com/office/drawing/2014/main" id="{904FCB57-D14B-9A44-AF65-609D6C125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4964" name="Rectangle 105">
            <a:extLst>
              <a:ext uri="{FF2B5EF4-FFF2-40B4-BE49-F238E27FC236}">
                <a16:creationId xmlns:a16="http://schemas.microsoft.com/office/drawing/2014/main" id="{2C3CBACE-2FEA-3E42-878A-ACD9F969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0691051B-78B2-C24E-A6C2-1511F9A5E9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16386" name="Content Placeholder 2">
            <a:extLst>
              <a:ext uri="{FF2B5EF4-FFF2-40B4-BE49-F238E27FC236}">
                <a16:creationId xmlns:a16="http://schemas.microsoft.com/office/drawing/2014/main" id="{347D81BA-144C-054F-98C1-B884BCFD255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6387" name="Straight Connector 8">
            <a:extLst>
              <a:ext uri="{FF2B5EF4-FFF2-40B4-BE49-F238E27FC236}">
                <a16:creationId xmlns:a16="http://schemas.microsoft.com/office/drawing/2014/main" id="{746BFB72-9080-6645-A317-6C2C73375F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3062288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88" name="Straight Connector 8">
            <a:extLst>
              <a:ext uri="{FF2B5EF4-FFF2-40B4-BE49-F238E27FC236}">
                <a16:creationId xmlns:a16="http://schemas.microsoft.com/office/drawing/2014/main" id="{B2AE6158-7A39-3545-91BE-55BD323ED4F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2401888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89" name="Straight Connector 8">
            <a:extLst>
              <a:ext uri="{FF2B5EF4-FFF2-40B4-BE49-F238E27FC236}">
                <a16:creationId xmlns:a16="http://schemas.microsoft.com/office/drawing/2014/main" id="{3B0984C2-B131-A74B-8E45-B9B93CBF737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288" y="2395538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90" name="Straight Connector 8">
            <a:extLst>
              <a:ext uri="{FF2B5EF4-FFF2-40B4-BE49-F238E27FC236}">
                <a16:creationId xmlns:a16="http://schemas.microsoft.com/office/drawing/2014/main" id="{351FF9E5-AA49-BB48-8573-8C7069F892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59401" y="3756025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5852C27B-DE89-F949-AC1B-2C4DEB3EB25D}"/>
              </a:ext>
            </a:extLst>
          </p:cNvPr>
          <p:cNvSpPr txBox="1">
            <a:spLocks/>
          </p:cNvSpPr>
          <p:nvPr/>
        </p:nvSpPr>
        <p:spPr bwMode="auto">
          <a:xfrm>
            <a:off x="1957388" y="2387600"/>
            <a:ext cx="1865312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0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</a:t>
            </a:r>
            <a:r>
              <a:rPr lang="en-US" kern="0" dirty="0">
                <a:solidFill>
                  <a:srgbClr val="FF0000"/>
                </a:solidFill>
              </a:rPr>
              <a:t>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392" name="TextBox 21">
            <a:extLst>
              <a:ext uri="{FF2B5EF4-FFF2-40B4-BE49-F238E27FC236}">
                <a16:creationId xmlns:a16="http://schemas.microsoft.com/office/drawing/2014/main" id="{77248F1B-E74D-2A4E-BE9A-477CF61D9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1913" y="2743200"/>
            <a:ext cx="33004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0’s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minterm sub-index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8618B161-1BC5-D447-AA49-0AFEDF7757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5954" name="Group 1">
            <a:extLst>
              <a:ext uri="{FF2B5EF4-FFF2-40B4-BE49-F238E27FC236}">
                <a16:creationId xmlns:a16="http://schemas.microsoft.com/office/drawing/2014/main" id="{16ECCB4A-F23C-9642-8164-670A4591A8C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6019" name="Line 4">
              <a:extLst>
                <a:ext uri="{FF2B5EF4-FFF2-40B4-BE49-F238E27FC236}">
                  <a16:creationId xmlns:a16="http://schemas.microsoft.com/office/drawing/2014/main" id="{9E013CBA-35BE-9044-9E66-33CAE093B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0" name="Line 5">
              <a:extLst>
                <a:ext uri="{FF2B5EF4-FFF2-40B4-BE49-F238E27FC236}">
                  <a16:creationId xmlns:a16="http://schemas.microsoft.com/office/drawing/2014/main" id="{0080940E-B388-454D-8EC7-CAAE03922D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Line 6">
              <a:extLst>
                <a:ext uri="{FF2B5EF4-FFF2-40B4-BE49-F238E27FC236}">
                  <a16:creationId xmlns:a16="http://schemas.microsoft.com/office/drawing/2014/main" id="{32B80CD3-F343-EC47-8275-2CDD9B49D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2" name="Freeform 7">
              <a:extLst>
                <a:ext uri="{FF2B5EF4-FFF2-40B4-BE49-F238E27FC236}">
                  <a16:creationId xmlns:a16="http://schemas.microsoft.com/office/drawing/2014/main" id="{B8F79799-BA57-CC48-AA5A-5D751889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3" name="Freeform 8">
              <a:extLst>
                <a:ext uri="{FF2B5EF4-FFF2-40B4-BE49-F238E27FC236}">
                  <a16:creationId xmlns:a16="http://schemas.microsoft.com/office/drawing/2014/main" id="{47E0A783-0EFB-FC41-9F9F-E7B31B8B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4" name="Freeform 9">
              <a:extLst>
                <a:ext uri="{FF2B5EF4-FFF2-40B4-BE49-F238E27FC236}">
                  <a16:creationId xmlns:a16="http://schemas.microsoft.com/office/drawing/2014/main" id="{058A90E8-0FD9-5648-9ECA-499C4585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5" name="Freeform 10">
              <a:extLst>
                <a:ext uri="{FF2B5EF4-FFF2-40B4-BE49-F238E27FC236}">
                  <a16:creationId xmlns:a16="http://schemas.microsoft.com/office/drawing/2014/main" id="{B35D3779-864E-1042-954F-E512D088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6" name="Freeform 11">
              <a:extLst>
                <a:ext uri="{FF2B5EF4-FFF2-40B4-BE49-F238E27FC236}">
                  <a16:creationId xmlns:a16="http://schemas.microsoft.com/office/drawing/2014/main" id="{9A6E5910-645F-264B-808A-D5C24D85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7" name="Line 12">
              <a:extLst>
                <a:ext uri="{FF2B5EF4-FFF2-40B4-BE49-F238E27FC236}">
                  <a16:creationId xmlns:a16="http://schemas.microsoft.com/office/drawing/2014/main" id="{9037A649-3D24-7F42-AA4A-079D69418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8" name="Freeform 13">
              <a:extLst>
                <a:ext uri="{FF2B5EF4-FFF2-40B4-BE49-F238E27FC236}">
                  <a16:creationId xmlns:a16="http://schemas.microsoft.com/office/drawing/2014/main" id="{1E7FC83B-3068-2B4D-A03B-548B4510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9" name="Freeform 14">
              <a:extLst>
                <a:ext uri="{FF2B5EF4-FFF2-40B4-BE49-F238E27FC236}">
                  <a16:creationId xmlns:a16="http://schemas.microsoft.com/office/drawing/2014/main" id="{3DBEAC2A-3F06-514C-94D4-3965F690B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30" name="Line 15">
              <a:extLst>
                <a:ext uri="{FF2B5EF4-FFF2-40B4-BE49-F238E27FC236}">
                  <a16:creationId xmlns:a16="http://schemas.microsoft.com/office/drawing/2014/main" id="{FD3F9BD7-512F-E64F-AA85-82BF61EAA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1" name="Line 17">
              <a:extLst>
                <a:ext uri="{FF2B5EF4-FFF2-40B4-BE49-F238E27FC236}">
                  <a16:creationId xmlns:a16="http://schemas.microsoft.com/office/drawing/2014/main" id="{7206797F-2B6D-DB4C-9D6F-946B971C2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2" name="Line 18">
              <a:extLst>
                <a:ext uri="{FF2B5EF4-FFF2-40B4-BE49-F238E27FC236}">
                  <a16:creationId xmlns:a16="http://schemas.microsoft.com/office/drawing/2014/main" id="{1FBF5C63-D68A-C34E-BB3A-C4A9F3F1BB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3" name="Line 27">
              <a:extLst>
                <a:ext uri="{FF2B5EF4-FFF2-40B4-BE49-F238E27FC236}">
                  <a16:creationId xmlns:a16="http://schemas.microsoft.com/office/drawing/2014/main" id="{E66A1E85-396A-AA4A-82A6-AC0568421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4" name="Line 28">
              <a:extLst>
                <a:ext uri="{FF2B5EF4-FFF2-40B4-BE49-F238E27FC236}">
                  <a16:creationId xmlns:a16="http://schemas.microsoft.com/office/drawing/2014/main" id="{3682615C-4325-AC4F-8D93-82D01BF0C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5" name="Line 29">
              <a:extLst>
                <a:ext uri="{FF2B5EF4-FFF2-40B4-BE49-F238E27FC236}">
                  <a16:creationId xmlns:a16="http://schemas.microsoft.com/office/drawing/2014/main" id="{CFD67EAE-BAEC-1B4A-99B0-22B604E7E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6" name="Freeform 30">
              <a:extLst>
                <a:ext uri="{FF2B5EF4-FFF2-40B4-BE49-F238E27FC236}">
                  <a16:creationId xmlns:a16="http://schemas.microsoft.com/office/drawing/2014/main" id="{C3C2D253-3803-2A4A-A72E-B711135B0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7" name="Freeform 31">
              <a:extLst>
                <a:ext uri="{FF2B5EF4-FFF2-40B4-BE49-F238E27FC236}">
                  <a16:creationId xmlns:a16="http://schemas.microsoft.com/office/drawing/2014/main" id="{A130D265-8609-2644-9005-14DDCF8D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8" name="Freeform 33">
              <a:extLst>
                <a:ext uri="{FF2B5EF4-FFF2-40B4-BE49-F238E27FC236}">
                  <a16:creationId xmlns:a16="http://schemas.microsoft.com/office/drawing/2014/main" id="{8641AFBB-5571-1449-9367-63FDB3FA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9" name="Freeform 35">
              <a:extLst>
                <a:ext uri="{FF2B5EF4-FFF2-40B4-BE49-F238E27FC236}">
                  <a16:creationId xmlns:a16="http://schemas.microsoft.com/office/drawing/2014/main" id="{2CF94C76-12AA-674A-9EE3-BF84020D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0" name="Rectangle 82">
              <a:extLst>
                <a:ext uri="{FF2B5EF4-FFF2-40B4-BE49-F238E27FC236}">
                  <a16:creationId xmlns:a16="http://schemas.microsoft.com/office/drawing/2014/main" id="{4077EDC7-78E3-A842-B581-6F5127395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1" name="Rectangle 84">
              <a:extLst>
                <a:ext uri="{FF2B5EF4-FFF2-40B4-BE49-F238E27FC236}">
                  <a16:creationId xmlns:a16="http://schemas.microsoft.com/office/drawing/2014/main" id="{1F718D3C-CA32-C140-A8B9-53179EE33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2" name="Rectangle 86">
              <a:extLst>
                <a:ext uri="{FF2B5EF4-FFF2-40B4-BE49-F238E27FC236}">
                  <a16:creationId xmlns:a16="http://schemas.microsoft.com/office/drawing/2014/main" id="{5A003761-A658-1B44-935A-398DBD07B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3" name="Rectangle 88">
              <a:extLst>
                <a:ext uri="{FF2B5EF4-FFF2-40B4-BE49-F238E27FC236}">
                  <a16:creationId xmlns:a16="http://schemas.microsoft.com/office/drawing/2014/main" id="{6A1CB895-E508-8A43-B957-300CB6B04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6044" name="AutoShape 127">
              <a:extLst>
                <a:ext uri="{FF2B5EF4-FFF2-40B4-BE49-F238E27FC236}">
                  <a16:creationId xmlns:a16="http://schemas.microsoft.com/office/drawing/2014/main" id="{7D1774B5-74B1-5E4E-B077-A0914AEC4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5955" name="Line 16">
            <a:extLst>
              <a:ext uri="{FF2B5EF4-FFF2-40B4-BE49-F238E27FC236}">
                <a16:creationId xmlns:a16="http://schemas.microsoft.com/office/drawing/2014/main" id="{FE0456E4-C7C4-1142-9D64-A47A488B42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6" name="Freeform 6">
            <a:extLst>
              <a:ext uri="{FF2B5EF4-FFF2-40B4-BE49-F238E27FC236}">
                <a16:creationId xmlns:a16="http://schemas.microsoft.com/office/drawing/2014/main" id="{96ED0FFD-B731-EA4D-9B45-96364EC27C3E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7" name="Rectangle 22">
            <a:extLst>
              <a:ext uri="{FF2B5EF4-FFF2-40B4-BE49-F238E27FC236}">
                <a16:creationId xmlns:a16="http://schemas.microsoft.com/office/drawing/2014/main" id="{6DD0E961-0DF2-7946-9753-11026A5F8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8" name="Rectangle 23">
            <a:extLst>
              <a:ext uri="{FF2B5EF4-FFF2-40B4-BE49-F238E27FC236}">
                <a16:creationId xmlns:a16="http://schemas.microsoft.com/office/drawing/2014/main" id="{008724D1-CE23-DF4A-A793-F6E2E5CF6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9" name="Rectangle 24">
            <a:extLst>
              <a:ext uri="{FF2B5EF4-FFF2-40B4-BE49-F238E27FC236}">
                <a16:creationId xmlns:a16="http://schemas.microsoft.com/office/drawing/2014/main" id="{D519A1F7-F009-124F-9133-989DE4578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0" name="Freeform 25">
            <a:extLst>
              <a:ext uri="{FF2B5EF4-FFF2-40B4-BE49-F238E27FC236}">
                <a16:creationId xmlns:a16="http://schemas.microsoft.com/office/drawing/2014/main" id="{AEFAEE72-0692-534B-9553-13C1CCC159F4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1" name="Rectangle 43">
            <a:extLst>
              <a:ext uri="{FF2B5EF4-FFF2-40B4-BE49-F238E27FC236}">
                <a16:creationId xmlns:a16="http://schemas.microsoft.com/office/drawing/2014/main" id="{2CCA03F5-F8F9-D743-923A-D268D5F18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2" name="Group 58">
            <a:extLst>
              <a:ext uri="{FF2B5EF4-FFF2-40B4-BE49-F238E27FC236}">
                <a16:creationId xmlns:a16="http://schemas.microsoft.com/office/drawing/2014/main" id="{71455539-88B5-9142-A1A1-8AB6F707D747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6012" name="Group 59">
              <a:extLst>
                <a:ext uri="{FF2B5EF4-FFF2-40B4-BE49-F238E27FC236}">
                  <a16:creationId xmlns:a16="http://schemas.microsoft.com/office/drawing/2014/main" id="{B26227FB-8977-254E-A076-27986CDF16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6014" name="Rectangle 77">
                <a:extLst>
                  <a:ext uri="{FF2B5EF4-FFF2-40B4-BE49-F238E27FC236}">
                    <a16:creationId xmlns:a16="http://schemas.microsoft.com/office/drawing/2014/main" id="{E098F043-C7C6-A947-9422-39D1C05FD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5" name="Rectangle 78">
                <a:extLst>
                  <a:ext uri="{FF2B5EF4-FFF2-40B4-BE49-F238E27FC236}">
                    <a16:creationId xmlns:a16="http://schemas.microsoft.com/office/drawing/2014/main" id="{6AD6A39F-E177-594B-BB04-D09990D97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6" name="Rectangle 79">
                <a:extLst>
                  <a:ext uri="{FF2B5EF4-FFF2-40B4-BE49-F238E27FC236}">
                    <a16:creationId xmlns:a16="http://schemas.microsoft.com/office/drawing/2014/main" id="{DF8D4942-8484-4949-86BC-1DBF56A74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7" name="Rectangle 80">
                <a:extLst>
                  <a:ext uri="{FF2B5EF4-FFF2-40B4-BE49-F238E27FC236}">
                    <a16:creationId xmlns:a16="http://schemas.microsoft.com/office/drawing/2014/main" id="{6EF91219-48FB-694E-92BD-6254092C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8" name="Rectangle 83">
                <a:extLst>
                  <a:ext uri="{FF2B5EF4-FFF2-40B4-BE49-F238E27FC236}">
                    <a16:creationId xmlns:a16="http://schemas.microsoft.com/office/drawing/2014/main" id="{6CED34DC-2D42-2B46-AEBB-0F99C607F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6013" name="Straight Connector 97">
              <a:extLst>
                <a:ext uri="{FF2B5EF4-FFF2-40B4-BE49-F238E27FC236}">
                  <a16:creationId xmlns:a16="http://schemas.microsoft.com/office/drawing/2014/main" id="{168A7BBF-5302-B743-A3A7-414F3E0372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3" name="Line 16">
            <a:extLst>
              <a:ext uri="{FF2B5EF4-FFF2-40B4-BE49-F238E27FC236}">
                <a16:creationId xmlns:a16="http://schemas.microsoft.com/office/drawing/2014/main" id="{5F7305E6-95CD-B34E-AEF5-43236D6CB0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4" name="Freeform 6">
            <a:extLst>
              <a:ext uri="{FF2B5EF4-FFF2-40B4-BE49-F238E27FC236}">
                <a16:creationId xmlns:a16="http://schemas.microsoft.com/office/drawing/2014/main" id="{92789900-A65A-F34D-B01C-04D1103E30DF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5" name="Freeform 7">
            <a:extLst>
              <a:ext uri="{FF2B5EF4-FFF2-40B4-BE49-F238E27FC236}">
                <a16:creationId xmlns:a16="http://schemas.microsoft.com/office/drawing/2014/main" id="{7556C065-5647-3F43-976A-ED9860C5916B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966" name="Line 8">
            <a:extLst>
              <a:ext uri="{FF2B5EF4-FFF2-40B4-BE49-F238E27FC236}">
                <a16:creationId xmlns:a16="http://schemas.microsoft.com/office/drawing/2014/main" id="{85F36D8E-A7B8-4246-BDA6-FD33BDB15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7" name="Rectangle 22">
            <a:extLst>
              <a:ext uri="{FF2B5EF4-FFF2-40B4-BE49-F238E27FC236}">
                <a16:creationId xmlns:a16="http://schemas.microsoft.com/office/drawing/2014/main" id="{452BA3E4-62E4-1142-B803-C41EA8CF7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8" name="Rectangle 23">
            <a:extLst>
              <a:ext uri="{FF2B5EF4-FFF2-40B4-BE49-F238E27FC236}">
                <a16:creationId xmlns:a16="http://schemas.microsoft.com/office/drawing/2014/main" id="{1C4E6A3C-FE06-2B48-AC89-2E5FAE66E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9" name="Rectangle 24">
            <a:extLst>
              <a:ext uri="{FF2B5EF4-FFF2-40B4-BE49-F238E27FC236}">
                <a16:creationId xmlns:a16="http://schemas.microsoft.com/office/drawing/2014/main" id="{ACBCEACD-78F7-7C42-B0A6-1D377B35C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0" name="Freeform 25">
            <a:extLst>
              <a:ext uri="{FF2B5EF4-FFF2-40B4-BE49-F238E27FC236}">
                <a16:creationId xmlns:a16="http://schemas.microsoft.com/office/drawing/2014/main" id="{D75BD898-BC4A-F04F-B1C2-EF0BDEEE1D64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1" name="Rectangle 43">
            <a:extLst>
              <a:ext uri="{FF2B5EF4-FFF2-40B4-BE49-F238E27FC236}">
                <a16:creationId xmlns:a16="http://schemas.microsoft.com/office/drawing/2014/main" id="{D5AF6581-685C-834A-A19E-45C82691E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72" name="Group 58">
            <a:extLst>
              <a:ext uri="{FF2B5EF4-FFF2-40B4-BE49-F238E27FC236}">
                <a16:creationId xmlns:a16="http://schemas.microsoft.com/office/drawing/2014/main" id="{0A111B48-E349-A248-BC15-2C066CCBD338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6005" name="Group 59">
              <a:extLst>
                <a:ext uri="{FF2B5EF4-FFF2-40B4-BE49-F238E27FC236}">
                  <a16:creationId xmlns:a16="http://schemas.microsoft.com/office/drawing/2014/main" id="{1F051EB3-0DAA-3E45-9AEA-C53EE7339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6007" name="Rectangle 77">
                <a:extLst>
                  <a:ext uri="{FF2B5EF4-FFF2-40B4-BE49-F238E27FC236}">
                    <a16:creationId xmlns:a16="http://schemas.microsoft.com/office/drawing/2014/main" id="{958F596A-DEA1-EB4F-B99B-FEC81A259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08" name="Rectangle 78">
                <a:extLst>
                  <a:ext uri="{FF2B5EF4-FFF2-40B4-BE49-F238E27FC236}">
                    <a16:creationId xmlns:a16="http://schemas.microsoft.com/office/drawing/2014/main" id="{8B06D6E7-63B7-6A46-B0E8-975C8FFAD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09" name="Rectangle 79">
                <a:extLst>
                  <a:ext uri="{FF2B5EF4-FFF2-40B4-BE49-F238E27FC236}">
                    <a16:creationId xmlns:a16="http://schemas.microsoft.com/office/drawing/2014/main" id="{2A18806F-7036-3A4A-A244-D9978B164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0" name="Rectangle 80">
                <a:extLst>
                  <a:ext uri="{FF2B5EF4-FFF2-40B4-BE49-F238E27FC236}">
                    <a16:creationId xmlns:a16="http://schemas.microsoft.com/office/drawing/2014/main" id="{F306D79F-7A00-BC49-9803-441B1E8BA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1" name="Rectangle 83">
                <a:extLst>
                  <a:ext uri="{FF2B5EF4-FFF2-40B4-BE49-F238E27FC236}">
                    <a16:creationId xmlns:a16="http://schemas.microsoft.com/office/drawing/2014/main" id="{355C89CB-FEBF-1D4E-97DA-556FA648A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6006" name="Straight Connector 85">
              <a:extLst>
                <a:ext uri="{FF2B5EF4-FFF2-40B4-BE49-F238E27FC236}">
                  <a16:creationId xmlns:a16="http://schemas.microsoft.com/office/drawing/2014/main" id="{3E0901D2-EA0E-0646-A5D1-03F7961E89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73" name="Line 9">
            <a:extLst>
              <a:ext uri="{FF2B5EF4-FFF2-40B4-BE49-F238E27FC236}">
                <a16:creationId xmlns:a16="http://schemas.microsoft.com/office/drawing/2014/main" id="{086BB89A-9C03-BC4F-ABFD-B0A5A860B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4" name="Line 10">
            <a:extLst>
              <a:ext uri="{FF2B5EF4-FFF2-40B4-BE49-F238E27FC236}">
                <a16:creationId xmlns:a16="http://schemas.microsoft.com/office/drawing/2014/main" id="{58A374C1-5210-ED41-B847-F9608EA6AD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5" name="Line 11">
            <a:extLst>
              <a:ext uri="{FF2B5EF4-FFF2-40B4-BE49-F238E27FC236}">
                <a16:creationId xmlns:a16="http://schemas.microsoft.com/office/drawing/2014/main" id="{7CB00A00-1B1E-8C41-840C-92618DC04F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76" name="Group 3">
            <a:extLst>
              <a:ext uri="{FF2B5EF4-FFF2-40B4-BE49-F238E27FC236}">
                <a16:creationId xmlns:a16="http://schemas.microsoft.com/office/drawing/2014/main" id="{5A455351-D379-724D-A3FE-E4C1A310ABBD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6001" name="Freeform 104">
              <a:extLst>
                <a:ext uri="{FF2B5EF4-FFF2-40B4-BE49-F238E27FC236}">
                  <a16:creationId xmlns:a16="http://schemas.microsoft.com/office/drawing/2014/main" id="{D75D608F-4696-1E44-BA88-CDFD91A5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Freeform 105">
              <a:extLst>
                <a:ext uri="{FF2B5EF4-FFF2-40B4-BE49-F238E27FC236}">
                  <a16:creationId xmlns:a16="http://schemas.microsoft.com/office/drawing/2014/main" id="{CC2F7AF5-100F-DB46-A6E3-AD1BC1F2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Freeform 106">
              <a:extLst>
                <a:ext uri="{FF2B5EF4-FFF2-40B4-BE49-F238E27FC236}">
                  <a16:creationId xmlns:a16="http://schemas.microsoft.com/office/drawing/2014/main" id="{B2CBF72D-321E-A345-BE6F-170A42025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4" name="Freeform 107">
              <a:extLst>
                <a:ext uri="{FF2B5EF4-FFF2-40B4-BE49-F238E27FC236}">
                  <a16:creationId xmlns:a16="http://schemas.microsoft.com/office/drawing/2014/main" id="{21B93EE7-A005-4C42-906A-3D8EA186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977" name="Line 38">
            <a:extLst>
              <a:ext uri="{FF2B5EF4-FFF2-40B4-BE49-F238E27FC236}">
                <a16:creationId xmlns:a16="http://schemas.microsoft.com/office/drawing/2014/main" id="{07101E0C-73C3-D14B-AE94-1C4E15B2C3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8" name="Line 39">
            <a:extLst>
              <a:ext uri="{FF2B5EF4-FFF2-40B4-BE49-F238E27FC236}">
                <a16:creationId xmlns:a16="http://schemas.microsoft.com/office/drawing/2014/main" id="{3ED88243-3C9B-8C4B-9629-26B3233B1A4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9" name="Rectangle 77">
            <a:extLst>
              <a:ext uri="{FF2B5EF4-FFF2-40B4-BE49-F238E27FC236}">
                <a16:creationId xmlns:a16="http://schemas.microsoft.com/office/drawing/2014/main" id="{E02D51A2-C131-774D-B61F-E45F18334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80" name="Line 8">
            <a:extLst>
              <a:ext uri="{FF2B5EF4-FFF2-40B4-BE49-F238E27FC236}">
                <a16:creationId xmlns:a16="http://schemas.microsoft.com/office/drawing/2014/main" id="{528EB778-38E3-634E-8110-63379EB7BF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81" name="Group 110">
            <a:extLst>
              <a:ext uri="{FF2B5EF4-FFF2-40B4-BE49-F238E27FC236}">
                <a16:creationId xmlns:a16="http://schemas.microsoft.com/office/drawing/2014/main" id="{A99865DF-5669-8742-A681-5FF1023C9F1B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5997" name="Freeform 104">
              <a:extLst>
                <a:ext uri="{FF2B5EF4-FFF2-40B4-BE49-F238E27FC236}">
                  <a16:creationId xmlns:a16="http://schemas.microsoft.com/office/drawing/2014/main" id="{0A42CD13-303B-1C4A-9E7F-928C159A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Freeform 105">
              <a:extLst>
                <a:ext uri="{FF2B5EF4-FFF2-40B4-BE49-F238E27FC236}">
                  <a16:creationId xmlns:a16="http://schemas.microsoft.com/office/drawing/2014/main" id="{0276F91A-0814-234E-9FDA-91FB6086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Freeform 106">
              <a:extLst>
                <a:ext uri="{FF2B5EF4-FFF2-40B4-BE49-F238E27FC236}">
                  <a16:creationId xmlns:a16="http://schemas.microsoft.com/office/drawing/2014/main" id="{9E57A5F5-A33A-074D-8A6A-AA2B718A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Freeform 107">
              <a:extLst>
                <a:ext uri="{FF2B5EF4-FFF2-40B4-BE49-F238E27FC236}">
                  <a16:creationId xmlns:a16="http://schemas.microsoft.com/office/drawing/2014/main" id="{1E48B1B0-474F-4442-A2C4-9AE1BAFE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5982" name="Group 109">
            <a:extLst>
              <a:ext uri="{FF2B5EF4-FFF2-40B4-BE49-F238E27FC236}">
                <a16:creationId xmlns:a16="http://schemas.microsoft.com/office/drawing/2014/main" id="{C10FE80D-7853-6043-9274-02BAD1BDB653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5993" name="Freeform 104">
              <a:extLst>
                <a:ext uri="{FF2B5EF4-FFF2-40B4-BE49-F238E27FC236}">
                  <a16:creationId xmlns:a16="http://schemas.microsoft.com/office/drawing/2014/main" id="{201AA675-584D-9243-9A1B-77F548B2B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4" name="Freeform 105">
              <a:extLst>
                <a:ext uri="{FF2B5EF4-FFF2-40B4-BE49-F238E27FC236}">
                  <a16:creationId xmlns:a16="http://schemas.microsoft.com/office/drawing/2014/main" id="{A39B429C-0007-8E45-9B8A-37C860D3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5" name="Freeform 106">
              <a:extLst>
                <a:ext uri="{FF2B5EF4-FFF2-40B4-BE49-F238E27FC236}">
                  <a16:creationId xmlns:a16="http://schemas.microsoft.com/office/drawing/2014/main" id="{49F75D75-B7B8-3A4A-8261-8A9969AB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6" name="Freeform 107">
              <a:extLst>
                <a:ext uri="{FF2B5EF4-FFF2-40B4-BE49-F238E27FC236}">
                  <a16:creationId xmlns:a16="http://schemas.microsoft.com/office/drawing/2014/main" id="{B0F82747-A948-DF49-AA31-6B796740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983" name="Freeform 25">
            <a:extLst>
              <a:ext uri="{FF2B5EF4-FFF2-40B4-BE49-F238E27FC236}">
                <a16:creationId xmlns:a16="http://schemas.microsoft.com/office/drawing/2014/main" id="{6FBD0555-E424-DD46-B11A-47716F7A7F73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4" name="TextBox 120">
            <a:extLst>
              <a:ext uri="{FF2B5EF4-FFF2-40B4-BE49-F238E27FC236}">
                <a16:creationId xmlns:a16="http://schemas.microsoft.com/office/drawing/2014/main" id="{FB779EA5-FF3F-2940-9FFC-5E18FEF17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29363"/>
            <a:ext cx="36718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5985" name="Freeform 16">
            <a:extLst>
              <a:ext uri="{FF2B5EF4-FFF2-40B4-BE49-F238E27FC236}">
                <a16:creationId xmlns:a16="http://schemas.microsoft.com/office/drawing/2014/main" id="{54312C92-5F55-C84A-9748-6FFE23D54D5E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6" name="Rectangle 127">
            <a:extLst>
              <a:ext uri="{FF2B5EF4-FFF2-40B4-BE49-F238E27FC236}">
                <a16:creationId xmlns:a16="http://schemas.microsoft.com/office/drawing/2014/main" id="{57B82794-A3EB-9F41-9C5C-45F530711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4168775"/>
            <a:ext cx="2305050" cy="1498600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7" name="Rectangle 127">
            <a:extLst>
              <a:ext uri="{FF2B5EF4-FFF2-40B4-BE49-F238E27FC236}">
                <a16:creationId xmlns:a16="http://schemas.microsoft.com/office/drawing/2014/main" id="{0B955677-1788-3B44-B144-4D6825776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3487739"/>
            <a:ext cx="2287588" cy="1271587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8" name="Rectangle 127">
            <a:extLst>
              <a:ext uri="{FF2B5EF4-FFF2-40B4-BE49-F238E27FC236}">
                <a16:creationId xmlns:a16="http://schemas.microsoft.com/office/drawing/2014/main" id="{59A64349-0025-4544-ADC9-60F145653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4994276"/>
            <a:ext cx="2287588" cy="12731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9" name="Rectangle 36">
            <a:extLst>
              <a:ext uri="{FF2B5EF4-FFF2-40B4-BE49-F238E27FC236}">
                <a16:creationId xmlns:a16="http://schemas.microsoft.com/office/drawing/2014/main" id="{8235171D-47B4-8E41-BCB7-6DA80A0D5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5990" name="Rectangle 40">
            <a:extLst>
              <a:ext uri="{FF2B5EF4-FFF2-40B4-BE49-F238E27FC236}">
                <a16:creationId xmlns:a16="http://schemas.microsoft.com/office/drawing/2014/main" id="{B54B93E9-C86C-D947-9A76-A3D9C0F1C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5991" name="Rectangle 40">
            <a:extLst>
              <a:ext uri="{FF2B5EF4-FFF2-40B4-BE49-F238E27FC236}">
                <a16:creationId xmlns:a16="http://schemas.microsoft.com/office/drawing/2014/main" id="{DC76D893-D5DE-2244-81C8-5E99586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5992" name="Rectangle 104">
            <a:extLst>
              <a:ext uri="{FF2B5EF4-FFF2-40B4-BE49-F238E27FC236}">
                <a16:creationId xmlns:a16="http://schemas.microsoft.com/office/drawing/2014/main" id="{E2D14C0C-270A-3E4D-AE1C-66A735748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496050D9-AB3B-6643-AFED-19BDB998BC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6978" name="Group 1">
            <a:extLst>
              <a:ext uri="{FF2B5EF4-FFF2-40B4-BE49-F238E27FC236}">
                <a16:creationId xmlns:a16="http://schemas.microsoft.com/office/drawing/2014/main" id="{53FBB8E3-432A-7848-A0E0-6BDF955CC48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7037" name="Line 4">
              <a:extLst>
                <a:ext uri="{FF2B5EF4-FFF2-40B4-BE49-F238E27FC236}">
                  <a16:creationId xmlns:a16="http://schemas.microsoft.com/office/drawing/2014/main" id="{202AEAB1-F02A-4D42-B3F4-76FDE00ECF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Line 5">
              <a:extLst>
                <a:ext uri="{FF2B5EF4-FFF2-40B4-BE49-F238E27FC236}">
                  <a16:creationId xmlns:a16="http://schemas.microsoft.com/office/drawing/2014/main" id="{C6209BAA-7964-CF40-98CE-8ABD49236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Line 6">
              <a:extLst>
                <a:ext uri="{FF2B5EF4-FFF2-40B4-BE49-F238E27FC236}">
                  <a16:creationId xmlns:a16="http://schemas.microsoft.com/office/drawing/2014/main" id="{04FC6B28-989C-E84F-ADE0-79579251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7">
              <a:extLst>
                <a:ext uri="{FF2B5EF4-FFF2-40B4-BE49-F238E27FC236}">
                  <a16:creationId xmlns:a16="http://schemas.microsoft.com/office/drawing/2014/main" id="{FD077DA1-F3BF-1640-8CDD-A97A6B76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8">
              <a:extLst>
                <a:ext uri="{FF2B5EF4-FFF2-40B4-BE49-F238E27FC236}">
                  <a16:creationId xmlns:a16="http://schemas.microsoft.com/office/drawing/2014/main" id="{29E98A7F-32AE-3649-A4C3-0A1C7284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Freeform 9">
              <a:extLst>
                <a:ext uri="{FF2B5EF4-FFF2-40B4-BE49-F238E27FC236}">
                  <a16:creationId xmlns:a16="http://schemas.microsoft.com/office/drawing/2014/main" id="{5172F5FF-8392-D245-980A-2E367584D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10">
              <a:extLst>
                <a:ext uri="{FF2B5EF4-FFF2-40B4-BE49-F238E27FC236}">
                  <a16:creationId xmlns:a16="http://schemas.microsoft.com/office/drawing/2014/main" id="{38AD4C6B-AA88-EC48-9804-55BEDD87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Freeform 11">
              <a:extLst>
                <a:ext uri="{FF2B5EF4-FFF2-40B4-BE49-F238E27FC236}">
                  <a16:creationId xmlns:a16="http://schemas.microsoft.com/office/drawing/2014/main" id="{AC5BF4A6-23F4-2F45-B777-5FAF9D32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5" name="Line 12">
              <a:extLst>
                <a:ext uri="{FF2B5EF4-FFF2-40B4-BE49-F238E27FC236}">
                  <a16:creationId xmlns:a16="http://schemas.microsoft.com/office/drawing/2014/main" id="{9F4ECDDC-652E-D341-BFEA-458A61559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Freeform 13">
              <a:extLst>
                <a:ext uri="{FF2B5EF4-FFF2-40B4-BE49-F238E27FC236}">
                  <a16:creationId xmlns:a16="http://schemas.microsoft.com/office/drawing/2014/main" id="{9AC84658-B4BB-C540-9DBD-96CF44D4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7" name="Freeform 14">
              <a:extLst>
                <a:ext uri="{FF2B5EF4-FFF2-40B4-BE49-F238E27FC236}">
                  <a16:creationId xmlns:a16="http://schemas.microsoft.com/office/drawing/2014/main" id="{227D2E4D-AE37-534C-8CE6-FB7612CC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Line 15">
              <a:extLst>
                <a:ext uri="{FF2B5EF4-FFF2-40B4-BE49-F238E27FC236}">
                  <a16:creationId xmlns:a16="http://schemas.microsoft.com/office/drawing/2014/main" id="{6FF9C937-9C19-EC48-80FC-F584C51EB1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Line 17">
              <a:extLst>
                <a:ext uri="{FF2B5EF4-FFF2-40B4-BE49-F238E27FC236}">
                  <a16:creationId xmlns:a16="http://schemas.microsoft.com/office/drawing/2014/main" id="{E3D355A6-F72B-A149-B9EA-91A621154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Line 18">
              <a:extLst>
                <a:ext uri="{FF2B5EF4-FFF2-40B4-BE49-F238E27FC236}">
                  <a16:creationId xmlns:a16="http://schemas.microsoft.com/office/drawing/2014/main" id="{158F2ECF-3C02-3742-95B7-E970C1FDF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1" name="Line 27">
              <a:extLst>
                <a:ext uri="{FF2B5EF4-FFF2-40B4-BE49-F238E27FC236}">
                  <a16:creationId xmlns:a16="http://schemas.microsoft.com/office/drawing/2014/main" id="{FBD10D63-8DB0-1D47-901F-ED742D5DF8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Line 28">
              <a:extLst>
                <a:ext uri="{FF2B5EF4-FFF2-40B4-BE49-F238E27FC236}">
                  <a16:creationId xmlns:a16="http://schemas.microsoft.com/office/drawing/2014/main" id="{289B2E2E-966C-314A-9B7B-4034F951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Line 29">
              <a:extLst>
                <a:ext uri="{FF2B5EF4-FFF2-40B4-BE49-F238E27FC236}">
                  <a16:creationId xmlns:a16="http://schemas.microsoft.com/office/drawing/2014/main" id="{35738944-CC22-C849-97C4-47C6CFDB6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Freeform 30">
              <a:extLst>
                <a:ext uri="{FF2B5EF4-FFF2-40B4-BE49-F238E27FC236}">
                  <a16:creationId xmlns:a16="http://schemas.microsoft.com/office/drawing/2014/main" id="{17E76735-A456-2F4B-BDA1-40F80D26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Freeform 31">
              <a:extLst>
                <a:ext uri="{FF2B5EF4-FFF2-40B4-BE49-F238E27FC236}">
                  <a16:creationId xmlns:a16="http://schemas.microsoft.com/office/drawing/2014/main" id="{CDA2315F-B3C1-1F4D-9B08-578BA35D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Freeform 33">
              <a:extLst>
                <a:ext uri="{FF2B5EF4-FFF2-40B4-BE49-F238E27FC236}">
                  <a16:creationId xmlns:a16="http://schemas.microsoft.com/office/drawing/2014/main" id="{C56E0EFC-E9BC-484F-85AC-264633EF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7" name="Freeform 35">
              <a:extLst>
                <a:ext uri="{FF2B5EF4-FFF2-40B4-BE49-F238E27FC236}">
                  <a16:creationId xmlns:a16="http://schemas.microsoft.com/office/drawing/2014/main" id="{A77B6D5E-B1E5-8E48-9704-1B048F105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Rectangle 82">
              <a:extLst>
                <a:ext uri="{FF2B5EF4-FFF2-40B4-BE49-F238E27FC236}">
                  <a16:creationId xmlns:a16="http://schemas.microsoft.com/office/drawing/2014/main" id="{4461D015-F879-E947-ADAF-5A1FAF497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9" name="Rectangle 84">
              <a:extLst>
                <a:ext uri="{FF2B5EF4-FFF2-40B4-BE49-F238E27FC236}">
                  <a16:creationId xmlns:a16="http://schemas.microsoft.com/office/drawing/2014/main" id="{95966E5F-074A-C94D-A2D8-E947F29C4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Rectangle 86">
              <a:extLst>
                <a:ext uri="{FF2B5EF4-FFF2-40B4-BE49-F238E27FC236}">
                  <a16:creationId xmlns:a16="http://schemas.microsoft.com/office/drawing/2014/main" id="{D3846069-9789-9044-A064-1CC75B5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1" name="Rectangle 88">
              <a:extLst>
                <a:ext uri="{FF2B5EF4-FFF2-40B4-BE49-F238E27FC236}">
                  <a16:creationId xmlns:a16="http://schemas.microsoft.com/office/drawing/2014/main" id="{BA12A71B-67FB-FB49-8B00-7607BDD58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7062" name="AutoShape 127">
              <a:extLst>
                <a:ext uri="{FF2B5EF4-FFF2-40B4-BE49-F238E27FC236}">
                  <a16:creationId xmlns:a16="http://schemas.microsoft.com/office/drawing/2014/main" id="{8347469A-1716-094A-B9F1-8423E3579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6979" name="Line 16">
            <a:extLst>
              <a:ext uri="{FF2B5EF4-FFF2-40B4-BE49-F238E27FC236}">
                <a16:creationId xmlns:a16="http://schemas.microsoft.com/office/drawing/2014/main" id="{0F3137DA-226F-3143-A215-BEC4168077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0" name="Freeform 6">
            <a:extLst>
              <a:ext uri="{FF2B5EF4-FFF2-40B4-BE49-F238E27FC236}">
                <a16:creationId xmlns:a16="http://schemas.microsoft.com/office/drawing/2014/main" id="{4E69813E-2BDE-0D47-875F-81ED455495C8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1" name="Rectangle 22">
            <a:extLst>
              <a:ext uri="{FF2B5EF4-FFF2-40B4-BE49-F238E27FC236}">
                <a16:creationId xmlns:a16="http://schemas.microsoft.com/office/drawing/2014/main" id="{8DA6D4C7-0E59-9E4F-BF7B-FEE4D2583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2" name="Rectangle 23">
            <a:extLst>
              <a:ext uri="{FF2B5EF4-FFF2-40B4-BE49-F238E27FC236}">
                <a16:creationId xmlns:a16="http://schemas.microsoft.com/office/drawing/2014/main" id="{E9DF0847-6911-6540-9F77-22DA00C1E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3" name="Rectangle 24">
            <a:extLst>
              <a:ext uri="{FF2B5EF4-FFF2-40B4-BE49-F238E27FC236}">
                <a16:creationId xmlns:a16="http://schemas.microsoft.com/office/drawing/2014/main" id="{77F5AB23-2BCA-7E48-8E79-87A273A74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4" name="Freeform 25">
            <a:extLst>
              <a:ext uri="{FF2B5EF4-FFF2-40B4-BE49-F238E27FC236}">
                <a16:creationId xmlns:a16="http://schemas.microsoft.com/office/drawing/2014/main" id="{53F0DFFB-9784-934C-98CB-1BD0445EDAF6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5" name="Rectangle 43">
            <a:extLst>
              <a:ext uri="{FF2B5EF4-FFF2-40B4-BE49-F238E27FC236}">
                <a16:creationId xmlns:a16="http://schemas.microsoft.com/office/drawing/2014/main" id="{B472CAF0-8125-9745-B840-420DDFDA8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6" name="Group 58">
            <a:extLst>
              <a:ext uri="{FF2B5EF4-FFF2-40B4-BE49-F238E27FC236}">
                <a16:creationId xmlns:a16="http://schemas.microsoft.com/office/drawing/2014/main" id="{425A6E37-F062-8C43-A1D7-9B6E0C488D85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7030" name="Group 59">
              <a:extLst>
                <a:ext uri="{FF2B5EF4-FFF2-40B4-BE49-F238E27FC236}">
                  <a16:creationId xmlns:a16="http://schemas.microsoft.com/office/drawing/2014/main" id="{B6696631-C37F-FB45-8AD5-F28DF490F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7032" name="Rectangle 77">
                <a:extLst>
                  <a:ext uri="{FF2B5EF4-FFF2-40B4-BE49-F238E27FC236}">
                    <a16:creationId xmlns:a16="http://schemas.microsoft.com/office/drawing/2014/main" id="{A932833A-4C4D-9947-B4E8-4F901632D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3" name="Rectangle 78">
                <a:extLst>
                  <a:ext uri="{FF2B5EF4-FFF2-40B4-BE49-F238E27FC236}">
                    <a16:creationId xmlns:a16="http://schemas.microsoft.com/office/drawing/2014/main" id="{AD440440-7EA7-6F49-B287-B8176CC9C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4" name="Rectangle 79">
                <a:extLst>
                  <a:ext uri="{FF2B5EF4-FFF2-40B4-BE49-F238E27FC236}">
                    <a16:creationId xmlns:a16="http://schemas.microsoft.com/office/drawing/2014/main" id="{28BFC5AD-979D-444A-B7E7-ABC01D70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5" name="Rectangle 80">
                <a:extLst>
                  <a:ext uri="{FF2B5EF4-FFF2-40B4-BE49-F238E27FC236}">
                    <a16:creationId xmlns:a16="http://schemas.microsoft.com/office/drawing/2014/main" id="{6F71EE04-105F-EC45-8D9F-BABAF5914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6" name="Rectangle 83">
                <a:extLst>
                  <a:ext uri="{FF2B5EF4-FFF2-40B4-BE49-F238E27FC236}">
                    <a16:creationId xmlns:a16="http://schemas.microsoft.com/office/drawing/2014/main" id="{63AD2234-22DE-224E-87D1-46331B701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7031" name="Straight Connector 97">
              <a:extLst>
                <a:ext uri="{FF2B5EF4-FFF2-40B4-BE49-F238E27FC236}">
                  <a16:creationId xmlns:a16="http://schemas.microsoft.com/office/drawing/2014/main" id="{E7D3915E-C2CD-1D48-8F6A-3727ED719B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6987" name="Line 16">
            <a:extLst>
              <a:ext uri="{FF2B5EF4-FFF2-40B4-BE49-F238E27FC236}">
                <a16:creationId xmlns:a16="http://schemas.microsoft.com/office/drawing/2014/main" id="{3781E8C3-90C2-9C42-8553-5CDBA5838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8" name="Freeform 6">
            <a:extLst>
              <a:ext uri="{FF2B5EF4-FFF2-40B4-BE49-F238E27FC236}">
                <a16:creationId xmlns:a16="http://schemas.microsoft.com/office/drawing/2014/main" id="{528A05C0-91A4-5E49-9FF2-CE38953DD354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9" name="Freeform 7">
            <a:extLst>
              <a:ext uri="{FF2B5EF4-FFF2-40B4-BE49-F238E27FC236}">
                <a16:creationId xmlns:a16="http://schemas.microsoft.com/office/drawing/2014/main" id="{256380DF-3523-264F-A172-489304A0EAFE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6990" name="Line 8">
            <a:extLst>
              <a:ext uri="{FF2B5EF4-FFF2-40B4-BE49-F238E27FC236}">
                <a16:creationId xmlns:a16="http://schemas.microsoft.com/office/drawing/2014/main" id="{E98A1F36-6301-8E42-B8C4-657419D195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1" name="Rectangle 22">
            <a:extLst>
              <a:ext uri="{FF2B5EF4-FFF2-40B4-BE49-F238E27FC236}">
                <a16:creationId xmlns:a16="http://schemas.microsoft.com/office/drawing/2014/main" id="{F580B17D-FFA8-524D-ADE8-C8EE39B17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2" name="Rectangle 23">
            <a:extLst>
              <a:ext uri="{FF2B5EF4-FFF2-40B4-BE49-F238E27FC236}">
                <a16:creationId xmlns:a16="http://schemas.microsoft.com/office/drawing/2014/main" id="{CFEAA19F-FF28-1A40-A3BE-C6628283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3" name="Rectangle 24">
            <a:extLst>
              <a:ext uri="{FF2B5EF4-FFF2-40B4-BE49-F238E27FC236}">
                <a16:creationId xmlns:a16="http://schemas.microsoft.com/office/drawing/2014/main" id="{472F5BC9-59AA-5F41-9DFB-C3FC9E91E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4" name="Freeform 25">
            <a:extLst>
              <a:ext uri="{FF2B5EF4-FFF2-40B4-BE49-F238E27FC236}">
                <a16:creationId xmlns:a16="http://schemas.microsoft.com/office/drawing/2014/main" id="{4A5B354E-6913-3443-A6DF-C52EBA7A6FCD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5" name="Rectangle 43">
            <a:extLst>
              <a:ext uri="{FF2B5EF4-FFF2-40B4-BE49-F238E27FC236}">
                <a16:creationId xmlns:a16="http://schemas.microsoft.com/office/drawing/2014/main" id="{452944E5-9659-3D42-B3E5-4A0EAF876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96" name="Group 58">
            <a:extLst>
              <a:ext uri="{FF2B5EF4-FFF2-40B4-BE49-F238E27FC236}">
                <a16:creationId xmlns:a16="http://schemas.microsoft.com/office/drawing/2014/main" id="{42A69361-143F-5643-B1A9-03E6293237F7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7023" name="Group 59">
              <a:extLst>
                <a:ext uri="{FF2B5EF4-FFF2-40B4-BE49-F238E27FC236}">
                  <a16:creationId xmlns:a16="http://schemas.microsoft.com/office/drawing/2014/main" id="{9781A616-9C38-CE44-A12B-E70107484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7025" name="Rectangle 77">
                <a:extLst>
                  <a:ext uri="{FF2B5EF4-FFF2-40B4-BE49-F238E27FC236}">
                    <a16:creationId xmlns:a16="http://schemas.microsoft.com/office/drawing/2014/main" id="{D0C1137F-3941-0947-B0A5-5A3F5A2FB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6" name="Rectangle 78">
                <a:extLst>
                  <a:ext uri="{FF2B5EF4-FFF2-40B4-BE49-F238E27FC236}">
                    <a16:creationId xmlns:a16="http://schemas.microsoft.com/office/drawing/2014/main" id="{0F79E969-556C-F542-B2C0-8C9DDFB63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7" name="Rectangle 79">
                <a:extLst>
                  <a:ext uri="{FF2B5EF4-FFF2-40B4-BE49-F238E27FC236}">
                    <a16:creationId xmlns:a16="http://schemas.microsoft.com/office/drawing/2014/main" id="{C05AA0F5-0AB8-694F-A733-0E48173F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8" name="Rectangle 80">
                <a:extLst>
                  <a:ext uri="{FF2B5EF4-FFF2-40B4-BE49-F238E27FC236}">
                    <a16:creationId xmlns:a16="http://schemas.microsoft.com/office/drawing/2014/main" id="{4760CB06-AE31-184A-95EC-49546708D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9" name="Rectangle 83">
                <a:extLst>
                  <a:ext uri="{FF2B5EF4-FFF2-40B4-BE49-F238E27FC236}">
                    <a16:creationId xmlns:a16="http://schemas.microsoft.com/office/drawing/2014/main" id="{5AA583B8-D0F8-AF47-B9FB-6C7FACDB5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7024" name="Straight Connector 85">
              <a:extLst>
                <a:ext uri="{FF2B5EF4-FFF2-40B4-BE49-F238E27FC236}">
                  <a16:creationId xmlns:a16="http://schemas.microsoft.com/office/drawing/2014/main" id="{E0653243-A731-2E4D-814E-F305F3A0D9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6997" name="Line 9">
            <a:extLst>
              <a:ext uri="{FF2B5EF4-FFF2-40B4-BE49-F238E27FC236}">
                <a16:creationId xmlns:a16="http://schemas.microsoft.com/office/drawing/2014/main" id="{D0FDC1E9-48D8-1748-A246-94E7CB1A0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8" name="Line 10">
            <a:extLst>
              <a:ext uri="{FF2B5EF4-FFF2-40B4-BE49-F238E27FC236}">
                <a16:creationId xmlns:a16="http://schemas.microsoft.com/office/drawing/2014/main" id="{BC00BA55-61EA-9641-AEB4-E7212EA17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9" name="Line 11">
            <a:extLst>
              <a:ext uri="{FF2B5EF4-FFF2-40B4-BE49-F238E27FC236}">
                <a16:creationId xmlns:a16="http://schemas.microsoft.com/office/drawing/2014/main" id="{C13834AF-4C19-E142-B39D-FC1B58AB60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00" name="Group 3">
            <a:extLst>
              <a:ext uri="{FF2B5EF4-FFF2-40B4-BE49-F238E27FC236}">
                <a16:creationId xmlns:a16="http://schemas.microsoft.com/office/drawing/2014/main" id="{D47BE80D-CFD0-6E4F-B793-0DBD2AAF2870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7019" name="Freeform 104">
              <a:extLst>
                <a:ext uri="{FF2B5EF4-FFF2-40B4-BE49-F238E27FC236}">
                  <a16:creationId xmlns:a16="http://schemas.microsoft.com/office/drawing/2014/main" id="{86C639DC-B64D-DE4B-BC40-F020831FA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105">
              <a:extLst>
                <a:ext uri="{FF2B5EF4-FFF2-40B4-BE49-F238E27FC236}">
                  <a16:creationId xmlns:a16="http://schemas.microsoft.com/office/drawing/2014/main" id="{012887DE-75C2-E24C-BC6D-2C093136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106">
              <a:extLst>
                <a:ext uri="{FF2B5EF4-FFF2-40B4-BE49-F238E27FC236}">
                  <a16:creationId xmlns:a16="http://schemas.microsoft.com/office/drawing/2014/main" id="{5AD10094-3C4D-F744-839C-BD69CCC8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107">
              <a:extLst>
                <a:ext uri="{FF2B5EF4-FFF2-40B4-BE49-F238E27FC236}">
                  <a16:creationId xmlns:a16="http://schemas.microsoft.com/office/drawing/2014/main" id="{257E7F38-BAF5-744B-9823-8493E840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1" name="Line 38">
            <a:extLst>
              <a:ext uri="{FF2B5EF4-FFF2-40B4-BE49-F238E27FC236}">
                <a16:creationId xmlns:a16="http://schemas.microsoft.com/office/drawing/2014/main" id="{BC43A956-C38A-B340-916A-6A9673EC91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2" name="Line 39">
            <a:extLst>
              <a:ext uri="{FF2B5EF4-FFF2-40B4-BE49-F238E27FC236}">
                <a16:creationId xmlns:a16="http://schemas.microsoft.com/office/drawing/2014/main" id="{E4FAE56C-A64F-A84A-AC1A-4250218CFD3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3" name="Rectangle 77">
            <a:extLst>
              <a:ext uri="{FF2B5EF4-FFF2-40B4-BE49-F238E27FC236}">
                <a16:creationId xmlns:a16="http://schemas.microsoft.com/office/drawing/2014/main" id="{8E035C8F-21A5-F742-9A33-8DA57F717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4" name="Line 8">
            <a:extLst>
              <a:ext uri="{FF2B5EF4-FFF2-40B4-BE49-F238E27FC236}">
                <a16:creationId xmlns:a16="http://schemas.microsoft.com/office/drawing/2014/main" id="{8E25422E-65E1-6C45-A838-75F20484E8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05" name="Group 110">
            <a:extLst>
              <a:ext uri="{FF2B5EF4-FFF2-40B4-BE49-F238E27FC236}">
                <a16:creationId xmlns:a16="http://schemas.microsoft.com/office/drawing/2014/main" id="{97FF4A09-942A-6446-89A1-0138E3CC18C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7015" name="Freeform 104">
              <a:extLst>
                <a:ext uri="{FF2B5EF4-FFF2-40B4-BE49-F238E27FC236}">
                  <a16:creationId xmlns:a16="http://schemas.microsoft.com/office/drawing/2014/main" id="{0629DD79-51C4-3A49-BF34-7D44A7B3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6" name="Freeform 105">
              <a:extLst>
                <a:ext uri="{FF2B5EF4-FFF2-40B4-BE49-F238E27FC236}">
                  <a16:creationId xmlns:a16="http://schemas.microsoft.com/office/drawing/2014/main" id="{F9450B67-2692-D94A-9E6D-51858BCE3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Freeform 106">
              <a:extLst>
                <a:ext uri="{FF2B5EF4-FFF2-40B4-BE49-F238E27FC236}">
                  <a16:creationId xmlns:a16="http://schemas.microsoft.com/office/drawing/2014/main" id="{8B8A0FEF-028F-E844-ACD4-3342E9EA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107">
              <a:extLst>
                <a:ext uri="{FF2B5EF4-FFF2-40B4-BE49-F238E27FC236}">
                  <a16:creationId xmlns:a16="http://schemas.microsoft.com/office/drawing/2014/main" id="{5837BFBC-B3CE-7446-B312-44B85971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7006" name="Group 109">
            <a:extLst>
              <a:ext uri="{FF2B5EF4-FFF2-40B4-BE49-F238E27FC236}">
                <a16:creationId xmlns:a16="http://schemas.microsoft.com/office/drawing/2014/main" id="{2EBE8CAE-C1D4-3343-AFA5-6CB173DAE608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7011" name="Freeform 104">
              <a:extLst>
                <a:ext uri="{FF2B5EF4-FFF2-40B4-BE49-F238E27FC236}">
                  <a16:creationId xmlns:a16="http://schemas.microsoft.com/office/drawing/2014/main" id="{A9EA1234-3B38-3641-88BD-5BFB094F2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Freeform 105">
              <a:extLst>
                <a:ext uri="{FF2B5EF4-FFF2-40B4-BE49-F238E27FC236}">
                  <a16:creationId xmlns:a16="http://schemas.microsoft.com/office/drawing/2014/main" id="{BB4AE1F4-BA20-914E-ACF6-9E5AC8CD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3" name="Freeform 106">
              <a:extLst>
                <a:ext uri="{FF2B5EF4-FFF2-40B4-BE49-F238E27FC236}">
                  <a16:creationId xmlns:a16="http://schemas.microsoft.com/office/drawing/2014/main" id="{BCEDCE09-061D-7E4E-BB39-88F72B4AD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4" name="Freeform 107">
              <a:extLst>
                <a:ext uri="{FF2B5EF4-FFF2-40B4-BE49-F238E27FC236}">
                  <a16:creationId xmlns:a16="http://schemas.microsoft.com/office/drawing/2014/main" id="{8FFEC5DE-E661-CD4A-8877-42C6EBAF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7" name="Freeform 25">
            <a:extLst>
              <a:ext uri="{FF2B5EF4-FFF2-40B4-BE49-F238E27FC236}">
                <a16:creationId xmlns:a16="http://schemas.microsoft.com/office/drawing/2014/main" id="{DB2CF451-2BB8-454E-A1BF-4F5C2B8DEC1A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8" name="TextBox 120">
            <a:extLst>
              <a:ext uri="{FF2B5EF4-FFF2-40B4-BE49-F238E27FC236}">
                <a16:creationId xmlns:a16="http://schemas.microsoft.com/office/drawing/2014/main" id="{22C49F4B-5418-AD4F-AB62-B0A72019E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29363"/>
            <a:ext cx="36718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7009" name="Freeform 16">
            <a:extLst>
              <a:ext uri="{FF2B5EF4-FFF2-40B4-BE49-F238E27FC236}">
                <a16:creationId xmlns:a16="http://schemas.microsoft.com/office/drawing/2014/main" id="{00E8C9C3-A47C-6041-B2F5-CE4F46F9481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0" name="Rectangle 104">
            <a:extLst>
              <a:ext uri="{FF2B5EF4-FFF2-40B4-BE49-F238E27FC236}">
                <a16:creationId xmlns:a16="http://schemas.microsoft.com/office/drawing/2014/main" id="{CA5AEBA1-DD6D-BF4B-AA41-1D4CBD1DE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83D38766-C594-B244-8733-B0A6BFB63C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Another POS Example</a:t>
            </a:r>
          </a:p>
        </p:txBody>
      </p:sp>
      <p:grpSp>
        <p:nvGrpSpPr>
          <p:cNvPr id="128002" name="Group 3">
            <a:extLst>
              <a:ext uri="{FF2B5EF4-FFF2-40B4-BE49-F238E27FC236}">
                <a16:creationId xmlns:a16="http://schemas.microsoft.com/office/drawing/2014/main" id="{8B5DFC85-1973-6742-801F-D7A8D703C1FF}"/>
              </a:ext>
            </a:extLst>
          </p:cNvPr>
          <p:cNvGrpSpPr>
            <a:grpSpLocks/>
          </p:cNvGrpSpPr>
          <p:nvPr/>
        </p:nvGrpSpPr>
        <p:grpSpPr bwMode="auto">
          <a:xfrm>
            <a:off x="1893889" y="1468439"/>
            <a:ext cx="7185025" cy="4314825"/>
            <a:chOff x="662" y="633"/>
            <a:chExt cx="4525" cy="2718"/>
          </a:xfrm>
        </p:grpSpPr>
        <p:sp>
          <p:nvSpPr>
            <p:cNvPr id="128006" name="Line 4">
              <a:extLst>
                <a:ext uri="{FF2B5EF4-FFF2-40B4-BE49-F238E27FC236}">
                  <a16:creationId xmlns:a16="http://schemas.microsoft.com/office/drawing/2014/main" id="{4663A276-5C39-144E-9C68-A537823371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72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Line 5">
              <a:extLst>
                <a:ext uri="{FF2B5EF4-FFF2-40B4-BE49-F238E27FC236}">
                  <a16:creationId xmlns:a16="http://schemas.microsoft.com/office/drawing/2014/main" id="{C6F9B058-4015-BD40-B2CE-541E719F6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908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8" name="Line 6">
              <a:extLst>
                <a:ext uri="{FF2B5EF4-FFF2-40B4-BE49-F238E27FC236}">
                  <a16:creationId xmlns:a16="http://schemas.microsoft.com/office/drawing/2014/main" id="{20AF34EA-BFBF-B14C-A526-84690FEE84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4" y="81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9" name="Freeform 7">
              <a:extLst>
                <a:ext uri="{FF2B5EF4-FFF2-40B4-BE49-F238E27FC236}">
                  <a16:creationId xmlns:a16="http://schemas.microsoft.com/office/drawing/2014/main" id="{96F5C890-99A2-9840-8497-307B12AA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652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0 h 316"/>
                <a:gd name="T4" fmla="*/ 1 w 794"/>
                <a:gd name="T5" fmla="*/ 0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0" name="Freeform 8">
              <a:extLst>
                <a:ext uri="{FF2B5EF4-FFF2-40B4-BE49-F238E27FC236}">
                  <a16:creationId xmlns:a16="http://schemas.microsoft.com/office/drawing/2014/main" id="{E7919EF4-EF6E-AF4B-9558-AA0904FE9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810"/>
              <a:ext cx="397" cy="158"/>
            </a:xfrm>
            <a:custGeom>
              <a:avLst/>
              <a:gdLst>
                <a:gd name="T0" fmla="*/ 1 w 794"/>
                <a:gd name="T1" fmla="*/ 1 h 314"/>
                <a:gd name="T2" fmla="*/ 1 w 794"/>
                <a:gd name="T3" fmla="*/ 1 h 314"/>
                <a:gd name="T4" fmla="*/ 1 w 794"/>
                <a:gd name="T5" fmla="*/ 1 h 314"/>
                <a:gd name="T6" fmla="*/ 1 w 794"/>
                <a:gd name="T7" fmla="*/ 1 h 314"/>
                <a:gd name="T8" fmla="*/ 1 w 794"/>
                <a:gd name="T9" fmla="*/ 1 h 314"/>
                <a:gd name="T10" fmla="*/ 1 w 794"/>
                <a:gd name="T11" fmla="*/ 1 h 314"/>
                <a:gd name="T12" fmla="*/ 1 w 794"/>
                <a:gd name="T13" fmla="*/ 1 h 314"/>
                <a:gd name="T14" fmla="*/ 1 w 794"/>
                <a:gd name="T15" fmla="*/ 1 h 314"/>
                <a:gd name="T16" fmla="*/ 1 w 794"/>
                <a:gd name="T17" fmla="*/ 1 h 314"/>
                <a:gd name="T18" fmla="*/ 1 w 794"/>
                <a:gd name="T19" fmla="*/ 1 h 314"/>
                <a:gd name="T20" fmla="*/ 1 w 794"/>
                <a:gd name="T21" fmla="*/ 1 h 314"/>
                <a:gd name="T22" fmla="*/ 1 w 794"/>
                <a:gd name="T23" fmla="*/ 1 h 314"/>
                <a:gd name="T24" fmla="*/ 1 w 794"/>
                <a:gd name="T25" fmla="*/ 1 h 314"/>
                <a:gd name="T26" fmla="*/ 1 w 794"/>
                <a:gd name="T27" fmla="*/ 1 h 314"/>
                <a:gd name="T28" fmla="*/ 1 w 794"/>
                <a:gd name="T29" fmla="*/ 1 h 314"/>
                <a:gd name="T30" fmla="*/ 1 w 794"/>
                <a:gd name="T31" fmla="*/ 1 h 314"/>
                <a:gd name="T32" fmla="*/ 1 w 794"/>
                <a:gd name="T33" fmla="*/ 1 h 314"/>
                <a:gd name="T34" fmla="*/ 1 w 794"/>
                <a:gd name="T35" fmla="*/ 1 h 314"/>
                <a:gd name="T36" fmla="*/ 1 w 794"/>
                <a:gd name="T37" fmla="*/ 1 h 314"/>
                <a:gd name="T38" fmla="*/ 1 w 794"/>
                <a:gd name="T39" fmla="*/ 1 h 314"/>
                <a:gd name="T40" fmla="*/ 1 w 794"/>
                <a:gd name="T41" fmla="*/ 1 h 314"/>
                <a:gd name="T42" fmla="*/ 1 w 794"/>
                <a:gd name="T43" fmla="*/ 1 h 314"/>
                <a:gd name="T44" fmla="*/ 1 w 794"/>
                <a:gd name="T45" fmla="*/ 1 h 314"/>
                <a:gd name="T46" fmla="*/ 1 w 794"/>
                <a:gd name="T47" fmla="*/ 1 h 314"/>
                <a:gd name="T48" fmla="*/ 1 w 794"/>
                <a:gd name="T49" fmla="*/ 1 h 314"/>
                <a:gd name="T50" fmla="*/ 1 w 794"/>
                <a:gd name="T51" fmla="*/ 1 h 314"/>
                <a:gd name="T52" fmla="*/ 1 w 794"/>
                <a:gd name="T53" fmla="*/ 1 h 314"/>
                <a:gd name="T54" fmla="*/ 1 w 794"/>
                <a:gd name="T55" fmla="*/ 1 h 314"/>
                <a:gd name="T56" fmla="*/ 1 w 794"/>
                <a:gd name="T57" fmla="*/ 1 h 314"/>
                <a:gd name="T58" fmla="*/ 1 w 794"/>
                <a:gd name="T59" fmla="*/ 1 h 314"/>
                <a:gd name="T60" fmla="*/ 1 w 794"/>
                <a:gd name="T61" fmla="*/ 1 h 314"/>
                <a:gd name="T62" fmla="*/ 1 w 794"/>
                <a:gd name="T63" fmla="*/ 1 h 314"/>
                <a:gd name="T64" fmla="*/ 1 w 794"/>
                <a:gd name="T65" fmla="*/ 1 h 314"/>
                <a:gd name="T66" fmla="*/ 1 w 794"/>
                <a:gd name="T67" fmla="*/ 1 h 314"/>
                <a:gd name="T68" fmla="*/ 1 w 794"/>
                <a:gd name="T69" fmla="*/ 1 h 314"/>
                <a:gd name="T70" fmla="*/ 1 w 794"/>
                <a:gd name="T71" fmla="*/ 1 h 314"/>
                <a:gd name="T72" fmla="*/ 1 w 794"/>
                <a:gd name="T73" fmla="*/ 1 h 314"/>
                <a:gd name="T74" fmla="*/ 1 w 794"/>
                <a:gd name="T75" fmla="*/ 1 h 314"/>
                <a:gd name="T76" fmla="*/ 1 w 794"/>
                <a:gd name="T77" fmla="*/ 1 h 314"/>
                <a:gd name="T78" fmla="*/ 1 w 794"/>
                <a:gd name="T79" fmla="*/ 1 h 314"/>
                <a:gd name="T80" fmla="*/ 1 w 794"/>
                <a:gd name="T81" fmla="*/ 1 h 314"/>
                <a:gd name="T82" fmla="*/ 1 w 794"/>
                <a:gd name="T83" fmla="*/ 1 h 314"/>
                <a:gd name="T84" fmla="*/ 1 w 794"/>
                <a:gd name="T85" fmla="*/ 1 h 314"/>
                <a:gd name="T86" fmla="*/ 1 w 794"/>
                <a:gd name="T87" fmla="*/ 1 h 314"/>
                <a:gd name="T88" fmla="*/ 1 w 794"/>
                <a:gd name="T89" fmla="*/ 1 h 314"/>
                <a:gd name="T90" fmla="*/ 1 w 794"/>
                <a:gd name="T91" fmla="*/ 1 h 314"/>
                <a:gd name="T92" fmla="*/ 1 w 794"/>
                <a:gd name="T93" fmla="*/ 1 h 314"/>
                <a:gd name="T94" fmla="*/ 1 w 794"/>
                <a:gd name="T95" fmla="*/ 1 h 314"/>
                <a:gd name="T96" fmla="*/ 1 w 794"/>
                <a:gd name="T97" fmla="*/ 1 h 314"/>
                <a:gd name="T98" fmla="*/ 1 w 794"/>
                <a:gd name="T99" fmla="*/ 1 h 314"/>
                <a:gd name="T100" fmla="*/ 1 w 794"/>
                <a:gd name="T101" fmla="*/ 1 h 314"/>
                <a:gd name="T102" fmla="*/ 1 w 794"/>
                <a:gd name="T103" fmla="*/ 1 h 314"/>
                <a:gd name="T104" fmla="*/ 1 w 794"/>
                <a:gd name="T105" fmla="*/ 1 h 314"/>
                <a:gd name="T106" fmla="*/ 1 w 794"/>
                <a:gd name="T107" fmla="*/ 1 h 314"/>
                <a:gd name="T108" fmla="*/ 1 w 794"/>
                <a:gd name="T109" fmla="*/ 1 h 314"/>
                <a:gd name="T110" fmla="*/ 1 w 794"/>
                <a:gd name="T111" fmla="*/ 1 h 314"/>
                <a:gd name="T112" fmla="*/ 1 w 794"/>
                <a:gd name="T113" fmla="*/ 1 h 314"/>
                <a:gd name="T114" fmla="*/ 1 w 794"/>
                <a:gd name="T115" fmla="*/ 1 h 314"/>
                <a:gd name="T116" fmla="*/ 1 w 794"/>
                <a:gd name="T117" fmla="*/ 1 h 314"/>
                <a:gd name="T118" fmla="*/ 1 w 794"/>
                <a:gd name="T119" fmla="*/ 1 h 314"/>
                <a:gd name="T120" fmla="*/ 1 w 794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1" name="Freeform 9">
              <a:extLst>
                <a:ext uri="{FF2B5EF4-FFF2-40B4-BE49-F238E27FC236}">
                  <a16:creationId xmlns:a16="http://schemas.microsoft.com/office/drawing/2014/main" id="{4AA4AB17-E93C-B945-9897-1DC9A619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652"/>
              <a:ext cx="47" cy="158"/>
            </a:xfrm>
            <a:custGeom>
              <a:avLst/>
              <a:gdLst>
                <a:gd name="T0" fmla="*/ 1 w 94"/>
                <a:gd name="T1" fmla="*/ 0 h 318"/>
                <a:gd name="T2" fmla="*/ 1 w 94"/>
                <a:gd name="T3" fmla="*/ 0 h 318"/>
                <a:gd name="T4" fmla="*/ 1 w 94"/>
                <a:gd name="T5" fmla="*/ 0 h 318"/>
                <a:gd name="T6" fmla="*/ 1 w 94"/>
                <a:gd name="T7" fmla="*/ 0 h 318"/>
                <a:gd name="T8" fmla="*/ 1 w 94"/>
                <a:gd name="T9" fmla="*/ 0 h 318"/>
                <a:gd name="T10" fmla="*/ 1 w 94"/>
                <a:gd name="T11" fmla="*/ 0 h 318"/>
                <a:gd name="T12" fmla="*/ 1 w 94"/>
                <a:gd name="T13" fmla="*/ 0 h 318"/>
                <a:gd name="T14" fmla="*/ 1 w 94"/>
                <a:gd name="T15" fmla="*/ 0 h 318"/>
                <a:gd name="T16" fmla="*/ 1 w 94"/>
                <a:gd name="T17" fmla="*/ 0 h 318"/>
                <a:gd name="T18" fmla="*/ 1 w 94"/>
                <a:gd name="T19" fmla="*/ 0 h 318"/>
                <a:gd name="T20" fmla="*/ 1 w 94"/>
                <a:gd name="T21" fmla="*/ 0 h 318"/>
                <a:gd name="T22" fmla="*/ 1 w 94"/>
                <a:gd name="T23" fmla="*/ 0 h 318"/>
                <a:gd name="T24" fmla="*/ 1 w 94"/>
                <a:gd name="T25" fmla="*/ 0 h 318"/>
                <a:gd name="T26" fmla="*/ 1 w 94"/>
                <a:gd name="T27" fmla="*/ 0 h 318"/>
                <a:gd name="T28" fmla="*/ 1 w 94"/>
                <a:gd name="T29" fmla="*/ 0 h 318"/>
                <a:gd name="T30" fmla="*/ 1 w 94"/>
                <a:gd name="T31" fmla="*/ 0 h 318"/>
                <a:gd name="T32" fmla="*/ 1 w 94"/>
                <a:gd name="T33" fmla="*/ 0 h 318"/>
                <a:gd name="T34" fmla="*/ 1 w 94"/>
                <a:gd name="T35" fmla="*/ 0 h 318"/>
                <a:gd name="T36" fmla="*/ 1 w 94"/>
                <a:gd name="T37" fmla="*/ 0 h 318"/>
                <a:gd name="T38" fmla="*/ 1 w 94"/>
                <a:gd name="T39" fmla="*/ 0 h 318"/>
                <a:gd name="T40" fmla="*/ 1 w 94"/>
                <a:gd name="T41" fmla="*/ 0 h 318"/>
                <a:gd name="T42" fmla="*/ 1 w 94"/>
                <a:gd name="T43" fmla="*/ 0 h 318"/>
                <a:gd name="T44" fmla="*/ 1 w 94"/>
                <a:gd name="T45" fmla="*/ 0 h 318"/>
                <a:gd name="T46" fmla="*/ 1 w 94"/>
                <a:gd name="T47" fmla="*/ 0 h 318"/>
                <a:gd name="T48" fmla="*/ 1 w 94"/>
                <a:gd name="T49" fmla="*/ 0 h 318"/>
                <a:gd name="T50" fmla="*/ 1 w 94"/>
                <a:gd name="T51" fmla="*/ 0 h 318"/>
                <a:gd name="T52" fmla="*/ 1 w 94"/>
                <a:gd name="T53" fmla="*/ 0 h 318"/>
                <a:gd name="T54" fmla="*/ 1 w 94"/>
                <a:gd name="T55" fmla="*/ 0 h 318"/>
                <a:gd name="T56" fmla="*/ 1 w 94"/>
                <a:gd name="T57" fmla="*/ 0 h 318"/>
                <a:gd name="T58" fmla="*/ 1 w 94"/>
                <a:gd name="T59" fmla="*/ 0 h 318"/>
                <a:gd name="T60" fmla="*/ 1 w 94"/>
                <a:gd name="T61" fmla="*/ 0 h 318"/>
                <a:gd name="T62" fmla="*/ 1 w 94"/>
                <a:gd name="T63" fmla="*/ 0 h 318"/>
                <a:gd name="T64" fmla="*/ 1 w 94"/>
                <a:gd name="T65" fmla="*/ 0 h 318"/>
                <a:gd name="T66" fmla="*/ 1 w 94"/>
                <a:gd name="T67" fmla="*/ 0 h 318"/>
                <a:gd name="T68" fmla="*/ 1 w 94"/>
                <a:gd name="T69" fmla="*/ 0 h 318"/>
                <a:gd name="T70" fmla="*/ 1 w 94"/>
                <a:gd name="T71" fmla="*/ 0 h 318"/>
                <a:gd name="T72" fmla="*/ 1 w 94"/>
                <a:gd name="T73" fmla="*/ 0 h 318"/>
                <a:gd name="T74" fmla="*/ 1 w 94"/>
                <a:gd name="T75" fmla="*/ 0 h 318"/>
                <a:gd name="T76" fmla="*/ 1 w 94"/>
                <a:gd name="T77" fmla="*/ 0 h 318"/>
                <a:gd name="T78" fmla="*/ 1 w 94"/>
                <a:gd name="T79" fmla="*/ 0 h 318"/>
                <a:gd name="T80" fmla="*/ 1 w 94"/>
                <a:gd name="T81" fmla="*/ 0 h 318"/>
                <a:gd name="T82" fmla="*/ 1 w 94"/>
                <a:gd name="T83" fmla="*/ 0 h 318"/>
                <a:gd name="T84" fmla="*/ 1 w 94"/>
                <a:gd name="T85" fmla="*/ 0 h 318"/>
                <a:gd name="T86" fmla="*/ 1 w 94"/>
                <a:gd name="T87" fmla="*/ 0 h 318"/>
                <a:gd name="T88" fmla="*/ 1 w 94"/>
                <a:gd name="T89" fmla="*/ 0 h 318"/>
                <a:gd name="T90" fmla="*/ 1 w 94"/>
                <a:gd name="T91" fmla="*/ 0 h 318"/>
                <a:gd name="T92" fmla="*/ 1 w 94"/>
                <a:gd name="T93" fmla="*/ 0 h 318"/>
                <a:gd name="T94" fmla="*/ 1 w 94"/>
                <a:gd name="T95" fmla="*/ 0 h 318"/>
                <a:gd name="T96" fmla="*/ 1 w 94"/>
                <a:gd name="T97" fmla="*/ 0 h 318"/>
                <a:gd name="T98" fmla="*/ 1 w 94"/>
                <a:gd name="T99" fmla="*/ 0 h 318"/>
                <a:gd name="T100" fmla="*/ 1 w 94"/>
                <a:gd name="T101" fmla="*/ 0 h 318"/>
                <a:gd name="T102" fmla="*/ 1 w 94"/>
                <a:gd name="T103" fmla="*/ 0 h 318"/>
                <a:gd name="T104" fmla="*/ 1 w 94"/>
                <a:gd name="T105" fmla="*/ 0 h 318"/>
                <a:gd name="T106" fmla="*/ 1 w 94"/>
                <a:gd name="T107" fmla="*/ 0 h 318"/>
                <a:gd name="T108" fmla="*/ 1 w 94"/>
                <a:gd name="T109" fmla="*/ 0 h 318"/>
                <a:gd name="T110" fmla="*/ 1 w 94"/>
                <a:gd name="T111" fmla="*/ 0 h 318"/>
                <a:gd name="T112" fmla="*/ 1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2" name="Freeform 10">
              <a:extLst>
                <a:ext uri="{FF2B5EF4-FFF2-40B4-BE49-F238E27FC236}">
                  <a16:creationId xmlns:a16="http://schemas.microsoft.com/office/drawing/2014/main" id="{B1FEBB10-68BA-1342-82C3-24350650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810"/>
              <a:ext cx="47" cy="158"/>
            </a:xfrm>
            <a:custGeom>
              <a:avLst/>
              <a:gdLst>
                <a:gd name="T0" fmla="*/ 1 w 94"/>
                <a:gd name="T1" fmla="*/ 1 h 316"/>
                <a:gd name="T2" fmla="*/ 1 w 94"/>
                <a:gd name="T3" fmla="*/ 1 h 316"/>
                <a:gd name="T4" fmla="*/ 1 w 94"/>
                <a:gd name="T5" fmla="*/ 1 h 316"/>
                <a:gd name="T6" fmla="*/ 1 w 94"/>
                <a:gd name="T7" fmla="*/ 1 h 316"/>
                <a:gd name="T8" fmla="*/ 1 w 94"/>
                <a:gd name="T9" fmla="*/ 1 h 316"/>
                <a:gd name="T10" fmla="*/ 1 w 94"/>
                <a:gd name="T11" fmla="*/ 1 h 316"/>
                <a:gd name="T12" fmla="*/ 1 w 94"/>
                <a:gd name="T13" fmla="*/ 1 h 316"/>
                <a:gd name="T14" fmla="*/ 1 w 94"/>
                <a:gd name="T15" fmla="*/ 1 h 316"/>
                <a:gd name="T16" fmla="*/ 1 w 94"/>
                <a:gd name="T17" fmla="*/ 1 h 316"/>
                <a:gd name="T18" fmla="*/ 1 w 94"/>
                <a:gd name="T19" fmla="*/ 1 h 316"/>
                <a:gd name="T20" fmla="*/ 1 w 94"/>
                <a:gd name="T21" fmla="*/ 1 h 316"/>
                <a:gd name="T22" fmla="*/ 1 w 94"/>
                <a:gd name="T23" fmla="*/ 1 h 316"/>
                <a:gd name="T24" fmla="*/ 1 w 94"/>
                <a:gd name="T25" fmla="*/ 1 h 316"/>
                <a:gd name="T26" fmla="*/ 1 w 94"/>
                <a:gd name="T27" fmla="*/ 1 h 316"/>
                <a:gd name="T28" fmla="*/ 1 w 94"/>
                <a:gd name="T29" fmla="*/ 1 h 316"/>
                <a:gd name="T30" fmla="*/ 1 w 94"/>
                <a:gd name="T31" fmla="*/ 1 h 316"/>
                <a:gd name="T32" fmla="*/ 1 w 94"/>
                <a:gd name="T33" fmla="*/ 1 h 316"/>
                <a:gd name="T34" fmla="*/ 1 w 94"/>
                <a:gd name="T35" fmla="*/ 1 h 316"/>
                <a:gd name="T36" fmla="*/ 1 w 94"/>
                <a:gd name="T37" fmla="*/ 1 h 316"/>
                <a:gd name="T38" fmla="*/ 1 w 94"/>
                <a:gd name="T39" fmla="*/ 1 h 316"/>
                <a:gd name="T40" fmla="*/ 1 w 94"/>
                <a:gd name="T41" fmla="*/ 1 h 316"/>
                <a:gd name="T42" fmla="*/ 1 w 94"/>
                <a:gd name="T43" fmla="*/ 1 h 316"/>
                <a:gd name="T44" fmla="*/ 1 w 94"/>
                <a:gd name="T45" fmla="*/ 1 h 316"/>
                <a:gd name="T46" fmla="*/ 1 w 94"/>
                <a:gd name="T47" fmla="*/ 1 h 316"/>
                <a:gd name="T48" fmla="*/ 1 w 94"/>
                <a:gd name="T49" fmla="*/ 1 h 316"/>
                <a:gd name="T50" fmla="*/ 1 w 94"/>
                <a:gd name="T51" fmla="*/ 1 h 316"/>
                <a:gd name="T52" fmla="*/ 1 w 94"/>
                <a:gd name="T53" fmla="*/ 1 h 316"/>
                <a:gd name="T54" fmla="*/ 1 w 94"/>
                <a:gd name="T55" fmla="*/ 1 h 316"/>
                <a:gd name="T56" fmla="*/ 1 w 94"/>
                <a:gd name="T57" fmla="*/ 1 h 316"/>
                <a:gd name="T58" fmla="*/ 1 w 94"/>
                <a:gd name="T59" fmla="*/ 1 h 316"/>
                <a:gd name="T60" fmla="*/ 1 w 94"/>
                <a:gd name="T61" fmla="*/ 1 h 316"/>
                <a:gd name="T62" fmla="*/ 1 w 94"/>
                <a:gd name="T63" fmla="*/ 1 h 316"/>
                <a:gd name="T64" fmla="*/ 1 w 94"/>
                <a:gd name="T65" fmla="*/ 1 h 316"/>
                <a:gd name="T66" fmla="*/ 1 w 94"/>
                <a:gd name="T67" fmla="*/ 1 h 316"/>
                <a:gd name="T68" fmla="*/ 1 w 94"/>
                <a:gd name="T69" fmla="*/ 1 h 316"/>
                <a:gd name="T70" fmla="*/ 1 w 94"/>
                <a:gd name="T71" fmla="*/ 1 h 316"/>
                <a:gd name="T72" fmla="*/ 1 w 94"/>
                <a:gd name="T73" fmla="*/ 1 h 316"/>
                <a:gd name="T74" fmla="*/ 1 w 94"/>
                <a:gd name="T75" fmla="*/ 1 h 316"/>
                <a:gd name="T76" fmla="*/ 1 w 94"/>
                <a:gd name="T77" fmla="*/ 1 h 316"/>
                <a:gd name="T78" fmla="*/ 1 w 94"/>
                <a:gd name="T79" fmla="*/ 1 h 316"/>
                <a:gd name="T80" fmla="*/ 1 w 94"/>
                <a:gd name="T81" fmla="*/ 1 h 316"/>
                <a:gd name="T82" fmla="*/ 1 w 94"/>
                <a:gd name="T83" fmla="*/ 1 h 316"/>
                <a:gd name="T84" fmla="*/ 1 w 94"/>
                <a:gd name="T85" fmla="*/ 1 h 316"/>
                <a:gd name="T86" fmla="*/ 1 w 94"/>
                <a:gd name="T87" fmla="*/ 1 h 316"/>
                <a:gd name="T88" fmla="*/ 1 w 94"/>
                <a:gd name="T89" fmla="*/ 1 h 316"/>
                <a:gd name="T90" fmla="*/ 1 w 94"/>
                <a:gd name="T91" fmla="*/ 1 h 316"/>
                <a:gd name="T92" fmla="*/ 1 w 94"/>
                <a:gd name="T93" fmla="*/ 1 h 316"/>
                <a:gd name="T94" fmla="*/ 1 w 94"/>
                <a:gd name="T95" fmla="*/ 1 h 316"/>
                <a:gd name="T96" fmla="*/ 1 w 94"/>
                <a:gd name="T97" fmla="*/ 1 h 316"/>
                <a:gd name="T98" fmla="*/ 1 w 94"/>
                <a:gd name="T99" fmla="*/ 1 h 316"/>
                <a:gd name="T100" fmla="*/ 1 w 94"/>
                <a:gd name="T101" fmla="*/ 1 h 316"/>
                <a:gd name="T102" fmla="*/ 1 w 94"/>
                <a:gd name="T103" fmla="*/ 1 h 316"/>
                <a:gd name="T104" fmla="*/ 1 w 94"/>
                <a:gd name="T105" fmla="*/ 1 h 316"/>
                <a:gd name="T106" fmla="*/ 1 w 94"/>
                <a:gd name="T107" fmla="*/ 1 h 316"/>
                <a:gd name="T108" fmla="*/ 1 w 94"/>
                <a:gd name="T109" fmla="*/ 1 h 316"/>
                <a:gd name="T110" fmla="*/ 1 w 94"/>
                <a:gd name="T111" fmla="*/ 1 h 316"/>
                <a:gd name="T112" fmla="*/ 1 w 94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3" name="Freeform 11">
              <a:extLst>
                <a:ext uri="{FF2B5EF4-FFF2-40B4-BE49-F238E27FC236}">
                  <a16:creationId xmlns:a16="http://schemas.microsoft.com/office/drawing/2014/main" id="{01EECEE7-D5C3-194F-A1CB-5815C8C60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094"/>
              <a:ext cx="199" cy="1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Line 12">
              <a:extLst>
                <a:ext uri="{FF2B5EF4-FFF2-40B4-BE49-F238E27FC236}">
                  <a16:creationId xmlns:a16="http://schemas.microsoft.com/office/drawing/2014/main" id="{9DDDB636-85AA-464E-82C1-1AFB99896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5" y="109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Freeform 13">
              <a:extLst>
                <a:ext uri="{FF2B5EF4-FFF2-40B4-BE49-F238E27FC236}">
                  <a16:creationId xmlns:a16="http://schemas.microsoft.com/office/drawing/2014/main" id="{1B0632FC-E186-A74E-9F55-69ED8E54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187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Freeform 14">
              <a:extLst>
                <a:ext uri="{FF2B5EF4-FFF2-40B4-BE49-F238E27FC236}">
                  <a16:creationId xmlns:a16="http://schemas.microsoft.com/office/drawing/2014/main" id="{E4DCA9B2-8EE4-124D-95B4-ACE301DC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001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7" name="Line 15">
              <a:extLst>
                <a:ext uri="{FF2B5EF4-FFF2-40B4-BE49-F238E27FC236}">
                  <a16:creationId xmlns:a16="http://schemas.microsoft.com/office/drawing/2014/main" id="{3AD217F1-7432-B644-A22F-3E669E850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0" y="100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8" name="Freeform 16">
              <a:extLst>
                <a:ext uri="{FF2B5EF4-FFF2-40B4-BE49-F238E27FC236}">
                  <a16:creationId xmlns:a16="http://schemas.microsoft.com/office/drawing/2014/main" id="{59BF7FD1-EA6F-684C-A2A6-A253E589F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001"/>
              <a:ext cx="372" cy="186"/>
            </a:xfrm>
            <a:custGeom>
              <a:avLst/>
              <a:gdLst>
                <a:gd name="T0" fmla="*/ 1 w 744"/>
                <a:gd name="T1" fmla="*/ 0 h 372"/>
                <a:gd name="T2" fmla="*/ 0 w 744"/>
                <a:gd name="T3" fmla="*/ 1 h 372"/>
                <a:gd name="T4" fmla="*/ 1 w 744"/>
                <a:gd name="T5" fmla="*/ 1 h 372"/>
                <a:gd name="T6" fmla="*/ 1 w 744"/>
                <a:gd name="T7" fmla="*/ 1 h 372"/>
                <a:gd name="T8" fmla="*/ 1 w 744"/>
                <a:gd name="T9" fmla="*/ 1 h 372"/>
                <a:gd name="T10" fmla="*/ 1 w 744"/>
                <a:gd name="T11" fmla="*/ 1 h 372"/>
                <a:gd name="T12" fmla="*/ 1 w 744"/>
                <a:gd name="T13" fmla="*/ 1 h 372"/>
                <a:gd name="T14" fmla="*/ 1 w 744"/>
                <a:gd name="T15" fmla="*/ 0 h 372"/>
                <a:gd name="T16" fmla="*/ 1 w 744"/>
                <a:gd name="T17" fmla="*/ 1 h 372"/>
                <a:gd name="T18" fmla="*/ 1 w 744"/>
                <a:gd name="T19" fmla="*/ 1 h 372"/>
                <a:gd name="T20" fmla="*/ 1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65"/>
                  </a:lnTo>
                  <a:lnTo>
                    <a:pt x="558" y="265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79"/>
                  </a:lnTo>
                  <a:lnTo>
                    <a:pt x="186" y="79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17">
              <a:extLst>
                <a:ext uri="{FF2B5EF4-FFF2-40B4-BE49-F238E27FC236}">
                  <a16:creationId xmlns:a16="http://schemas.microsoft.com/office/drawing/2014/main" id="{AF6CADA9-A6D4-1143-B8CD-4365B80770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815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18">
              <a:extLst>
                <a:ext uri="{FF2B5EF4-FFF2-40B4-BE49-F238E27FC236}">
                  <a16:creationId xmlns:a16="http://schemas.microsoft.com/office/drawing/2014/main" id="{23382FAB-C7D0-314E-8FDA-A930D2BB4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1187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Freeform 19">
              <a:extLst>
                <a:ext uri="{FF2B5EF4-FFF2-40B4-BE49-F238E27FC236}">
                  <a16:creationId xmlns:a16="http://schemas.microsoft.com/office/drawing/2014/main" id="{06718973-F6E5-B64D-BC83-543EDEE4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1094"/>
              <a:ext cx="199" cy="1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Line 20">
              <a:extLst>
                <a:ext uri="{FF2B5EF4-FFF2-40B4-BE49-F238E27FC236}">
                  <a16:creationId xmlns:a16="http://schemas.microsoft.com/office/drawing/2014/main" id="{4B8E6657-13C5-AD4C-AD1B-8B9FF3EBE1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8" y="109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Freeform 21">
              <a:extLst>
                <a:ext uri="{FF2B5EF4-FFF2-40B4-BE49-F238E27FC236}">
                  <a16:creationId xmlns:a16="http://schemas.microsoft.com/office/drawing/2014/main" id="{BEB2D401-9B4C-3E4E-9192-2288FE3D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187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Freeform 22">
              <a:extLst>
                <a:ext uri="{FF2B5EF4-FFF2-40B4-BE49-F238E27FC236}">
                  <a16:creationId xmlns:a16="http://schemas.microsoft.com/office/drawing/2014/main" id="{1A3CBF33-D4BC-FB49-AFA7-47E2EE70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001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23">
              <a:extLst>
                <a:ext uri="{FF2B5EF4-FFF2-40B4-BE49-F238E27FC236}">
                  <a16:creationId xmlns:a16="http://schemas.microsoft.com/office/drawing/2014/main" id="{B61C9561-FE5C-AC45-BEF0-5D599716E7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0" y="100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24">
              <a:extLst>
                <a:ext uri="{FF2B5EF4-FFF2-40B4-BE49-F238E27FC236}">
                  <a16:creationId xmlns:a16="http://schemas.microsoft.com/office/drawing/2014/main" id="{291E8E1C-0169-6140-BDC4-F234661764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2502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Line 25">
              <a:extLst>
                <a:ext uri="{FF2B5EF4-FFF2-40B4-BE49-F238E27FC236}">
                  <a16:creationId xmlns:a16="http://schemas.microsoft.com/office/drawing/2014/main" id="{A3FE96C7-0686-814C-B626-47A1777FF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2874"/>
              <a:ext cx="1" cy="1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Freeform 26">
              <a:extLst>
                <a:ext uri="{FF2B5EF4-FFF2-40B4-BE49-F238E27FC236}">
                  <a16:creationId xmlns:a16="http://schemas.microsoft.com/office/drawing/2014/main" id="{92788DE2-FF2C-B145-8B23-CCF6184E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45"/>
              <a:ext cx="186" cy="385"/>
            </a:xfrm>
            <a:custGeom>
              <a:avLst/>
              <a:gdLst>
                <a:gd name="T0" fmla="*/ 0 w 372"/>
                <a:gd name="T1" fmla="*/ 0 h 771"/>
                <a:gd name="T2" fmla="*/ 1 w 372"/>
                <a:gd name="T3" fmla="*/ 0 h 771"/>
                <a:gd name="T4" fmla="*/ 1 w 372"/>
                <a:gd name="T5" fmla="*/ 0 h 771"/>
                <a:gd name="T6" fmla="*/ 1 w 372"/>
                <a:gd name="T7" fmla="*/ 0 h 771"/>
                <a:gd name="T8" fmla="*/ 1 w 372"/>
                <a:gd name="T9" fmla="*/ 0 h 771"/>
                <a:gd name="T10" fmla="*/ 1 w 372"/>
                <a:gd name="T11" fmla="*/ 0 h 771"/>
                <a:gd name="T12" fmla="*/ 1 w 372"/>
                <a:gd name="T13" fmla="*/ 0 h 771"/>
                <a:gd name="T14" fmla="*/ 0 w 372"/>
                <a:gd name="T15" fmla="*/ 0 h 771"/>
                <a:gd name="T16" fmla="*/ 1 w 372"/>
                <a:gd name="T17" fmla="*/ 0 h 771"/>
                <a:gd name="T18" fmla="*/ 1 w 372"/>
                <a:gd name="T19" fmla="*/ 0 h 771"/>
                <a:gd name="T20" fmla="*/ 0 w 372"/>
                <a:gd name="T21" fmla="*/ 0 h 7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771">
                  <a:moveTo>
                    <a:pt x="0" y="585"/>
                  </a:moveTo>
                  <a:lnTo>
                    <a:pt x="186" y="771"/>
                  </a:lnTo>
                  <a:lnTo>
                    <a:pt x="372" y="585"/>
                  </a:lnTo>
                  <a:lnTo>
                    <a:pt x="292" y="585"/>
                  </a:lnTo>
                  <a:lnTo>
                    <a:pt x="292" y="213"/>
                  </a:lnTo>
                  <a:lnTo>
                    <a:pt x="372" y="213"/>
                  </a:lnTo>
                  <a:lnTo>
                    <a:pt x="186" y="0"/>
                  </a:lnTo>
                  <a:lnTo>
                    <a:pt x="0" y="213"/>
                  </a:lnTo>
                  <a:lnTo>
                    <a:pt x="107" y="213"/>
                  </a:lnTo>
                  <a:lnTo>
                    <a:pt x="107" y="585"/>
                  </a:lnTo>
                  <a:lnTo>
                    <a:pt x="0" y="585"/>
                  </a:lnTo>
                  <a:close/>
                </a:path>
              </a:pathLst>
            </a:custGeom>
            <a:noFill/>
            <a:ln w="19050" cmpd="sng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27">
              <a:extLst>
                <a:ext uri="{FF2B5EF4-FFF2-40B4-BE49-F238E27FC236}">
                  <a16:creationId xmlns:a16="http://schemas.microsoft.com/office/drawing/2014/main" id="{CA719363-8516-CC43-846F-B57EA47FC5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2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Line 28">
              <a:extLst>
                <a:ext uri="{FF2B5EF4-FFF2-40B4-BE49-F238E27FC236}">
                  <a16:creationId xmlns:a16="http://schemas.microsoft.com/office/drawing/2014/main" id="{BA505C1E-055D-8147-B392-37A10335F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466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29">
              <a:extLst>
                <a:ext uri="{FF2B5EF4-FFF2-40B4-BE49-F238E27FC236}">
                  <a16:creationId xmlns:a16="http://schemas.microsoft.com/office/drawing/2014/main" id="{C64F3EC9-7D09-F246-B476-D97ABE6693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4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30">
              <a:extLst>
                <a:ext uri="{FF2B5EF4-FFF2-40B4-BE49-F238E27FC236}">
                  <a16:creationId xmlns:a16="http://schemas.microsoft.com/office/drawing/2014/main" id="{2118EBB2-7A09-984C-9988-043EB5BC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216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Freeform 31">
              <a:extLst>
                <a:ext uri="{FF2B5EF4-FFF2-40B4-BE49-F238E27FC236}">
                  <a16:creationId xmlns:a16="http://schemas.microsoft.com/office/drawing/2014/main" id="{39EFF3EF-68CA-C041-A5C2-3E36C226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375"/>
              <a:ext cx="397" cy="158"/>
            </a:xfrm>
            <a:custGeom>
              <a:avLst/>
              <a:gdLst>
                <a:gd name="T0" fmla="*/ 1 w 794"/>
                <a:gd name="T1" fmla="*/ 1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Freeform 32">
              <a:extLst>
                <a:ext uri="{FF2B5EF4-FFF2-40B4-BE49-F238E27FC236}">
                  <a16:creationId xmlns:a16="http://schemas.microsoft.com/office/drawing/2014/main" id="{E2164F51-80F5-B743-BEEA-C4E0E334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216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w 94"/>
                <a:gd name="T115" fmla="*/ 0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Freeform 34">
              <a:extLst>
                <a:ext uri="{FF2B5EF4-FFF2-40B4-BE49-F238E27FC236}">
                  <a16:creationId xmlns:a16="http://schemas.microsoft.com/office/drawing/2014/main" id="{7FDA4996-F5E2-294F-ABA5-205112134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374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w 94"/>
                <a:gd name="T115" fmla="*/ 1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0" y="318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6" name="Line 36">
              <a:extLst>
                <a:ext uri="{FF2B5EF4-FFF2-40B4-BE49-F238E27FC236}">
                  <a16:creationId xmlns:a16="http://schemas.microsoft.com/office/drawing/2014/main" id="{BCF6EE0A-3BDD-B944-9E29-365C62289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373"/>
              <a:ext cx="21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Line 37">
              <a:extLst>
                <a:ext uri="{FF2B5EF4-FFF2-40B4-BE49-F238E27FC236}">
                  <a16:creationId xmlns:a16="http://schemas.microsoft.com/office/drawing/2014/main" id="{2DE3A4F2-6CCD-844A-A37E-1BCFDA4BD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3" y="722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Line 38">
              <a:extLst>
                <a:ext uri="{FF2B5EF4-FFF2-40B4-BE49-F238E27FC236}">
                  <a16:creationId xmlns:a16="http://schemas.microsoft.com/office/drawing/2014/main" id="{FAFBED0F-FAEF-E744-A9BA-9BA482321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90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Line 39">
              <a:extLst>
                <a:ext uri="{FF2B5EF4-FFF2-40B4-BE49-F238E27FC236}">
                  <a16:creationId xmlns:a16="http://schemas.microsoft.com/office/drawing/2014/main" id="{9B87C966-9BF5-3741-8305-456631C8E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81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0" name="Freeform 40">
              <a:extLst>
                <a:ext uri="{FF2B5EF4-FFF2-40B4-BE49-F238E27FC236}">
                  <a16:creationId xmlns:a16="http://schemas.microsoft.com/office/drawing/2014/main" id="{D58D7673-66B5-5241-9E77-3220C489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652"/>
              <a:ext cx="397" cy="158"/>
            </a:xfrm>
            <a:custGeom>
              <a:avLst/>
              <a:gdLst>
                <a:gd name="T0" fmla="*/ 1 w 793"/>
                <a:gd name="T1" fmla="*/ 0 h 316"/>
                <a:gd name="T2" fmla="*/ 1 w 793"/>
                <a:gd name="T3" fmla="*/ 0 h 316"/>
                <a:gd name="T4" fmla="*/ 1 w 793"/>
                <a:gd name="T5" fmla="*/ 0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6" y="0"/>
                  </a:lnTo>
                  <a:lnTo>
                    <a:pt x="321" y="0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8" y="5"/>
                  </a:lnTo>
                  <a:lnTo>
                    <a:pt x="401" y="7"/>
                  </a:lnTo>
                  <a:lnTo>
                    <a:pt x="402" y="7"/>
                  </a:lnTo>
                  <a:lnTo>
                    <a:pt x="405" y="7"/>
                  </a:lnTo>
                  <a:lnTo>
                    <a:pt x="406" y="7"/>
                  </a:lnTo>
                  <a:lnTo>
                    <a:pt x="409" y="7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5"/>
                  </a:lnTo>
                  <a:lnTo>
                    <a:pt x="442" y="15"/>
                  </a:lnTo>
                  <a:lnTo>
                    <a:pt x="443" y="15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50" y="17"/>
                  </a:lnTo>
                  <a:lnTo>
                    <a:pt x="451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59" y="20"/>
                  </a:lnTo>
                  <a:lnTo>
                    <a:pt x="461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7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1" y="32"/>
                  </a:lnTo>
                  <a:lnTo>
                    <a:pt x="493" y="33"/>
                  </a:lnTo>
                  <a:lnTo>
                    <a:pt x="495" y="33"/>
                  </a:lnTo>
                  <a:lnTo>
                    <a:pt x="496" y="35"/>
                  </a:lnTo>
                  <a:lnTo>
                    <a:pt x="498" y="36"/>
                  </a:lnTo>
                  <a:lnTo>
                    <a:pt x="500" y="36"/>
                  </a:lnTo>
                  <a:lnTo>
                    <a:pt x="502" y="37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0"/>
                  </a:lnTo>
                  <a:lnTo>
                    <a:pt x="510" y="41"/>
                  </a:lnTo>
                  <a:lnTo>
                    <a:pt x="511" y="43"/>
                  </a:lnTo>
                  <a:lnTo>
                    <a:pt x="514" y="43"/>
                  </a:lnTo>
                  <a:lnTo>
                    <a:pt x="515" y="44"/>
                  </a:lnTo>
                  <a:lnTo>
                    <a:pt x="516" y="45"/>
                  </a:lnTo>
                  <a:lnTo>
                    <a:pt x="518" y="45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2" y="48"/>
                  </a:lnTo>
                  <a:lnTo>
                    <a:pt x="523" y="48"/>
                  </a:lnTo>
                  <a:lnTo>
                    <a:pt x="524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6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4" y="60"/>
                  </a:lnTo>
                  <a:lnTo>
                    <a:pt x="546" y="60"/>
                  </a:lnTo>
                  <a:lnTo>
                    <a:pt x="548" y="61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6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8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2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6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0" y="81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88" y="86"/>
                  </a:lnTo>
                  <a:lnTo>
                    <a:pt x="589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7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0" y="94"/>
                  </a:lnTo>
                  <a:lnTo>
                    <a:pt x="601" y="94"/>
                  </a:lnTo>
                  <a:lnTo>
                    <a:pt x="603" y="96"/>
                  </a:lnTo>
                  <a:lnTo>
                    <a:pt x="604" y="97"/>
                  </a:lnTo>
                  <a:lnTo>
                    <a:pt x="605" y="97"/>
                  </a:lnTo>
                  <a:lnTo>
                    <a:pt x="605" y="98"/>
                  </a:lnTo>
                  <a:lnTo>
                    <a:pt x="607" y="98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2" y="104"/>
                  </a:lnTo>
                  <a:lnTo>
                    <a:pt x="613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5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28" y="116"/>
                  </a:lnTo>
                  <a:lnTo>
                    <a:pt x="629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1"/>
                  </a:lnTo>
                  <a:lnTo>
                    <a:pt x="637" y="121"/>
                  </a:lnTo>
                  <a:lnTo>
                    <a:pt x="639" y="122"/>
                  </a:lnTo>
                  <a:lnTo>
                    <a:pt x="640" y="124"/>
                  </a:lnTo>
                  <a:lnTo>
                    <a:pt x="641" y="124"/>
                  </a:lnTo>
                  <a:lnTo>
                    <a:pt x="641" y="125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9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3" y="133"/>
                  </a:lnTo>
                  <a:lnTo>
                    <a:pt x="653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0" y="141"/>
                  </a:lnTo>
                  <a:lnTo>
                    <a:pt x="661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5" y="146"/>
                  </a:lnTo>
                  <a:lnTo>
                    <a:pt x="667" y="148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2" y="153"/>
                  </a:lnTo>
                  <a:lnTo>
                    <a:pt x="673" y="154"/>
                  </a:lnTo>
                  <a:lnTo>
                    <a:pt x="674" y="156"/>
                  </a:lnTo>
                  <a:lnTo>
                    <a:pt x="676" y="157"/>
                  </a:lnTo>
                  <a:lnTo>
                    <a:pt x="677" y="158"/>
                  </a:lnTo>
                  <a:lnTo>
                    <a:pt x="678" y="160"/>
                  </a:lnTo>
                  <a:lnTo>
                    <a:pt x="678" y="161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1" y="162"/>
                  </a:lnTo>
                  <a:lnTo>
                    <a:pt x="681" y="163"/>
                  </a:lnTo>
                  <a:lnTo>
                    <a:pt x="682" y="165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7"/>
                  </a:lnTo>
                  <a:lnTo>
                    <a:pt x="686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3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2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5" y="191"/>
                  </a:lnTo>
                  <a:lnTo>
                    <a:pt x="706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10" y="198"/>
                  </a:lnTo>
                  <a:lnTo>
                    <a:pt x="712" y="199"/>
                  </a:lnTo>
                  <a:lnTo>
                    <a:pt x="713" y="201"/>
                  </a:lnTo>
                  <a:lnTo>
                    <a:pt x="713" y="202"/>
                  </a:lnTo>
                  <a:lnTo>
                    <a:pt x="714" y="202"/>
                  </a:lnTo>
                  <a:lnTo>
                    <a:pt x="714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2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6" y="221"/>
                  </a:lnTo>
                  <a:lnTo>
                    <a:pt x="729" y="222"/>
                  </a:lnTo>
                  <a:lnTo>
                    <a:pt x="730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4" y="230"/>
                  </a:lnTo>
                  <a:lnTo>
                    <a:pt x="736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8" y="237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1"/>
                  </a:lnTo>
                  <a:lnTo>
                    <a:pt x="742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5" y="246"/>
                  </a:lnTo>
                  <a:lnTo>
                    <a:pt x="746" y="247"/>
                  </a:lnTo>
                  <a:lnTo>
                    <a:pt x="748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0" y="252"/>
                  </a:lnTo>
                  <a:lnTo>
                    <a:pt x="750" y="254"/>
                  </a:lnTo>
                  <a:lnTo>
                    <a:pt x="752" y="255"/>
                  </a:lnTo>
                  <a:lnTo>
                    <a:pt x="753" y="256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8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2" y="270"/>
                  </a:lnTo>
                  <a:lnTo>
                    <a:pt x="763" y="271"/>
                  </a:lnTo>
                  <a:lnTo>
                    <a:pt x="765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2"/>
                  </a:lnTo>
                  <a:lnTo>
                    <a:pt x="771" y="283"/>
                  </a:lnTo>
                  <a:lnTo>
                    <a:pt x="773" y="284"/>
                  </a:lnTo>
                  <a:lnTo>
                    <a:pt x="774" y="286"/>
                  </a:lnTo>
                  <a:lnTo>
                    <a:pt x="775" y="287"/>
                  </a:lnTo>
                  <a:lnTo>
                    <a:pt x="775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78" y="292"/>
                  </a:lnTo>
                  <a:lnTo>
                    <a:pt x="779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2" y="298"/>
                  </a:lnTo>
                  <a:lnTo>
                    <a:pt x="782" y="299"/>
                  </a:lnTo>
                  <a:lnTo>
                    <a:pt x="783" y="299"/>
                  </a:lnTo>
                  <a:lnTo>
                    <a:pt x="783" y="300"/>
                  </a:lnTo>
                  <a:lnTo>
                    <a:pt x="785" y="302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6"/>
                  </a:lnTo>
                  <a:lnTo>
                    <a:pt x="787" y="307"/>
                  </a:lnTo>
                  <a:lnTo>
                    <a:pt x="789" y="308"/>
                  </a:lnTo>
                  <a:lnTo>
                    <a:pt x="789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4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1" name="Freeform 41">
              <a:extLst>
                <a:ext uri="{FF2B5EF4-FFF2-40B4-BE49-F238E27FC236}">
                  <a16:creationId xmlns:a16="http://schemas.microsoft.com/office/drawing/2014/main" id="{C1142456-7896-0140-A608-CFF50DFB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810"/>
              <a:ext cx="397" cy="158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4">
                  <a:moveTo>
                    <a:pt x="0" y="314"/>
                  </a:moveTo>
                  <a:lnTo>
                    <a:pt x="30" y="314"/>
                  </a:lnTo>
                  <a:lnTo>
                    <a:pt x="58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2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0" y="314"/>
                  </a:lnTo>
                  <a:lnTo>
                    <a:pt x="253" y="314"/>
                  </a:lnTo>
                  <a:lnTo>
                    <a:pt x="265" y="314"/>
                  </a:lnTo>
                  <a:lnTo>
                    <a:pt x="276" y="314"/>
                  </a:lnTo>
                  <a:lnTo>
                    <a:pt x="285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4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2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6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8" y="309"/>
                  </a:lnTo>
                  <a:lnTo>
                    <a:pt x="401" y="309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06" y="308"/>
                  </a:lnTo>
                  <a:lnTo>
                    <a:pt x="409" y="308"/>
                  </a:lnTo>
                  <a:lnTo>
                    <a:pt x="410" y="308"/>
                  </a:lnTo>
                  <a:lnTo>
                    <a:pt x="411" y="306"/>
                  </a:lnTo>
                  <a:lnTo>
                    <a:pt x="414" y="306"/>
                  </a:lnTo>
                  <a:lnTo>
                    <a:pt x="415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3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7" y="304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2"/>
                  </a:lnTo>
                  <a:lnTo>
                    <a:pt x="434" y="302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1"/>
                  </a:lnTo>
                  <a:lnTo>
                    <a:pt x="439" y="301"/>
                  </a:lnTo>
                  <a:lnTo>
                    <a:pt x="442" y="301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7" y="298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4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3" y="294"/>
                  </a:lnTo>
                  <a:lnTo>
                    <a:pt x="465" y="293"/>
                  </a:lnTo>
                  <a:lnTo>
                    <a:pt x="466" y="293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1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5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79" y="288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7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1" y="282"/>
                  </a:lnTo>
                  <a:lnTo>
                    <a:pt x="493" y="282"/>
                  </a:lnTo>
                  <a:lnTo>
                    <a:pt x="495" y="281"/>
                  </a:lnTo>
                  <a:lnTo>
                    <a:pt x="496" y="280"/>
                  </a:lnTo>
                  <a:lnTo>
                    <a:pt x="498" y="280"/>
                  </a:lnTo>
                  <a:lnTo>
                    <a:pt x="500" y="279"/>
                  </a:lnTo>
                  <a:lnTo>
                    <a:pt x="502" y="277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3"/>
                  </a:lnTo>
                  <a:lnTo>
                    <a:pt x="511" y="273"/>
                  </a:lnTo>
                  <a:lnTo>
                    <a:pt x="514" y="272"/>
                  </a:lnTo>
                  <a:lnTo>
                    <a:pt x="515" y="272"/>
                  </a:lnTo>
                  <a:lnTo>
                    <a:pt x="516" y="271"/>
                  </a:lnTo>
                  <a:lnTo>
                    <a:pt x="518" y="269"/>
                  </a:lnTo>
                  <a:lnTo>
                    <a:pt x="519" y="269"/>
                  </a:lnTo>
                  <a:lnTo>
                    <a:pt x="520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3"/>
                  </a:lnTo>
                  <a:lnTo>
                    <a:pt x="532" y="263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6" y="260"/>
                  </a:lnTo>
                  <a:lnTo>
                    <a:pt x="538" y="259"/>
                  </a:lnTo>
                  <a:lnTo>
                    <a:pt x="539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4" y="256"/>
                  </a:lnTo>
                  <a:lnTo>
                    <a:pt x="546" y="255"/>
                  </a:lnTo>
                  <a:lnTo>
                    <a:pt x="548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6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0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4" y="244"/>
                  </a:lnTo>
                  <a:lnTo>
                    <a:pt x="566" y="244"/>
                  </a:lnTo>
                  <a:lnTo>
                    <a:pt x="567" y="243"/>
                  </a:lnTo>
                  <a:lnTo>
                    <a:pt x="568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2" y="240"/>
                  </a:lnTo>
                  <a:lnTo>
                    <a:pt x="572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6" y="237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4" y="232"/>
                  </a:lnTo>
                  <a:lnTo>
                    <a:pt x="585" y="231"/>
                  </a:lnTo>
                  <a:lnTo>
                    <a:pt x="587" y="229"/>
                  </a:lnTo>
                  <a:lnTo>
                    <a:pt x="588" y="229"/>
                  </a:lnTo>
                  <a:lnTo>
                    <a:pt x="589" y="228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3" y="225"/>
                  </a:lnTo>
                  <a:lnTo>
                    <a:pt x="595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1" y="220"/>
                  </a:lnTo>
                  <a:lnTo>
                    <a:pt x="603" y="220"/>
                  </a:lnTo>
                  <a:lnTo>
                    <a:pt x="603" y="219"/>
                  </a:lnTo>
                  <a:lnTo>
                    <a:pt x="604" y="219"/>
                  </a:lnTo>
                  <a:lnTo>
                    <a:pt x="604" y="217"/>
                  </a:lnTo>
                  <a:lnTo>
                    <a:pt x="605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09" y="215"/>
                  </a:lnTo>
                  <a:lnTo>
                    <a:pt x="609" y="213"/>
                  </a:lnTo>
                  <a:lnTo>
                    <a:pt x="611" y="213"/>
                  </a:lnTo>
                  <a:lnTo>
                    <a:pt x="612" y="212"/>
                  </a:lnTo>
                  <a:lnTo>
                    <a:pt x="613" y="211"/>
                  </a:lnTo>
                  <a:lnTo>
                    <a:pt x="615" y="211"/>
                  </a:lnTo>
                  <a:lnTo>
                    <a:pt x="616" y="209"/>
                  </a:lnTo>
                  <a:lnTo>
                    <a:pt x="616" y="208"/>
                  </a:lnTo>
                  <a:lnTo>
                    <a:pt x="617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4"/>
                  </a:lnTo>
                  <a:lnTo>
                    <a:pt x="623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7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5"/>
                  </a:lnTo>
                  <a:lnTo>
                    <a:pt x="636" y="195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1" y="191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3" y="182"/>
                  </a:lnTo>
                  <a:lnTo>
                    <a:pt x="655" y="180"/>
                  </a:lnTo>
                  <a:lnTo>
                    <a:pt x="656" y="179"/>
                  </a:lnTo>
                  <a:lnTo>
                    <a:pt x="657" y="179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60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5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4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5"/>
                  </a:lnTo>
                  <a:lnTo>
                    <a:pt x="680" y="154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1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5" y="148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8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698" y="132"/>
                  </a:lnTo>
                  <a:lnTo>
                    <a:pt x="700" y="130"/>
                  </a:lnTo>
                  <a:lnTo>
                    <a:pt x="701" y="128"/>
                  </a:lnTo>
                  <a:lnTo>
                    <a:pt x="702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5" y="123"/>
                  </a:lnTo>
                  <a:lnTo>
                    <a:pt x="706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09" y="119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2" y="115"/>
                  </a:lnTo>
                  <a:lnTo>
                    <a:pt x="713" y="114"/>
                  </a:lnTo>
                  <a:lnTo>
                    <a:pt x="714" y="112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7" y="110"/>
                  </a:lnTo>
                  <a:lnTo>
                    <a:pt x="717" y="108"/>
                  </a:lnTo>
                  <a:lnTo>
                    <a:pt x="718" y="107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3"/>
                  </a:lnTo>
                  <a:lnTo>
                    <a:pt x="722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89"/>
                  </a:lnTo>
                  <a:lnTo>
                    <a:pt x="733" y="87"/>
                  </a:lnTo>
                  <a:lnTo>
                    <a:pt x="734" y="85"/>
                  </a:lnTo>
                  <a:lnTo>
                    <a:pt x="736" y="83"/>
                  </a:lnTo>
                  <a:lnTo>
                    <a:pt x="737" y="82"/>
                  </a:lnTo>
                  <a:lnTo>
                    <a:pt x="738" y="79"/>
                  </a:lnTo>
                  <a:lnTo>
                    <a:pt x="738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4" y="71"/>
                  </a:lnTo>
                  <a:lnTo>
                    <a:pt x="745" y="70"/>
                  </a:lnTo>
                  <a:lnTo>
                    <a:pt x="746" y="69"/>
                  </a:lnTo>
                  <a:lnTo>
                    <a:pt x="746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0" y="63"/>
                  </a:lnTo>
                  <a:lnTo>
                    <a:pt x="750" y="62"/>
                  </a:lnTo>
                  <a:lnTo>
                    <a:pt x="752" y="61"/>
                  </a:lnTo>
                  <a:lnTo>
                    <a:pt x="753" y="59"/>
                  </a:lnTo>
                  <a:lnTo>
                    <a:pt x="753" y="58"/>
                  </a:lnTo>
                  <a:lnTo>
                    <a:pt x="754" y="57"/>
                  </a:lnTo>
                  <a:lnTo>
                    <a:pt x="756" y="55"/>
                  </a:lnTo>
                  <a:lnTo>
                    <a:pt x="757" y="53"/>
                  </a:lnTo>
                  <a:lnTo>
                    <a:pt x="758" y="51"/>
                  </a:lnTo>
                  <a:lnTo>
                    <a:pt x="760" y="50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3" y="43"/>
                  </a:lnTo>
                  <a:lnTo>
                    <a:pt x="765" y="41"/>
                  </a:lnTo>
                  <a:lnTo>
                    <a:pt x="767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1" y="34"/>
                  </a:lnTo>
                  <a:lnTo>
                    <a:pt x="771" y="33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7" y="25"/>
                  </a:lnTo>
                  <a:lnTo>
                    <a:pt x="778" y="23"/>
                  </a:lnTo>
                  <a:lnTo>
                    <a:pt x="779" y="22"/>
                  </a:lnTo>
                  <a:lnTo>
                    <a:pt x="779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2" y="18"/>
                  </a:lnTo>
                  <a:lnTo>
                    <a:pt x="782" y="17"/>
                  </a:lnTo>
                  <a:lnTo>
                    <a:pt x="783" y="16"/>
                  </a:lnTo>
                  <a:lnTo>
                    <a:pt x="783" y="14"/>
                  </a:lnTo>
                  <a:lnTo>
                    <a:pt x="785" y="14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0"/>
                  </a:lnTo>
                  <a:lnTo>
                    <a:pt x="787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0" y="5"/>
                  </a:lnTo>
                  <a:lnTo>
                    <a:pt x="791" y="2"/>
                  </a:lnTo>
                  <a:lnTo>
                    <a:pt x="791" y="1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2" name="Freeform 42">
              <a:extLst>
                <a:ext uri="{FF2B5EF4-FFF2-40B4-BE49-F238E27FC236}">
                  <a16:creationId xmlns:a16="http://schemas.microsoft.com/office/drawing/2014/main" id="{75B67924-1BB6-4A46-B10A-DD47AADA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652"/>
              <a:ext cx="47" cy="158"/>
            </a:xfrm>
            <a:custGeom>
              <a:avLst/>
              <a:gdLst>
                <a:gd name="T0" fmla="*/ 0 w 95"/>
                <a:gd name="T1" fmla="*/ 0 h 318"/>
                <a:gd name="T2" fmla="*/ 0 w 95"/>
                <a:gd name="T3" fmla="*/ 0 h 318"/>
                <a:gd name="T4" fmla="*/ 0 w 95"/>
                <a:gd name="T5" fmla="*/ 0 h 318"/>
                <a:gd name="T6" fmla="*/ 0 w 95"/>
                <a:gd name="T7" fmla="*/ 0 h 318"/>
                <a:gd name="T8" fmla="*/ 0 w 95"/>
                <a:gd name="T9" fmla="*/ 0 h 318"/>
                <a:gd name="T10" fmla="*/ 0 w 95"/>
                <a:gd name="T11" fmla="*/ 0 h 318"/>
                <a:gd name="T12" fmla="*/ 0 w 95"/>
                <a:gd name="T13" fmla="*/ 0 h 318"/>
                <a:gd name="T14" fmla="*/ 0 w 95"/>
                <a:gd name="T15" fmla="*/ 0 h 318"/>
                <a:gd name="T16" fmla="*/ 0 w 95"/>
                <a:gd name="T17" fmla="*/ 0 h 318"/>
                <a:gd name="T18" fmla="*/ 0 w 95"/>
                <a:gd name="T19" fmla="*/ 0 h 318"/>
                <a:gd name="T20" fmla="*/ 0 w 95"/>
                <a:gd name="T21" fmla="*/ 0 h 318"/>
                <a:gd name="T22" fmla="*/ 0 w 95"/>
                <a:gd name="T23" fmla="*/ 0 h 318"/>
                <a:gd name="T24" fmla="*/ 0 w 95"/>
                <a:gd name="T25" fmla="*/ 0 h 318"/>
                <a:gd name="T26" fmla="*/ 0 w 95"/>
                <a:gd name="T27" fmla="*/ 0 h 318"/>
                <a:gd name="T28" fmla="*/ 0 w 95"/>
                <a:gd name="T29" fmla="*/ 0 h 318"/>
                <a:gd name="T30" fmla="*/ 0 w 95"/>
                <a:gd name="T31" fmla="*/ 0 h 318"/>
                <a:gd name="T32" fmla="*/ 0 w 95"/>
                <a:gd name="T33" fmla="*/ 0 h 318"/>
                <a:gd name="T34" fmla="*/ 0 w 95"/>
                <a:gd name="T35" fmla="*/ 0 h 318"/>
                <a:gd name="T36" fmla="*/ 0 w 95"/>
                <a:gd name="T37" fmla="*/ 0 h 318"/>
                <a:gd name="T38" fmla="*/ 0 w 95"/>
                <a:gd name="T39" fmla="*/ 0 h 318"/>
                <a:gd name="T40" fmla="*/ 0 w 95"/>
                <a:gd name="T41" fmla="*/ 0 h 318"/>
                <a:gd name="T42" fmla="*/ 0 w 95"/>
                <a:gd name="T43" fmla="*/ 0 h 318"/>
                <a:gd name="T44" fmla="*/ 0 w 95"/>
                <a:gd name="T45" fmla="*/ 0 h 318"/>
                <a:gd name="T46" fmla="*/ 0 w 95"/>
                <a:gd name="T47" fmla="*/ 0 h 318"/>
                <a:gd name="T48" fmla="*/ 0 w 95"/>
                <a:gd name="T49" fmla="*/ 0 h 318"/>
                <a:gd name="T50" fmla="*/ 0 w 95"/>
                <a:gd name="T51" fmla="*/ 0 h 318"/>
                <a:gd name="T52" fmla="*/ 0 w 95"/>
                <a:gd name="T53" fmla="*/ 0 h 318"/>
                <a:gd name="T54" fmla="*/ 0 w 95"/>
                <a:gd name="T55" fmla="*/ 0 h 318"/>
                <a:gd name="T56" fmla="*/ 0 w 95"/>
                <a:gd name="T57" fmla="*/ 0 h 318"/>
                <a:gd name="T58" fmla="*/ 0 w 95"/>
                <a:gd name="T59" fmla="*/ 0 h 318"/>
                <a:gd name="T60" fmla="*/ 0 w 95"/>
                <a:gd name="T61" fmla="*/ 0 h 318"/>
                <a:gd name="T62" fmla="*/ 0 w 95"/>
                <a:gd name="T63" fmla="*/ 0 h 318"/>
                <a:gd name="T64" fmla="*/ 0 w 95"/>
                <a:gd name="T65" fmla="*/ 0 h 318"/>
                <a:gd name="T66" fmla="*/ 0 w 95"/>
                <a:gd name="T67" fmla="*/ 0 h 318"/>
                <a:gd name="T68" fmla="*/ 0 w 95"/>
                <a:gd name="T69" fmla="*/ 0 h 318"/>
                <a:gd name="T70" fmla="*/ 0 w 95"/>
                <a:gd name="T71" fmla="*/ 0 h 318"/>
                <a:gd name="T72" fmla="*/ 0 w 95"/>
                <a:gd name="T73" fmla="*/ 0 h 318"/>
                <a:gd name="T74" fmla="*/ 0 w 95"/>
                <a:gd name="T75" fmla="*/ 0 h 318"/>
                <a:gd name="T76" fmla="*/ 0 w 95"/>
                <a:gd name="T77" fmla="*/ 0 h 318"/>
                <a:gd name="T78" fmla="*/ 0 w 95"/>
                <a:gd name="T79" fmla="*/ 0 h 318"/>
                <a:gd name="T80" fmla="*/ 0 w 95"/>
                <a:gd name="T81" fmla="*/ 0 h 318"/>
                <a:gd name="T82" fmla="*/ 0 w 95"/>
                <a:gd name="T83" fmla="*/ 0 h 318"/>
                <a:gd name="T84" fmla="*/ 0 w 95"/>
                <a:gd name="T85" fmla="*/ 0 h 318"/>
                <a:gd name="T86" fmla="*/ 0 w 95"/>
                <a:gd name="T87" fmla="*/ 0 h 318"/>
                <a:gd name="T88" fmla="*/ 0 w 95"/>
                <a:gd name="T89" fmla="*/ 0 h 318"/>
                <a:gd name="T90" fmla="*/ 0 w 95"/>
                <a:gd name="T91" fmla="*/ 0 h 318"/>
                <a:gd name="T92" fmla="*/ 0 w 95"/>
                <a:gd name="T93" fmla="*/ 0 h 318"/>
                <a:gd name="T94" fmla="*/ 0 w 95"/>
                <a:gd name="T95" fmla="*/ 0 h 318"/>
                <a:gd name="T96" fmla="*/ 0 w 95"/>
                <a:gd name="T97" fmla="*/ 0 h 318"/>
                <a:gd name="T98" fmla="*/ 0 w 95"/>
                <a:gd name="T99" fmla="*/ 0 h 318"/>
                <a:gd name="T100" fmla="*/ 0 w 95"/>
                <a:gd name="T101" fmla="*/ 0 h 318"/>
                <a:gd name="T102" fmla="*/ 0 w 95"/>
                <a:gd name="T103" fmla="*/ 0 h 318"/>
                <a:gd name="T104" fmla="*/ 0 w 95"/>
                <a:gd name="T105" fmla="*/ 0 h 318"/>
                <a:gd name="T106" fmla="*/ 0 w 95"/>
                <a:gd name="T107" fmla="*/ 0 h 318"/>
                <a:gd name="T108" fmla="*/ 0 w 95"/>
                <a:gd name="T109" fmla="*/ 0 h 318"/>
                <a:gd name="T110" fmla="*/ 0 w 95"/>
                <a:gd name="T111" fmla="*/ 0 h 318"/>
                <a:gd name="T112" fmla="*/ 0 w 95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7" y="9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2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9" y="194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5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5" y="312"/>
                  </a:lnTo>
                  <a:lnTo>
                    <a:pt x="95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Freeform 43">
              <a:extLst>
                <a:ext uri="{FF2B5EF4-FFF2-40B4-BE49-F238E27FC236}">
                  <a16:creationId xmlns:a16="http://schemas.microsoft.com/office/drawing/2014/main" id="{332DA2AB-6E84-5645-A2AF-735A23BC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810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4"/>
                  </a:lnTo>
                  <a:lnTo>
                    <a:pt x="15" y="292"/>
                  </a:lnTo>
                  <a:lnTo>
                    <a:pt x="16" y="290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30" y="262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3"/>
                  </a:lnTo>
                  <a:lnTo>
                    <a:pt x="42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2"/>
                  </a:lnTo>
                  <a:lnTo>
                    <a:pt x="46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3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Freeform 44">
              <a:extLst>
                <a:ext uri="{FF2B5EF4-FFF2-40B4-BE49-F238E27FC236}">
                  <a16:creationId xmlns:a16="http://schemas.microsoft.com/office/drawing/2014/main" id="{B386C1B8-3E08-4F48-8531-9EC20B93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786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29" y="7"/>
                  </a:lnTo>
                  <a:lnTo>
                    <a:pt x="27" y="9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3"/>
                  </a:lnTo>
                  <a:lnTo>
                    <a:pt x="11" y="26"/>
                  </a:lnTo>
                  <a:lnTo>
                    <a:pt x="9" y="27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1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6" y="99"/>
                  </a:lnTo>
                  <a:lnTo>
                    <a:pt x="17" y="102"/>
                  </a:lnTo>
                  <a:lnTo>
                    <a:pt x="20" y="104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2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6"/>
                  </a:lnTo>
                  <a:lnTo>
                    <a:pt x="43" y="116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6"/>
                  </a:lnTo>
                  <a:lnTo>
                    <a:pt x="81" y="116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2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4"/>
                  </a:lnTo>
                  <a:lnTo>
                    <a:pt x="102" y="102"/>
                  </a:lnTo>
                  <a:lnTo>
                    <a:pt x="105" y="99"/>
                  </a:lnTo>
                  <a:lnTo>
                    <a:pt x="106" y="98"/>
                  </a:lnTo>
                  <a:lnTo>
                    <a:pt x="109" y="95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3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1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59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7"/>
                  </a:lnTo>
                  <a:lnTo>
                    <a:pt x="110" y="26"/>
                  </a:lnTo>
                  <a:lnTo>
                    <a:pt x="109" y="23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2" y="7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5" name="Line 45">
              <a:extLst>
                <a:ext uri="{FF2B5EF4-FFF2-40B4-BE49-F238E27FC236}">
                  <a16:creationId xmlns:a16="http://schemas.microsoft.com/office/drawing/2014/main" id="{054AAA44-06A5-3A4E-8801-7CF730562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1187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Line 46">
              <a:extLst>
                <a:ext uri="{FF2B5EF4-FFF2-40B4-BE49-F238E27FC236}">
                  <a16:creationId xmlns:a16="http://schemas.microsoft.com/office/drawing/2014/main" id="{1964AB6A-4ADB-2742-AD8B-7050C98484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12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47">
              <a:extLst>
                <a:ext uri="{FF2B5EF4-FFF2-40B4-BE49-F238E27FC236}">
                  <a16:creationId xmlns:a16="http://schemas.microsoft.com/office/drawing/2014/main" id="{B2FFEE2B-32F7-E047-ABCC-C6D896FB2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1466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Line 48">
              <a:extLst>
                <a:ext uri="{FF2B5EF4-FFF2-40B4-BE49-F238E27FC236}">
                  <a16:creationId xmlns:a16="http://schemas.microsoft.com/office/drawing/2014/main" id="{C5623CA2-840B-0343-8DC3-B5A56D11F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9" name="Freeform 49">
              <a:extLst>
                <a:ext uri="{FF2B5EF4-FFF2-40B4-BE49-F238E27FC236}">
                  <a16:creationId xmlns:a16="http://schemas.microsoft.com/office/drawing/2014/main" id="{D30E36B6-7A0D-8C43-A95E-D0677F9F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216"/>
              <a:ext cx="397" cy="158"/>
            </a:xfrm>
            <a:custGeom>
              <a:avLst/>
              <a:gdLst>
                <a:gd name="T0" fmla="*/ 1 w 793"/>
                <a:gd name="T1" fmla="*/ 0 h 316"/>
                <a:gd name="T2" fmla="*/ 1 w 793"/>
                <a:gd name="T3" fmla="*/ 1 h 316"/>
                <a:gd name="T4" fmla="*/ 1 w 793"/>
                <a:gd name="T5" fmla="*/ 1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1"/>
                  </a:lnTo>
                  <a:lnTo>
                    <a:pt x="265" y="1"/>
                  </a:lnTo>
                  <a:lnTo>
                    <a:pt x="276" y="1"/>
                  </a:lnTo>
                  <a:lnTo>
                    <a:pt x="285" y="1"/>
                  </a:lnTo>
                  <a:lnTo>
                    <a:pt x="295" y="1"/>
                  </a:lnTo>
                  <a:lnTo>
                    <a:pt x="303" y="1"/>
                  </a:lnTo>
                  <a:lnTo>
                    <a:pt x="309" y="1"/>
                  </a:lnTo>
                  <a:lnTo>
                    <a:pt x="316" y="1"/>
                  </a:lnTo>
                  <a:lnTo>
                    <a:pt x="321" y="1"/>
                  </a:lnTo>
                  <a:lnTo>
                    <a:pt x="326" y="1"/>
                  </a:lnTo>
                  <a:lnTo>
                    <a:pt x="330" y="1"/>
                  </a:lnTo>
                  <a:lnTo>
                    <a:pt x="334" y="1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60" y="3"/>
                  </a:lnTo>
                  <a:lnTo>
                    <a:pt x="361" y="3"/>
                  </a:lnTo>
                  <a:lnTo>
                    <a:pt x="364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4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7"/>
                  </a:lnTo>
                  <a:lnTo>
                    <a:pt x="398" y="7"/>
                  </a:lnTo>
                  <a:lnTo>
                    <a:pt x="401" y="7"/>
                  </a:lnTo>
                  <a:lnTo>
                    <a:pt x="402" y="7"/>
                  </a:lnTo>
                  <a:lnTo>
                    <a:pt x="405" y="7"/>
                  </a:lnTo>
                  <a:lnTo>
                    <a:pt x="406" y="8"/>
                  </a:lnTo>
                  <a:lnTo>
                    <a:pt x="409" y="8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4" y="9"/>
                  </a:lnTo>
                  <a:lnTo>
                    <a:pt x="415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11"/>
                  </a:lnTo>
                  <a:lnTo>
                    <a:pt x="423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2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3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5"/>
                  </a:lnTo>
                  <a:lnTo>
                    <a:pt x="439" y="15"/>
                  </a:lnTo>
                  <a:lnTo>
                    <a:pt x="442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7"/>
                  </a:lnTo>
                  <a:lnTo>
                    <a:pt x="450" y="17"/>
                  </a:lnTo>
                  <a:lnTo>
                    <a:pt x="451" y="19"/>
                  </a:lnTo>
                  <a:lnTo>
                    <a:pt x="454" y="19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1" y="21"/>
                  </a:lnTo>
                  <a:lnTo>
                    <a:pt x="463" y="21"/>
                  </a:lnTo>
                  <a:lnTo>
                    <a:pt x="465" y="23"/>
                  </a:lnTo>
                  <a:lnTo>
                    <a:pt x="466" y="23"/>
                  </a:lnTo>
                  <a:lnTo>
                    <a:pt x="469" y="24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5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9" y="32"/>
                  </a:lnTo>
                  <a:lnTo>
                    <a:pt x="490" y="32"/>
                  </a:lnTo>
                  <a:lnTo>
                    <a:pt x="491" y="33"/>
                  </a:lnTo>
                  <a:lnTo>
                    <a:pt x="493" y="33"/>
                  </a:lnTo>
                  <a:lnTo>
                    <a:pt x="495" y="35"/>
                  </a:lnTo>
                  <a:lnTo>
                    <a:pt x="496" y="35"/>
                  </a:lnTo>
                  <a:lnTo>
                    <a:pt x="498" y="36"/>
                  </a:lnTo>
                  <a:lnTo>
                    <a:pt x="500" y="37"/>
                  </a:lnTo>
                  <a:lnTo>
                    <a:pt x="502" y="37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1"/>
                  </a:lnTo>
                  <a:lnTo>
                    <a:pt x="510" y="41"/>
                  </a:lnTo>
                  <a:lnTo>
                    <a:pt x="511" y="43"/>
                  </a:lnTo>
                  <a:lnTo>
                    <a:pt x="514" y="44"/>
                  </a:lnTo>
                  <a:lnTo>
                    <a:pt x="515" y="44"/>
                  </a:lnTo>
                  <a:lnTo>
                    <a:pt x="516" y="45"/>
                  </a:lnTo>
                  <a:lnTo>
                    <a:pt x="518" y="45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2" y="48"/>
                  </a:lnTo>
                  <a:lnTo>
                    <a:pt x="523" y="48"/>
                  </a:lnTo>
                  <a:lnTo>
                    <a:pt x="523" y="49"/>
                  </a:lnTo>
                  <a:lnTo>
                    <a:pt x="524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30" y="52"/>
                  </a:lnTo>
                  <a:lnTo>
                    <a:pt x="531" y="53"/>
                  </a:lnTo>
                  <a:lnTo>
                    <a:pt x="532" y="53"/>
                  </a:lnTo>
                  <a:lnTo>
                    <a:pt x="534" y="55"/>
                  </a:lnTo>
                  <a:lnTo>
                    <a:pt x="535" y="56"/>
                  </a:lnTo>
                  <a:lnTo>
                    <a:pt x="536" y="56"/>
                  </a:lnTo>
                  <a:lnTo>
                    <a:pt x="538" y="57"/>
                  </a:lnTo>
                  <a:lnTo>
                    <a:pt x="539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4" y="60"/>
                  </a:lnTo>
                  <a:lnTo>
                    <a:pt x="546" y="61"/>
                  </a:lnTo>
                  <a:lnTo>
                    <a:pt x="548" y="63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4" y="65"/>
                  </a:lnTo>
                  <a:lnTo>
                    <a:pt x="555" y="67"/>
                  </a:lnTo>
                  <a:lnTo>
                    <a:pt x="556" y="67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9"/>
                  </a:lnTo>
                  <a:lnTo>
                    <a:pt x="562" y="69"/>
                  </a:lnTo>
                  <a:lnTo>
                    <a:pt x="563" y="71"/>
                  </a:lnTo>
                  <a:lnTo>
                    <a:pt x="564" y="71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7" y="73"/>
                  </a:lnTo>
                  <a:lnTo>
                    <a:pt x="568" y="73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2" y="76"/>
                  </a:lnTo>
                  <a:lnTo>
                    <a:pt x="574" y="77"/>
                  </a:lnTo>
                  <a:lnTo>
                    <a:pt x="575" y="77"/>
                  </a:lnTo>
                  <a:lnTo>
                    <a:pt x="575" y="79"/>
                  </a:lnTo>
                  <a:lnTo>
                    <a:pt x="576" y="79"/>
                  </a:lnTo>
                  <a:lnTo>
                    <a:pt x="578" y="80"/>
                  </a:lnTo>
                  <a:lnTo>
                    <a:pt x="579" y="80"/>
                  </a:lnTo>
                  <a:lnTo>
                    <a:pt x="580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4" y="84"/>
                  </a:lnTo>
                  <a:lnTo>
                    <a:pt x="585" y="85"/>
                  </a:lnTo>
                  <a:lnTo>
                    <a:pt x="587" y="85"/>
                  </a:lnTo>
                  <a:lnTo>
                    <a:pt x="588" y="86"/>
                  </a:lnTo>
                  <a:lnTo>
                    <a:pt x="589" y="88"/>
                  </a:lnTo>
                  <a:lnTo>
                    <a:pt x="591" y="88"/>
                  </a:lnTo>
                  <a:lnTo>
                    <a:pt x="592" y="89"/>
                  </a:lnTo>
                  <a:lnTo>
                    <a:pt x="593" y="89"/>
                  </a:lnTo>
                  <a:lnTo>
                    <a:pt x="595" y="90"/>
                  </a:lnTo>
                  <a:lnTo>
                    <a:pt x="596" y="92"/>
                  </a:lnTo>
                  <a:lnTo>
                    <a:pt x="597" y="92"/>
                  </a:lnTo>
                  <a:lnTo>
                    <a:pt x="597" y="93"/>
                  </a:lnTo>
                  <a:lnTo>
                    <a:pt x="599" y="93"/>
                  </a:lnTo>
                  <a:lnTo>
                    <a:pt x="600" y="94"/>
                  </a:lnTo>
                  <a:lnTo>
                    <a:pt x="601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5" y="98"/>
                  </a:lnTo>
                  <a:lnTo>
                    <a:pt x="607" y="98"/>
                  </a:lnTo>
                  <a:lnTo>
                    <a:pt x="607" y="100"/>
                  </a:lnTo>
                  <a:lnTo>
                    <a:pt x="608" y="100"/>
                  </a:lnTo>
                  <a:lnTo>
                    <a:pt x="609" y="101"/>
                  </a:lnTo>
                  <a:lnTo>
                    <a:pt x="611" y="102"/>
                  </a:lnTo>
                  <a:lnTo>
                    <a:pt x="612" y="102"/>
                  </a:lnTo>
                  <a:lnTo>
                    <a:pt x="612" y="104"/>
                  </a:lnTo>
                  <a:lnTo>
                    <a:pt x="613" y="105"/>
                  </a:lnTo>
                  <a:lnTo>
                    <a:pt x="615" y="105"/>
                  </a:lnTo>
                  <a:lnTo>
                    <a:pt x="616" y="106"/>
                  </a:lnTo>
                  <a:lnTo>
                    <a:pt x="617" y="108"/>
                  </a:lnTo>
                  <a:lnTo>
                    <a:pt x="619" y="108"/>
                  </a:lnTo>
                  <a:lnTo>
                    <a:pt x="619" y="109"/>
                  </a:lnTo>
                  <a:lnTo>
                    <a:pt x="620" y="109"/>
                  </a:lnTo>
                  <a:lnTo>
                    <a:pt x="620" y="110"/>
                  </a:lnTo>
                  <a:lnTo>
                    <a:pt x="621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4" y="113"/>
                  </a:lnTo>
                  <a:lnTo>
                    <a:pt x="625" y="113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8" y="116"/>
                  </a:lnTo>
                  <a:lnTo>
                    <a:pt x="629" y="116"/>
                  </a:lnTo>
                  <a:lnTo>
                    <a:pt x="629" y="117"/>
                  </a:lnTo>
                  <a:lnTo>
                    <a:pt x="631" y="117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1"/>
                  </a:lnTo>
                  <a:lnTo>
                    <a:pt x="637" y="122"/>
                  </a:lnTo>
                  <a:lnTo>
                    <a:pt x="639" y="122"/>
                  </a:lnTo>
                  <a:lnTo>
                    <a:pt x="640" y="124"/>
                  </a:lnTo>
                  <a:lnTo>
                    <a:pt x="641" y="124"/>
                  </a:lnTo>
                  <a:lnTo>
                    <a:pt x="641" y="125"/>
                  </a:lnTo>
                  <a:lnTo>
                    <a:pt x="643" y="126"/>
                  </a:lnTo>
                  <a:lnTo>
                    <a:pt x="644" y="126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8" y="130"/>
                  </a:lnTo>
                  <a:lnTo>
                    <a:pt x="649" y="130"/>
                  </a:lnTo>
                  <a:lnTo>
                    <a:pt x="651" y="132"/>
                  </a:lnTo>
                  <a:lnTo>
                    <a:pt x="652" y="133"/>
                  </a:lnTo>
                  <a:lnTo>
                    <a:pt x="653" y="134"/>
                  </a:lnTo>
                  <a:lnTo>
                    <a:pt x="655" y="136"/>
                  </a:lnTo>
                  <a:lnTo>
                    <a:pt x="656" y="137"/>
                  </a:lnTo>
                  <a:lnTo>
                    <a:pt x="657" y="137"/>
                  </a:lnTo>
                  <a:lnTo>
                    <a:pt x="657" y="138"/>
                  </a:lnTo>
                  <a:lnTo>
                    <a:pt x="659" y="140"/>
                  </a:lnTo>
                  <a:lnTo>
                    <a:pt x="660" y="140"/>
                  </a:lnTo>
                  <a:lnTo>
                    <a:pt x="660" y="141"/>
                  </a:lnTo>
                  <a:lnTo>
                    <a:pt x="661" y="142"/>
                  </a:lnTo>
                  <a:lnTo>
                    <a:pt x="663" y="144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5" y="146"/>
                  </a:lnTo>
                  <a:lnTo>
                    <a:pt x="667" y="148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2" y="153"/>
                  </a:lnTo>
                  <a:lnTo>
                    <a:pt x="672" y="154"/>
                  </a:lnTo>
                  <a:lnTo>
                    <a:pt x="673" y="154"/>
                  </a:lnTo>
                  <a:lnTo>
                    <a:pt x="674" y="156"/>
                  </a:lnTo>
                  <a:lnTo>
                    <a:pt x="674" y="157"/>
                  </a:lnTo>
                  <a:lnTo>
                    <a:pt x="676" y="157"/>
                  </a:lnTo>
                  <a:lnTo>
                    <a:pt x="677" y="158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78" y="161"/>
                  </a:lnTo>
                  <a:lnTo>
                    <a:pt x="680" y="162"/>
                  </a:lnTo>
                  <a:lnTo>
                    <a:pt x="681" y="164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5" y="168"/>
                  </a:lnTo>
                  <a:lnTo>
                    <a:pt x="686" y="169"/>
                  </a:lnTo>
                  <a:lnTo>
                    <a:pt x="686" y="170"/>
                  </a:lnTo>
                  <a:lnTo>
                    <a:pt x="688" y="171"/>
                  </a:lnTo>
                  <a:lnTo>
                    <a:pt x="689" y="173"/>
                  </a:lnTo>
                  <a:lnTo>
                    <a:pt x="690" y="174"/>
                  </a:lnTo>
                  <a:lnTo>
                    <a:pt x="692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2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5" y="193"/>
                  </a:lnTo>
                  <a:lnTo>
                    <a:pt x="706" y="194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10" y="198"/>
                  </a:lnTo>
                  <a:lnTo>
                    <a:pt x="710" y="199"/>
                  </a:lnTo>
                  <a:lnTo>
                    <a:pt x="712" y="199"/>
                  </a:lnTo>
                  <a:lnTo>
                    <a:pt x="713" y="201"/>
                  </a:lnTo>
                  <a:lnTo>
                    <a:pt x="713" y="202"/>
                  </a:lnTo>
                  <a:lnTo>
                    <a:pt x="714" y="203"/>
                  </a:lnTo>
                  <a:lnTo>
                    <a:pt x="714" y="205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20" y="211"/>
                  </a:lnTo>
                  <a:lnTo>
                    <a:pt x="721" y="213"/>
                  </a:lnTo>
                  <a:lnTo>
                    <a:pt x="722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9"/>
                  </a:lnTo>
                  <a:lnTo>
                    <a:pt x="726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2" y="227"/>
                  </a:lnTo>
                  <a:lnTo>
                    <a:pt x="733" y="229"/>
                  </a:lnTo>
                  <a:lnTo>
                    <a:pt x="734" y="231"/>
                  </a:lnTo>
                  <a:lnTo>
                    <a:pt x="736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8" y="238"/>
                  </a:lnTo>
                  <a:lnTo>
                    <a:pt x="740" y="239"/>
                  </a:lnTo>
                  <a:lnTo>
                    <a:pt x="741" y="241"/>
                  </a:lnTo>
                  <a:lnTo>
                    <a:pt x="741" y="242"/>
                  </a:lnTo>
                  <a:lnTo>
                    <a:pt x="742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5" y="246"/>
                  </a:lnTo>
                  <a:lnTo>
                    <a:pt x="746" y="247"/>
                  </a:lnTo>
                  <a:lnTo>
                    <a:pt x="746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0" y="253"/>
                  </a:lnTo>
                  <a:lnTo>
                    <a:pt x="750" y="254"/>
                  </a:lnTo>
                  <a:lnTo>
                    <a:pt x="752" y="255"/>
                  </a:lnTo>
                  <a:lnTo>
                    <a:pt x="753" y="257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6" y="260"/>
                  </a:lnTo>
                  <a:lnTo>
                    <a:pt x="757" y="263"/>
                  </a:lnTo>
                  <a:lnTo>
                    <a:pt x="758" y="264"/>
                  </a:lnTo>
                  <a:lnTo>
                    <a:pt x="760" y="266"/>
                  </a:lnTo>
                  <a:lnTo>
                    <a:pt x="761" y="268"/>
                  </a:lnTo>
                  <a:lnTo>
                    <a:pt x="762" y="270"/>
                  </a:lnTo>
                  <a:lnTo>
                    <a:pt x="763" y="272"/>
                  </a:lnTo>
                  <a:lnTo>
                    <a:pt x="765" y="274"/>
                  </a:lnTo>
                  <a:lnTo>
                    <a:pt x="767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1" y="282"/>
                  </a:lnTo>
                  <a:lnTo>
                    <a:pt x="771" y="283"/>
                  </a:lnTo>
                  <a:lnTo>
                    <a:pt x="773" y="286"/>
                  </a:lnTo>
                  <a:lnTo>
                    <a:pt x="774" y="287"/>
                  </a:lnTo>
                  <a:lnTo>
                    <a:pt x="775" y="288"/>
                  </a:lnTo>
                  <a:lnTo>
                    <a:pt x="775" y="290"/>
                  </a:lnTo>
                  <a:lnTo>
                    <a:pt x="777" y="291"/>
                  </a:lnTo>
                  <a:lnTo>
                    <a:pt x="778" y="291"/>
                  </a:lnTo>
                  <a:lnTo>
                    <a:pt x="778" y="292"/>
                  </a:lnTo>
                  <a:lnTo>
                    <a:pt x="779" y="294"/>
                  </a:lnTo>
                  <a:lnTo>
                    <a:pt x="779" y="295"/>
                  </a:lnTo>
                  <a:lnTo>
                    <a:pt x="781" y="296"/>
                  </a:lnTo>
                  <a:lnTo>
                    <a:pt x="782" y="298"/>
                  </a:lnTo>
                  <a:lnTo>
                    <a:pt x="782" y="299"/>
                  </a:lnTo>
                  <a:lnTo>
                    <a:pt x="783" y="300"/>
                  </a:lnTo>
                  <a:lnTo>
                    <a:pt x="783" y="302"/>
                  </a:lnTo>
                  <a:lnTo>
                    <a:pt x="785" y="302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6"/>
                  </a:lnTo>
                  <a:lnTo>
                    <a:pt x="787" y="307"/>
                  </a:lnTo>
                  <a:lnTo>
                    <a:pt x="789" y="308"/>
                  </a:lnTo>
                  <a:lnTo>
                    <a:pt x="789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5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0" name="Freeform 50">
              <a:extLst>
                <a:ext uri="{FF2B5EF4-FFF2-40B4-BE49-F238E27FC236}">
                  <a16:creationId xmlns:a16="http://schemas.microsoft.com/office/drawing/2014/main" id="{AFC1379A-0F39-264D-8F51-6395E06D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375"/>
              <a:ext cx="397" cy="158"/>
            </a:xfrm>
            <a:custGeom>
              <a:avLst/>
              <a:gdLst>
                <a:gd name="T0" fmla="*/ 1 w 793"/>
                <a:gd name="T1" fmla="*/ 1 h 316"/>
                <a:gd name="T2" fmla="*/ 1 w 793"/>
                <a:gd name="T3" fmla="*/ 1 h 316"/>
                <a:gd name="T4" fmla="*/ 1 w 793"/>
                <a:gd name="T5" fmla="*/ 1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316"/>
                  </a:moveTo>
                  <a:lnTo>
                    <a:pt x="30" y="316"/>
                  </a:lnTo>
                  <a:lnTo>
                    <a:pt x="58" y="316"/>
                  </a:lnTo>
                  <a:lnTo>
                    <a:pt x="85" y="316"/>
                  </a:lnTo>
                  <a:lnTo>
                    <a:pt x="110" y="316"/>
                  </a:lnTo>
                  <a:lnTo>
                    <a:pt x="133" y="316"/>
                  </a:lnTo>
                  <a:lnTo>
                    <a:pt x="154" y="316"/>
                  </a:lnTo>
                  <a:lnTo>
                    <a:pt x="174" y="316"/>
                  </a:lnTo>
                  <a:lnTo>
                    <a:pt x="192" y="316"/>
                  </a:lnTo>
                  <a:lnTo>
                    <a:pt x="210" y="316"/>
                  </a:lnTo>
                  <a:lnTo>
                    <a:pt x="226" y="316"/>
                  </a:lnTo>
                  <a:lnTo>
                    <a:pt x="240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6" y="316"/>
                  </a:lnTo>
                  <a:lnTo>
                    <a:pt x="285" y="316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6" y="310"/>
                  </a:lnTo>
                  <a:lnTo>
                    <a:pt x="397" y="309"/>
                  </a:lnTo>
                  <a:lnTo>
                    <a:pt x="398" y="309"/>
                  </a:lnTo>
                  <a:lnTo>
                    <a:pt x="401" y="309"/>
                  </a:lnTo>
                  <a:lnTo>
                    <a:pt x="402" y="309"/>
                  </a:lnTo>
                  <a:lnTo>
                    <a:pt x="405" y="309"/>
                  </a:lnTo>
                  <a:lnTo>
                    <a:pt x="406" y="308"/>
                  </a:lnTo>
                  <a:lnTo>
                    <a:pt x="409" y="308"/>
                  </a:lnTo>
                  <a:lnTo>
                    <a:pt x="410" y="308"/>
                  </a:lnTo>
                  <a:lnTo>
                    <a:pt x="411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1"/>
                  </a:lnTo>
                  <a:lnTo>
                    <a:pt x="442" y="301"/>
                  </a:lnTo>
                  <a:lnTo>
                    <a:pt x="443" y="301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50" y="298"/>
                  </a:lnTo>
                  <a:lnTo>
                    <a:pt x="451" y="298"/>
                  </a:lnTo>
                  <a:lnTo>
                    <a:pt x="454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3" y="294"/>
                  </a:lnTo>
                  <a:lnTo>
                    <a:pt x="465" y="293"/>
                  </a:lnTo>
                  <a:lnTo>
                    <a:pt x="466" y="293"/>
                  </a:lnTo>
                  <a:lnTo>
                    <a:pt x="469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5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3" y="283"/>
                  </a:lnTo>
                  <a:lnTo>
                    <a:pt x="495" y="281"/>
                  </a:lnTo>
                  <a:lnTo>
                    <a:pt x="496" y="281"/>
                  </a:lnTo>
                  <a:lnTo>
                    <a:pt x="498" y="280"/>
                  </a:lnTo>
                  <a:lnTo>
                    <a:pt x="500" y="280"/>
                  </a:lnTo>
                  <a:lnTo>
                    <a:pt x="502" y="279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4" y="272"/>
                  </a:lnTo>
                  <a:lnTo>
                    <a:pt x="515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0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4" y="256"/>
                  </a:lnTo>
                  <a:lnTo>
                    <a:pt x="546" y="255"/>
                  </a:lnTo>
                  <a:lnTo>
                    <a:pt x="548" y="253"/>
                  </a:lnTo>
                  <a:lnTo>
                    <a:pt x="550" y="253"/>
                  </a:lnTo>
                  <a:lnTo>
                    <a:pt x="551" y="252"/>
                  </a:lnTo>
                  <a:lnTo>
                    <a:pt x="554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0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2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6" y="237"/>
                  </a:lnTo>
                  <a:lnTo>
                    <a:pt x="578" y="236"/>
                  </a:lnTo>
                  <a:lnTo>
                    <a:pt x="579" y="236"/>
                  </a:lnTo>
                  <a:lnTo>
                    <a:pt x="580" y="235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4" y="232"/>
                  </a:lnTo>
                  <a:lnTo>
                    <a:pt x="585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89" y="229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7" y="224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3" y="220"/>
                  </a:lnTo>
                  <a:lnTo>
                    <a:pt x="604" y="219"/>
                  </a:lnTo>
                  <a:lnTo>
                    <a:pt x="605" y="217"/>
                  </a:lnTo>
                  <a:lnTo>
                    <a:pt x="607" y="217"/>
                  </a:lnTo>
                  <a:lnTo>
                    <a:pt x="607" y="216"/>
                  </a:lnTo>
                  <a:lnTo>
                    <a:pt x="608" y="216"/>
                  </a:lnTo>
                  <a:lnTo>
                    <a:pt x="609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1"/>
                  </a:lnTo>
                  <a:lnTo>
                    <a:pt x="616" y="209"/>
                  </a:lnTo>
                  <a:lnTo>
                    <a:pt x="617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7" y="201"/>
                  </a:lnTo>
                  <a:lnTo>
                    <a:pt x="628" y="200"/>
                  </a:lnTo>
                  <a:lnTo>
                    <a:pt x="629" y="200"/>
                  </a:lnTo>
                  <a:lnTo>
                    <a:pt x="629" y="199"/>
                  </a:lnTo>
                  <a:lnTo>
                    <a:pt x="631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2"/>
                  </a:lnTo>
                  <a:lnTo>
                    <a:pt x="641" y="192"/>
                  </a:lnTo>
                  <a:lnTo>
                    <a:pt x="641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7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3"/>
                  </a:lnTo>
                  <a:lnTo>
                    <a:pt x="653" y="183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655" y="180"/>
                  </a:lnTo>
                  <a:lnTo>
                    <a:pt x="656" y="180"/>
                  </a:lnTo>
                  <a:lnTo>
                    <a:pt x="657" y="179"/>
                  </a:lnTo>
                  <a:lnTo>
                    <a:pt x="657" y="178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5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69" y="166"/>
                  </a:lnTo>
                  <a:lnTo>
                    <a:pt x="671" y="164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3" y="162"/>
                  </a:lnTo>
                  <a:lnTo>
                    <a:pt x="674" y="160"/>
                  </a:lnTo>
                  <a:lnTo>
                    <a:pt x="674" y="159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5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1" y="152"/>
                  </a:lnTo>
                  <a:lnTo>
                    <a:pt x="682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8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698" y="132"/>
                  </a:lnTo>
                  <a:lnTo>
                    <a:pt x="700" y="131"/>
                  </a:lnTo>
                  <a:lnTo>
                    <a:pt x="701" y="130"/>
                  </a:lnTo>
                  <a:lnTo>
                    <a:pt x="702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5" y="123"/>
                  </a:lnTo>
                  <a:lnTo>
                    <a:pt x="706" y="122"/>
                  </a:lnTo>
                  <a:lnTo>
                    <a:pt x="708" y="122"/>
                  </a:lnTo>
                  <a:lnTo>
                    <a:pt x="708" y="120"/>
                  </a:lnTo>
                  <a:lnTo>
                    <a:pt x="709" y="119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4" y="113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7" y="109"/>
                  </a:lnTo>
                  <a:lnTo>
                    <a:pt x="718" y="107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3"/>
                  </a:lnTo>
                  <a:lnTo>
                    <a:pt x="722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5" y="98"/>
                  </a:lnTo>
                  <a:lnTo>
                    <a:pt x="726" y="95"/>
                  </a:lnTo>
                  <a:lnTo>
                    <a:pt x="729" y="94"/>
                  </a:lnTo>
                  <a:lnTo>
                    <a:pt x="730" y="91"/>
                  </a:lnTo>
                  <a:lnTo>
                    <a:pt x="732" y="89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3"/>
                  </a:lnTo>
                  <a:lnTo>
                    <a:pt x="737" y="82"/>
                  </a:lnTo>
                  <a:lnTo>
                    <a:pt x="738" y="81"/>
                  </a:lnTo>
                  <a:lnTo>
                    <a:pt x="738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1" y="75"/>
                  </a:lnTo>
                  <a:lnTo>
                    <a:pt x="742" y="74"/>
                  </a:lnTo>
                  <a:lnTo>
                    <a:pt x="744" y="73"/>
                  </a:lnTo>
                  <a:lnTo>
                    <a:pt x="744" y="71"/>
                  </a:lnTo>
                  <a:lnTo>
                    <a:pt x="745" y="70"/>
                  </a:lnTo>
                  <a:lnTo>
                    <a:pt x="746" y="69"/>
                  </a:lnTo>
                  <a:lnTo>
                    <a:pt x="746" y="67"/>
                  </a:lnTo>
                  <a:lnTo>
                    <a:pt x="748" y="67"/>
                  </a:lnTo>
                  <a:lnTo>
                    <a:pt x="748" y="66"/>
                  </a:lnTo>
                  <a:lnTo>
                    <a:pt x="749" y="65"/>
                  </a:lnTo>
                  <a:lnTo>
                    <a:pt x="750" y="63"/>
                  </a:lnTo>
                  <a:lnTo>
                    <a:pt x="750" y="62"/>
                  </a:lnTo>
                  <a:lnTo>
                    <a:pt x="752" y="61"/>
                  </a:lnTo>
                  <a:lnTo>
                    <a:pt x="753" y="59"/>
                  </a:lnTo>
                  <a:lnTo>
                    <a:pt x="753" y="58"/>
                  </a:lnTo>
                  <a:lnTo>
                    <a:pt x="754" y="57"/>
                  </a:lnTo>
                  <a:lnTo>
                    <a:pt x="756" y="55"/>
                  </a:lnTo>
                  <a:lnTo>
                    <a:pt x="757" y="54"/>
                  </a:lnTo>
                  <a:lnTo>
                    <a:pt x="758" y="51"/>
                  </a:lnTo>
                  <a:lnTo>
                    <a:pt x="760" y="50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3" y="43"/>
                  </a:lnTo>
                  <a:lnTo>
                    <a:pt x="765" y="42"/>
                  </a:lnTo>
                  <a:lnTo>
                    <a:pt x="767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1" y="34"/>
                  </a:lnTo>
                  <a:lnTo>
                    <a:pt x="771" y="33"/>
                  </a:lnTo>
                  <a:lnTo>
                    <a:pt x="773" y="31"/>
                  </a:lnTo>
                  <a:lnTo>
                    <a:pt x="774" y="30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4"/>
                  </a:lnTo>
                  <a:lnTo>
                    <a:pt x="779" y="22"/>
                  </a:lnTo>
                  <a:lnTo>
                    <a:pt x="779" y="21"/>
                  </a:lnTo>
                  <a:lnTo>
                    <a:pt x="781" y="21"/>
                  </a:lnTo>
                  <a:lnTo>
                    <a:pt x="781" y="20"/>
                  </a:lnTo>
                  <a:lnTo>
                    <a:pt x="782" y="18"/>
                  </a:lnTo>
                  <a:lnTo>
                    <a:pt x="782" y="17"/>
                  </a:lnTo>
                  <a:lnTo>
                    <a:pt x="783" y="17"/>
                  </a:lnTo>
                  <a:lnTo>
                    <a:pt x="783" y="16"/>
                  </a:lnTo>
                  <a:lnTo>
                    <a:pt x="785" y="14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0"/>
                  </a:lnTo>
                  <a:lnTo>
                    <a:pt x="787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0" y="5"/>
                  </a:lnTo>
                  <a:lnTo>
                    <a:pt x="791" y="4"/>
                  </a:lnTo>
                  <a:lnTo>
                    <a:pt x="791" y="2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1" name="Freeform 51">
              <a:extLst>
                <a:ext uri="{FF2B5EF4-FFF2-40B4-BE49-F238E27FC236}">
                  <a16:creationId xmlns:a16="http://schemas.microsoft.com/office/drawing/2014/main" id="{93B8C6DB-EB7E-1244-9BEF-2204293E8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216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w 95"/>
                <a:gd name="T115" fmla="*/ 0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9" y="242"/>
                  </a:lnTo>
                  <a:lnTo>
                    <a:pt x="89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2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7"/>
                  </a:lnTo>
                  <a:lnTo>
                    <a:pt x="95" y="308"/>
                  </a:lnTo>
                  <a:lnTo>
                    <a:pt x="95" y="311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3" y="3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2" name="Freeform 52">
              <a:extLst>
                <a:ext uri="{FF2B5EF4-FFF2-40B4-BE49-F238E27FC236}">
                  <a16:creationId xmlns:a16="http://schemas.microsoft.com/office/drawing/2014/main" id="{4A84ED17-D148-1D4F-871B-18A6CC7F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216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9" y="242"/>
                  </a:lnTo>
                  <a:lnTo>
                    <a:pt x="89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2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7"/>
                  </a:lnTo>
                  <a:lnTo>
                    <a:pt x="95" y="308"/>
                  </a:lnTo>
                  <a:lnTo>
                    <a:pt x="95" y="311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Freeform 53">
              <a:extLst>
                <a:ext uri="{FF2B5EF4-FFF2-40B4-BE49-F238E27FC236}">
                  <a16:creationId xmlns:a16="http://schemas.microsoft.com/office/drawing/2014/main" id="{7DD05C02-3FF1-5246-AD22-76BD9BC42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w 95"/>
                <a:gd name="T115" fmla="*/ 1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4" y="295"/>
                  </a:lnTo>
                  <a:lnTo>
                    <a:pt x="15" y="292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2" y="281"/>
                  </a:lnTo>
                  <a:lnTo>
                    <a:pt x="22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3"/>
                  </a:lnTo>
                  <a:lnTo>
                    <a:pt x="46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3" y="176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1" y="115"/>
                  </a:lnTo>
                  <a:lnTo>
                    <a:pt x="81" y="113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0" y="318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Freeform 54">
              <a:extLst>
                <a:ext uri="{FF2B5EF4-FFF2-40B4-BE49-F238E27FC236}">
                  <a16:creationId xmlns:a16="http://schemas.microsoft.com/office/drawing/2014/main" id="{F01D4FCA-433B-E943-842B-A10A7BF1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4" y="295"/>
                  </a:lnTo>
                  <a:lnTo>
                    <a:pt x="15" y="292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2" y="281"/>
                  </a:lnTo>
                  <a:lnTo>
                    <a:pt x="22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3"/>
                  </a:lnTo>
                  <a:lnTo>
                    <a:pt x="46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3" y="176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1" y="115"/>
                  </a:lnTo>
                  <a:lnTo>
                    <a:pt x="81" y="113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55">
              <a:extLst>
                <a:ext uri="{FF2B5EF4-FFF2-40B4-BE49-F238E27FC236}">
                  <a16:creationId xmlns:a16="http://schemas.microsoft.com/office/drawing/2014/main" id="{B850997C-9E55-3644-8669-562C814F33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3" y="1373"/>
              <a:ext cx="21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Freeform 56">
              <a:extLst>
                <a:ext uri="{FF2B5EF4-FFF2-40B4-BE49-F238E27FC236}">
                  <a16:creationId xmlns:a16="http://schemas.microsoft.com/office/drawing/2014/main" id="{B1EEA7B5-7FE6-E847-8245-5BBD577DF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345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9" y="28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3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6" y="99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99"/>
                  </a:lnTo>
                  <a:lnTo>
                    <a:pt x="106" y="98"/>
                  </a:lnTo>
                  <a:lnTo>
                    <a:pt x="109" y="95"/>
                  </a:lnTo>
                  <a:lnTo>
                    <a:pt x="110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0" y="26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4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Line 57">
              <a:extLst>
                <a:ext uri="{FF2B5EF4-FFF2-40B4-BE49-F238E27FC236}">
                  <a16:creationId xmlns:a16="http://schemas.microsoft.com/office/drawing/2014/main" id="{C71AE53B-BB69-DA4C-B841-D2996EFED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815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58">
              <a:extLst>
                <a:ext uri="{FF2B5EF4-FFF2-40B4-BE49-F238E27FC236}">
                  <a16:creationId xmlns:a16="http://schemas.microsoft.com/office/drawing/2014/main" id="{A238F0C0-E3F1-C247-BCD8-29203C60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159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8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10" y="90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7" y="110"/>
                  </a:lnTo>
                  <a:lnTo>
                    <a:pt x="30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8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9"/>
                  </a:lnTo>
                  <a:lnTo>
                    <a:pt x="55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7" y="119"/>
                  </a:lnTo>
                  <a:lnTo>
                    <a:pt x="70" y="119"/>
                  </a:lnTo>
                  <a:lnTo>
                    <a:pt x="74" y="118"/>
                  </a:lnTo>
                  <a:lnTo>
                    <a:pt x="76" y="118"/>
                  </a:lnTo>
                  <a:lnTo>
                    <a:pt x="79" y="117"/>
                  </a:lnTo>
                  <a:lnTo>
                    <a:pt x="82" y="117"/>
                  </a:lnTo>
                  <a:lnTo>
                    <a:pt x="84" y="115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5" y="110"/>
                  </a:lnTo>
                  <a:lnTo>
                    <a:pt x="97" y="108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0"/>
                  </a:lnTo>
                  <a:lnTo>
                    <a:pt x="107" y="98"/>
                  </a:lnTo>
                  <a:lnTo>
                    <a:pt x="109" y="96"/>
                  </a:lnTo>
                  <a:lnTo>
                    <a:pt x="111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9" y="45"/>
                  </a:lnTo>
                  <a:lnTo>
                    <a:pt x="119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5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7" y="21"/>
                  </a:lnTo>
                  <a:lnTo>
                    <a:pt x="105" y="19"/>
                  </a:lnTo>
                  <a:lnTo>
                    <a:pt x="103" y="17"/>
                  </a:lnTo>
                  <a:lnTo>
                    <a:pt x="101" y="15"/>
                  </a:lnTo>
                  <a:lnTo>
                    <a:pt x="99" y="13"/>
                  </a:lnTo>
                  <a:lnTo>
                    <a:pt x="97" y="12"/>
                  </a:lnTo>
                  <a:lnTo>
                    <a:pt x="95" y="9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5"/>
                  </a:lnTo>
                  <a:lnTo>
                    <a:pt x="84" y="4"/>
                  </a:lnTo>
                  <a:lnTo>
                    <a:pt x="82" y="3"/>
                  </a:lnTo>
                  <a:lnTo>
                    <a:pt x="79" y="3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59">
              <a:extLst>
                <a:ext uri="{FF2B5EF4-FFF2-40B4-BE49-F238E27FC236}">
                  <a16:creationId xmlns:a16="http://schemas.microsoft.com/office/drawing/2014/main" id="{AE94FFE0-AB44-5C4C-A810-115F888F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969"/>
              <a:ext cx="60" cy="59"/>
            </a:xfrm>
            <a:custGeom>
              <a:avLst/>
              <a:gdLst>
                <a:gd name="T0" fmla="*/ 0 w 121"/>
                <a:gd name="T1" fmla="*/ 0 h 120"/>
                <a:gd name="T2" fmla="*/ 0 w 121"/>
                <a:gd name="T3" fmla="*/ 0 h 120"/>
                <a:gd name="T4" fmla="*/ 0 w 121"/>
                <a:gd name="T5" fmla="*/ 0 h 120"/>
                <a:gd name="T6" fmla="*/ 0 w 121"/>
                <a:gd name="T7" fmla="*/ 0 h 120"/>
                <a:gd name="T8" fmla="*/ 0 w 121"/>
                <a:gd name="T9" fmla="*/ 0 h 120"/>
                <a:gd name="T10" fmla="*/ 0 w 121"/>
                <a:gd name="T11" fmla="*/ 0 h 120"/>
                <a:gd name="T12" fmla="*/ 0 w 121"/>
                <a:gd name="T13" fmla="*/ 0 h 120"/>
                <a:gd name="T14" fmla="*/ 0 w 121"/>
                <a:gd name="T15" fmla="*/ 0 h 120"/>
                <a:gd name="T16" fmla="*/ 0 w 121"/>
                <a:gd name="T17" fmla="*/ 0 h 120"/>
                <a:gd name="T18" fmla="*/ 0 w 121"/>
                <a:gd name="T19" fmla="*/ 0 h 120"/>
                <a:gd name="T20" fmla="*/ 0 w 121"/>
                <a:gd name="T21" fmla="*/ 0 h 120"/>
                <a:gd name="T22" fmla="*/ 0 w 121"/>
                <a:gd name="T23" fmla="*/ 0 h 120"/>
                <a:gd name="T24" fmla="*/ 0 w 121"/>
                <a:gd name="T25" fmla="*/ 0 h 120"/>
                <a:gd name="T26" fmla="*/ 0 w 121"/>
                <a:gd name="T27" fmla="*/ 0 h 120"/>
                <a:gd name="T28" fmla="*/ 0 w 121"/>
                <a:gd name="T29" fmla="*/ 0 h 120"/>
                <a:gd name="T30" fmla="*/ 0 w 121"/>
                <a:gd name="T31" fmla="*/ 0 h 120"/>
                <a:gd name="T32" fmla="*/ 0 w 121"/>
                <a:gd name="T33" fmla="*/ 0 h 120"/>
                <a:gd name="T34" fmla="*/ 0 w 121"/>
                <a:gd name="T35" fmla="*/ 0 h 120"/>
                <a:gd name="T36" fmla="*/ 0 w 121"/>
                <a:gd name="T37" fmla="*/ 0 h 120"/>
                <a:gd name="T38" fmla="*/ 0 w 121"/>
                <a:gd name="T39" fmla="*/ 0 h 120"/>
                <a:gd name="T40" fmla="*/ 0 w 121"/>
                <a:gd name="T41" fmla="*/ 0 h 120"/>
                <a:gd name="T42" fmla="*/ 0 w 121"/>
                <a:gd name="T43" fmla="*/ 0 h 120"/>
                <a:gd name="T44" fmla="*/ 0 w 121"/>
                <a:gd name="T45" fmla="*/ 0 h 120"/>
                <a:gd name="T46" fmla="*/ 0 w 121"/>
                <a:gd name="T47" fmla="*/ 0 h 120"/>
                <a:gd name="T48" fmla="*/ 0 w 121"/>
                <a:gd name="T49" fmla="*/ 0 h 120"/>
                <a:gd name="T50" fmla="*/ 0 w 121"/>
                <a:gd name="T51" fmla="*/ 0 h 120"/>
                <a:gd name="T52" fmla="*/ 0 w 121"/>
                <a:gd name="T53" fmla="*/ 0 h 120"/>
                <a:gd name="T54" fmla="*/ 0 w 121"/>
                <a:gd name="T55" fmla="*/ 0 h 120"/>
                <a:gd name="T56" fmla="*/ 0 w 121"/>
                <a:gd name="T57" fmla="*/ 0 h 120"/>
                <a:gd name="T58" fmla="*/ 0 w 121"/>
                <a:gd name="T59" fmla="*/ 0 h 120"/>
                <a:gd name="T60" fmla="*/ 0 w 121"/>
                <a:gd name="T61" fmla="*/ 0 h 120"/>
                <a:gd name="T62" fmla="*/ 0 w 121"/>
                <a:gd name="T63" fmla="*/ 0 h 120"/>
                <a:gd name="T64" fmla="*/ 0 w 121"/>
                <a:gd name="T65" fmla="*/ 0 h 120"/>
                <a:gd name="T66" fmla="*/ 0 w 121"/>
                <a:gd name="T67" fmla="*/ 0 h 120"/>
                <a:gd name="T68" fmla="*/ 0 w 121"/>
                <a:gd name="T69" fmla="*/ 0 h 120"/>
                <a:gd name="T70" fmla="*/ 0 w 121"/>
                <a:gd name="T71" fmla="*/ 0 h 120"/>
                <a:gd name="T72" fmla="*/ 0 w 121"/>
                <a:gd name="T73" fmla="*/ 0 h 120"/>
                <a:gd name="T74" fmla="*/ 0 w 121"/>
                <a:gd name="T75" fmla="*/ 0 h 120"/>
                <a:gd name="T76" fmla="*/ 0 w 121"/>
                <a:gd name="T77" fmla="*/ 0 h 120"/>
                <a:gd name="T78" fmla="*/ 0 w 121"/>
                <a:gd name="T79" fmla="*/ 0 h 120"/>
                <a:gd name="T80" fmla="*/ 0 w 121"/>
                <a:gd name="T81" fmla="*/ 0 h 120"/>
                <a:gd name="T82" fmla="*/ 0 w 121"/>
                <a:gd name="T83" fmla="*/ 0 h 120"/>
                <a:gd name="T84" fmla="*/ 0 w 121"/>
                <a:gd name="T85" fmla="*/ 0 h 120"/>
                <a:gd name="T86" fmla="*/ 0 w 121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20">
                  <a:moveTo>
                    <a:pt x="60" y="0"/>
                  </a:moveTo>
                  <a:lnTo>
                    <a:pt x="58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7" y="10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20" y="15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10" y="91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4" y="99"/>
                  </a:lnTo>
                  <a:lnTo>
                    <a:pt x="16" y="100"/>
                  </a:lnTo>
                  <a:lnTo>
                    <a:pt x="18" y="103"/>
                  </a:lnTo>
                  <a:lnTo>
                    <a:pt x="20" y="105"/>
                  </a:lnTo>
                  <a:lnTo>
                    <a:pt x="23" y="107"/>
                  </a:lnTo>
                  <a:lnTo>
                    <a:pt x="24" y="108"/>
                  </a:lnTo>
                  <a:lnTo>
                    <a:pt x="27" y="111"/>
                  </a:lnTo>
                  <a:lnTo>
                    <a:pt x="30" y="112"/>
                  </a:lnTo>
                  <a:lnTo>
                    <a:pt x="32" y="113"/>
                  </a:lnTo>
                  <a:lnTo>
                    <a:pt x="35" y="115"/>
                  </a:lnTo>
                  <a:lnTo>
                    <a:pt x="38" y="116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9"/>
                  </a:lnTo>
                  <a:lnTo>
                    <a:pt x="48" y="119"/>
                  </a:lnTo>
                  <a:lnTo>
                    <a:pt x="51" y="120"/>
                  </a:lnTo>
                  <a:lnTo>
                    <a:pt x="55" y="120"/>
                  </a:lnTo>
                  <a:lnTo>
                    <a:pt x="58" y="120"/>
                  </a:lnTo>
                  <a:lnTo>
                    <a:pt x="60" y="120"/>
                  </a:lnTo>
                  <a:lnTo>
                    <a:pt x="64" y="120"/>
                  </a:lnTo>
                  <a:lnTo>
                    <a:pt x="67" y="120"/>
                  </a:lnTo>
                  <a:lnTo>
                    <a:pt x="70" y="120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9" y="117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3" y="103"/>
                  </a:lnTo>
                  <a:lnTo>
                    <a:pt x="105" y="100"/>
                  </a:lnTo>
                  <a:lnTo>
                    <a:pt x="107" y="99"/>
                  </a:lnTo>
                  <a:lnTo>
                    <a:pt x="109" y="96"/>
                  </a:lnTo>
                  <a:lnTo>
                    <a:pt x="111" y="93"/>
                  </a:lnTo>
                  <a:lnTo>
                    <a:pt x="112" y="91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3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4"/>
                  </a:lnTo>
                  <a:lnTo>
                    <a:pt x="120" y="51"/>
                  </a:lnTo>
                  <a:lnTo>
                    <a:pt x="120" y="48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7" y="39"/>
                  </a:lnTo>
                  <a:lnTo>
                    <a:pt x="116" y="36"/>
                  </a:lnTo>
                  <a:lnTo>
                    <a:pt x="115" y="34"/>
                  </a:lnTo>
                  <a:lnTo>
                    <a:pt x="113" y="31"/>
                  </a:lnTo>
                  <a:lnTo>
                    <a:pt x="112" y="28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7" y="22"/>
                  </a:lnTo>
                  <a:lnTo>
                    <a:pt x="105" y="19"/>
                  </a:lnTo>
                  <a:lnTo>
                    <a:pt x="103" y="18"/>
                  </a:lnTo>
                  <a:lnTo>
                    <a:pt x="101" y="15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2" y="3"/>
                  </a:lnTo>
                  <a:lnTo>
                    <a:pt x="79" y="3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Line 60">
              <a:extLst>
                <a:ext uri="{FF2B5EF4-FFF2-40B4-BE49-F238E27FC236}">
                  <a16:creationId xmlns:a16="http://schemas.microsoft.com/office/drawing/2014/main" id="{612A3D9C-AB38-3741-B1D1-1E76FFCE9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9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Line 61">
              <a:extLst>
                <a:ext uri="{FF2B5EF4-FFF2-40B4-BE49-F238E27FC236}">
                  <a16:creationId xmlns:a16="http://schemas.microsoft.com/office/drawing/2014/main" id="{CB44A466-1425-0E41-BDF4-F1EAC38A3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3166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2" name="Line 62">
              <a:extLst>
                <a:ext uri="{FF2B5EF4-FFF2-40B4-BE49-F238E27FC236}">
                  <a16:creationId xmlns:a16="http://schemas.microsoft.com/office/drawing/2014/main" id="{90BF68A1-6F23-7E4E-AC9A-A68B58F4F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30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Freeform 63">
              <a:extLst>
                <a:ext uri="{FF2B5EF4-FFF2-40B4-BE49-F238E27FC236}">
                  <a16:creationId xmlns:a16="http://schemas.microsoft.com/office/drawing/2014/main" id="{AFE60933-A469-B74D-9733-3A58F977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911"/>
              <a:ext cx="396" cy="157"/>
            </a:xfrm>
            <a:custGeom>
              <a:avLst/>
              <a:gdLst>
                <a:gd name="T0" fmla="*/ 0 w 793"/>
                <a:gd name="T1" fmla="*/ 0 h 315"/>
                <a:gd name="T2" fmla="*/ 0 w 793"/>
                <a:gd name="T3" fmla="*/ 0 h 315"/>
                <a:gd name="T4" fmla="*/ 0 w 793"/>
                <a:gd name="T5" fmla="*/ 0 h 315"/>
                <a:gd name="T6" fmla="*/ 0 w 793"/>
                <a:gd name="T7" fmla="*/ 0 h 315"/>
                <a:gd name="T8" fmla="*/ 0 w 793"/>
                <a:gd name="T9" fmla="*/ 0 h 315"/>
                <a:gd name="T10" fmla="*/ 0 w 793"/>
                <a:gd name="T11" fmla="*/ 0 h 315"/>
                <a:gd name="T12" fmla="*/ 0 w 793"/>
                <a:gd name="T13" fmla="*/ 0 h 315"/>
                <a:gd name="T14" fmla="*/ 0 w 793"/>
                <a:gd name="T15" fmla="*/ 0 h 315"/>
                <a:gd name="T16" fmla="*/ 0 w 793"/>
                <a:gd name="T17" fmla="*/ 0 h 315"/>
                <a:gd name="T18" fmla="*/ 0 w 793"/>
                <a:gd name="T19" fmla="*/ 0 h 315"/>
                <a:gd name="T20" fmla="*/ 0 w 793"/>
                <a:gd name="T21" fmla="*/ 0 h 315"/>
                <a:gd name="T22" fmla="*/ 0 w 793"/>
                <a:gd name="T23" fmla="*/ 0 h 315"/>
                <a:gd name="T24" fmla="*/ 0 w 793"/>
                <a:gd name="T25" fmla="*/ 0 h 315"/>
                <a:gd name="T26" fmla="*/ 0 w 793"/>
                <a:gd name="T27" fmla="*/ 0 h 315"/>
                <a:gd name="T28" fmla="*/ 0 w 793"/>
                <a:gd name="T29" fmla="*/ 0 h 315"/>
                <a:gd name="T30" fmla="*/ 0 w 793"/>
                <a:gd name="T31" fmla="*/ 0 h 315"/>
                <a:gd name="T32" fmla="*/ 0 w 793"/>
                <a:gd name="T33" fmla="*/ 0 h 315"/>
                <a:gd name="T34" fmla="*/ 0 w 793"/>
                <a:gd name="T35" fmla="*/ 0 h 315"/>
                <a:gd name="T36" fmla="*/ 0 w 793"/>
                <a:gd name="T37" fmla="*/ 0 h 315"/>
                <a:gd name="T38" fmla="*/ 0 w 793"/>
                <a:gd name="T39" fmla="*/ 0 h 315"/>
                <a:gd name="T40" fmla="*/ 0 w 793"/>
                <a:gd name="T41" fmla="*/ 0 h 315"/>
                <a:gd name="T42" fmla="*/ 0 w 793"/>
                <a:gd name="T43" fmla="*/ 0 h 315"/>
                <a:gd name="T44" fmla="*/ 0 w 793"/>
                <a:gd name="T45" fmla="*/ 0 h 315"/>
                <a:gd name="T46" fmla="*/ 0 w 793"/>
                <a:gd name="T47" fmla="*/ 0 h 315"/>
                <a:gd name="T48" fmla="*/ 0 w 793"/>
                <a:gd name="T49" fmla="*/ 0 h 315"/>
                <a:gd name="T50" fmla="*/ 0 w 793"/>
                <a:gd name="T51" fmla="*/ 0 h 315"/>
                <a:gd name="T52" fmla="*/ 0 w 793"/>
                <a:gd name="T53" fmla="*/ 0 h 315"/>
                <a:gd name="T54" fmla="*/ 0 w 793"/>
                <a:gd name="T55" fmla="*/ 0 h 315"/>
                <a:gd name="T56" fmla="*/ 0 w 793"/>
                <a:gd name="T57" fmla="*/ 0 h 315"/>
                <a:gd name="T58" fmla="*/ 0 w 793"/>
                <a:gd name="T59" fmla="*/ 0 h 315"/>
                <a:gd name="T60" fmla="*/ 0 w 793"/>
                <a:gd name="T61" fmla="*/ 0 h 315"/>
                <a:gd name="T62" fmla="*/ 0 w 793"/>
                <a:gd name="T63" fmla="*/ 0 h 315"/>
                <a:gd name="T64" fmla="*/ 0 w 793"/>
                <a:gd name="T65" fmla="*/ 0 h 315"/>
                <a:gd name="T66" fmla="*/ 0 w 793"/>
                <a:gd name="T67" fmla="*/ 0 h 315"/>
                <a:gd name="T68" fmla="*/ 0 w 793"/>
                <a:gd name="T69" fmla="*/ 0 h 315"/>
                <a:gd name="T70" fmla="*/ 0 w 793"/>
                <a:gd name="T71" fmla="*/ 0 h 315"/>
                <a:gd name="T72" fmla="*/ 0 w 793"/>
                <a:gd name="T73" fmla="*/ 0 h 315"/>
                <a:gd name="T74" fmla="*/ 0 w 793"/>
                <a:gd name="T75" fmla="*/ 0 h 315"/>
                <a:gd name="T76" fmla="*/ 0 w 793"/>
                <a:gd name="T77" fmla="*/ 0 h 315"/>
                <a:gd name="T78" fmla="*/ 0 w 793"/>
                <a:gd name="T79" fmla="*/ 0 h 315"/>
                <a:gd name="T80" fmla="*/ 0 w 793"/>
                <a:gd name="T81" fmla="*/ 0 h 315"/>
                <a:gd name="T82" fmla="*/ 0 w 793"/>
                <a:gd name="T83" fmla="*/ 0 h 315"/>
                <a:gd name="T84" fmla="*/ 0 w 793"/>
                <a:gd name="T85" fmla="*/ 0 h 315"/>
                <a:gd name="T86" fmla="*/ 0 w 793"/>
                <a:gd name="T87" fmla="*/ 0 h 315"/>
                <a:gd name="T88" fmla="*/ 0 w 793"/>
                <a:gd name="T89" fmla="*/ 0 h 315"/>
                <a:gd name="T90" fmla="*/ 0 w 793"/>
                <a:gd name="T91" fmla="*/ 0 h 315"/>
                <a:gd name="T92" fmla="*/ 0 w 793"/>
                <a:gd name="T93" fmla="*/ 0 h 315"/>
                <a:gd name="T94" fmla="*/ 0 w 793"/>
                <a:gd name="T95" fmla="*/ 0 h 315"/>
                <a:gd name="T96" fmla="*/ 0 w 793"/>
                <a:gd name="T97" fmla="*/ 0 h 315"/>
                <a:gd name="T98" fmla="*/ 0 w 793"/>
                <a:gd name="T99" fmla="*/ 0 h 315"/>
                <a:gd name="T100" fmla="*/ 0 w 793"/>
                <a:gd name="T101" fmla="*/ 0 h 315"/>
                <a:gd name="T102" fmla="*/ 0 w 793"/>
                <a:gd name="T103" fmla="*/ 0 h 315"/>
                <a:gd name="T104" fmla="*/ 0 w 793"/>
                <a:gd name="T105" fmla="*/ 0 h 315"/>
                <a:gd name="T106" fmla="*/ 0 w 793"/>
                <a:gd name="T107" fmla="*/ 0 h 315"/>
                <a:gd name="T108" fmla="*/ 0 w 793"/>
                <a:gd name="T109" fmla="*/ 0 h 315"/>
                <a:gd name="T110" fmla="*/ 0 w 793"/>
                <a:gd name="T111" fmla="*/ 0 h 315"/>
                <a:gd name="T112" fmla="*/ 0 w 793"/>
                <a:gd name="T113" fmla="*/ 0 h 315"/>
                <a:gd name="T114" fmla="*/ 0 w 793"/>
                <a:gd name="T115" fmla="*/ 0 h 315"/>
                <a:gd name="T116" fmla="*/ 0 w 793"/>
                <a:gd name="T117" fmla="*/ 0 h 315"/>
                <a:gd name="T118" fmla="*/ 0 w 793"/>
                <a:gd name="T119" fmla="*/ 0 h 315"/>
                <a:gd name="T120" fmla="*/ 0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0"/>
                  </a:lnTo>
                  <a:lnTo>
                    <a:pt x="350" y="0"/>
                  </a:lnTo>
                  <a:lnTo>
                    <a:pt x="351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1"/>
                  </a:lnTo>
                  <a:lnTo>
                    <a:pt x="366" y="1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2" y="3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399" y="5"/>
                  </a:lnTo>
                  <a:lnTo>
                    <a:pt x="402" y="5"/>
                  </a:lnTo>
                  <a:lnTo>
                    <a:pt x="403" y="5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9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2"/>
                  </a:lnTo>
                  <a:lnTo>
                    <a:pt x="440" y="13"/>
                  </a:lnTo>
                  <a:lnTo>
                    <a:pt x="441" y="13"/>
                  </a:lnTo>
                  <a:lnTo>
                    <a:pt x="443" y="15"/>
                  </a:lnTo>
                  <a:lnTo>
                    <a:pt x="444" y="15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51" y="16"/>
                  </a:lnTo>
                  <a:lnTo>
                    <a:pt x="453" y="17"/>
                  </a:lnTo>
                  <a:lnTo>
                    <a:pt x="455" y="17"/>
                  </a:lnTo>
                  <a:lnTo>
                    <a:pt x="457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0"/>
                  </a:lnTo>
                  <a:lnTo>
                    <a:pt x="467" y="21"/>
                  </a:lnTo>
                  <a:lnTo>
                    <a:pt x="468" y="21"/>
                  </a:lnTo>
                  <a:lnTo>
                    <a:pt x="469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4"/>
                  </a:lnTo>
                  <a:lnTo>
                    <a:pt x="477" y="25"/>
                  </a:lnTo>
                  <a:lnTo>
                    <a:pt x="479" y="25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88" y="29"/>
                  </a:lnTo>
                  <a:lnTo>
                    <a:pt x="489" y="29"/>
                  </a:lnTo>
                  <a:lnTo>
                    <a:pt x="489" y="30"/>
                  </a:lnTo>
                  <a:lnTo>
                    <a:pt x="492" y="30"/>
                  </a:lnTo>
                  <a:lnTo>
                    <a:pt x="493" y="32"/>
                  </a:lnTo>
                  <a:lnTo>
                    <a:pt x="494" y="32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498" y="34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7"/>
                  </a:lnTo>
                  <a:lnTo>
                    <a:pt x="506" y="38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3" y="41"/>
                  </a:lnTo>
                  <a:lnTo>
                    <a:pt x="514" y="42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0"/>
                  </a:lnTo>
                  <a:lnTo>
                    <a:pt x="532" y="50"/>
                  </a:lnTo>
                  <a:lnTo>
                    <a:pt x="532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6" y="53"/>
                  </a:lnTo>
                  <a:lnTo>
                    <a:pt x="537" y="54"/>
                  </a:lnTo>
                  <a:lnTo>
                    <a:pt x="538" y="54"/>
                  </a:lnTo>
                  <a:lnTo>
                    <a:pt x="540" y="56"/>
                  </a:lnTo>
                  <a:lnTo>
                    <a:pt x="541" y="56"/>
                  </a:lnTo>
                  <a:lnTo>
                    <a:pt x="542" y="57"/>
                  </a:lnTo>
                  <a:lnTo>
                    <a:pt x="544" y="58"/>
                  </a:lnTo>
                  <a:lnTo>
                    <a:pt x="545" y="58"/>
                  </a:lnTo>
                  <a:lnTo>
                    <a:pt x="548" y="60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2"/>
                  </a:lnTo>
                  <a:lnTo>
                    <a:pt x="554" y="64"/>
                  </a:lnTo>
                  <a:lnTo>
                    <a:pt x="556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69"/>
                  </a:lnTo>
                  <a:lnTo>
                    <a:pt x="566" y="70"/>
                  </a:lnTo>
                  <a:lnTo>
                    <a:pt x="568" y="72"/>
                  </a:lnTo>
                  <a:lnTo>
                    <a:pt x="569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3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4" y="76"/>
                  </a:lnTo>
                  <a:lnTo>
                    <a:pt x="576" y="76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1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7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1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5" y="96"/>
                  </a:lnTo>
                  <a:lnTo>
                    <a:pt x="606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7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5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9" y="114"/>
                  </a:lnTo>
                  <a:lnTo>
                    <a:pt x="630" y="114"/>
                  </a:lnTo>
                  <a:lnTo>
                    <a:pt x="630" y="115"/>
                  </a:lnTo>
                  <a:lnTo>
                    <a:pt x="631" y="115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3" y="123"/>
                  </a:lnTo>
                  <a:lnTo>
                    <a:pt x="643" y="125"/>
                  </a:lnTo>
                  <a:lnTo>
                    <a:pt x="645" y="125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1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1" y="138"/>
                  </a:lnTo>
                  <a:lnTo>
                    <a:pt x="662" y="139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9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2" y="161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8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4" y="175"/>
                  </a:lnTo>
                  <a:lnTo>
                    <a:pt x="695" y="177"/>
                  </a:lnTo>
                  <a:lnTo>
                    <a:pt x="696" y="178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3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4" y="214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8" y="219"/>
                  </a:lnTo>
                  <a:lnTo>
                    <a:pt x="730" y="222"/>
                  </a:lnTo>
                  <a:lnTo>
                    <a:pt x="731" y="223"/>
                  </a:lnTo>
                  <a:lnTo>
                    <a:pt x="732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8" y="232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8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6" y="243"/>
                  </a:lnTo>
                  <a:lnTo>
                    <a:pt x="746" y="244"/>
                  </a:lnTo>
                  <a:lnTo>
                    <a:pt x="747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50"/>
                  </a:lnTo>
                  <a:lnTo>
                    <a:pt x="751" y="251"/>
                  </a:lnTo>
                  <a:lnTo>
                    <a:pt x="752" y="252"/>
                  </a:lnTo>
                  <a:lnTo>
                    <a:pt x="752" y="254"/>
                  </a:lnTo>
                  <a:lnTo>
                    <a:pt x="754" y="255"/>
                  </a:lnTo>
                  <a:lnTo>
                    <a:pt x="755" y="256"/>
                  </a:lnTo>
                  <a:lnTo>
                    <a:pt x="756" y="258"/>
                  </a:lnTo>
                  <a:lnTo>
                    <a:pt x="756" y="259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7"/>
                  </a:lnTo>
                  <a:lnTo>
                    <a:pt x="763" y="268"/>
                  </a:lnTo>
                  <a:lnTo>
                    <a:pt x="764" y="271"/>
                  </a:lnTo>
                  <a:lnTo>
                    <a:pt x="767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3" y="283"/>
                  </a:lnTo>
                  <a:lnTo>
                    <a:pt x="773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7" y="289"/>
                  </a:lnTo>
                  <a:lnTo>
                    <a:pt x="779" y="291"/>
                  </a:lnTo>
                  <a:lnTo>
                    <a:pt x="780" y="291"/>
                  </a:lnTo>
                  <a:lnTo>
                    <a:pt x="780" y="292"/>
                  </a:lnTo>
                  <a:lnTo>
                    <a:pt x="781" y="293"/>
                  </a:lnTo>
                  <a:lnTo>
                    <a:pt x="781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1"/>
                  </a:lnTo>
                  <a:lnTo>
                    <a:pt x="787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7"/>
                  </a:lnTo>
                  <a:lnTo>
                    <a:pt x="791" y="308"/>
                  </a:lnTo>
                  <a:lnTo>
                    <a:pt x="791" y="309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3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Freeform 64">
              <a:extLst>
                <a:ext uri="{FF2B5EF4-FFF2-40B4-BE49-F238E27FC236}">
                  <a16:creationId xmlns:a16="http://schemas.microsoft.com/office/drawing/2014/main" id="{C1EDC11A-B1FD-7F40-81A8-12A1539A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069"/>
              <a:ext cx="396" cy="158"/>
            </a:xfrm>
            <a:custGeom>
              <a:avLst/>
              <a:gdLst>
                <a:gd name="T0" fmla="*/ 0 w 793"/>
                <a:gd name="T1" fmla="*/ 1 h 316"/>
                <a:gd name="T2" fmla="*/ 0 w 793"/>
                <a:gd name="T3" fmla="*/ 1 h 316"/>
                <a:gd name="T4" fmla="*/ 0 w 793"/>
                <a:gd name="T5" fmla="*/ 1 h 316"/>
                <a:gd name="T6" fmla="*/ 0 w 793"/>
                <a:gd name="T7" fmla="*/ 1 h 316"/>
                <a:gd name="T8" fmla="*/ 0 w 793"/>
                <a:gd name="T9" fmla="*/ 1 h 316"/>
                <a:gd name="T10" fmla="*/ 0 w 793"/>
                <a:gd name="T11" fmla="*/ 1 h 316"/>
                <a:gd name="T12" fmla="*/ 0 w 793"/>
                <a:gd name="T13" fmla="*/ 1 h 316"/>
                <a:gd name="T14" fmla="*/ 0 w 793"/>
                <a:gd name="T15" fmla="*/ 1 h 316"/>
                <a:gd name="T16" fmla="*/ 0 w 793"/>
                <a:gd name="T17" fmla="*/ 1 h 316"/>
                <a:gd name="T18" fmla="*/ 0 w 793"/>
                <a:gd name="T19" fmla="*/ 1 h 316"/>
                <a:gd name="T20" fmla="*/ 0 w 793"/>
                <a:gd name="T21" fmla="*/ 1 h 316"/>
                <a:gd name="T22" fmla="*/ 0 w 793"/>
                <a:gd name="T23" fmla="*/ 1 h 316"/>
                <a:gd name="T24" fmla="*/ 0 w 793"/>
                <a:gd name="T25" fmla="*/ 1 h 316"/>
                <a:gd name="T26" fmla="*/ 0 w 793"/>
                <a:gd name="T27" fmla="*/ 1 h 316"/>
                <a:gd name="T28" fmla="*/ 0 w 793"/>
                <a:gd name="T29" fmla="*/ 1 h 316"/>
                <a:gd name="T30" fmla="*/ 0 w 793"/>
                <a:gd name="T31" fmla="*/ 1 h 316"/>
                <a:gd name="T32" fmla="*/ 0 w 793"/>
                <a:gd name="T33" fmla="*/ 1 h 316"/>
                <a:gd name="T34" fmla="*/ 0 w 793"/>
                <a:gd name="T35" fmla="*/ 1 h 316"/>
                <a:gd name="T36" fmla="*/ 0 w 793"/>
                <a:gd name="T37" fmla="*/ 1 h 316"/>
                <a:gd name="T38" fmla="*/ 0 w 793"/>
                <a:gd name="T39" fmla="*/ 1 h 316"/>
                <a:gd name="T40" fmla="*/ 0 w 793"/>
                <a:gd name="T41" fmla="*/ 1 h 316"/>
                <a:gd name="T42" fmla="*/ 0 w 793"/>
                <a:gd name="T43" fmla="*/ 1 h 316"/>
                <a:gd name="T44" fmla="*/ 0 w 793"/>
                <a:gd name="T45" fmla="*/ 1 h 316"/>
                <a:gd name="T46" fmla="*/ 0 w 793"/>
                <a:gd name="T47" fmla="*/ 1 h 316"/>
                <a:gd name="T48" fmla="*/ 0 w 793"/>
                <a:gd name="T49" fmla="*/ 1 h 316"/>
                <a:gd name="T50" fmla="*/ 0 w 793"/>
                <a:gd name="T51" fmla="*/ 1 h 316"/>
                <a:gd name="T52" fmla="*/ 0 w 793"/>
                <a:gd name="T53" fmla="*/ 1 h 316"/>
                <a:gd name="T54" fmla="*/ 0 w 793"/>
                <a:gd name="T55" fmla="*/ 1 h 316"/>
                <a:gd name="T56" fmla="*/ 0 w 793"/>
                <a:gd name="T57" fmla="*/ 1 h 316"/>
                <a:gd name="T58" fmla="*/ 0 w 793"/>
                <a:gd name="T59" fmla="*/ 1 h 316"/>
                <a:gd name="T60" fmla="*/ 0 w 793"/>
                <a:gd name="T61" fmla="*/ 1 h 316"/>
                <a:gd name="T62" fmla="*/ 0 w 793"/>
                <a:gd name="T63" fmla="*/ 1 h 316"/>
                <a:gd name="T64" fmla="*/ 0 w 793"/>
                <a:gd name="T65" fmla="*/ 1 h 316"/>
                <a:gd name="T66" fmla="*/ 0 w 793"/>
                <a:gd name="T67" fmla="*/ 1 h 316"/>
                <a:gd name="T68" fmla="*/ 0 w 793"/>
                <a:gd name="T69" fmla="*/ 1 h 316"/>
                <a:gd name="T70" fmla="*/ 0 w 793"/>
                <a:gd name="T71" fmla="*/ 1 h 316"/>
                <a:gd name="T72" fmla="*/ 0 w 793"/>
                <a:gd name="T73" fmla="*/ 1 h 316"/>
                <a:gd name="T74" fmla="*/ 0 w 793"/>
                <a:gd name="T75" fmla="*/ 1 h 316"/>
                <a:gd name="T76" fmla="*/ 0 w 793"/>
                <a:gd name="T77" fmla="*/ 1 h 316"/>
                <a:gd name="T78" fmla="*/ 0 w 793"/>
                <a:gd name="T79" fmla="*/ 1 h 316"/>
                <a:gd name="T80" fmla="*/ 0 w 793"/>
                <a:gd name="T81" fmla="*/ 1 h 316"/>
                <a:gd name="T82" fmla="*/ 0 w 793"/>
                <a:gd name="T83" fmla="*/ 1 h 316"/>
                <a:gd name="T84" fmla="*/ 0 w 793"/>
                <a:gd name="T85" fmla="*/ 1 h 316"/>
                <a:gd name="T86" fmla="*/ 0 w 793"/>
                <a:gd name="T87" fmla="*/ 1 h 316"/>
                <a:gd name="T88" fmla="*/ 0 w 793"/>
                <a:gd name="T89" fmla="*/ 1 h 316"/>
                <a:gd name="T90" fmla="*/ 0 w 793"/>
                <a:gd name="T91" fmla="*/ 1 h 316"/>
                <a:gd name="T92" fmla="*/ 0 w 793"/>
                <a:gd name="T93" fmla="*/ 1 h 316"/>
                <a:gd name="T94" fmla="*/ 0 w 793"/>
                <a:gd name="T95" fmla="*/ 1 h 316"/>
                <a:gd name="T96" fmla="*/ 0 w 793"/>
                <a:gd name="T97" fmla="*/ 1 h 316"/>
                <a:gd name="T98" fmla="*/ 0 w 793"/>
                <a:gd name="T99" fmla="*/ 1 h 316"/>
                <a:gd name="T100" fmla="*/ 0 w 793"/>
                <a:gd name="T101" fmla="*/ 1 h 316"/>
                <a:gd name="T102" fmla="*/ 0 w 793"/>
                <a:gd name="T103" fmla="*/ 1 h 316"/>
                <a:gd name="T104" fmla="*/ 0 w 793"/>
                <a:gd name="T105" fmla="*/ 1 h 316"/>
                <a:gd name="T106" fmla="*/ 0 w 793"/>
                <a:gd name="T107" fmla="*/ 1 h 316"/>
                <a:gd name="T108" fmla="*/ 0 w 793"/>
                <a:gd name="T109" fmla="*/ 1 h 316"/>
                <a:gd name="T110" fmla="*/ 0 w 793"/>
                <a:gd name="T111" fmla="*/ 1 h 316"/>
                <a:gd name="T112" fmla="*/ 0 w 793"/>
                <a:gd name="T113" fmla="*/ 1 h 316"/>
                <a:gd name="T114" fmla="*/ 0 w 793"/>
                <a:gd name="T115" fmla="*/ 1 h 316"/>
                <a:gd name="T116" fmla="*/ 0 w 793"/>
                <a:gd name="T117" fmla="*/ 1 h 316"/>
                <a:gd name="T118" fmla="*/ 0 w 793"/>
                <a:gd name="T119" fmla="*/ 1 h 316"/>
                <a:gd name="T120" fmla="*/ 0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316"/>
                  </a:moveTo>
                  <a:lnTo>
                    <a:pt x="31" y="316"/>
                  </a:lnTo>
                  <a:lnTo>
                    <a:pt x="59" y="316"/>
                  </a:lnTo>
                  <a:lnTo>
                    <a:pt x="85" y="316"/>
                  </a:lnTo>
                  <a:lnTo>
                    <a:pt x="111" y="316"/>
                  </a:lnTo>
                  <a:lnTo>
                    <a:pt x="133" y="316"/>
                  </a:lnTo>
                  <a:lnTo>
                    <a:pt x="154" y="316"/>
                  </a:lnTo>
                  <a:lnTo>
                    <a:pt x="174" y="316"/>
                  </a:lnTo>
                  <a:lnTo>
                    <a:pt x="193" y="316"/>
                  </a:lnTo>
                  <a:lnTo>
                    <a:pt x="210" y="316"/>
                  </a:lnTo>
                  <a:lnTo>
                    <a:pt x="226" y="316"/>
                  </a:lnTo>
                  <a:lnTo>
                    <a:pt x="241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7" y="316"/>
                  </a:lnTo>
                  <a:lnTo>
                    <a:pt x="286" y="316"/>
                  </a:lnTo>
                  <a:lnTo>
                    <a:pt x="295" y="316"/>
                  </a:lnTo>
                  <a:lnTo>
                    <a:pt x="303" y="316"/>
                  </a:lnTo>
                  <a:lnTo>
                    <a:pt x="310" y="316"/>
                  </a:lnTo>
                  <a:lnTo>
                    <a:pt x="316" y="316"/>
                  </a:lnTo>
                  <a:lnTo>
                    <a:pt x="322" y="316"/>
                  </a:lnTo>
                  <a:lnTo>
                    <a:pt x="327" y="315"/>
                  </a:lnTo>
                  <a:lnTo>
                    <a:pt x="331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4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1" y="315"/>
                  </a:lnTo>
                  <a:lnTo>
                    <a:pt x="354" y="315"/>
                  </a:lnTo>
                  <a:lnTo>
                    <a:pt x="356" y="315"/>
                  </a:lnTo>
                  <a:lnTo>
                    <a:pt x="358" y="315"/>
                  </a:lnTo>
                  <a:lnTo>
                    <a:pt x="360" y="315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8" y="313"/>
                  </a:lnTo>
                  <a:lnTo>
                    <a:pt x="379" y="313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90" y="312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9" y="310"/>
                  </a:lnTo>
                  <a:lnTo>
                    <a:pt x="402" y="310"/>
                  </a:lnTo>
                  <a:lnTo>
                    <a:pt x="403" y="310"/>
                  </a:lnTo>
                  <a:lnTo>
                    <a:pt x="405" y="310"/>
                  </a:lnTo>
                  <a:lnTo>
                    <a:pt x="407" y="310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8"/>
                  </a:lnTo>
                  <a:lnTo>
                    <a:pt x="416" y="308"/>
                  </a:lnTo>
                  <a:lnTo>
                    <a:pt x="417" y="308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7"/>
                  </a:lnTo>
                  <a:lnTo>
                    <a:pt x="425" y="307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6"/>
                  </a:lnTo>
                  <a:lnTo>
                    <a:pt x="432" y="306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3"/>
                  </a:lnTo>
                  <a:lnTo>
                    <a:pt x="441" y="303"/>
                  </a:lnTo>
                  <a:lnTo>
                    <a:pt x="443" y="302"/>
                  </a:lnTo>
                  <a:lnTo>
                    <a:pt x="444" y="302"/>
                  </a:lnTo>
                  <a:lnTo>
                    <a:pt x="447" y="300"/>
                  </a:lnTo>
                  <a:lnTo>
                    <a:pt x="448" y="300"/>
                  </a:lnTo>
                  <a:lnTo>
                    <a:pt x="451" y="299"/>
                  </a:lnTo>
                  <a:lnTo>
                    <a:pt x="453" y="299"/>
                  </a:lnTo>
                  <a:lnTo>
                    <a:pt x="455" y="298"/>
                  </a:lnTo>
                  <a:lnTo>
                    <a:pt x="457" y="298"/>
                  </a:lnTo>
                  <a:lnTo>
                    <a:pt x="460" y="296"/>
                  </a:lnTo>
                  <a:lnTo>
                    <a:pt x="463" y="296"/>
                  </a:lnTo>
                  <a:lnTo>
                    <a:pt x="464" y="295"/>
                  </a:lnTo>
                  <a:lnTo>
                    <a:pt x="467" y="295"/>
                  </a:lnTo>
                  <a:lnTo>
                    <a:pt x="468" y="294"/>
                  </a:lnTo>
                  <a:lnTo>
                    <a:pt x="469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5" y="292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6" y="283"/>
                  </a:lnTo>
                  <a:lnTo>
                    <a:pt x="497" y="282"/>
                  </a:lnTo>
                  <a:lnTo>
                    <a:pt x="498" y="280"/>
                  </a:lnTo>
                  <a:lnTo>
                    <a:pt x="501" y="280"/>
                  </a:lnTo>
                  <a:lnTo>
                    <a:pt x="502" y="279"/>
                  </a:lnTo>
                  <a:lnTo>
                    <a:pt x="505" y="278"/>
                  </a:lnTo>
                  <a:lnTo>
                    <a:pt x="506" y="276"/>
                  </a:lnTo>
                  <a:lnTo>
                    <a:pt x="509" y="276"/>
                  </a:lnTo>
                  <a:lnTo>
                    <a:pt x="510" y="275"/>
                  </a:lnTo>
                  <a:lnTo>
                    <a:pt x="513" y="274"/>
                  </a:lnTo>
                  <a:lnTo>
                    <a:pt x="514" y="274"/>
                  </a:lnTo>
                  <a:lnTo>
                    <a:pt x="516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8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6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6" y="262"/>
                  </a:lnTo>
                  <a:lnTo>
                    <a:pt x="537" y="262"/>
                  </a:lnTo>
                  <a:lnTo>
                    <a:pt x="538" y="260"/>
                  </a:lnTo>
                  <a:lnTo>
                    <a:pt x="540" y="260"/>
                  </a:lnTo>
                  <a:lnTo>
                    <a:pt x="541" y="259"/>
                  </a:lnTo>
                  <a:lnTo>
                    <a:pt x="542" y="259"/>
                  </a:lnTo>
                  <a:lnTo>
                    <a:pt x="544" y="258"/>
                  </a:lnTo>
                  <a:lnTo>
                    <a:pt x="545" y="256"/>
                  </a:lnTo>
                  <a:lnTo>
                    <a:pt x="548" y="255"/>
                  </a:lnTo>
                  <a:lnTo>
                    <a:pt x="549" y="255"/>
                  </a:lnTo>
                  <a:lnTo>
                    <a:pt x="552" y="254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6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2" y="242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6" y="239"/>
                  </a:lnTo>
                  <a:lnTo>
                    <a:pt x="577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3" y="234"/>
                  </a:lnTo>
                  <a:lnTo>
                    <a:pt x="585" y="234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9" y="230"/>
                  </a:lnTo>
                  <a:lnTo>
                    <a:pt x="590" y="230"/>
                  </a:lnTo>
                  <a:lnTo>
                    <a:pt x="591" y="228"/>
                  </a:lnTo>
                  <a:lnTo>
                    <a:pt x="593" y="228"/>
                  </a:lnTo>
                  <a:lnTo>
                    <a:pt x="594" y="227"/>
                  </a:lnTo>
                  <a:lnTo>
                    <a:pt x="595" y="226"/>
                  </a:lnTo>
                  <a:lnTo>
                    <a:pt x="597" y="226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1" y="223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9"/>
                  </a:lnTo>
                  <a:lnTo>
                    <a:pt x="621" y="207"/>
                  </a:lnTo>
                  <a:lnTo>
                    <a:pt x="622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5" y="205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30" y="201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5" y="197"/>
                  </a:lnTo>
                  <a:lnTo>
                    <a:pt x="637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3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5" y="173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9" y="169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1" y="165"/>
                  </a:lnTo>
                  <a:lnTo>
                    <a:pt x="672" y="163"/>
                  </a:lnTo>
                  <a:lnTo>
                    <a:pt x="674" y="163"/>
                  </a:lnTo>
                  <a:lnTo>
                    <a:pt x="675" y="162"/>
                  </a:lnTo>
                  <a:lnTo>
                    <a:pt x="675" y="161"/>
                  </a:lnTo>
                  <a:lnTo>
                    <a:pt x="676" y="159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7"/>
                  </a:lnTo>
                  <a:lnTo>
                    <a:pt x="680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6" y="150"/>
                  </a:lnTo>
                  <a:lnTo>
                    <a:pt x="686" y="149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1" y="143"/>
                  </a:lnTo>
                  <a:lnTo>
                    <a:pt x="692" y="142"/>
                  </a:lnTo>
                  <a:lnTo>
                    <a:pt x="694" y="139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6"/>
                  </a:lnTo>
                  <a:lnTo>
                    <a:pt x="699" y="133"/>
                  </a:lnTo>
                  <a:lnTo>
                    <a:pt x="700" y="132"/>
                  </a:lnTo>
                  <a:lnTo>
                    <a:pt x="702" y="130"/>
                  </a:lnTo>
                  <a:lnTo>
                    <a:pt x="703" y="129"/>
                  </a:lnTo>
                  <a:lnTo>
                    <a:pt x="704" y="128"/>
                  </a:lnTo>
                  <a:lnTo>
                    <a:pt x="706" y="126"/>
                  </a:lnTo>
                  <a:lnTo>
                    <a:pt x="707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10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2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6" y="112"/>
                  </a:lnTo>
                  <a:lnTo>
                    <a:pt x="718" y="110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20" y="108"/>
                  </a:lnTo>
                  <a:lnTo>
                    <a:pt x="722" y="106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8"/>
                  </a:lnTo>
                  <a:lnTo>
                    <a:pt x="728" y="96"/>
                  </a:lnTo>
                  <a:lnTo>
                    <a:pt x="730" y="94"/>
                  </a:lnTo>
                  <a:lnTo>
                    <a:pt x="731" y="92"/>
                  </a:lnTo>
                  <a:lnTo>
                    <a:pt x="732" y="90"/>
                  </a:lnTo>
                  <a:lnTo>
                    <a:pt x="734" y="88"/>
                  </a:lnTo>
                  <a:lnTo>
                    <a:pt x="735" y="86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80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3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6" y="70"/>
                  </a:lnTo>
                  <a:lnTo>
                    <a:pt x="747" y="69"/>
                  </a:lnTo>
                  <a:lnTo>
                    <a:pt x="748" y="69"/>
                  </a:lnTo>
                  <a:lnTo>
                    <a:pt x="748" y="68"/>
                  </a:lnTo>
                  <a:lnTo>
                    <a:pt x="750" y="66"/>
                  </a:lnTo>
                  <a:lnTo>
                    <a:pt x="750" y="65"/>
                  </a:lnTo>
                  <a:lnTo>
                    <a:pt x="751" y="64"/>
                  </a:lnTo>
                  <a:lnTo>
                    <a:pt x="752" y="62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8" y="54"/>
                  </a:lnTo>
                  <a:lnTo>
                    <a:pt x="759" y="52"/>
                  </a:lnTo>
                  <a:lnTo>
                    <a:pt x="760" y="50"/>
                  </a:lnTo>
                  <a:lnTo>
                    <a:pt x="761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7" y="43"/>
                  </a:lnTo>
                  <a:lnTo>
                    <a:pt x="768" y="40"/>
                  </a:lnTo>
                  <a:lnTo>
                    <a:pt x="769" y="39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3" y="33"/>
                  </a:lnTo>
                  <a:lnTo>
                    <a:pt x="773" y="32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7" y="28"/>
                  </a:lnTo>
                  <a:lnTo>
                    <a:pt x="777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3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4"/>
                  </a:lnTo>
                  <a:lnTo>
                    <a:pt x="793" y="3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Freeform 65">
              <a:extLst>
                <a:ext uri="{FF2B5EF4-FFF2-40B4-BE49-F238E27FC236}">
                  <a16:creationId xmlns:a16="http://schemas.microsoft.com/office/drawing/2014/main" id="{7094A984-E86C-9B41-A3A2-334AC242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045"/>
              <a:ext cx="60" cy="60"/>
            </a:xfrm>
            <a:custGeom>
              <a:avLst/>
              <a:gdLst>
                <a:gd name="T0" fmla="*/ 0 w 121"/>
                <a:gd name="T1" fmla="*/ 0 h 120"/>
                <a:gd name="T2" fmla="*/ 0 w 121"/>
                <a:gd name="T3" fmla="*/ 1 h 120"/>
                <a:gd name="T4" fmla="*/ 0 w 121"/>
                <a:gd name="T5" fmla="*/ 1 h 120"/>
                <a:gd name="T6" fmla="*/ 0 w 121"/>
                <a:gd name="T7" fmla="*/ 1 h 120"/>
                <a:gd name="T8" fmla="*/ 0 w 121"/>
                <a:gd name="T9" fmla="*/ 1 h 120"/>
                <a:gd name="T10" fmla="*/ 0 w 121"/>
                <a:gd name="T11" fmla="*/ 1 h 120"/>
                <a:gd name="T12" fmla="*/ 0 w 121"/>
                <a:gd name="T13" fmla="*/ 1 h 120"/>
                <a:gd name="T14" fmla="*/ 0 w 121"/>
                <a:gd name="T15" fmla="*/ 1 h 120"/>
                <a:gd name="T16" fmla="*/ 0 w 121"/>
                <a:gd name="T17" fmla="*/ 1 h 120"/>
                <a:gd name="T18" fmla="*/ 0 w 121"/>
                <a:gd name="T19" fmla="*/ 1 h 120"/>
                <a:gd name="T20" fmla="*/ 0 w 121"/>
                <a:gd name="T21" fmla="*/ 1 h 120"/>
                <a:gd name="T22" fmla="*/ 0 w 121"/>
                <a:gd name="T23" fmla="*/ 1 h 120"/>
                <a:gd name="T24" fmla="*/ 0 w 121"/>
                <a:gd name="T25" fmla="*/ 1 h 120"/>
                <a:gd name="T26" fmla="*/ 0 w 121"/>
                <a:gd name="T27" fmla="*/ 1 h 120"/>
                <a:gd name="T28" fmla="*/ 0 w 121"/>
                <a:gd name="T29" fmla="*/ 1 h 120"/>
                <a:gd name="T30" fmla="*/ 0 w 121"/>
                <a:gd name="T31" fmla="*/ 1 h 120"/>
                <a:gd name="T32" fmla="*/ 0 w 121"/>
                <a:gd name="T33" fmla="*/ 1 h 120"/>
                <a:gd name="T34" fmla="*/ 0 w 121"/>
                <a:gd name="T35" fmla="*/ 1 h 120"/>
                <a:gd name="T36" fmla="*/ 0 w 121"/>
                <a:gd name="T37" fmla="*/ 1 h 120"/>
                <a:gd name="T38" fmla="*/ 0 w 121"/>
                <a:gd name="T39" fmla="*/ 1 h 120"/>
                <a:gd name="T40" fmla="*/ 0 w 121"/>
                <a:gd name="T41" fmla="*/ 1 h 120"/>
                <a:gd name="T42" fmla="*/ 0 w 121"/>
                <a:gd name="T43" fmla="*/ 1 h 120"/>
                <a:gd name="T44" fmla="*/ 0 w 121"/>
                <a:gd name="T45" fmla="*/ 1 h 120"/>
                <a:gd name="T46" fmla="*/ 0 w 121"/>
                <a:gd name="T47" fmla="*/ 1 h 120"/>
                <a:gd name="T48" fmla="*/ 0 w 121"/>
                <a:gd name="T49" fmla="*/ 1 h 120"/>
                <a:gd name="T50" fmla="*/ 0 w 121"/>
                <a:gd name="T51" fmla="*/ 1 h 120"/>
                <a:gd name="T52" fmla="*/ 0 w 121"/>
                <a:gd name="T53" fmla="*/ 1 h 120"/>
                <a:gd name="T54" fmla="*/ 0 w 121"/>
                <a:gd name="T55" fmla="*/ 1 h 120"/>
                <a:gd name="T56" fmla="*/ 0 w 121"/>
                <a:gd name="T57" fmla="*/ 1 h 120"/>
                <a:gd name="T58" fmla="*/ 0 w 121"/>
                <a:gd name="T59" fmla="*/ 1 h 120"/>
                <a:gd name="T60" fmla="*/ 0 w 121"/>
                <a:gd name="T61" fmla="*/ 1 h 120"/>
                <a:gd name="T62" fmla="*/ 0 w 121"/>
                <a:gd name="T63" fmla="*/ 1 h 120"/>
                <a:gd name="T64" fmla="*/ 0 w 121"/>
                <a:gd name="T65" fmla="*/ 1 h 120"/>
                <a:gd name="T66" fmla="*/ 0 w 121"/>
                <a:gd name="T67" fmla="*/ 1 h 120"/>
                <a:gd name="T68" fmla="*/ 0 w 121"/>
                <a:gd name="T69" fmla="*/ 1 h 120"/>
                <a:gd name="T70" fmla="*/ 0 w 121"/>
                <a:gd name="T71" fmla="*/ 1 h 120"/>
                <a:gd name="T72" fmla="*/ 0 w 121"/>
                <a:gd name="T73" fmla="*/ 1 h 120"/>
                <a:gd name="T74" fmla="*/ 0 w 121"/>
                <a:gd name="T75" fmla="*/ 1 h 120"/>
                <a:gd name="T76" fmla="*/ 0 w 121"/>
                <a:gd name="T77" fmla="*/ 1 h 120"/>
                <a:gd name="T78" fmla="*/ 0 w 121"/>
                <a:gd name="T79" fmla="*/ 1 h 120"/>
                <a:gd name="T80" fmla="*/ 0 w 121"/>
                <a:gd name="T81" fmla="*/ 1 h 120"/>
                <a:gd name="T82" fmla="*/ 0 w 121"/>
                <a:gd name="T83" fmla="*/ 1 h 120"/>
                <a:gd name="T84" fmla="*/ 0 w 121"/>
                <a:gd name="T85" fmla="*/ 0 h 120"/>
                <a:gd name="T86" fmla="*/ 0 w 121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20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4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7" y="10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6" y="100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20"/>
                  </a:lnTo>
                  <a:lnTo>
                    <a:pt x="54" y="120"/>
                  </a:lnTo>
                  <a:lnTo>
                    <a:pt x="57" y="120"/>
                  </a:lnTo>
                  <a:lnTo>
                    <a:pt x="60" y="120"/>
                  </a:lnTo>
                  <a:lnTo>
                    <a:pt x="64" y="120"/>
                  </a:lnTo>
                  <a:lnTo>
                    <a:pt x="66" y="120"/>
                  </a:lnTo>
                  <a:lnTo>
                    <a:pt x="69" y="120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7" y="108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0"/>
                  </a:lnTo>
                  <a:lnTo>
                    <a:pt x="106" y="98"/>
                  </a:lnTo>
                  <a:lnTo>
                    <a:pt x="109" y="96"/>
                  </a:lnTo>
                  <a:lnTo>
                    <a:pt x="110" y="93"/>
                  </a:lnTo>
                  <a:lnTo>
                    <a:pt x="112" y="91"/>
                  </a:lnTo>
                  <a:lnTo>
                    <a:pt x="113" y="89"/>
                  </a:lnTo>
                  <a:lnTo>
                    <a:pt x="114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5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7"/>
                  </a:lnTo>
                  <a:lnTo>
                    <a:pt x="121" y="63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1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9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8"/>
                  </a:lnTo>
                  <a:lnTo>
                    <a:pt x="110" y="27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10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6" name="Line 66">
              <a:extLst>
                <a:ext uri="{FF2B5EF4-FFF2-40B4-BE49-F238E27FC236}">
                  <a16:creationId xmlns:a16="http://schemas.microsoft.com/office/drawing/2014/main" id="{600ED38F-4BE9-004A-9DD2-18761C1A84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409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7" name="Line 67">
              <a:extLst>
                <a:ext uri="{FF2B5EF4-FFF2-40B4-BE49-F238E27FC236}">
                  <a16:creationId xmlns:a16="http://schemas.microsoft.com/office/drawing/2014/main" id="{FF38AB30-C4BB-E64A-81EC-AF30D110D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59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8" name="Line 68">
              <a:extLst>
                <a:ext uri="{FF2B5EF4-FFF2-40B4-BE49-F238E27FC236}">
                  <a16:creationId xmlns:a16="http://schemas.microsoft.com/office/drawing/2014/main" id="{F2FD8661-72EC-0443-BA6F-F7628DA5AC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250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9" name="Freeform 69">
              <a:extLst>
                <a:ext uri="{FF2B5EF4-FFF2-40B4-BE49-F238E27FC236}">
                  <a16:creationId xmlns:a16="http://schemas.microsoft.com/office/drawing/2014/main" id="{41429277-0586-9140-A490-9FF4DBFE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346"/>
              <a:ext cx="396" cy="158"/>
            </a:xfrm>
            <a:custGeom>
              <a:avLst/>
              <a:gdLst>
                <a:gd name="T0" fmla="*/ 0 w 793"/>
                <a:gd name="T1" fmla="*/ 0 h 316"/>
                <a:gd name="T2" fmla="*/ 0 w 793"/>
                <a:gd name="T3" fmla="*/ 0 h 316"/>
                <a:gd name="T4" fmla="*/ 0 w 793"/>
                <a:gd name="T5" fmla="*/ 1 h 316"/>
                <a:gd name="T6" fmla="*/ 0 w 793"/>
                <a:gd name="T7" fmla="*/ 1 h 316"/>
                <a:gd name="T8" fmla="*/ 0 w 793"/>
                <a:gd name="T9" fmla="*/ 1 h 316"/>
                <a:gd name="T10" fmla="*/ 0 w 793"/>
                <a:gd name="T11" fmla="*/ 1 h 316"/>
                <a:gd name="T12" fmla="*/ 0 w 793"/>
                <a:gd name="T13" fmla="*/ 1 h 316"/>
                <a:gd name="T14" fmla="*/ 0 w 793"/>
                <a:gd name="T15" fmla="*/ 1 h 316"/>
                <a:gd name="T16" fmla="*/ 0 w 793"/>
                <a:gd name="T17" fmla="*/ 1 h 316"/>
                <a:gd name="T18" fmla="*/ 0 w 793"/>
                <a:gd name="T19" fmla="*/ 1 h 316"/>
                <a:gd name="T20" fmla="*/ 0 w 793"/>
                <a:gd name="T21" fmla="*/ 1 h 316"/>
                <a:gd name="T22" fmla="*/ 0 w 793"/>
                <a:gd name="T23" fmla="*/ 1 h 316"/>
                <a:gd name="T24" fmla="*/ 0 w 793"/>
                <a:gd name="T25" fmla="*/ 1 h 316"/>
                <a:gd name="T26" fmla="*/ 0 w 793"/>
                <a:gd name="T27" fmla="*/ 1 h 316"/>
                <a:gd name="T28" fmla="*/ 0 w 793"/>
                <a:gd name="T29" fmla="*/ 1 h 316"/>
                <a:gd name="T30" fmla="*/ 0 w 793"/>
                <a:gd name="T31" fmla="*/ 1 h 316"/>
                <a:gd name="T32" fmla="*/ 0 w 793"/>
                <a:gd name="T33" fmla="*/ 1 h 316"/>
                <a:gd name="T34" fmla="*/ 0 w 793"/>
                <a:gd name="T35" fmla="*/ 1 h 316"/>
                <a:gd name="T36" fmla="*/ 0 w 793"/>
                <a:gd name="T37" fmla="*/ 1 h 316"/>
                <a:gd name="T38" fmla="*/ 0 w 793"/>
                <a:gd name="T39" fmla="*/ 1 h 316"/>
                <a:gd name="T40" fmla="*/ 0 w 793"/>
                <a:gd name="T41" fmla="*/ 1 h 316"/>
                <a:gd name="T42" fmla="*/ 0 w 793"/>
                <a:gd name="T43" fmla="*/ 1 h 316"/>
                <a:gd name="T44" fmla="*/ 0 w 793"/>
                <a:gd name="T45" fmla="*/ 1 h 316"/>
                <a:gd name="T46" fmla="*/ 0 w 793"/>
                <a:gd name="T47" fmla="*/ 1 h 316"/>
                <a:gd name="T48" fmla="*/ 0 w 793"/>
                <a:gd name="T49" fmla="*/ 1 h 316"/>
                <a:gd name="T50" fmla="*/ 0 w 793"/>
                <a:gd name="T51" fmla="*/ 1 h 316"/>
                <a:gd name="T52" fmla="*/ 0 w 793"/>
                <a:gd name="T53" fmla="*/ 1 h 316"/>
                <a:gd name="T54" fmla="*/ 0 w 793"/>
                <a:gd name="T55" fmla="*/ 1 h 316"/>
                <a:gd name="T56" fmla="*/ 0 w 793"/>
                <a:gd name="T57" fmla="*/ 1 h 316"/>
                <a:gd name="T58" fmla="*/ 0 w 793"/>
                <a:gd name="T59" fmla="*/ 1 h 316"/>
                <a:gd name="T60" fmla="*/ 0 w 793"/>
                <a:gd name="T61" fmla="*/ 1 h 316"/>
                <a:gd name="T62" fmla="*/ 0 w 793"/>
                <a:gd name="T63" fmla="*/ 1 h 316"/>
                <a:gd name="T64" fmla="*/ 0 w 793"/>
                <a:gd name="T65" fmla="*/ 1 h 316"/>
                <a:gd name="T66" fmla="*/ 0 w 793"/>
                <a:gd name="T67" fmla="*/ 1 h 316"/>
                <a:gd name="T68" fmla="*/ 0 w 793"/>
                <a:gd name="T69" fmla="*/ 1 h 316"/>
                <a:gd name="T70" fmla="*/ 0 w 793"/>
                <a:gd name="T71" fmla="*/ 1 h 316"/>
                <a:gd name="T72" fmla="*/ 0 w 793"/>
                <a:gd name="T73" fmla="*/ 1 h 316"/>
                <a:gd name="T74" fmla="*/ 0 w 793"/>
                <a:gd name="T75" fmla="*/ 1 h 316"/>
                <a:gd name="T76" fmla="*/ 0 w 793"/>
                <a:gd name="T77" fmla="*/ 1 h 316"/>
                <a:gd name="T78" fmla="*/ 0 w 793"/>
                <a:gd name="T79" fmla="*/ 1 h 316"/>
                <a:gd name="T80" fmla="*/ 0 w 793"/>
                <a:gd name="T81" fmla="*/ 1 h 316"/>
                <a:gd name="T82" fmla="*/ 0 w 793"/>
                <a:gd name="T83" fmla="*/ 1 h 316"/>
                <a:gd name="T84" fmla="*/ 0 w 793"/>
                <a:gd name="T85" fmla="*/ 1 h 316"/>
                <a:gd name="T86" fmla="*/ 0 w 793"/>
                <a:gd name="T87" fmla="*/ 1 h 316"/>
                <a:gd name="T88" fmla="*/ 0 w 793"/>
                <a:gd name="T89" fmla="*/ 1 h 316"/>
                <a:gd name="T90" fmla="*/ 0 w 793"/>
                <a:gd name="T91" fmla="*/ 1 h 316"/>
                <a:gd name="T92" fmla="*/ 0 w 793"/>
                <a:gd name="T93" fmla="*/ 1 h 316"/>
                <a:gd name="T94" fmla="*/ 0 w 793"/>
                <a:gd name="T95" fmla="*/ 1 h 316"/>
                <a:gd name="T96" fmla="*/ 0 w 793"/>
                <a:gd name="T97" fmla="*/ 1 h 316"/>
                <a:gd name="T98" fmla="*/ 0 w 793"/>
                <a:gd name="T99" fmla="*/ 1 h 316"/>
                <a:gd name="T100" fmla="*/ 0 w 793"/>
                <a:gd name="T101" fmla="*/ 1 h 316"/>
                <a:gd name="T102" fmla="*/ 0 w 793"/>
                <a:gd name="T103" fmla="*/ 1 h 316"/>
                <a:gd name="T104" fmla="*/ 0 w 793"/>
                <a:gd name="T105" fmla="*/ 1 h 316"/>
                <a:gd name="T106" fmla="*/ 0 w 793"/>
                <a:gd name="T107" fmla="*/ 1 h 316"/>
                <a:gd name="T108" fmla="*/ 0 w 793"/>
                <a:gd name="T109" fmla="*/ 1 h 316"/>
                <a:gd name="T110" fmla="*/ 0 w 793"/>
                <a:gd name="T111" fmla="*/ 1 h 316"/>
                <a:gd name="T112" fmla="*/ 0 w 793"/>
                <a:gd name="T113" fmla="*/ 1 h 316"/>
                <a:gd name="T114" fmla="*/ 0 w 793"/>
                <a:gd name="T115" fmla="*/ 1 h 316"/>
                <a:gd name="T116" fmla="*/ 0 w 793"/>
                <a:gd name="T117" fmla="*/ 1 h 316"/>
                <a:gd name="T118" fmla="*/ 0 w 793"/>
                <a:gd name="T119" fmla="*/ 1 h 316"/>
                <a:gd name="T120" fmla="*/ 0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1"/>
                  </a:lnTo>
                  <a:lnTo>
                    <a:pt x="327" y="1"/>
                  </a:lnTo>
                  <a:lnTo>
                    <a:pt x="331" y="1"/>
                  </a:lnTo>
                  <a:lnTo>
                    <a:pt x="335" y="1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4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1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2"/>
                  </a:lnTo>
                  <a:lnTo>
                    <a:pt x="362" y="2"/>
                  </a:lnTo>
                  <a:lnTo>
                    <a:pt x="364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399" y="6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5" y="6"/>
                  </a:lnTo>
                  <a:lnTo>
                    <a:pt x="407" y="6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9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10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0"/>
                  </a:lnTo>
                  <a:lnTo>
                    <a:pt x="432" y="11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3" y="14"/>
                  </a:lnTo>
                  <a:lnTo>
                    <a:pt x="444" y="15"/>
                  </a:lnTo>
                  <a:lnTo>
                    <a:pt x="447" y="15"/>
                  </a:lnTo>
                  <a:lnTo>
                    <a:pt x="448" y="15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8"/>
                  </a:lnTo>
                  <a:lnTo>
                    <a:pt x="457" y="19"/>
                  </a:lnTo>
                  <a:lnTo>
                    <a:pt x="460" y="19"/>
                  </a:lnTo>
                  <a:lnTo>
                    <a:pt x="463" y="21"/>
                  </a:lnTo>
                  <a:lnTo>
                    <a:pt x="464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3"/>
                  </a:lnTo>
                  <a:lnTo>
                    <a:pt x="472" y="23"/>
                  </a:lnTo>
                  <a:lnTo>
                    <a:pt x="475" y="23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7" y="26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7"/>
                  </a:lnTo>
                  <a:lnTo>
                    <a:pt x="483" y="27"/>
                  </a:lnTo>
                  <a:lnTo>
                    <a:pt x="484" y="27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2" y="31"/>
                  </a:lnTo>
                  <a:lnTo>
                    <a:pt x="493" y="31"/>
                  </a:lnTo>
                  <a:lnTo>
                    <a:pt x="494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498" y="35"/>
                  </a:lnTo>
                  <a:lnTo>
                    <a:pt x="501" y="35"/>
                  </a:lnTo>
                  <a:lnTo>
                    <a:pt x="502" y="37"/>
                  </a:lnTo>
                  <a:lnTo>
                    <a:pt x="505" y="38"/>
                  </a:lnTo>
                  <a:lnTo>
                    <a:pt x="506" y="39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7" y="45"/>
                  </a:lnTo>
                  <a:lnTo>
                    <a:pt x="518" y="45"/>
                  </a:lnTo>
                  <a:lnTo>
                    <a:pt x="520" y="46"/>
                  </a:lnTo>
                  <a:lnTo>
                    <a:pt x="521" y="46"/>
                  </a:lnTo>
                  <a:lnTo>
                    <a:pt x="522" y="47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50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7"/>
                  </a:lnTo>
                  <a:lnTo>
                    <a:pt x="560" y="67"/>
                  </a:lnTo>
                  <a:lnTo>
                    <a:pt x="561" y="69"/>
                  </a:lnTo>
                  <a:lnTo>
                    <a:pt x="562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4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9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7" y="85"/>
                  </a:lnTo>
                  <a:lnTo>
                    <a:pt x="589" y="86"/>
                  </a:lnTo>
                  <a:lnTo>
                    <a:pt x="590" y="86"/>
                  </a:lnTo>
                  <a:lnTo>
                    <a:pt x="591" y="87"/>
                  </a:lnTo>
                  <a:lnTo>
                    <a:pt x="593" y="89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7" y="91"/>
                  </a:lnTo>
                  <a:lnTo>
                    <a:pt x="598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5" y="96"/>
                  </a:lnTo>
                  <a:lnTo>
                    <a:pt x="606" y="96"/>
                  </a:lnTo>
                  <a:lnTo>
                    <a:pt x="607" y="98"/>
                  </a:lnTo>
                  <a:lnTo>
                    <a:pt x="609" y="99"/>
                  </a:lnTo>
                  <a:lnTo>
                    <a:pt x="610" y="100"/>
                  </a:lnTo>
                  <a:lnTo>
                    <a:pt x="611" y="100"/>
                  </a:lnTo>
                  <a:lnTo>
                    <a:pt x="611" y="102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4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8" y="107"/>
                  </a:lnTo>
                  <a:lnTo>
                    <a:pt x="619" y="107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5" y="112"/>
                  </a:lnTo>
                  <a:lnTo>
                    <a:pt x="626" y="112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6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7" y="120"/>
                  </a:lnTo>
                  <a:lnTo>
                    <a:pt x="638" y="122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3" y="126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6" y="127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3" y="132"/>
                  </a:lnTo>
                  <a:lnTo>
                    <a:pt x="654" y="132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8" y="138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2" y="142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2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60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4" y="166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0" y="184"/>
                  </a:lnTo>
                  <a:lnTo>
                    <a:pt x="702" y="185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8" y="193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9"/>
                  </a:lnTo>
                  <a:lnTo>
                    <a:pt x="714" y="200"/>
                  </a:lnTo>
                  <a:lnTo>
                    <a:pt x="714" y="201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8" y="205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2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4" y="228"/>
                  </a:lnTo>
                  <a:lnTo>
                    <a:pt x="735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3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4"/>
                  </a:lnTo>
                  <a:lnTo>
                    <a:pt x="760" y="265"/>
                  </a:lnTo>
                  <a:lnTo>
                    <a:pt x="761" y="267"/>
                  </a:lnTo>
                  <a:lnTo>
                    <a:pt x="763" y="269"/>
                  </a:lnTo>
                  <a:lnTo>
                    <a:pt x="764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69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3" y="282"/>
                  </a:lnTo>
                  <a:lnTo>
                    <a:pt x="773" y="284"/>
                  </a:lnTo>
                  <a:lnTo>
                    <a:pt x="775" y="285"/>
                  </a:lnTo>
                  <a:lnTo>
                    <a:pt x="776" y="286"/>
                  </a:lnTo>
                  <a:lnTo>
                    <a:pt x="777" y="288"/>
                  </a:lnTo>
                  <a:lnTo>
                    <a:pt x="777" y="289"/>
                  </a:lnTo>
                  <a:lnTo>
                    <a:pt x="779" y="290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4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8"/>
                  </a:lnTo>
                  <a:lnTo>
                    <a:pt x="784" y="300"/>
                  </a:lnTo>
                  <a:lnTo>
                    <a:pt x="785" y="300"/>
                  </a:lnTo>
                  <a:lnTo>
                    <a:pt x="785" y="301"/>
                  </a:lnTo>
                  <a:lnTo>
                    <a:pt x="787" y="302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0" name="Freeform 70">
              <a:extLst>
                <a:ext uri="{FF2B5EF4-FFF2-40B4-BE49-F238E27FC236}">
                  <a16:creationId xmlns:a16="http://schemas.microsoft.com/office/drawing/2014/main" id="{3E148493-691C-414F-A4F5-A52383DF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504"/>
              <a:ext cx="396" cy="158"/>
            </a:xfrm>
            <a:custGeom>
              <a:avLst/>
              <a:gdLst>
                <a:gd name="T0" fmla="*/ 0 w 793"/>
                <a:gd name="T1" fmla="*/ 1 h 315"/>
                <a:gd name="T2" fmla="*/ 0 w 793"/>
                <a:gd name="T3" fmla="*/ 1 h 315"/>
                <a:gd name="T4" fmla="*/ 0 w 793"/>
                <a:gd name="T5" fmla="*/ 1 h 315"/>
                <a:gd name="T6" fmla="*/ 0 w 793"/>
                <a:gd name="T7" fmla="*/ 1 h 315"/>
                <a:gd name="T8" fmla="*/ 0 w 793"/>
                <a:gd name="T9" fmla="*/ 1 h 315"/>
                <a:gd name="T10" fmla="*/ 0 w 793"/>
                <a:gd name="T11" fmla="*/ 1 h 315"/>
                <a:gd name="T12" fmla="*/ 0 w 793"/>
                <a:gd name="T13" fmla="*/ 1 h 315"/>
                <a:gd name="T14" fmla="*/ 0 w 793"/>
                <a:gd name="T15" fmla="*/ 1 h 315"/>
                <a:gd name="T16" fmla="*/ 0 w 793"/>
                <a:gd name="T17" fmla="*/ 1 h 315"/>
                <a:gd name="T18" fmla="*/ 0 w 793"/>
                <a:gd name="T19" fmla="*/ 1 h 315"/>
                <a:gd name="T20" fmla="*/ 0 w 793"/>
                <a:gd name="T21" fmla="*/ 1 h 315"/>
                <a:gd name="T22" fmla="*/ 0 w 793"/>
                <a:gd name="T23" fmla="*/ 1 h 315"/>
                <a:gd name="T24" fmla="*/ 0 w 793"/>
                <a:gd name="T25" fmla="*/ 1 h 315"/>
                <a:gd name="T26" fmla="*/ 0 w 793"/>
                <a:gd name="T27" fmla="*/ 1 h 315"/>
                <a:gd name="T28" fmla="*/ 0 w 793"/>
                <a:gd name="T29" fmla="*/ 1 h 315"/>
                <a:gd name="T30" fmla="*/ 0 w 793"/>
                <a:gd name="T31" fmla="*/ 1 h 315"/>
                <a:gd name="T32" fmla="*/ 0 w 793"/>
                <a:gd name="T33" fmla="*/ 1 h 315"/>
                <a:gd name="T34" fmla="*/ 0 w 793"/>
                <a:gd name="T35" fmla="*/ 1 h 315"/>
                <a:gd name="T36" fmla="*/ 0 w 793"/>
                <a:gd name="T37" fmla="*/ 1 h 315"/>
                <a:gd name="T38" fmla="*/ 0 w 793"/>
                <a:gd name="T39" fmla="*/ 1 h 315"/>
                <a:gd name="T40" fmla="*/ 0 w 793"/>
                <a:gd name="T41" fmla="*/ 1 h 315"/>
                <a:gd name="T42" fmla="*/ 0 w 793"/>
                <a:gd name="T43" fmla="*/ 1 h 315"/>
                <a:gd name="T44" fmla="*/ 0 w 793"/>
                <a:gd name="T45" fmla="*/ 1 h 315"/>
                <a:gd name="T46" fmla="*/ 0 w 793"/>
                <a:gd name="T47" fmla="*/ 1 h 315"/>
                <a:gd name="T48" fmla="*/ 0 w 793"/>
                <a:gd name="T49" fmla="*/ 1 h 315"/>
                <a:gd name="T50" fmla="*/ 0 w 793"/>
                <a:gd name="T51" fmla="*/ 1 h 315"/>
                <a:gd name="T52" fmla="*/ 0 w 793"/>
                <a:gd name="T53" fmla="*/ 1 h 315"/>
                <a:gd name="T54" fmla="*/ 0 w 793"/>
                <a:gd name="T55" fmla="*/ 1 h 315"/>
                <a:gd name="T56" fmla="*/ 0 w 793"/>
                <a:gd name="T57" fmla="*/ 1 h 315"/>
                <a:gd name="T58" fmla="*/ 0 w 793"/>
                <a:gd name="T59" fmla="*/ 1 h 315"/>
                <a:gd name="T60" fmla="*/ 0 w 793"/>
                <a:gd name="T61" fmla="*/ 1 h 315"/>
                <a:gd name="T62" fmla="*/ 0 w 793"/>
                <a:gd name="T63" fmla="*/ 1 h 315"/>
                <a:gd name="T64" fmla="*/ 0 w 793"/>
                <a:gd name="T65" fmla="*/ 1 h 315"/>
                <a:gd name="T66" fmla="*/ 0 w 793"/>
                <a:gd name="T67" fmla="*/ 1 h 315"/>
                <a:gd name="T68" fmla="*/ 0 w 793"/>
                <a:gd name="T69" fmla="*/ 1 h 315"/>
                <a:gd name="T70" fmla="*/ 0 w 793"/>
                <a:gd name="T71" fmla="*/ 1 h 315"/>
                <a:gd name="T72" fmla="*/ 0 w 793"/>
                <a:gd name="T73" fmla="*/ 1 h 315"/>
                <a:gd name="T74" fmla="*/ 0 w 793"/>
                <a:gd name="T75" fmla="*/ 1 h 315"/>
                <a:gd name="T76" fmla="*/ 0 w 793"/>
                <a:gd name="T77" fmla="*/ 1 h 315"/>
                <a:gd name="T78" fmla="*/ 0 w 793"/>
                <a:gd name="T79" fmla="*/ 1 h 315"/>
                <a:gd name="T80" fmla="*/ 0 w 793"/>
                <a:gd name="T81" fmla="*/ 1 h 315"/>
                <a:gd name="T82" fmla="*/ 0 w 793"/>
                <a:gd name="T83" fmla="*/ 1 h 315"/>
                <a:gd name="T84" fmla="*/ 0 w 793"/>
                <a:gd name="T85" fmla="*/ 1 h 315"/>
                <a:gd name="T86" fmla="*/ 0 w 793"/>
                <a:gd name="T87" fmla="*/ 1 h 315"/>
                <a:gd name="T88" fmla="*/ 0 w 793"/>
                <a:gd name="T89" fmla="*/ 1 h 315"/>
                <a:gd name="T90" fmla="*/ 0 w 793"/>
                <a:gd name="T91" fmla="*/ 1 h 315"/>
                <a:gd name="T92" fmla="*/ 0 w 793"/>
                <a:gd name="T93" fmla="*/ 1 h 315"/>
                <a:gd name="T94" fmla="*/ 0 w 793"/>
                <a:gd name="T95" fmla="*/ 1 h 315"/>
                <a:gd name="T96" fmla="*/ 0 w 793"/>
                <a:gd name="T97" fmla="*/ 1 h 315"/>
                <a:gd name="T98" fmla="*/ 0 w 793"/>
                <a:gd name="T99" fmla="*/ 1 h 315"/>
                <a:gd name="T100" fmla="*/ 0 w 793"/>
                <a:gd name="T101" fmla="*/ 1 h 315"/>
                <a:gd name="T102" fmla="*/ 0 w 793"/>
                <a:gd name="T103" fmla="*/ 1 h 315"/>
                <a:gd name="T104" fmla="*/ 0 w 793"/>
                <a:gd name="T105" fmla="*/ 1 h 315"/>
                <a:gd name="T106" fmla="*/ 0 w 793"/>
                <a:gd name="T107" fmla="*/ 1 h 315"/>
                <a:gd name="T108" fmla="*/ 0 w 793"/>
                <a:gd name="T109" fmla="*/ 1 h 315"/>
                <a:gd name="T110" fmla="*/ 0 w 793"/>
                <a:gd name="T111" fmla="*/ 1 h 315"/>
                <a:gd name="T112" fmla="*/ 0 w 793"/>
                <a:gd name="T113" fmla="*/ 1 h 315"/>
                <a:gd name="T114" fmla="*/ 0 w 793"/>
                <a:gd name="T115" fmla="*/ 1 h 315"/>
                <a:gd name="T116" fmla="*/ 0 w 793"/>
                <a:gd name="T117" fmla="*/ 1 h 315"/>
                <a:gd name="T118" fmla="*/ 0 w 793"/>
                <a:gd name="T119" fmla="*/ 1 h 315"/>
                <a:gd name="T120" fmla="*/ 0 w 793"/>
                <a:gd name="T121" fmla="*/ 1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3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6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6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1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4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1" y="315"/>
                  </a:lnTo>
                  <a:lnTo>
                    <a:pt x="354" y="313"/>
                  </a:lnTo>
                  <a:lnTo>
                    <a:pt x="356" y="313"/>
                  </a:lnTo>
                  <a:lnTo>
                    <a:pt x="358" y="313"/>
                  </a:lnTo>
                  <a:lnTo>
                    <a:pt x="360" y="313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399" y="309"/>
                  </a:lnTo>
                  <a:lnTo>
                    <a:pt x="402" y="309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7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3" y="302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5" y="298"/>
                  </a:lnTo>
                  <a:lnTo>
                    <a:pt x="457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4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89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6" y="282"/>
                  </a:lnTo>
                  <a:lnTo>
                    <a:pt x="497" y="282"/>
                  </a:lnTo>
                  <a:lnTo>
                    <a:pt x="498" y="280"/>
                  </a:lnTo>
                  <a:lnTo>
                    <a:pt x="501" y="279"/>
                  </a:lnTo>
                  <a:lnTo>
                    <a:pt x="502" y="279"/>
                  </a:lnTo>
                  <a:lnTo>
                    <a:pt x="505" y="278"/>
                  </a:lnTo>
                  <a:lnTo>
                    <a:pt x="506" y="276"/>
                  </a:lnTo>
                  <a:lnTo>
                    <a:pt x="509" y="275"/>
                  </a:lnTo>
                  <a:lnTo>
                    <a:pt x="510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6" y="272"/>
                  </a:lnTo>
                  <a:lnTo>
                    <a:pt x="517" y="271"/>
                  </a:lnTo>
                  <a:lnTo>
                    <a:pt x="518" y="271"/>
                  </a:lnTo>
                  <a:lnTo>
                    <a:pt x="520" y="270"/>
                  </a:lnTo>
                  <a:lnTo>
                    <a:pt x="521" y="270"/>
                  </a:lnTo>
                  <a:lnTo>
                    <a:pt x="522" y="268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6" y="266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5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8" y="248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0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4" y="239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6"/>
                  </a:lnTo>
                  <a:lnTo>
                    <a:pt x="580" y="236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3" y="234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31"/>
                  </a:lnTo>
                  <a:lnTo>
                    <a:pt x="589" y="230"/>
                  </a:lnTo>
                  <a:lnTo>
                    <a:pt x="590" y="228"/>
                  </a:lnTo>
                  <a:lnTo>
                    <a:pt x="591" y="228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6"/>
                  </a:lnTo>
                  <a:lnTo>
                    <a:pt x="597" y="226"/>
                  </a:lnTo>
                  <a:lnTo>
                    <a:pt x="597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6" y="218"/>
                  </a:lnTo>
                  <a:lnTo>
                    <a:pt x="607" y="218"/>
                  </a:lnTo>
                  <a:lnTo>
                    <a:pt x="607" y="216"/>
                  </a:lnTo>
                  <a:lnTo>
                    <a:pt x="609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1" y="214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5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8" y="209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7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3" y="190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3"/>
                  </a:lnTo>
                  <a:lnTo>
                    <a:pt x="654" y="183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8" y="179"/>
                  </a:lnTo>
                  <a:lnTo>
                    <a:pt x="658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1" y="165"/>
                  </a:lnTo>
                  <a:lnTo>
                    <a:pt x="672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6" y="159"/>
                  </a:lnTo>
                  <a:lnTo>
                    <a:pt x="676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3"/>
                  </a:lnTo>
                  <a:lnTo>
                    <a:pt x="683" y="151"/>
                  </a:lnTo>
                  <a:lnTo>
                    <a:pt x="684" y="150"/>
                  </a:lnTo>
                  <a:lnTo>
                    <a:pt x="686" y="149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8" y="145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39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0" y="131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2" y="116"/>
                  </a:lnTo>
                  <a:lnTo>
                    <a:pt x="714" y="116"/>
                  </a:lnTo>
                  <a:lnTo>
                    <a:pt x="714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0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4" y="88"/>
                  </a:lnTo>
                  <a:lnTo>
                    <a:pt x="735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3" y="73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6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6"/>
                  </a:lnTo>
                  <a:lnTo>
                    <a:pt x="750" y="66"/>
                  </a:lnTo>
                  <a:lnTo>
                    <a:pt x="750" y="65"/>
                  </a:lnTo>
                  <a:lnTo>
                    <a:pt x="751" y="64"/>
                  </a:lnTo>
                  <a:lnTo>
                    <a:pt x="752" y="62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0"/>
                  </a:lnTo>
                  <a:lnTo>
                    <a:pt x="761" y="48"/>
                  </a:lnTo>
                  <a:lnTo>
                    <a:pt x="763" y="46"/>
                  </a:lnTo>
                  <a:lnTo>
                    <a:pt x="764" y="44"/>
                  </a:lnTo>
                  <a:lnTo>
                    <a:pt x="767" y="42"/>
                  </a:lnTo>
                  <a:lnTo>
                    <a:pt x="768" y="40"/>
                  </a:lnTo>
                  <a:lnTo>
                    <a:pt x="769" y="39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3" y="33"/>
                  </a:lnTo>
                  <a:lnTo>
                    <a:pt x="773" y="32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1" y="20"/>
                  </a:lnTo>
                  <a:lnTo>
                    <a:pt x="783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5" y="16"/>
                  </a:lnTo>
                  <a:lnTo>
                    <a:pt x="785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1" name="Freeform 71">
              <a:extLst>
                <a:ext uri="{FF2B5EF4-FFF2-40B4-BE49-F238E27FC236}">
                  <a16:creationId xmlns:a16="http://schemas.microsoft.com/office/drawing/2014/main" id="{CF97AFE5-B09F-E646-AFBF-BD908EA9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46"/>
              <a:ext cx="47" cy="158"/>
            </a:xfrm>
            <a:custGeom>
              <a:avLst/>
              <a:gdLst>
                <a:gd name="T0" fmla="*/ 0 w 95"/>
                <a:gd name="T1" fmla="*/ 0 h 317"/>
                <a:gd name="T2" fmla="*/ 0 w 95"/>
                <a:gd name="T3" fmla="*/ 0 h 317"/>
                <a:gd name="T4" fmla="*/ 0 w 95"/>
                <a:gd name="T5" fmla="*/ 0 h 317"/>
                <a:gd name="T6" fmla="*/ 0 w 95"/>
                <a:gd name="T7" fmla="*/ 0 h 317"/>
                <a:gd name="T8" fmla="*/ 0 w 95"/>
                <a:gd name="T9" fmla="*/ 0 h 317"/>
                <a:gd name="T10" fmla="*/ 0 w 95"/>
                <a:gd name="T11" fmla="*/ 0 h 317"/>
                <a:gd name="T12" fmla="*/ 0 w 95"/>
                <a:gd name="T13" fmla="*/ 0 h 317"/>
                <a:gd name="T14" fmla="*/ 0 w 95"/>
                <a:gd name="T15" fmla="*/ 0 h 317"/>
                <a:gd name="T16" fmla="*/ 0 w 95"/>
                <a:gd name="T17" fmla="*/ 0 h 317"/>
                <a:gd name="T18" fmla="*/ 0 w 95"/>
                <a:gd name="T19" fmla="*/ 0 h 317"/>
                <a:gd name="T20" fmla="*/ 0 w 95"/>
                <a:gd name="T21" fmla="*/ 0 h 317"/>
                <a:gd name="T22" fmla="*/ 0 w 95"/>
                <a:gd name="T23" fmla="*/ 0 h 317"/>
                <a:gd name="T24" fmla="*/ 0 w 95"/>
                <a:gd name="T25" fmla="*/ 0 h 317"/>
                <a:gd name="T26" fmla="*/ 0 w 95"/>
                <a:gd name="T27" fmla="*/ 0 h 317"/>
                <a:gd name="T28" fmla="*/ 0 w 95"/>
                <a:gd name="T29" fmla="*/ 0 h 317"/>
                <a:gd name="T30" fmla="*/ 0 w 95"/>
                <a:gd name="T31" fmla="*/ 0 h 317"/>
                <a:gd name="T32" fmla="*/ 0 w 95"/>
                <a:gd name="T33" fmla="*/ 0 h 317"/>
                <a:gd name="T34" fmla="*/ 0 w 95"/>
                <a:gd name="T35" fmla="*/ 0 h 317"/>
                <a:gd name="T36" fmla="*/ 0 w 95"/>
                <a:gd name="T37" fmla="*/ 0 h 317"/>
                <a:gd name="T38" fmla="*/ 0 w 95"/>
                <a:gd name="T39" fmla="*/ 0 h 317"/>
                <a:gd name="T40" fmla="*/ 0 w 95"/>
                <a:gd name="T41" fmla="*/ 0 h 317"/>
                <a:gd name="T42" fmla="*/ 0 w 95"/>
                <a:gd name="T43" fmla="*/ 0 h 317"/>
                <a:gd name="T44" fmla="*/ 0 w 95"/>
                <a:gd name="T45" fmla="*/ 0 h 317"/>
                <a:gd name="T46" fmla="*/ 0 w 95"/>
                <a:gd name="T47" fmla="*/ 0 h 317"/>
                <a:gd name="T48" fmla="*/ 0 w 95"/>
                <a:gd name="T49" fmla="*/ 0 h 317"/>
                <a:gd name="T50" fmla="*/ 0 w 95"/>
                <a:gd name="T51" fmla="*/ 0 h 317"/>
                <a:gd name="T52" fmla="*/ 0 w 95"/>
                <a:gd name="T53" fmla="*/ 0 h 317"/>
                <a:gd name="T54" fmla="*/ 0 w 95"/>
                <a:gd name="T55" fmla="*/ 0 h 317"/>
                <a:gd name="T56" fmla="*/ 0 w 95"/>
                <a:gd name="T57" fmla="*/ 0 h 317"/>
                <a:gd name="T58" fmla="*/ 0 w 95"/>
                <a:gd name="T59" fmla="*/ 0 h 317"/>
                <a:gd name="T60" fmla="*/ 0 w 95"/>
                <a:gd name="T61" fmla="*/ 0 h 317"/>
                <a:gd name="T62" fmla="*/ 0 w 95"/>
                <a:gd name="T63" fmla="*/ 0 h 317"/>
                <a:gd name="T64" fmla="*/ 0 w 95"/>
                <a:gd name="T65" fmla="*/ 0 h 317"/>
                <a:gd name="T66" fmla="*/ 0 w 95"/>
                <a:gd name="T67" fmla="*/ 0 h 317"/>
                <a:gd name="T68" fmla="*/ 0 w 95"/>
                <a:gd name="T69" fmla="*/ 0 h 317"/>
                <a:gd name="T70" fmla="*/ 0 w 95"/>
                <a:gd name="T71" fmla="*/ 0 h 317"/>
                <a:gd name="T72" fmla="*/ 0 w 95"/>
                <a:gd name="T73" fmla="*/ 0 h 317"/>
                <a:gd name="T74" fmla="*/ 0 w 95"/>
                <a:gd name="T75" fmla="*/ 0 h 317"/>
                <a:gd name="T76" fmla="*/ 0 w 95"/>
                <a:gd name="T77" fmla="*/ 0 h 317"/>
                <a:gd name="T78" fmla="*/ 0 w 95"/>
                <a:gd name="T79" fmla="*/ 0 h 317"/>
                <a:gd name="T80" fmla="*/ 0 w 95"/>
                <a:gd name="T81" fmla="*/ 0 h 317"/>
                <a:gd name="T82" fmla="*/ 0 w 95"/>
                <a:gd name="T83" fmla="*/ 0 h 317"/>
                <a:gd name="T84" fmla="*/ 0 w 95"/>
                <a:gd name="T85" fmla="*/ 0 h 317"/>
                <a:gd name="T86" fmla="*/ 0 w 95"/>
                <a:gd name="T87" fmla="*/ 0 h 317"/>
                <a:gd name="T88" fmla="*/ 0 w 95"/>
                <a:gd name="T89" fmla="*/ 0 h 317"/>
                <a:gd name="T90" fmla="*/ 0 w 95"/>
                <a:gd name="T91" fmla="*/ 0 h 317"/>
                <a:gd name="T92" fmla="*/ 0 w 95"/>
                <a:gd name="T93" fmla="*/ 0 h 317"/>
                <a:gd name="T94" fmla="*/ 0 w 95"/>
                <a:gd name="T95" fmla="*/ 0 h 317"/>
                <a:gd name="T96" fmla="*/ 0 w 95"/>
                <a:gd name="T97" fmla="*/ 0 h 317"/>
                <a:gd name="T98" fmla="*/ 0 w 95"/>
                <a:gd name="T99" fmla="*/ 0 h 317"/>
                <a:gd name="T100" fmla="*/ 0 w 95"/>
                <a:gd name="T101" fmla="*/ 0 h 317"/>
                <a:gd name="T102" fmla="*/ 0 w 95"/>
                <a:gd name="T103" fmla="*/ 0 h 317"/>
                <a:gd name="T104" fmla="*/ 0 w 95"/>
                <a:gd name="T105" fmla="*/ 0 h 317"/>
                <a:gd name="T106" fmla="*/ 0 w 95"/>
                <a:gd name="T107" fmla="*/ 0 h 317"/>
                <a:gd name="T108" fmla="*/ 0 w 95"/>
                <a:gd name="T109" fmla="*/ 0 h 317"/>
                <a:gd name="T110" fmla="*/ 0 w 95"/>
                <a:gd name="T111" fmla="*/ 0 h 317"/>
                <a:gd name="T112" fmla="*/ 0 w 95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50" y="108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5" y="155"/>
                  </a:lnTo>
                  <a:lnTo>
                    <a:pt x="65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1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3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89" y="263"/>
                  </a:lnTo>
                  <a:lnTo>
                    <a:pt x="89" y="264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6"/>
                  </a:lnTo>
                  <a:lnTo>
                    <a:pt x="93" y="288"/>
                  </a:lnTo>
                  <a:lnTo>
                    <a:pt x="93" y="289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4"/>
                  </a:lnTo>
                  <a:lnTo>
                    <a:pt x="93" y="296"/>
                  </a:lnTo>
                  <a:lnTo>
                    <a:pt x="93" y="297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2" name="Freeform 72">
              <a:extLst>
                <a:ext uri="{FF2B5EF4-FFF2-40B4-BE49-F238E27FC236}">
                  <a16:creationId xmlns:a16="http://schemas.microsoft.com/office/drawing/2014/main" id="{487B8C70-3CDC-5B43-8E54-201C5A14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504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2" y="313"/>
                  </a:lnTo>
                  <a:lnTo>
                    <a:pt x="4" y="309"/>
                  </a:lnTo>
                  <a:lnTo>
                    <a:pt x="6" y="306"/>
                  </a:lnTo>
                  <a:lnTo>
                    <a:pt x="7" y="304"/>
                  </a:lnTo>
                  <a:lnTo>
                    <a:pt x="8" y="301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12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6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2" y="253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7" y="215"/>
                  </a:lnTo>
                  <a:lnTo>
                    <a:pt x="48" y="212"/>
                  </a:lnTo>
                  <a:lnTo>
                    <a:pt x="48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1" y="172"/>
                  </a:lnTo>
                  <a:lnTo>
                    <a:pt x="63" y="171"/>
                  </a:lnTo>
                  <a:lnTo>
                    <a:pt x="63" y="168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5" y="162"/>
                  </a:lnTo>
                  <a:lnTo>
                    <a:pt x="65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7" y="125"/>
                  </a:lnTo>
                  <a:lnTo>
                    <a:pt x="77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1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3" name="Freeform 73">
              <a:extLst>
                <a:ext uri="{FF2B5EF4-FFF2-40B4-BE49-F238E27FC236}">
                  <a16:creationId xmlns:a16="http://schemas.microsoft.com/office/drawing/2014/main" id="{160E6638-6775-B34D-B7A8-A3003ADD3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474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9" y="28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6" y="100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0"/>
                  </a:lnTo>
                  <a:lnTo>
                    <a:pt x="106" y="98"/>
                  </a:lnTo>
                  <a:lnTo>
                    <a:pt x="109" y="96"/>
                  </a:lnTo>
                  <a:lnTo>
                    <a:pt x="110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0" y="26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9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74" name="Line 74">
              <a:extLst>
                <a:ext uri="{FF2B5EF4-FFF2-40B4-BE49-F238E27FC236}">
                  <a16:creationId xmlns:a16="http://schemas.microsoft.com/office/drawing/2014/main" id="{69635A26-6126-4541-BA56-0573A7F3D1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0" y="268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5" name="Line 75">
              <a:extLst>
                <a:ext uri="{FF2B5EF4-FFF2-40B4-BE49-F238E27FC236}">
                  <a16:creationId xmlns:a16="http://schemas.microsoft.com/office/drawing/2014/main" id="{81BED69C-7823-8C42-974E-1233C7119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0" y="287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6" name="Line 76">
              <a:extLst>
                <a:ext uri="{FF2B5EF4-FFF2-40B4-BE49-F238E27FC236}">
                  <a16:creationId xmlns:a16="http://schemas.microsoft.com/office/drawing/2014/main" id="{AB71B043-3E18-D243-8B9F-B81DA3ABB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1" y="278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7" name="Freeform 77">
              <a:extLst>
                <a:ext uri="{FF2B5EF4-FFF2-40B4-BE49-F238E27FC236}">
                  <a16:creationId xmlns:a16="http://schemas.microsoft.com/office/drawing/2014/main" id="{E92CC7CD-EF3D-AE41-BCDF-0C6A34A4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628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0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53" y="0"/>
                  </a:lnTo>
                  <a:lnTo>
                    <a:pt x="265" y="1"/>
                  </a:lnTo>
                  <a:lnTo>
                    <a:pt x="277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40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3"/>
                  </a:lnTo>
                  <a:lnTo>
                    <a:pt x="358" y="3"/>
                  </a:lnTo>
                  <a:lnTo>
                    <a:pt x="361" y="3"/>
                  </a:lnTo>
                  <a:lnTo>
                    <a:pt x="362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6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5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9"/>
                  </a:lnTo>
                  <a:lnTo>
                    <a:pt x="455" y="19"/>
                  </a:lnTo>
                  <a:lnTo>
                    <a:pt x="458" y="20"/>
                  </a:lnTo>
                  <a:lnTo>
                    <a:pt x="461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7" y="23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7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1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5" y="44"/>
                  </a:lnTo>
                  <a:lnTo>
                    <a:pt x="516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0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4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0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50" y="62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5" y="65"/>
                  </a:lnTo>
                  <a:lnTo>
                    <a:pt x="556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6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1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5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3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18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49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3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1" y="140"/>
                  </a:lnTo>
                  <a:lnTo>
                    <a:pt x="661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5" y="144"/>
                  </a:lnTo>
                  <a:lnTo>
                    <a:pt x="667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3" y="154"/>
                  </a:lnTo>
                  <a:lnTo>
                    <a:pt x="675" y="154"/>
                  </a:lnTo>
                  <a:lnTo>
                    <a:pt x="676" y="155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0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4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5" y="191"/>
                  </a:lnTo>
                  <a:lnTo>
                    <a:pt x="706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2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3" y="227"/>
                  </a:lnTo>
                  <a:lnTo>
                    <a:pt x="734" y="229"/>
                  </a:lnTo>
                  <a:lnTo>
                    <a:pt x="736" y="231"/>
                  </a:lnTo>
                  <a:lnTo>
                    <a:pt x="737" y="232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2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2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2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79" y="291"/>
                  </a:lnTo>
                  <a:lnTo>
                    <a:pt x="779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3" y="298"/>
                  </a:lnTo>
                  <a:lnTo>
                    <a:pt x="783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0"/>
                  </a:lnTo>
                  <a:lnTo>
                    <a:pt x="791" y="311"/>
                  </a:lnTo>
                  <a:lnTo>
                    <a:pt x="793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8" name="Freeform 78">
              <a:extLst>
                <a:ext uri="{FF2B5EF4-FFF2-40B4-BE49-F238E27FC236}">
                  <a16:creationId xmlns:a16="http://schemas.microsoft.com/office/drawing/2014/main" id="{56B62943-8D5D-1D48-A83D-7C274A6BF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87"/>
              <a:ext cx="397" cy="158"/>
            </a:xfrm>
            <a:custGeom>
              <a:avLst/>
              <a:gdLst>
                <a:gd name="T0" fmla="*/ 1 w 794"/>
                <a:gd name="T1" fmla="*/ 1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0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1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7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40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8" y="313"/>
                  </a:lnTo>
                  <a:lnTo>
                    <a:pt x="361" y="313"/>
                  </a:lnTo>
                  <a:lnTo>
                    <a:pt x="362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1" y="298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6"/>
                  </a:lnTo>
                  <a:lnTo>
                    <a:pt x="461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3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5" y="288"/>
                  </a:lnTo>
                  <a:lnTo>
                    <a:pt x="485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1" y="284"/>
                  </a:lnTo>
                  <a:lnTo>
                    <a:pt x="493" y="284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4"/>
                  </a:lnTo>
                  <a:lnTo>
                    <a:pt x="511" y="274"/>
                  </a:lnTo>
                  <a:lnTo>
                    <a:pt x="512" y="273"/>
                  </a:lnTo>
                  <a:lnTo>
                    <a:pt x="515" y="272"/>
                  </a:lnTo>
                  <a:lnTo>
                    <a:pt x="516" y="272"/>
                  </a:lnTo>
                  <a:lnTo>
                    <a:pt x="518" y="270"/>
                  </a:lnTo>
                  <a:lnTo>
                    <a:pt x="519" y="270"/>
                  </a:lnTo>
                  <a:lnTo>
                    <a:pt x="520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4" y="266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3"/>
                  </a:lnTo>
                  <a:lnTo>
                    <a:pt x="535" y="263"/>
                  </a:lnTo>
                  <a:lnTo>
                    <a:pt x="535" y="261"/>
                  </a:lnTo>
                  <a:lnTo>
                    <a:pt x="536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0" y="259"/>
                  </a:lnTo>
                  <a:lnTo>
                    <a:pt x="542" y="257"/>
                  </a:lnTo>
                  <a:lnTo>
                    <a:pt x="544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50" y="253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5" y="251"/>
                  </a:lnTo>
                  <a:lnTo>
                    <a:pt x="556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0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4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70" y="243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6" y="239"/>
                  </a:lnTo>
                  <a:lnTo>
                    <a:pt x="576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5"/>
                  </a:lnTo>
                  <a:lnTo>
                    <a:pt x="583" y="235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7" y="224"/>
                  </a:lnTo>
                  <a:lnTo>
                    <a:pt x="599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1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5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09" y="216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7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5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5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9" y="187"/>
                  </a:lnTo>
                  <a:lnTo>
                    <a:pt x="649" y="185"/>
                  </a:lnTo>
                  <a:lnTo>
                    <a:pt x="651" y="185"/>
                  </a:lnTo>
                  <a:lnTo>
                    <a:pt x="652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5" y="181"/>
                  </a:lnTo>
                  <a:lnTo>
                    <a:pt x="656" y="181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1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5" y="172"/>
                  </a:lnTo>
                  <a:lnTo>
                    <a:pt x="667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9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4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4" y="127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6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4"/>
                  </a:lnTo>
                  <a:lnTo>
                    <a:pt x="716" y="112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4"/>
                  </a:lnTo>
                  <a:lnTo>
                    <a:pt x="722" y="103"/>
                  </a:lnTo>
                  <a:lnTo>
                    <a:pt x="724" y="102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6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0" y="91"/>
                  </a:lnTo>
                  <a:lnTo>
                    <a:pt x="733" y="88"/>
                  </a:lnTo>
                  <a:lnTo>
                    <a:pt x="734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8" y="82"/>
                  </a:lnTo>
                  <a:lnTo>
                    <a:pt x="738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2" y="77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0" y="65"/>
                  </a:lnTo>
                  <a:lnTo>
                    <a:pt x="752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4" y="59"/>
                  </a:lnTo>
                  <a:lnTo>
                    <a:pt x="754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2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7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9" y="25"/>
                  </a:lnTo>
                  <a:lnTo>
                    <a:pt x="779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3" y="18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9" y="9"/>
                  </a:lnTo>
                  <a:lnTo>
                    <a:pt x="790" y="7"/>
                  </a:lnTo>
                  <a:lnTo>
                    <a:pt x="790" y="6"/>
                  </a:lnTo>
                  <a:lnTo>
                    <a:pt x="791" y="5"/>
                  </a:lnTo>
                  <a:lnTo>
                    <a:pt x="793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9" name="Freeform 79">
              <a:extLst>
                <a:ext uri="{FF2B5EF4-FFF2-40B4-BE49-F238E27FC236}">
                  <a16:creationId xmlns:a16="http://schemas.microsoft.com/office/drawing/2014/main" id="{FF4D1418-AB27-2C48-BC7F-AF799811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628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2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2"/>
                  </a:lnTo>
                  <a:lnTo>
                    <a:pt x="87" y="244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3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0" name="Freeform 80">
              <a:extLst>
                <a:ext uri="{FF2B5EF4-FFF2-40B4-BE49-F238E27FC236}">
                  <a16:creationId xmlns:a16="http://schemas.microsoft.com/office/drawing/2014/main" id="{F7DD2418-7FDC-2445-ABA0-D07C614A0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786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2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4" y="292"/>
                  </a:lnTo>
                  <a:lnTo>
                    <a:pt x="14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2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0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3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1" name="Freeform 81">
              <a:extLst>
                <a:ext uri="{FF2B5EF4-FFF2-40B4-BE49-F238E27FC236}">
                  <a16:creationId xmlns:a16="http://schemas.microsoft.com/office/drawing/2014/main" id="{45028AD8-B127-A746-B6BA-2247C71A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53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10" y="90"/>
                  </a:lnTo>
                  <a:lnTo>
                    <a:pt x="11" y="93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8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30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8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9"/>
                  </a:lnTo>
                  <a:lnTo>
                    <a:pt x="55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9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5" y="110"/>
                  </a:lnTo>
                  <a:lnTo>
                    <a:pt x="97" y="107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99"/>
                  </a:lnTo>
                  <a:lnTo>
                    <a:pt x="107" y="98"/>
                  </a:lnTo>
                  <a:lnTo>
                    <a:pt x="109" y="95"/>
                  </a:lnTo>
                  <a:lnTo>
                    <a:pt x="111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6" y="83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20" y="71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9" y="45"/>
                  </a:lnTo>
                  <a:lnTo>
                    <a:pt x="119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5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7" y="21"/>
                  </a:lnTo>
                  <a:lnTo>
                    <a:pt x="105" y="18"/>
                  </a:lnTo>
                  <a:lnTo>
                    <a:pt x="103" y="17"/>
                  </a:lnTo>
                  <a:lnTo>
                    <a:pt x="101" y="14"/>
                  </a:lnTo>
                  <a:lnTo>
                    <a:pt x="99" y="13"/>
                  </a:lnTo>
                  <a:lnTo>
                    <a:pt x="97" y="12"/>
                  </a:lnTo>
                  <a:lnTo>
                    <a:pt x="95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82" name="Rectangle 82">
              <a:extLst>
                <a:ext uri="{FF2B5EF4-FFF2-40B4-BE49-F238E27FC236}">
                  <a16:creationId xmlns:a16="http://schemas.microsoft.com/office/drawing/2014/main" id="{DEFE69ED-F08A-2440-A11C-8F923CA3B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634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3" name="Rectangle 83">
              <a:extLst>
                <a:ext uri="{FF2B5EF4-FFF2-40B4-BE49-F238E27FC236}">
                  <a16:creationId xmlns:a16="http://schemas.microsoft.com/office/drawing/2014/main" id="{27C9659D-EAB6-8C41-84EB-B0D17EBC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69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4" name="Rectangle 84">
              <a:extLst>
                <a:ext uri="{FF2B5EF4-FFF2-40B4-BE49-F238E27FC236}">
                  <a16:creationId xmlns:a16="http://schemas.microsoft.com/office/drawing/2014/main" id="{9AD2FD53-5775-CB43-B917-F61979122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823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5" name="Rectangle 85">
              <a:extLst>
                <a:ext uri="{FF2B5EF4-FFF2-40B4-BE49-F238E27FC236}">
                  <a16:creationId xmlns:a16="http://schemas.microsoft.com/office/drawing/2014/main" id="{26BBB6F2-8532-AD4E-975A-6A11753B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88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6" name="Rectangle 86">
              <a:extLst>
                <a:ext uri="{FF2B5EF4-FFF2-40B4-BE49-F238E27FC236}">
                  <a16:creationId xmlns:a16="http://schemas.microsoft.com/office/drawing/2014/main" id="{DB4C77A4-0378-414D-B221-DC4AB908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09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7" name="Rectangle 87">
              <a:extLst>
                <a:ext uri="{FF2B5EF4-FFF2-40B4-BE49-F238E27FC236}">
                  <a16:creationId xmlns:a16="http://schemas.microsoft.com/office/drawing/2014/main" id="{AD63E44D-43EC-D94B-8E1D-C6EDCEF61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6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8" name="Rectangle 88">
              <a:extLst>
                <a:ext uri="{FF2B5EF4-FFF2-40B4-BE49-F238E27FC236}">
                  <a16:creationId xmlns:a16="http://schemas.microsoft.com/office/drawing/2014/main" id="{30B4408E-C6BC-C34A-A604-049FF529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2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9" name="Line 89">
              <a:extLst>
                <a:ext uri="{FF2B5EF4-FFF2-40B4-BE49-F238E27FC236}">
                  <a16:creationId xmlns:a16="http://schemas.microsoft.com/office/drawing/2014/main" id="{7B7321CE-049A-044D-8164-3515DAB93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72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0" name="Line 90">
              <a:extLst>
                <a:ext uri="{FF2B5EF4-FFF2-40B4-BE49-F238E27FC236}">
                  <a16:creationId xmlns:a16="http://schemas.microsoft.com/office/drawing/2014/main" id="{0F3422B4-8E39-3345-B591-388388490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90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1" name="Line 91">
              <a:extLst>
                <a:ext uri="{FF2B5EF4-FFF2-40B4-BE49-F238E27FC236}">
                  <a16:creationId xmlns:a16="http://schemas.microsoft.com/office/drawing/2014/main" id="{7B96FA65-7232-6349-8F06-A9DC5B99E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2" name="Freeform 92">
              <a:extLst>
                <a:ext uri="{FF2B5EF4-FFF2-40B4-BE49-F238E27FC236}">
                  <a16:creationId xmlns:a16="http://schemas.microsoft.com/office/drawing/2014/main" id="{42A610F8-92BE-9A46-B123-E4C11F8D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187"/>
              <a:ext cx="186" cy="93"/>
            </a:xfrm>
            <a:custGeom>
              <a:avLst/>
              <a:gdLst>
                <a:gd name="T0" fmla="*/ 0 w 372"/>
                <a:gd name="T1" fmla="*/ 0 h 186"/>
                <a:gd name="T2" fmla="*/ 1 w 372"/>
                <a:gd name="T3" fmla="*/ 0 h 186"/>
                <a:gd name="T4" fmla="*/ 1 w 372"/>
                <a:gd name="T5" fmla="*/ 1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86">
                  <a:moveTo>
                    <a:pt x="0" y="0"/>
                  </a:moveTo>
                  <a:lnTo>
                    <a:pt x="372" y="0"/>
                  </a:lnTo>
                  <a:lnTo>
                    <a:pt x="372" y="186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3" name="Freeform 93">
              <a:extLst>
                <a:ext uri="{FF2B5EF4-FFF2-40B4-BE49-F238E27FC236}">
                  <a16:creationId xmlns:a16="http://schemas.microsoft.com/office/drawing/2014/main" id="{516F0955-3586-0944-8BB2-17F40455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466"/>
              <a:ext cx="186" cy="93"/>
            </a:xfrm>
            <a:custGeom>
              <a:avLst/>
              <a:gdLst>
                <a:gd name="T0" fmla="*/ 0 w 372"/>
                <a:gd name="T1" fmla="*/ 1 h 186"/>
                <a:gd name="T2" fmla="*/ 1 w 372"/>
                <a:gd name="T3" fmla="*/ 1 h 186"/>
                <a:gd name="T4" fmla="*/ 1 w 372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86">
                  <a:moveTo>
                    <a:pt x="0" y="186"/>
                  </a:moveTo>
                  <a:lnTo>
                    <a:pt x="372" y="186"/>
                  </a:lnTo>
                  <a:lnTo>
                    <a:pt x="372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4" name="Rectangle 94">
              <a:extLst>
                <a:ext uri="{FF2B5EF4-FFF2-40B4-BE49-F238E27FC236}">
                  <a16:creationId xmlns:a16="http://schemas.microsoft.com/office/drawing/2014/main" id="{E1813AE7-51EC-3542-A0E4-7B9407507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349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5" name="Rectangle 95">
              <a:extLst>
                <a:ext uri="{FF2B5EF4-FFF2-40B4-BE49-F238E27FC236}">
                  <a16:creationId xmlns:a16="http://schemas.microsoft.com/office/drawing/2014/main" id="{C3A85B71-119B-BE4C-A321-8F44BE19E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48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6" name="Rectangle 96">
              <a:extLst>
                <a:ext uri="{FF2B5EF4-FFF2-40B4-BE49-F238E27FC236}">
                  <a16:creationId xmlns:a16="http://schemas.microsoft.com/office/drawing/2014/main" id="{C0C85466-A40C-6D43-B7AE-4A40AC098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54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7" name="Rectangle 97">
              <a:extLst>
                <a:ext uri="{FF2B5EF4-FFF2-40B4-BE49-F238E27FC236}">
                  <a16:creationId xmlns:a16="http://schemas.microsoft.com/office/drawing/2014/main" id="{547A6727-FA4B-E64D-987A-357337BB3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633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8" name="Rectangle 98">
              <a:extLst>
                <a:ext uri="{FF2B5EF4-FFF2-40B4-BE49-F238E27FC236}">
                  <a16:creationId xmlns:a16="http://schemas.microsoft.com/office/drawing/2014/main" id="{C7824425-C895-8245-818E-B7DEC40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69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9" name="Rectangle 99">
              <a:extLst>
                <a:ext uri="{FF2B5EF4-FFF2-40B4-BE49-F238E27FC236}">
                  <a16:creationId xmlns:a16="http://schemas.microsoft.com/office/drawing/2014/main" id="{128C1BCA-72B8-E74D-97EE-0B619BE69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82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0" name="Rectangle 100">
              <a:extLst>
                <a:ext uri="{FF2B5EF4-FFF2-40B4-BE49-F238E27FC236}">
                  <a16:creationId xmlns:a16="http://schemas.microsoft.com/office/drawing/2014/main" id="{65DE97ED-C7D7-6841-9CA9-B702D2594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88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1" name="Rectangle 101">
              <a:extLst>
                <a:ext uri="{FF2B5EF4-FFF2-40B4-BE49-F238E27FC236}">
                  <a16:creationId xmlns:a16="http://schemas.microsoft.com/office/drawing/2014/main" id="{C67D8C73-92DB-E249-9C49-F427B3D05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09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2" name="Rectangle 102">
              <a:extLst>
                <a:ext uri="{FF2B5EF4-FFF2-40B4-BE49-F238E27FC236}">
                  <a16:creationId xmlns:a16="http://schemas.microsoft.com/office/drawing/2014/main" id="{C1427AD5-1FCD-A64B-8651-7EB4E6AD9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159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3" name="Rectangle 103">
              <a:extLst>
                <a:ext uri="{FF2B5EF4-FFF2-40B4-BE49-F238E27FC236}">
                  <a16:creationId xmlns:a16="http://schemas.microsoft.com/office/drawing/2014/main" id="{6C4B11DB-3EB4-D343-8172-761FC42F4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28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4" name="Rectangle 104">
              <a:extLst>
                <a:ext uri="{FF2B5EF4-FFF2-40B4-BE49-F238E27FC236}">
                  <a16:creationId xmlns:a16="http://schemas.microsoft.com/office/drawing/2014/main" id="{13FFB682-B3B4-A74A-BD82-632495F92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34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5" name="Rectangle 105">
              <a:extLst>
                <a:ext uri="{FF2B5EF4-FFF2-40B4-BE49-F238E27FC236}">
                  <a16:creationId xmlns:a16="http://schemas.microsoft.com/office/drawing/2014/main" id="{1F0BA6D1-B4FA-D74C-AE66-FBCFE5B6D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481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6" name="Line 106">
              <a:extLst>
                <a:ext uri="{FF2B5EF4-FFF2-40B4-BE49-F238E27FC236}">
                  <a16:creationId xmlns:a16="http://schemas.microsoft.com/office/drawing/2014/main" id="{6A492D91-C57F-984C-A40D-464B1A47C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722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7" name="Line 107">
              <a:extLst>
                <a:ext uri="{FF2B5EF4-FFF2-40B4-BE49-F238E27FC236}">
                  <a16:creationId xmlns:a16="http://schemas.microsoft.com/office/drawing/2014/main" id="{FA9EECBB-7315-1242-85A2-0D0B1B9DF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908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8" name="Line 108">
              <a:extLst>
                <a:ext uri="{FF2B5EF4-FFF2-40B4-BE49-F238E27FC236}">
                  <a16:creationId xmlns:a16="http://schemas.microsoft.com/office/drawing/2014/main" id="{FE81A253-6021-834B-87D3-B52D70426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1373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9" name="Freeform 109">
              <a:extLst>
                <a:ext uri="{FF2B5EF4-FFF2-40B4-BE49-F238E27FC236}">
                  <a16:creationId xmlns:a16="http://schemas.microsoft.com/office/drawing/2014/main" id="{346A07E2-E732-D64B-B9AD-03B8DDA0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187"/>
              <a:ext cx="199" cy="93"/>
            </a:xfrm>
            <a:custGeom>
              <a:avLst/>
              <a:gdLst>
                <a:gd name="T0" fmla="*/ 0 w 399"/>
                <a:gd name="T1" fmla="*/ 0 h 186"/>
                <a:gd name="T2" fmla="*/ 0 w 399"/>
                <a:gd name="T3" fmla="*/ 0 h 186"/>
                <a:gd name="T4" fmla="*/ 0 w 399"/>
                <a:gd name="T5" fmla="*/ 1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0"/>
                  </a:moveTo>
                  <a:lnTo>
                    <a:pt x="399" y="0"/>
                  </a:lnTo>
                  <a:lnTo>
                    <a:pt x="399" y="186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10" name="Freeform 110">
              <a:extLst>
                <a:ext uri="{FF2B5EF4-FFF2-40B4-BE49-F238E27FC236}">
                  <a16:creationId xmlns:a16="http://schemas.microsoft.com/office/drawing/2014/main" id="{1CF39C69-BFA0-774D-A832-B838F889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466"/>
              <a:ext cx="199" cy="93"/>
            </a:xfrm>
            <a:custGeom>
              <a:avLst/>
              <a:gdLst>
                <a:gd name="T0" fmla="*/ 0 w 399"/>
                <a:gd name="T1" fmla="*/ 1 h 186"/>
                <a:gd name="T2" fmla="*/ 0 w 399"/>
                <a:gd name="T3" fmla="*/ 1 h 186"/>
                <a:gd name="T4" fmla="*/ 0 w 399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186"/>
                  </a:moveTo>
                  <a:lnTo>
                    <a:pt x="399" y="186"/>
                  </a:lnTo>
                  <a:lnTo>
                    <a:pt x="399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11" name="Rectangle 111">
              <a:extLst>
                <a:ext uri="{FF2B5EF4-FFF2-40B4-BE49-F238E27FC236}">
                  <a16:creationId xmlns:a16="http://schemas.microsoft.com/office/drawing/2014/main" id="{08B3D210-7F6E-2042-B0D6-C5371CB61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541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2" name="Rectangle 112">
              <a:extLst>
                <a:ext uri="{FF2B5EF4-FFF2-40B4-BE49-F238E27FC236}">
                  <a16:creationId xmlns:a16="http://schemas.microsoft.com/office/drawing/2014/main" id="{138BDD96-D30B-D041-9222-3621D760D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32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3" name="Rectangle 113">
              <a:extLst>
                <a:ext uri="{FF2B5EF4-FFF2-40B4-BE49-F238E27FC236}">
                  <a16:creationId xmlns:a16="http://schemas.microsoft.com/office/drawing/2014/main" id="{F63AEAD3-6C25-8A44-9A79-166EBE16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38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4" name="Rectangle 114">
              <a:extLst>
                <a:ext uri="{FF2B5EF4-FFF2-40B4-BE49-F238E27FC236}">
                  <a16:creationId xmlns:a16="http://schemas.microsoft.com/office/drawing/2014/main" id="{1BDFD728-38F9-B043-B110-12FDDA99D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516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5" name="Rectangle 115">
              <a:extLst>
                <a:ext uri="{FF2B5EF4-FFF2-40B4-BE49-F238E27FC236}">
                  <a16:creationId xmlns:a16="http://schemas.microsoft.com/office/drawing/2014/main" id="{EC4DFB1B-248C-5E40-BD31-BA615C454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57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6" name="Rectangle 116">
              <a:extLst>
                <a:ext uri="{FF2B5EF4-FFF2-40B4-BE49-F238E27FC236}">
                  <a16:creationId xmlns:a16="http://schemas.microsoft.com/office/drawing/2014/main" id="{0CD8CE47-00A2-7A48-9D3C-3DEEB17E4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79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7" name="Rectangle 117">
              <a:extLst>
                <a:ext uri="{FF2B5EF4-FFF2-40B4-BE49-F238E27FC236}">
                  <a16:creationId xmlns:a16="http://schemas.microsoft.com/office/drawing/2014/main" id="{FCA7BE45-B54A-7743-9D15-F92485D0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85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8" name="Rectangle 118">
              <a:extLst>
                <a:ext uri="{FF2B5EF4-FFF2-40B4-BE49-F238E27FC236}">
                  <a16:creationId xmlns:a16="http://schemas.microsoft.com/office/drawing/2014/main" id="{78A9F835-558C-224D-9F8F-93F11D803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981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9" name="Rectangle 119">
              <a:extLst>
                <a:ext uri="{FF2B5EF4-FFF2-40B4-BE49-F238E27FC236}">
                  <a16:creationId xmlns:a16="http://schemas.microsoft.com/office/drawing/2014/main" id="{654909C1-1C9F-0641-8954-D498AE5B2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041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0" name="Rectangle 120">
              <a:extLst>
                <a:ext uri="{FF2B5EF4-FFF2-40B4-BE49-F238E27FC236}">
                  <a16:creationId xmlns:a16="http://schemas.microsoft.com/office/drawing/2014/main" id="{718F535A-D091-2442-86DF-E7435FB3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17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1" name="Line 121">
              <a:extLst>
                <a:ext uri="{FF2B5EF4-FFF2-40B4-BE49-F238E27FC236}">
                  <a16:creationId xmlns:a16="http://schemas.microsoft.com/office/drawing/2014/main" id="{C2CD35E4-09D0-724B-96A9-839910BDB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2409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2" name="Line 122">
              <a:extLst>
                <a:ext uri="{FF2B5EF4-FFF2-40B4-BE49-F238E27FC236}">
                  <a16:creationId xmlns:a16="http://schemas.microsoft.com/office/drawing/2014/main" id="{7DB630D7-5ACA-7442-BD48-7B86E4CD9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2595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3" name="Line 123">
              <a:extLst>
                <a:ext uri="{FF2B5EF4-FFF2-40B4-BE49-F238E27FC236}">
                  <a16:creationId xmlns:a16="http://schemas.microsoft.com/office/drawing/2014/main" id="{ECE2401A-921D-B647-A672-E64EF4307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3069"/>
              <a:ext cx="39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4" name="Freeform 124">
              <a:extLst>
                <a:ext uri="{FF2B5EF4-FFF2-40B4-BE49-F238E27FC236}">
                  <a16:creationId xmlns:a16="http://schemas.microsoft.com/office/drawing/2014/main" id="{9C7799BA-8453-A243-B7AF-8686B18C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874"/>
              <a:ext cx="199" cy="106"/>
            </a:xfrm>
            <a:custGeom>
              <a:avLst/>
              <a:gdLst>
                <a:gd name="T0" fmla="*/ 0 w 399"/>
                <a:gd name="T1" fmla="*/ 0 h 212"/>
                <a:gd name="T2" fmla="*/ 0 w 399"/>
                <a:gd name="T3" fmla="*/ 0 h 212"/>
                <a:gd name="T4" fmla="*/ 0 w 399"/>
                <a:gd name="T5" fmla="*/ 1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212">
                  <a:moveTo>
                    <a:pt x="0" y="0"/>
                  </a:moveTo>
                  <a:lnTo>
                    <a:pt x="399" y="0"/>
                  </a:lnTo>
                  <a:lnTo>
                    <a:pt x="399" y="212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5" name="Freeform 125">
              <a:extLst>
                <a:ext uri="{FF2B5EF4-FFF2-40B4-BE49-F238E27FC236}">
                  <a16:creationId xmlns:a16="http://schemas.microsoft.com/office/drawing/2014/main" id="{8650FE24-FFB9-B54C-B559-0DDB92E2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3166"/>
              <a:ext cx="199" cy="93"/>
            </a:xfrm>
            <a:custGeom>
              <a:avLst/>
              <a:gdLst>
                <a:gd name="T0" fmla="*/ 0 w 399"/>
                <a:gd name="T1" fmla="*/ 1 h 186"/>
                <a:gd name="T2" fmla="*/ 0 w 399"/>
                <a:gd name="T3" fmla="*/ 1 h 186"/>
                <a:gd name="T4" fmla="*/ 0 w 399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186"/>
                  </a:moveTo>
                  <a:lnTo>
                    <a:pt x="399" y="186"/>
                  </a:lnTo>
                  <a:lnTo>
                    <a:pt x="399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6" name="Rectangle 126">
              <a:extLst>
                <a:ext uri="{FF2B5EF4-FFF2-40B4-BE49-F238E27FC236}">
                  <a16:creationId xmlns:a16="http://schemas.microsoft.com/office/drawing/2014/main" id="{0F627AD4-75F4-0E4C-A1EF-468491663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235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7" name="AutoShape 127">
              <a:extLst>
                <a:ext uri="{FF2B5EF4-FFF2-40B4-BE49-F238E27FC236}">
                  <a16:creationId xmlns:a16="http://schemas.microsoft.com/office/drawing/2014/main" id="{12E8FF6E-8D7E-5B40-9F07-72C9B6DAB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931"/>
              <a:ext cx="375" cy="32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8" name="AutoShape 128">
              <a:extLst>
                <a:ext uri="{FF2B5EF4-FFF2-40B4-BE49-F238E27FC236}">
                  <a16:creationId xmlns:a16="http://schemas.microsoft.com/office/drawing/2014/main" id="{F1D5343D-7CC7-9447-A7BF-0AC50093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32"/>
              <a:ext cx="375" cy="32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9" name="Freeform 129">
              <a:extLst>
                <a:ext uri="{FF2B5EF4-FFF2-40B4-BE49-F238E27FC236}">
                  <a16:creationId xmlns:a16="http://schemas.microsoft.com/office/drawing/2014/main" id="{EB053476-4E88-B949-A6DF-A6C0CAE8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910"/>
              <a:ext cx="47" cy="158"/>
            </a:xfrm>
            <a:custGeom>
              <a:avLst/>
              <a:gdLst>
                <a:gd name="T0" fmla="*/ 0 w 95"/>
                <a:gd name="T1" fmla="*/ 0 h 317"/>
                <a:gd name="T2" fmla="*/ 0 w 95"/>
                <a:gd name="T3" fmla="*/ 0 h 317"/>
                <a:gd name="T4" fmla="*/ 0 w 95"/>
                <a:gd name="T5" fmla="*/ 0 h 317"/>
                <a:gd name="T6" fmla="*/ 0 w 95"/>
                <a:gd name="T7" fmla="*/ 0 h 317"/>
                <a:gd name="T8" fmla="*/ 0 w 95"/>
                <a:gd name="T9" fmla="*/ 0 h 317"/>
                <a:gd name="T10" fmla="*/ 0 w 95"/>
                <a:gd name="T11" fmla="*/ 0 h 317"/>
                <a:gd name="T12" fmla="*/ 0 w 95"/>
                <a:gd name="T13" fmla="*/ 0 h 317"/>
                <a:gd name="T14" fmla="*/ 0 w 95"/>
                <a:gd name="T15" fmla="*/ 0 h 317"/>
                <a:gd name="T16" fmla="*/ 0 w 95"/>
                <a:gd name="T17" fmla="*/ 0 h 317"/>
                <a:gd name="T18" fmla="*/ 0 w 95"/>
                <a:gd name="T19" fmla="*/ 0 h 317"/>
                <a:gd name="T20" fmla="*/ 0 w 95"/>
                <a:gd name="T21" fmla="*/ 0 h 317"/>
                <a:gd name="T22" fmla="*/ 0 w 95"/>
                <a:gd name="T23" fmla="*/ 0 h 317"/>
                <a:gd name="T24" fmla="*/ 0 w 95"/>
                <a:gd name="T25" fmla="*/ 0 h 317"/>
                <a:gd name="T26" fmla="*/ 0 w 95"/>
                <a:gd name="T27" fmla="*/ 0 h 317"/>
                <a:gd name="T28" fmla="*/ 0 w 95"/>
                <a:gd name="T29" fmla="*/ 0 h 317"/>
                <a:gd name="T30" fmla="*/ 0 w 95"/>
                <a:gd name="T31" fmla="*/ 0 h 317"/>
                <a:gd name="T32" fmla="*/ 0 w 95"/>
                <a:gd name="T33" fmla="*/ 0 h 317"/>
                <a:gd name="T34" fmla="*/ 0 w 95"/>
                <a:gd name="T35" fmla="*/ 0 h 317"/>
                <a:gd name="T36" fmla="*/ 0 w 95"/>
                <a:gd name="T37" fmla="*/ 0 h 317"/>
                <a:gd name="T38" fmla="*/ 0 w 95"/>
                <a:gd name="T39" fmla="*/ 0 h 317"/>
                <a:gd name="T40" fmla="*/ 0 w 95"/>
                <a:gd name="T41" fmla="*/ 0 h 317"/>
                <a:gd name="T42" fmla="*/ 0 w 95"/>
                <a:gd name="T43" fmla="*/ 0 h 317"/>
                <a:gd name="T44" fmla="*/ 0 w 95"/>
                <a:gd name="T45" fmla="*/ 0 h 317"/>
                <a:gd name="T46" fmla="*/ 0 w 95"/>
                <a:gd name="T47" fmla="*/ 0 h 317"/>
                <a:gd name="T48" fmla="*/ 0 w 95"/>
                <a:gd name="T49" fmla="*/ 0 h 317"/>
                <a:gd name="T50" fmla="*/ 0 w 95"/>
                <a:gd name="T51" fmla="*/ 0 h 317"/>
                <a:gd name="T52" fmla="*/ 0 w 95"/>
                <a:gd name="T53" fmla="*/ 0 h 317"/>
                <a:gd name="T54" fmla="*/ 0 w 95"/>
                <a:gd name="T55" fmla="*/ 0 h 317"/>
                <a:gd name="T56" fmla="*/ 0 w 95"/>
                <a:gd name="T57" fmla="*/ 0 h 317"/>
                <a:gd name="T58" fmla="*/ 0 w 95"/>
                <a:gd name="T59" fmla="*/ 0 h 317"/>
                <a:gd name="T60" fmla="*/ 0 w 95"/>
                <a:gd name="T61" fmla="*/ 0 h 317"/>
                <a:gd name="T62" fmla="*/ 0 w 95"/>
                <a:gd name="T63" fmla="*/ 0 h 317"/>
                <a:gd name="T64" fmla="*/ 0 w 95"/>
                <a:gd name="T65" fmla="*/ 0 h 317"/>
                <a:gd name="T66" fmla="*/ 0 w 95"/>
                <a:gd name="T67" fmla="*/ 0 h 317"/>
                <a:gd name="T68" fmla="*/ 0 w 95"/>
                <a:gd name="T69" fmla="*/ 0 h 317"/>
                <a:gd name="T70" fmla="*/ 0 w 95"/>
                <a:gd name="T71" fmla="*/ 0 h 317"/>
                <a:gd name="T72" fmla="*/ 0 w 95"/>
                <a:gd name="T73" fmla="*/ 0 h 317"/>
                <a:gd name="T74" fmla="*/ 0 w 95"/>
                <a:gd name="T75" fmla="*/ 0 h 317"/>
                <a:gd name="T76" fmla="*/ 0 w 95"/>
                <a:gd name="T77" fmla="*/ 0 h 317"/>
                <a:gd name="T78" fmla="*/ 0 w 95"/>
                <a:gd name="T79" fmla="*/ 0 h 317"/>
                <a:gd name="T80" fmla="*/ 0 w 95"/>
                <a:gd name="T81" fmla="*/ 0 h 317"/>
                <a:gd name="T82" fmla="*/ 0 w 95"/>
                <a:gd name="T83" fmla="*/ 0 h 317"/>
                <a:gd name="T84" fmla="*/ 0 w 95"/>
                <a:gd name="T85" fmla="*/ 0 h 317"/>
                <a:gd name="T86" fmla="*/ 0 w 95"/>
                <a:gd name="T87" fmla="*/ 0 h 317"/>
                <a:gd name="T88" fmla="*/ 0 w 95"/>
                <a:gd name="T89" fmla="*/ 0 h 317"/>
                <a:gd name="T90" fmla="*/ 0 w 95"/>
                <a:gd name="T91" fmla="*/ 0 h 317"/>
                <a:gd name="T92" fmla="*/ 0 w 95"/>
                <a:gd name="T93" fmla="*/ 0 h 317"/>
                <a:gd name="T94" fmla="*/ 0 w 95"/>
                <a:gd name="T95" fmla="*/ 0 h 317"/>
                <a:gd name="T96" fmla="*/ 0 w 95"/>
                <a:gd name="T97" fmla="*/ 0 h 317"/>
                <a:gd name="T98" fmla="*/ 0 w 95"/>
                <a:gd name="T99" fmla="*/ 0 h 317"/>
                <a:gd name="T100" fmla="*/ 0 w 95"/>
                <a:gd name="T101" fmla="*/ 0 h 317"/>
                <a:gd name="T102" fmla="*/ 0 w 95"/>
                <a:gd name="T103" fmla="*/ 0 h 317"/>
                <a:gd name="T104" fmla="*/ 0 w 95"/>
                <a:gd name="T105" fmla="*/ 0 h 317"/>
                <a:gd name="T106" fmla="*/ 0 w 95"/>
                <a:gd name="T107" fmla="*/ 0 h 317"/>
                <a:gd name="T108" fmla="*/ 0 w 95"/>
                <a:gd name="T109" fmla="*/ 0 h 317"/>
                <a:gd name="T110" fmla="*/ 0 w 95"/>
                <a:gd name="T111" fmla="*/ 0 h 317"/>
                <a:gd name="T112" fmla="*/ 0 w 95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50" y="108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5" y="155"/>
                  </a:lnTo>
                  <a:lnTo>
                    <a:pt x="65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1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3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89" y="263"/>
                  </a:lnTo>
                  <a:lnTo>
                    <a:pt x="89" y="264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6"/>
                  </a:lnTo>
                  <a:lnTo>
                    <a:pt x="93" y="288"/>
                  </a:lnTo>
                  <a:lnTo>
                    <a:pt x="93" y="289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4"/>
                  </a:lnTo>
                  <a:lnTo>
                    <a:pt x="93" y="296"/>
                  </a:lnTo>
                  <a:lnTo>
                    <a:pt x="93" y="297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0" name="Freeform 130">
              <a:extLst>
                <a:ext uri="{FF2B5EF4-FFF2-40B4-BE49-F238E27FC236}">
                  <a16:creationId xmlns:a16="http://schemas.microsoft.com/office/drawing/2014/main" id="{EC48B259-18AA-E34D-A91A-92BD48B5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068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2" y="313"/>
                  </a:lnTo>
                  <a:lnTo>
                    <a:pt x="4" y="309"/>
                  </a:lnTo>
                  <a:lnTo>
                    <a:pt x="6" y="306"/>
                  </a:lnTo>
                  <a:lnTo>
                    <a:pt x="7" y="304"/>
                  </a:lnTo>
                  <a:lnTo>
                    <a:pt x="8" y="301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12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6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2" y="253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7" y="215"/>
                  </a:lnTo>
                  <a:lnTo>
                    <a:pt x="48" y="212"/>
                  </a:lnTo>
                  <a:lnTo>
                    <a:pt x="48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1" y="172"/>
                  </a:lnTo>
                  <a:lnTo>
                    <a:pt x="63" y="171"/>
                  </a:lnTo>
                  <a:lnTo>
                    <a:pt x="63" y="168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5" y="162"/>
                  </a:lnTo>
                  <a:lnTo>
                    <a:pt x="65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7" y="125"/>
                  </a:lnTo>
                  <a:lnTo>
                    <a:pt x="77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1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8003" name="TextBox 131">
            <a:extLst>
              <a:ext uri="{FF2B5EF4-FFF2-40B4-BE49-F238E27FC236}">
                <a16:creationId xmlns:a16="http://schemas.microsoft.com/office/drawing/2014/main" id="{C6BB5FF8-0DE4-3649-9BD6-A7CE7DFC0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1839" y="5870576"/>
            <a:ext cx="3671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8004" name="TextBox 125">
            <a:extLst>
              <a:ext uri="{FF2B5EF4-FFF2-40B4-BE49-F238E27FC236}">
                <a16:creationId xmlns:a16="http://schemas.microsoft.com/office/drawing/2014/main" id="{2F2F9406-4BF6-D14A-B592-917B0BCB3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641826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2.28 from the textbook ]</a:t>
            </a:r>
          </a:p>
        </p:txBody>
      </p:sp>
      <p:sp>
        <p:nvSpPr>
          <p:cNvPr id="128005" name="TextBox 132">
            <a:extLst>
              <a:ext uri="{FF2B5EF4-FFF2-40B4-BE49-F238E27FC236}">
                <a16:creationId xmlns:a16="http://schemas.microsoft.com/office/drawing/2014/main" id="{307E6372-0F10-9D43-9D35-61211F5F8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7289" y="3414713"/>
            <a:ext cx="3870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ORs &amp; AND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C3A7E83-91C0-1044-9B2F-CBD4AD3F0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Summary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27A203F-8FC6-064E-9572-FBE716BA56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Sum-of-Products (SOP) expressions are directly mappable to NAND-NAND implementation.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Product-of-Sums (POS) </a:t>
            </a:r>
            <a:r>
              <a:rPr lang="en-US" dirty="0"/>
              <a:t>expressions are directly mappable to NOR-NOR implementation.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Going from SOP to NOR-NOR is not that easy.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Similarly, converting from POS to NAND-NAND implementation requires extra work.  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F23AE87-B234-5B46-97BA-F0B33ACD3C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FD876A35-6E20-CE42-9272-99AD18A7E3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0B4DF1F6-AA7B-BC47-BF65-4E006ED8FD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685800"/>
          </a:xfrm>
        </p:spPr>
        <p:txBody>
          <a:bodyPr/>
          <a:lstStyle/>
          <a:p>
            <a:r>
              <a:rPr lang="en-US" altLang="en-US"/>
              <a:t>Circuits for the four basis functions</a:t>
            </a:r>
          </a:p>
        </p:txBody>
      </p:sp>
      <p:grpSp>
        <p:nvGrpSpPr>
          <p:cNvPr id="17410" name="Group 30">
            <a:extLst>
              <a:ext uri="{FF2B5EF4-FFF2-40B4-BE49-F238E27FC236}">
                <a16:creationId xmlns:a16="http://schemas.microsoft.com/office/drawing/2014/main" id="{1156F14A-F188-DD45-B4E4-372CA7863D1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163888" y="5649913"/>
            <a:ext cx="2254684" cy="750770"/>
            <a:chOff x="6508316" y="4572117"/>
            <a:chExt cx="2254684" cy="750933"/>
          </a:xfrm>
        </p:grpSpPr>
        <p:sp>
          <p:nvSpPr>
            <p:cNvPr id="17489" name="Freeform 10">
              <a:extLst>
                <a:ext uri="{FF2B5EF4-FFF2-40B4-BE49-F238E27FC236}">
                  <a16:creationId xmlns:a16="http://schemas.microsoft.com/office/drawing/2014/main" id="{C14DE6D6-77F3-7B46-BABA-5F925C4B5BF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08837" y="4929002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Line 11">
              <a:extLst>
                <a:ext uri="{FF2B5EF4-FFF2-40B4-BE49-F238E27FC236}">
                  <a16:creationId xmlns:a16="http://schemas.microsoft.com/office/drawing/2014/main" id="{C98027CA-4FBA-9D46-BEAE-0FF6C55F90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6937395" y="4929001"/>
              <a:ext cx="43971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2">
              <a:extLst>
                <a:ext uri="{FF2B5EF4-FFF2-40B4-BE49-F238E27FC236}">
                  <a16:creationId xmlns:a16="http://schemas.microsoft.com/office/drawing/2014/main" id="{A761A44C-B340-5445-ADD0-6E4019F6F6E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964488" y="4760599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Line 13">
              <a:extLst>
                <a:ext uri="{FF2B5EF4-FFF2-40B4-BE49-F238E27FC236}">
                  <a16:creationId xmlns:a16="http://schemas.microsoft.com/office/drawing/2014/main" id="{1E1E5A8F-DC52-C940-8786-E2D85F4115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7964488" y="4760599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4">
              <a:extLst>
                <a:ext uri="{FF2B5EF4-FFF2-40B4-BE49-F238E27FC236}">
                  <a16:creationId xmlns:a16="http://schemas.microsoft.com/office/drawing/2014/main" id="{38F43AEE-AE7F-E143-9F55-92E7C135B0C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964488" y="507516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Line 15">
              <a:extLst>
                <a:ext uri="{FF2B5EF4-FFF2-40B4-BE49-F238E27FC236}">
                  <a16:creationId xmlns:a16="http://schemas.microsoft.com/office/drawing/2014/main" id="{7BF208BB-F795-9E48-B4CD-63B8206D39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7964488" y="5075164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Rectangle 74">
              <a:extLst>
                <a:ext uri="{FF2B5EF4-FFF2-40B4-BE49-F238E27FC236}">
                  <a16:creationId xmlns:a16="http://schemas.microsoft.com/office/drawing/2014/main" id="{41E8FC35-301E-7B44-A163-1BEE467FCA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411729" y="4856495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6" name="Rectangle 76">
              <a:extLst>
                <a:ext uri="{FF2B5EF4-FFF2-40B4-BE49-F238E27FC236}">
                  <a16:creationId xmlns:a16="http://schemas.microsoft.com/office/drawing/2014/main" id="{A132917E-5CF4-8B4C-8027-97C769AB73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411729" y="4572117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7" name="Rectangle 77">
              <a:extLst>
                <a:ext uri="{FF2B5EF4-FFF2-40B4-BE49-F238E27FC236}">
                  <a16:creationId xmlns:a16="http://schemas.microsoft.com/office/drawing/2014/main" id="{3425E458-1523-914E-910A-21F7C1F2FB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852449" y="4807653"/>
              <a:ext cx="48090" cy="230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8" name="Rectangle 79">
              <a:extLst>
                <a:ext uri="{FF2B5EF4-FFF2-40B4-BE49-F238E27FC236}">
                  <a16:creationId xmlns:a16="http://schemas.microsoft.com/office/drawing/2014/main" id="{5FDE507F-F9BD-1E4A-870B-3EA8619CBA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595597" y="4807742"/>
              <a:ext cx="48090" cy="230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9" name="Rectangle 80">
              <a:extLst>
                <a:ext uri="{FF2B5EF4-FFF2-40B4-BE49-F238E27FC236}">
                  <a16:creationId xmlns:a16="http://schemas.microsoft.com/office/drawing/2014/main" id="{88669964-BDAB-AF49-AC75-0AA6A4992B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508316" y="4723044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0" name="Rectangle 83">
              <a:extLst>
                <a:ext uri="{FF2B5EF4-FFF2-40B4-BE49-F238E27FC236}">
                  <a16:creationId xmlns:a16="http://schemas.microsoft.com/office/drawing/2014/main" id="{3B802C80-4109-A742-BD84-2073DD772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693991" y="4798703"/>
              <a:ext cx="51296" cy="246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501" name="Group 110">
              <a:extLst>
                <a:ext uri="{FF2B5EF4-FFF2-40B4-BE49-F238E27FC236}">
                  <a16:creationId xmlns:a16="http://schemas.microsoft.com/office/drawing/2014/main" id="{61587CFD-7F61-394F-BA6D-4F9FB09B88E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7386636" y="4686153"/>
              <a:ext cx="565497" cy="489789"/>
              <a:chOff x="3444" y="817"/>
              <a:chExt cx="412" cy="359"/>
            </a:xfrm>
          </p:grpSpPr>
          <p:sp>
            <p:nvSpPr>
              <p:cNvPr id="17504" name="Line 111">
                <a:extLst>
                  <a:ext uri="{FF2B5EF4-FFF2-40B4-BE49-F238E27FC236}">
                    <a16:creationId xmlns:a16="http://schemas.microsoft.com/office/drawing/2014/main" id="{E682C7DF-9BAD-D245-9198-C6FA73751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17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5" name="Line 112">
                <a:extLst>
                  <a:ext uri="{FF2B5EF4-FFF2-40B4-BE49-F238E27FC236}">
                    <a16:creationId xmlns:a16="http://schemas.microsoft.com/office/drawing/2014/main" id="{EF01BCF5-8B4A-8042-BC35-77F4F2E82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3"/>
                <a:ext cx="0" cy="347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6" name="Arc 113">
                <a:extLst>
                  <a:ext uri="{FF2B5EF4-FFF2-40B4-BE49-F238E27FC236}">
                    <a16:creationId xmlns:a16="http://schemas.microsoft.com/office/drawing/2014/main" id="{4D08987B-F8C1-F749-ADD4-030F9BDF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7" name="Arc 114">
                <a:extLst>
                  <a:ext uri="{FF2B5EF4-FFF2-40B4-BE49-F238E27FC236}">
                    <a16:creationId xmlns:a16="http://schemas.microsoft.com/office/drawing/2014/main" id="{721B8383-5EE6-C14F-A372-57A4715FF0C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8" name="Line 115">
                <a:extLst>
                  <a:ext uri="{FF2B5EF4-FFF2-40B4-BE49-F238E27FC236}">
                    <a16:creationId xmlns:a16="http://schemas.microsoft.com/office/drawing/2014/main" id="{289559FD-FCD5-4044-9443-1BC518832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44" y="117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502" name="TextBox 3">
              <a:extLst>
                <a:ext uri="{FF2B5EF4-FFF2-40B4-BE49-F238E27FC236}">
                  <a16:creationId xmlns:a16="http://schemas.microsoft.com/office/drawing/2014/main" id="{7F19BA41-509F-D64B-B7CE-5A267D71B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8464520" y="4618033"/>
              <a:ext cx="298480" cy="400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503" name="TextBox 29">
              <a:extLst>
                <a:ext uri="{FF2B5EF4-FFF2-40B4-BE49-F238E27FC236}">
                  <a16:creationId xmlns:a16="http://schemas.microsoft.com/office/drawing/2014/main" id="{53C2D7E6-578E-C14D-97D9-CDDBF05C5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8464520" y="4922854"/>
              <a:ext cx="298480" cy="400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grpSp>
        <p:nvGrpSpPr>
          <p:cNvPr id="17411" name="Group 4">
            <a:extLst>
              <a:ext uri="{FF2B5EF4-FFF2-40B4-BE49-F238E27FC236}">
                <a16:creationId xmlns:a16="http://schemas.microsoft.com/office/drawing/2014/main" id="{440CED3A-B06C-D149-BEDC-D3693A549B4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124201" y="1371600"/>
            <a:ext cx="3059609" cy="820738"/>
            <a:chOff x="786904" y="5541455"/>
            <a:chExt cx="3059609" cy="821335"/>
          </a:xfrm>
        </p:grpSpPr>
        <p:sp>
          <p:nvSpPr>
            <p:cNvPr id="17464" name="Freeform 10">
              <a:extLst>
                <a:ext uri="{FF2B5EF4-FFF2-40B4-BE49-F238E27FC236}">
                  <a16:creationId xmlns:a16="http://schemas.microsoft.com/office/drawing/2014/main" id="{3673863D-3D68-FE47-A7C8-70597B3A89E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301750" y="5938712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Line 11">
              <a:extLst>
                <a:ext uri="{FF2B5EF4-FFF2-40B4-BE49-F238E27FC236}">
                  <a16:creationId xmlns:a16="http://schemas.microsoft.com/office/drawing/2014/main" id="{5F7EF0B4-3D63-7745-B8BA-B031AD6943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111366" y="5941283"/>
              <a:ext cx="36817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">
              <a:extLst>
                <a:ext uri="{FF2B5EF4-FFF2-40B4-BE49-F238E27FC236}">
                  <a16:creationId xmlns:a16="http://schemas.microsoft.com/office/drawing/2014/main" id="{DEEB4BE6-F2B4-4C42-8359-B4FCE4BEB42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057401" y="5770309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Line 13">
              <a:extLst>
                <a:ext uri="{FF2B5EF4-FFF2-40B4-BE49-F238E27FC236}">
                  <a16:creationId xmlns:a16="http://schemas.microsoft.com/office/drawing/2014/main" id="{1D4DA273-B761-B541-B04C-A7FD51BF8D9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2032954" y="5778196"/>
              <a:ext cx="669809" cy="1013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4">
              <a:extLst>
                <a:ext uri="{FF2B5EF4-FFF2-40B4-BE49-F238E27FC236}">
                  <a16:creationId xmlns:a16="http://schemas.microsoft.com/office/drawing/2014/main" id="{45B63179-4C0D-314E-A1FA-B3C56C403801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057401" y="608487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Rectangle 74">
              <a:extLst>
                <a:ext uri="{FF2B5EF4-FFF2-40B4-BE49-F238E27FC236}">
                  <a16:creationId xmlns:a16="http://schemas.microsoft.com/office/drawing/2014/main" id="{9736CFCB-51A7-EB43-9235-3ECE803F77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504642" y="5866095"/>
              <a:ext cx="44884" cy="215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76">
              <a:extLst>
                <a:ext uri="{FF2B5EF4-FFF2-40B4-BE49-F238E27FC236}">
                  <a16:creationId xmlns:a16="http://schemas.microsoft.com/office/drawing/2014/main" id="{1C0B61C5-A02B-CA43-BFC2-B0CF73681F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504642" y="5581717"/>
              <a:ext cx="44884" cy="215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77">
              <a:extLst>
                <a:ext uri="{FF2B5EF4-FFF2-40B4-BE49-F238E27FC236}">
                  <a16:creationId xmlns:a16="http://schemas.microsoft.com/office/drawing/2014/main" id="{BAB4EA86-6A5E-DA48-8366-B7519391B2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45362" y="5817245"/>
              <a:ext cx="48090" cy="23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83">
              <a:extLst>
                <a:ext uri="{FF2B5EF4-FFF2-40B4-BE49-F238E27FC236}">
                  <a16:creationId xmlns:a16="http://schemas.microsoft.com/office/drawing/2014/main" id="{C7704024-2F8F-2443-8393-09D59DD5C2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904" y="5808288"/>
              <a:ext cx="51296" cy="24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73" name="Group 110">
              <a:extLst>
                <a:ext uri="{FF2B5EF4-FFF2-40B4-BE49-F238E27FC236}">
                  <a16:creationId xmlns:a16="http://schemas.microsoft.com/office/drawing/2014/main" id="{FB3BE599-653A-4E4A-8B9C-4F8F7958A655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1479549" y="5695863"/>
              <a:ext cx="565497" cy="489789"/>
              <a:chOff x="3444" y="817"/>
              <a:chExt cx="412" cy="359"/>
            </a:xfrm>
          </p:grpSpPr>
          <p:sp>
            <p:nvSpPr>
              <p:cNvPr id="17484" name="Line 111">
                <a:extLst>
                  <a:ext uri="{FF2B5EF4-FFF2-40B4-BE49-F238E27FC236}">
                    <a16:creationId xmlns:a16="http://schemas.microsoft.com/office/drawing/2014/main" id="{605D7099-BE9A-D64A-BD82-E51295DC5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45" y="817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5" name="Line 112">
                <a:extLst>
                  <a:ext uri="{FF2B5EF4-FFF2-40B4-BE49-F238E27FC236}">
                    <a16:creationId xmlns:a16="http://schemas.microsoft.com/office/drawing/2014/main" id="{249F9D2A-EA28-4446-BB3F-522E9819E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6" name="Arc 113">
                <a:extLst>
                  <a:ext uri="{FF2B5EF4-FFF2-40B4-BE49-F238E27FC236}">
                    <a16:creationId xmlns:a16="http://schemas.microsoft.com/office/drawing/2014/main" id="{2ADB03B9-AF06-0940-B86C-88F91077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7" name="Arc 114">
                <a:extLst>
                  <a:ext uri="{FF2B5EF4-FFF2-40B4-BE49-F238E27FC236}">
                    <a16:creationId xmlns:a16="http://schemas.microsoft.com/office/drawing/2014/main" id="{14F6F521-8823-4245-8075-3DADFB62E98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8" name="Line 115">
                <a:extLst>
                  <a:ext uri="{FF2B5EF4-FFF2-40B4-BE49-F238E27FC236}">
                    <a16:creationId xmlns:a16="http://schemas.microsoft.com/office/drawing/2014/main" id="{5AEC53F4-71D4-B94C-8D34-7D68FA967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44" y="117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74" name="TextBox 71">
              <a:extLst>
                <a:ext uri="{FF2B5EF4-FFF2-40B4-BE49-F238E27FC236}">
                  <a16:creationId xmlns:a16="http://schemas.microsoft.com/office/drawing/2014/main" id="{F58455B8-FAE3-ED47-B807-A6E0FEF11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548033" y="5962389"/>
              <a:ext cx="298480" cy="400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75" name="Rectangle 98">
              <a:extLst>
                <a:ext uri="{FF2B5EF4-FFF2-40B4-BE49-F238E27FC236}">
                  <a16:creationId xmlns:a16="http://schemas.microsoft.com/office/drawing/2014/main" id="{60499DEB-11CB-364B-99EF-8248B9B7D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504" y="5675665"/>
              <a:ext cx="48090" cy="23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Line 17">
              <a:extLst>
                <a:ext uri="{FF2B5EF4-FFF2-40B4-BE49-F238E27FC236}">
                  <a16:creationId xmlns:a16="http://schemas.microsoft.com/office/drawing/2014/main" id="{E2FE314C-074B-6143-A7C5-AB94C25496A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3273460" y="5773229"/>
              <a:ext cx="132549" cy="109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8">
              <a:extLst>
                <a:ext uri="{FF2B5EF4-FFF2-40B4-BE49-F238E27FC236}">
                  <a16:creationId xmlns:a16="http://schemas.microsoft.com/office/drawing/2014/main" id="{71468AFB-712E-DE4B-AC8C-864EE78AF96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833860" y="5541455"/>
              <a:ext cx="44273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9">
              <a:extLst>
                <a:ext uri="{FF2B5EF4-FFF2-40B4-BE49-F238E27FC236}">
                  <a16:creationId xmlns:a16="http://schemas.microsoft.com/office/drawing/2014/main" id="{5FDC0165-1C33-6A45-8150-06EA498F828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97387" y="5712905"/>
              <a:ext cx="11742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TextBox 76">
              <a:extLst>
                <a:ext uri="{FF2B5EF4-FFF2-40B4-BE49-F238E27FC236}">
                  <a16:creationId xmlns:a16="http://schemas.microsoft.com/office/drawing/2014/main" id="{CDDBB3C0-9658-D046-825A-D7B6BF4AD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548033" y="5569778"/>
              <a:ext cx="298480" cy="400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80" name="Line 13">
              <a:extLst>
                <a:ext uri="{FF2B5EF4-FFF2-40B4-BE49-F238E27FC236}">
                  <a16:creationId xmlns:a16="http://schemas.microsoft.com/office/drawing/2014/main" id="{533A877B-BC09-3F49-9850-9F7ECCC06C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2027873" y="6120017"/>
              <a:ext cx="141490" cy="38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Line 17">
              <a:extLst>
                <a:ext uri="{FF2B5EF4-FFF2-40B4-BE49-F238E27FC236}">
                  <a16:creationId xmlns:a16="http://schemas.microsoft.com/office/drawing/2014/main" id="{64F62360-08DE-B54F-88C2-88B1CFF97E5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737087" y="6105640"/>
              <a:ext cx="682250" cy="940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8">
              <a:extLst>
                <a:ext uri="{FF2B5EF4-FFF2-40B4-BE49-F238E27FC236}">
                  <a16:creationId xmlns:a16="http://schemas.microsoft.com/office/drawing/2014/main" id="{B931427B-E959-1743-8EEE-F9CEF011A6E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300461" y="5883275"/>
              <a:ext cx="44273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9">
              <a:extLst>
                <a:ext uri="{FF2B5EF4-FFF2-40B4-BE49-F238E27FC236}">
                  <a16:creationId xmlns:a16="http://schemas.microsoft.com/office/drawing/2014/main" id="{5C2ED08B-7B65-D149-B7EF-4C6D0CC944F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163988" y="6054725"/>
              <a:ext cx="11742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2" name="Group 77">
            <a:extLst>
              <a:ext uri="{FF2B5EF4-FFF2-40B4-BE49-F238E27FC236}">
                <a16:creationId xmlns:a16="http://schemas.microsoft.com/office/drawing/2014/main" id="{02A660CC-6F9F-524B-8853-19FB92B3AC15}"/>
              </a:ext>
            </a:extLst>
          </p:cNvPr>
          <p:cNvGrpSpPr>
            <a:grpSpLocks/>
          </p:cNvGrpSpPr>
          <p:nvPr/>
        </p:nvGrpSpPr>
        <p:grpSpPr bwMode="auto">
          <a:xfrm>
            <a:off x="3128964" y="2743200"/>
            <a:ext cx="2689225" cy="884238"/>
            <a:chOff x="6078538" y="3810000"/>
            <a:chExt cx="2690506" cy="883708"/>
          </a:xfrm>
        </p:grpSpPr>
        <p:sp>
          <p:nvSpPr>
            <p:cNvPr id="17445" name="Line 11">
              <a:extLst>
                <a:ext uri="{FF2B5EF4-FFF2-40B4-BE49-F238E27FC236}">
                  <a16:creationId xmlns:a16="http://schemas.microsoft.com/office/drawing/2014/main" id="{8AF65DDF-15A6-E946-97A8-A605064025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70266" y="4275471"/>
              <a:ext cx="29877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2">
              <a:extLst>
                <a:ext uri="{FF2B5EF4-FFF2-40B4-BE49-F238E27FC236}">
                  <a16:creationId xmlns:a16="http://schemas.microsoft.com/office/drawing/2014/main" id="{E3D2E216-3499-5B49-A421-291DCFC8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4124849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Line 13">
              <a:extLst>
                <a:ext uri="{FF2B5EF4-FFF2-40B4-BE49-F238E27FC236}">
                  <a16:creationId xmlns:a16="http://schemas.microsoft.com/office/drawing/2014/main" id="{AF089C10-A36E-444C-A532-2DF1C9FB9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5490" y="4116954"/>
              <a:ext cx="47548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14">
              <a:extLst>
                <a:ext uri="{FF2B5EF4-FFF2-40B4-BE49-F238E27FC236}">
                  <a16:creationId xmlns:a16="http://schemas.microsoft.com/office/drawing/2014/main" id="{2E7C2A31-88A5-4E41-A53B-1BD9AA0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3810000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15">
              <a:extLst>
                <a:ext uri="{FF2B5EF4-FFF2-40B4-BE49-F238E27FC236}">
                  <a16:creationId xmlns:a16="http://schemas.microsoft.com/office/drawing/2014/main" id="{C5CDC997-932D-864B-BF73-6A73243BE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42232" y="4413134"/>
              <a:ext cx="133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Rectangle 74">
              <a:extLst>
                <a:ext uri="{FF2B5EF4-FFF2-40B4-BE49-F238E27FC236}">
                  <a16:creationId xmlns:a16="http://schemas.microsoft.com/office/drawing/2014/main" id="{61FD39B8-1384-8C4D-9D7B-4F6C0876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3814771"/>
              <a:ext cx="44905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1" name="Rectangle 76">
              <a:extLst>
                <a:ext uri="{FF2B5EF4-FFF2-40B4-BE49-F238E27FC236}">
                  <a16:creationId xmlns:a16="http://schemas.microsoft.com/office/drawing/2014/main" id="{FAFCDF5F-FBE4-0441-8AAB-259FB4B6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4099406"/>
              <a:ext cx="44905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52" name="Group 110">
              <a:extLst>
                <a:ext uri="{FF2B5EF4-FFF2-40B4-BE49-F238E27FC236}">
                  <a16:creationId xmlns:a16="http://schemas.microsoft.com/office/drawing/2014/main" id="{C30CFB7D-D996-1549-A2D2-90B40A516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8245" y="4041331"/>
              <a:ext cx="583341" cy="484768"/>
              <a:chOff x="3450" y="823"/>
              <a:chExt cx="425" cy="355"/>
            </a:xfrm>
          </p:grpSpPr>
          <p:sp>
            <p:nvSpPr>
              <p:cNvPr id="17459" name="Line 111">
                <a:extLst>
                  <a:ext uri="{FF2B5EF4-FFF2-40B4-BE49-F238E27FC236}">
                    <a16:creationId xmlns:a16="http://schemas.microsoft.com/office/drawing/2014/main" id="{1A556DE2-A076-DE4A-B668-A1AC5F66C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0" name="Line 112">
                <a:extLst>
                  <a:ext uri="{FF2B5EF4-FFF2-40B4-BE49-F238E27FC236}">
                    <a16:creationId xmlns:a16="http://schemas.microsoft.com/office/drawing/2014/main" id="{11DBBDCF-EC60-DD42-A0B1-85F9CAF0A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1" name="Arc 113">
                <a:extLst>
                  <a:ext uri="{FF2B5EF4-FFF2-40B4-BE49-F238E27FC236}">
                    <a16:creationId xmlns:a16="http://schemas.microsoft.com/office/drawing/2014/main" id="{D1B868E6-7F91-8743-91DF-5ACA70763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825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2" name="Arc 114">
                <a:extLst>
                  <a:ext uri="{FF2B5EF4-FFF2-40B4-BE49-F238E27FC236}">
                    <a16:creationId xmlns:a16="http://schemas.microsoft.com/office/drawing/2014/main" id="{D2792780-C64F-5848-B85F-F4BEBC8E89A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98" y="100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3" name="Line 115">
                <a:extLst>
                  <a:ext uri="{FF2B5EF4-FFF2-40B4-BE49-F238E27FC236}">
                    <a16:creationId xmlns:a16="http://schemas.microsoft.com/office/drawing/2014/main" id="{A00CEFD2-1700-504D-ACC0-2B5A7769E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53" name="TextBox 47">
              <a:extLst>
                <a:ext uri="{FF2B5EF4-FFF2-40B4-BE49-F238E27FC236}">
                  <a16:creationId xmlns:a16="http://schemas.microsoft.com/office/drawing/2014/main" id="{3022EC1F-777F-284F-A06F-20238CDCE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3886197"/>
              <a:ext cx="298516" cy="39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54" name="Rectangle 98">
              <a:extLst>
                <a:ext uri="{FF2B5EF4-FFF2-40B4-BE49-F238E27FC236}">
                  <a16:creationId xmlns:a16="http://schemas.microsoft.com/office/drawing/2014/main" id="{F5E2EAC1-440E-9546-B136-BD6FD95492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944444" y="4273849"/>
              <a:ext cx="48113" cy="230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5" name="Line 17">
              <a:extLst>
                <a:ext uri="{FF2B5EF4-FFF2-40B4-BE49-F238E27FC236}">
                  <a16:creationId xmlns:a16="http://schemas.microsoft.com/office/drawing/2014/main" id="{674844AF-103B-8744-9A5E-32C837D2E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5386" y="4123516"/>
              <a:ext cx="312614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8">
              <a:extLst>
                <a:ext uri="{FF2B5EF4-FFF2-40B4-BE49-F238E27FC236}">
                  <a16:creationId xmlns:a16="http://schemas.microsoft.com/office/drawing/2014/main" id="{B5176882-0DE2-D14B-82BB-DEFC1D6A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754" y="3945191"/>
              <a:ext cx="426405" cy="395347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9">
              <a:extLst>
                <a:ext uri="{FF2B5EF4-FFF2-40B4-BE49-F238E27FC236}">
                  <a16:creationId xmlns:a16="http://schemas.microsoft.com/office/drawing/2014/main" id="{08752123-A821-334A-AFF3-76FC41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71" y="4064725"/>
              <a:ext cx="117429" cy="119170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TextBox 60">
              <a:extLst>
                <a:ext uri="{FF2B5EF4-FFF2-40B4-BE49-F238E27FC236}">
                  <a16:creationId xmlns:a16="http://schemas.microsoft.com/office/drawing/2014/main" id="{CAAA5B5C-827F-1647-8765-F9A0E66F8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4293763"/>
              <a:ext cx="298516" cy="39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grpSp>
        <p:nvGrpSpPr>
          <p:cNvPr id="17413" name="Group 93">
            <a:extLst>
              <a:ext uri="{FF2B5EF4-FFF2-40B4-BE49-F238E27FC236}">
                <a16:creationId xmlns:a16="http://schemas.microsoft.com/office/drawing/2014/main" id="{3464ECD0-24A8-244F-800D-8C327910BB47}"/>
              </a:ext>
            </a:extLst>
          </p:cNvPr>
          <p:cNvGrpSpPr>
            <a:grpSpLocks/>
          </p:cNvGrpSpPr>
          <p:nvPr/>
        </p:nvGrpSpPr>
        <p:grpSpPr bwMode="auto">
          <a:xfrm>
            <a:off x="3132139" y="4221164"/>
            <a:ext cx="2674937" cy="884237"/>
            <a:chOff x="3589105" y="4297527"/>
            <a:chExt cx="2674937" cy="884073"/>
          </a:xfrm>
        </p:grpSpPr>
        <p:sp>
          <p:nvSpPr>
            <p:cNvPr id="17425" name="Line 11">
              <a:extLst>
                <a:ext uri="{FF2B5EF4-FFF2-40B4-BE49-F238E27FC236}">
                  <a16:creationId xmlns:a16="http://schemas.microsoft.com/office/drawing/2014/main" id="{A87ABA83-73AC-0443-A32F-49F8613EB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5301" y="4763824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4">
              <a:extLst>
                <a:ext uri="{FF2B5EF4-FFF2-40B4-BE49-F238E27FC236}">
                  <a16:creationId xmlns:a16="http://schemas.microsoft.com/office/drawing/2014/main" id="{D5720266-0945-6049-9698-63CD39BB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759" y="4297527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5">
              <a:extLst>
                <a:ext uri="{FF2B5EF4-FFF2-40B4-BE49-F238E27FC236}">
                  <a16:creationId xmlns:a16="http://schemas.microsoft.com/office/drawing/2014/main" id="{0A05A717-2308-DC49-87B4-48913C1B0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9850" y="4611024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Rectangle 74">
              <a:extLst>
                <a:ext uri="{FF2B5EF4-FFF2-40B4-BE49-F238E27FC236}">
                  <a16:creationId xmlns:a16="http://schemas.microsoft.com/office/drawing/2014/main" id="{EB8D60B1-4BC5-BD42-88BE-CA04BFF9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933" y="430230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29" name="Group 110">
              <a:extLst>
                <a:ext uri="{FF2B5EF4-FFF2-40B4-BE49-F238E27FC236}">
                  <a16:creationId xmlns:a16="http://schemas.microsoft.com/office/drawing/2014/main" id="{59CE547A-5F51-E944-BF2C-30CA7F70D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8589" y="4528954"/>
              <a:ext cx="557194" cy="484968"/>
              <a:chOff x="3450" y="823"/>
              <a:chExt cx="406" cy="355"/>
            </a:xfrm>
          </p:grpSpPr>
          <p:sp>
            <p:nvSpPr>
              <p:cNvPr id="17440" name="Line 111">
                <a:extLst>
                  <a:ext uri="{FF2B5EF4-FFF2-40B4-BE49-F238E27FC236}">
                    <a16:creationId xmlns:a16="http://schemas.microsoft.com/office/drawing/2014/main" id="{D100E9E8-2DED-2C45-A62F-C682B37A0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1" name="Line 112">
                <a:extLst>
                  <a:ext uri="{FF2B5EF4-FFF2-40B4-BE49-F238E27FC236}">
                    <a16:creationId xmlns:a16="http://schemas.microsoft.com/office/drawing/2014/main" id="{288AF46B-620A-A74B-80AA-20FD59DC6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2" name="Arc 113">
                <a:extLst>
                  <a:ext uri="{FF2B5EF4-FFF2-40B4-BE49-F238E27FC236}">
                    <a16:creationId xmlns:a16="http://schemas.microsoft.com/office/drawing/2014/main" id="{1E71847C-8614-6644-8798-2AB7A499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5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3" name="Arc 114">
                <a:extLst>
                  <a:ext uri="{FF2B5EF4-FFF2-40B4-BE49-F238E27FC236}">
                    <a16:creationId xmlns:a16="http://schemas.microsoft.com/office/drawing/2014/main" id="{4BA77C15-0E70-9745-B280-754AF5F85EF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100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4" name="Line 115">
                <a:extLst>
                  <a:ext uri="{FF2B5EF4-FFF2-40B4-BE49-F238E27FC236}">
                    <a16:creationId xmlns:a16="http://schemas.microsoft.com/office/drawing/2014/main" id="{A49FE2EC-69D2-A146-9527-8DA2CD920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30" name="TextBox 47">
              <a:extLst>
                <a:ext uri="{FF2B5EF4-FFF2-40B4-BE49-F238E27FC236}">
                  <a16:creationId xmlns:a16="http://schemas.microsoft.com/office/drawing/2014/main" id="{62BBF158-8C3A-F74E-BC3C-9C8FC48AA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9105" y="4373755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31" name="Rectangle 98">
              <a:extLst>
                <a:ext uri="{FF2B5EF4-FFF2-40B4-BE49-F238E27FC236}">
                  <a16:creationId xmlns:a16="http://schemas.microsoft.com/office/drawing/2014/main" id="{9EA96CD1-0262-E144-A2DB-3467A826AE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5454792" y="4761568"/>
              <a:ext cx="48090" cy="230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32" name="Group 92">
              <a:extLst>
                <a:ext uri="{FF2B5EF4-FFF2-40B4-BE49-F238E27FC236}">
                  <a16:creationId xmlns:a16="http://schemas.microsoft.com/office/drawing/2014/main" id="{3163887B-B540-E844-BB3B-85286641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9209" y="4732647"/>
              <a:ext cx="1330991" cy="395510"/>
              <a:chOff x="4060334" y="4432774"/>
              <a:chExt cx="1330991" cy="395510"/>
            </a:xfrm>
          </p:grpSpPr>
          <p:sp>
            <p:nvSpPr>
              <p:cNvPr id="17434" name="Freeform 12">
                <a:extLst>
                  <a:ext uri="{FF2B5EF4-FFF2-40B4-BE49-F238E27FC236}">
                    <a16:creationId xmlns:a16="http://schemas.microsoft.com/office/drawing/2014/main" id="{CF66D9BB-9C6F-ED49-AB90-4E0535E3F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759" y="461250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Line 13">
                <a:extLst>
                  <a:ext uri="{FF2B5EF4-FFF2-40B4-BE49-F238E27FC236}">
                    <a16:creationId xmlns:a16="http://schemas.microsoft.com/office/drawing/2014/main" id="{2D92ED2D-CE1B-6644-9539-7ED8D848E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5895" y="4604608"/>
                <a:ext cx="475430" cy="159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Rectangle 76">
                <a:extLst>
                  <a:ext uri="{FF2B5EF4-FFF2-40B4-BE49-F238E27FC236}">
                    <a16:creationId xmlns:a16="http://schemas.microsoft.com/office/drawing/2014/main" id="{88FB6CE8-8686-1B47-9AFD-F1125BBBB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933" y="4587053"/>
                <a:ext cx="44884" cy="215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7437" name="Line 17">
                <a:extLst>
                  <a:ext uri="{FF2B5EF4-FFF2-40B4-BE49-F238E27FC236}">
                    <a16:creationId xmlns:a16="http://schemas.microsoft.com/office/drawing/2014/main" id="{A4579CEB-8545-6A46-90F5-42482B640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60334" y="4612761"/>
                <a:ext cx="308137" cy="431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18">
                <a:extLst>
                  <a:ext uri="{FF2B5EF4-FFF2-40B4-BE49-F238E27FC236}">
                    <a16:creationId xmlns:a16="http://schemas.microsoft.com/office/drawing/2014/main" id="{1DFF3CF4-A9B6-D84C-861D-BA37C36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227" y="443277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19">
                <a:extLst>
                  <a:ext uri="{FF2B5EF4-FFF2-40B4-BE49-F238E27FC236}">
                    <a16:creationId xmlns:a16="http://schemas.microsoft.com/office/drawing/2014/main" id="{12C730F4-3766-7F4F-BAAD-D5F677EA9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392" y="455235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3" name="TextBox 60">
              <a:extLst>
                <a:ext uri="{FF2B5EF4-FFF2-40B4-BE49-F238E27FC236}">
                  <a16:creationId xmlns:a16="http://schemas.microsoft.com/office/drawing/2014/main" id="{51AA724F-062B-8142-9C3C-E33ED4D7D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9105" y="4781490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601734F-D011-534E-B104-CCB6AE48771C}"/>
              </a:ext>
            </a:extLst>
          </p:cNvPr>
          <p:cNvSpPr txBox="1"/>
          <p:nvPr/>
        </p:nvSpPr>
        <p:spPr>
          <a:xfrm>
            <a:off x="6399214" y="5919788"/>
            <a:ext cx="1906587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7415" name="Group 95">
            <a:extLst>
              <a:ext uri="{FF2B5EF4-FFF2-40B4-BE49-F238E27FC236}">
                <a16:creationId xmlns:a16="http://schemas.microsoft.com/office/drawing/2014/main" id="{9A0C0B09-F2CE-3C43-BCE1-12746E0970AA}"/>
              </a:ext>
            </a:extLst>
          </p:cNvPr>
          <p:cNvGrpSpPr>
            <a:grpSpLocks/>
          </p:cNvGrpSpPr>
          <p:nvPr/>
        </p:nvGrpSpPr>
        <p:grpSpPr bwMode="auto">
          <a:xfrm>
            <a:off x="6356351" y="1498601"/>
            <a:ext cx="1922463" cy="461963"/>
            <a:chOff x="287479" y="4657164"/>
            <a:chExt cx="1922321" cy="461665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0CEDA3D7-14E6-CA45-B3F4-4915EAFE1218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23" name="Straight Connector 97">
              <a:extLst>
                <a:ext uri="{FF2B5EF4-FFF2-40B4-BE49-F238E27FC236}">
                  <a16:creationId xmlns:a16="http://schemas.microsoft.com/office/drawing/2014/main" id="{93CABFF0-9B33-BE48-A76E-0F27A9C15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4" name="Straight Connector 98">
              <a:extLst>
                <a:ext uri="{FF2B5EF4-FFF2-40B4-BE49-F238E27FC236}">
                  <a16:creationId xmlns:a16="http://schemas.microsoft.com/office/drawing/2014/main" id="{728CF53A-19A5-C44A-AE9A-BA58EC610D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6968" y="471176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6" name="Group 99">
            <a:extLst>
              <a:ext uri="{FF2B5EF4-FFF2-40B4-BE49-F238E27FC236}">
                <a16:creationId xmlns:a16="http://schemas.microsoft.com/office/drawing/2014/main" id="{DE853919-4CDB-1F47-AF99-5CA39616BBAB}"/>
              </a:ext>
            </a:extLst>
          </p:cNvPr>
          <p:cNvGrpSpPr>
            <a:grpSpLocks/>
          </p:cNvGrpSpPr>
          <p:nvPr/>
        </p:nvGrpSpPr>
        <p:grpSpPr bwMode="auto">
          <a:xfrm>
            <a:off x="6383338" y="2998789"/>
            <a:ext cx="1922462" cy="460375"/>
            <a:chOff x="2573479" y="4661647"/>
            <a:chExt cx="1922321" cy="461665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2AA6859-68D5-9349-81D8-83C17B4569DC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21" name="Straight Connector 101">
              <a:extLst>
                <a:ext uri="{FF2B5EF4-FFF2-40B4-BE49-F238E27FC236}">
                  <a16:creationId xmlns:a16="http://schemas.microsoft.com/office/drawing/2014/main" id="{A4687FF6-D31F-F44D-B84E-BF8B08D814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7" name="Group 102">
            <a:extLst>
              <a:ext uri="{FF2B5EF4-FFF2-40B4-BE49-F238E27FC236}">
                <a16:creationId xmlns:a16="http://schemas.microsoft.com/office/drawing/2014/main" id="{DA066CC7-2F73-A74A-8AA2-5ECB0E0725F0}"/>
              </a:ext>
            </a:extLst>
          </p:cNvPr>
          <p:cNvGrpSpPr>
            <a:grpSpLocks/>
          </p:cNvGrpSpPr>
          <p:nvPr/>
        </p:nvGrpSpPr>
        <p:grpSpPr bwMode="auto">
          <a:xfrm>
            <a:off x="6383338" y="4413251"/>
            <a:ext cx="1922462" cy="461963"/>
            <a:chOff x="4800600" y="4661646"/>
            <a:chExt cx="1922321" cy="461665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4FE7C3C-5FE9-2C45-A4EA-24EB9E96435E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19" name="Straight Connector 104">
              <a:extLst>
                <a:ext uri="{FF2B5EF4-FFF2-40B4-BE49-F238E27FC236}">
                  <a16:creationId xmlns:a16="http://schemas.microsoft.com/office/drawing/2014/main" id="{F8D98A7C-6ADF-8A45-8804-8C9CD13BE7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B359A9B7-85FF-2E4F-9E9E-84D8ED78B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8527" name="Group 5">
            <a:extLst>
              <a:ext uri="{FF2B5EF4-FFF2-40B4-BE49-F238E27FC236}">
                <a16:creationId xmlns:a16="http://schemas.microsoft.com/office/drawing/2014/main" id="{23E20BF7-33BC-C04F-9B45-B04AAB58A6D3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5" name="Straight Connector 4">
              <a:extLst>
                <a:ext uri="{FF2B5EF4-FFF2-40B4-BE49-F238E27FC236}">
                  <a16:creationId xmlns:a16="http://schemas.microsoft.com/office/drawing/2014/main" id="{04B538BE-299A-C645-BC0C-945BDA094A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36" name="Straight Connector 14">
              <a:extLst>
                <a:ext uri="{FF2B5EF4-FFF2-40B4-BE49-F238E27FC236}">
                  <a16:creationId xmlns:a16="http://schemas.microsoft.com/office/drawing/2014/main" id="{E81917A9-58B0-F649-AC99-4061785EC6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528" name="Group 6">
            <a:extLst>
              <a:ext uri="{FF2B5EF4-FFF2-40B4-BE49-F238E27FC236}">
                <a16:creationId xmlns:a16="http://schemas.microsoft.com/office/drawing/2014/main" id="{DAD4BF28-3F58-8A43-AA82-904DD8291B74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3" name="Straight Connector 15">
              <a:extLst>
                <a:ext uri="{FF2B5EF4-FFF2-40B4-BE49-F238E27FC236}">
                  <a16:creationId xmlns:a16="http://schemas.microsoft.com/office/drawing/2014/main" id="{9945B627-AFC8-A946-B331-AA72B14E93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529" name="Group 17">
            <a:extLst>
              <a:ext uri="{FF2B5EF4-FFF2-40B4-BE49-F238E27FC236}">
                <a16:creationId xmlns:a16="http://schemas.microsoft.com/office/drawing/2014/main" id="{9E5BBF16-7864-704C-A2A7-1CECBE79A90D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1" name="Straight Connector 16">
              <a:extLst>
                <a:ext uri="{FF2B5EF4-FFF2-40B4-BE49-F238E27FC236}">
                  <a16:creationId xmlns:a16="http://schemas.microsoft.com/office/drawing/2014/main" id="{CC5042F7-C919-CA49-883B-516C7EC042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BEF9670A-2A5B-4541-83A9-4420E6CBC9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9551" name="Group 5">
            <a:extLst>
              <a:ext uri="{FF2B5EF4-FFF2-40B4-BE49-F238E27FC236}">
                <a16:creationId xmlns:a16="http://schemas.microsoft.com/office/drawing/2014/main" id="{61418E81-0672-BE43-95F7-19C023DAEB20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4" name="Straight Connector 4">
              <a:extLst>
                <a:ext uri="{FF2B5EF4-FFF2-40B4-BE49-F238E27FC236}">
                  <a16:creationId xmlns:a16="http://schemas.microsoft.com/office/drawing/2014/main" id="{577E7D61-2D53-9F42-8269-560492977E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65" name="Straight Connector 14">
              <a:extLst>
                <a:ext uri="{FF2B5EF4-FFF2-40B4-BE49-F238E27FC236}">
                  <a16:creationId xmlns:a16="http://schemas.microsoft.com/office/drawing/2014/main" id="{B6B7496E-35F9-AF4D-920C-95EB438CE0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552" name="Group 6">
            <a:extLst>
              <a:ext uri="{FF2B5EF4-FFF2-40B4-BE49-F238E27FC236}">
                <a16:creationId xmlns:a16="http://schemas.microsoft.com/office/drawing/2014/main" id="{293FD842-47BE-E546-AF21-B418D1A7E50D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2" name="Straight Connector 15">
              <a:extLst>
                <a:ext uri="{FF2B5EF4-FFF2-40B4-BE49-F238E27FC236}">
                  <a16:creationId xmlns:a16="http://schemas.microsoft.com/office/drawing/2014/main" id="{5C0D7FA4-587B-2E4C-B83D-73ADE0F0DB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553" name="Group 17">
            <a:extLst>
              <a:ext uri="{FF2B5EF4-FFF2-40B4-BE49-F238E27FC236}">
                <a16:creationId xmlns:a16="http://schemas.microsoft.com/office/drawing/2014/main" id="{6A003A34-50B5-1447-BE6E-A5064FBA554C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0" name="Straight Connector 16">
              <a:extLst>
                <a:ext uri="{FF2B5EF4-FFF2-40B4-BE49-F238E27FC236}">
                  <a16:creationId xmlns:a16="http://schemas.microsoft.com/office/drawing/2014/main" id="{1D804021-C6D8-594D-882B-E5FDBC0FAD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554" name="TextBox 2">
            <a:extLst>
              <a:ext uri="{FF2B5EF4-FFF2-40B4-BE49-F238E27FC236}">
                <a16:creationId xmlns:a16="http://schemas.microsoft.com/office/drawing/2014/main" id="{C778AF6F-C5FD-B04F-B8B7-1E0E431C1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608638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19555" name="TextBox 18">
            <a:extLst>
              <a:ext uri="{FF2B5EF4-FFF2-40B4-BE49-F238E27FC236}">
                <a16:creationId xmlns:a16="http://schemas.microsoft.com/office/drawing/2014/main" id="{A32C87A0-215D-1544-AEBA-C1534E654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9100" y="5608638"/>
            <a:ext cx="641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</a:p>
        </p:txBody>
      </p:sp>
      <p:sp>
        <p:nvSpPr>
          <p:cNvPr id="19556" name="TextBox 19">
            <a:extLst>
              <a:ext uri="{FF2B5EF4-FFF2-40B4-BE49-F238E27FC236}">
                <a16:creationId xmlns:a16="http://schemas.microsoft.com/office/drawing/2014/main" id="{7A9FF4F2-2C3F-E047-BD44-20634EC5F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3038" y="5622925"/>
            <a:ext cx="639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</p:txBody>
      </p:sp>
      <p:sp>
        <p:nvSpPr>
          <p:cNvPr id="19557" name="TextBox 20">
            <a:extLst>
              <a:ext uri="{FF2B5EF4-FFF2-40B4-BE49-F238E27FC236}">
                <a16:creationId xmlns:a16="http://schemas.microsoft.com/office/drawing/2014/main" id="{9C79ECAE-ACE1-AC42-9E3E-B0BB416C5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1" y="5622925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79104D58-1D0C-A44F-8EB3-75A387C66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286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sz="3200" kern="0" dirty="0"/>
              <a:t>(alternative names)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A642E6DF-DD4A-8347-AB14-A956FE3DC1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0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2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3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20575" name="Group 5">
            <a:extLst>
              <a:ext uri="{FF2B5EF4-FFF2-40B4-BE49-F238E27FC236}">
                <a16:creationId xmlns:a16="http://schemas.microsoft.com/office/drawing/2014/main" id="{2244154F-FA1D-CB4A-8C73-FE5D7974EF4C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8" name="Straight Connector 4">
              <a:extLst>
                <a:ext uri="{FF2B5EF4-FFF2-40B4-BE49-F238E27FC236}">
                  <a16:creationId xmlns:a16="http://schemas.microsoft.com/office/drawing/2014/main" id="{FD74FE72-7CB0-1549-B2A0-AE925F4E1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89" name="Straight Connector 14">
              <a:extLst>
                <a:ext uri="{FF2B5EF4-FFF2-40B4-BE49-F238E27FC236}">
                  <a16:creationId xmlns:a16="http://schemas.microsoft.com/office/drawing/2014/main" id="{1E25CDF8-9258-EB46-B42E-5827CCB47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0576" name="Group 6">
            <a:extLst>
              <a:ext uri="{FF2B5EF4-FFF2-40B4-BE49-F238E27FC236}">
                <a16:creationId xmlns:a16="http://schemas.microsoft.com/office/drawing/2014/main" id="{3291999F-B4DA-7344-BB7C-ADD34E44D2C0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6" name="Straight Connector 15">
              <a:extLst>
                <a:ext uri="{FF2B5EF4-FFF2-40B4-BE49-F238E27FC236}">
                  <a16:creationId xmlns:a16="http://schemas.microsoft.com/office/drawing/2014/main" id="{FD01C82D-23DC-6F44-9AB2-547F8EDF08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0577" name="Group 17">
            <a:extLst>
              <a:ext uri="{FF2B5EF4-FFF2-40B4-BE49-F238E27FC236}">
                <a16:creationId xmlns:a16="http://schemas.microsoft.com/office/drawing/2014/main" id="{699449A8-4B72-1845-BDD6-8FDD2E963132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4" name="Straight Connector 16">
              <a:extLst>
                <a:ext uri="{FF2B5EF4-FFF2-40B4-BE49-F238E27FC236}">
                  <a16:creationId xmlns:a16="http://schemas.microsoft.com/office/drawing/2014/main" id="{832E032D-9542-EB42-8714-9B09A2DD9D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578" name="TextBox 2">
            <a:extLst>
              <a:ext uri="{FF2B5EF4-FFF2-40B4-BE49-F238E27FC236}">
                <a16:creationId xmlns:a16="http://schemas.microsoft.com/office/drawing/2014/main" id="{CD912E07-92B0-8E4C-BCA2-088E0AD67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608638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0579" name="TextBox 18">
            <a:extLst>
              <a:ext uri="{FF2B5EF4-FFF2-40B4-BE49-F238E27FC236}">
                <a16:creationId xmlns:a16="http://schemas.microsoft.com/office/drawing/2014/main" id="{B57691E8-9791-4149-B0B2-84B2CC170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9100" y="5608638"/>
            <a:ext cx="641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0580" name="TextBox 19">
            <a:extLst>
              <a:ext uri="{FF2B5EF4-FFF2-40B4-BE49-F238E27FC236}">
                <a16:creationId xmlns:a16="http://schemas.microsoft.com/office/drawing/2014/main" id="{32B75107-D0EB-A94D-AB85-FFAEE2FDB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3038" y="5622925"/>
            <a:ext cx="639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20581" name="TextBox 20">
            <a:extLst>
              <a:ext uri="{FF2B5EF4-FFF2-40B4-BE49-F238E27FC236}">
                <a16:creationId xmlns:a16="http://schemas.microsoft.com/office/drawing/2014/main" id="{26D298B7-392E-624A-AAA4-E5548C04E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1" y="5622925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FA39A04A-B9EA-7E44-A30C-BF02E62BD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286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sz="3200" kern="0" dirty="0"/>
              <a:t>( </a:t>
            </a:r>
            <a:r>
              <a:rPr lang="en-US" altLang="en-US" sz="3200" kern="0" dirty="0" err="1"/>
              <a:t>minterms</a:t>
            </a:r>
            <a:r>
              <a:rPr lang="en-US" altLang="en-US" sz="3200" kern="0" dirty="0"/>
              <a:t> )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A7676EAA-2183-7740-B02A-B852E27C14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219200"/>
          </a:xfrm>
        </p:spPr>
        <p:txBody>
          <a:bodyPr/>
          <a:lstStyle/>
          <a:p>
            <a:r>
              <a:rPr lang="en-US" altLang="en-US"/>
              <a:t>Maxterms</a:t>
            </a:r>
            <a:br>
              <a:rPr lang="en-US" altLang="en-US"/>
            </a:br>
            <a:r>
              <a:rPr lang="en-US" altLang="en-US"/>
              <a:t>(an alternative set of basis functions)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1CA22F42-59C5-0444-9002-F97EF953DC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5" y="4665663"/>
            <a:ext cx="123825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3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5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0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2</a:t>
            </a:r>
            <a:r>
              <a:rPr lang="en-US" dirty="0">
                <a:latin typeface="+mj-lt"/>
              </a:rPr>
              <a:t>(x, y)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BA7402A0-6464-EB4F-BA1A-F8646BCBBA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5" y="4665663"/>
            <a:ext cx="123825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3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5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0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2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3650" name="Rectangle 5">
            <a:extLst>
              <a:ext uri="{FF2B5EF4-FFF2-40B4-BE49-F238E27FC236}">
                <a16:creationId xmlns:a16="http://schemas.microsoft.com/office/drawing/2014/main" id="{84DE4A46-B160-8249-AF64-B7219FEB0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438401"/>
            <a:ext cx="427038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1" name="Rectangle 5">
            <a:extLst>
              <a:ext uri="{FF2B5EF4-FFF2-40B4-BE49-F238E27FC236}">
                <a16:creationId xmlns:a16="http://schemas.microsoft.com/office/drawing/2014/main" id="{3469F0EE-D431-1E44-9DA3-EA246F56A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2911476"/>
            <a:ext cx="427038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2" name="Rectangle 5">
            <a:extLst>
              <a:ext uri="{FF2B5EF4-FFF2-40B4-BE49-F238E27FC236}">
                <a16:creationId xmlns:a16="http://schemas.microsoft.com/office/drawing/2014/main" id="{CFE4F9A2-3623-8F41-8C80-51880321D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4" y="3330576"/>
            <a:ext cx="427037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3" name="Rectangle 5">
            <a:extLst>
              <a:ext uri="{FF2B5EF4-FFF2-40B4-BE49-F238E27FC236}">
                <a16:creationId xmlns:a16="http://schemas.microsoft.com/office/drawing/2014/main" id="{482C155E-2577-AB45-87E2-EE6FEF1DE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8925" y="3779838"/>
            <a:ext cx="427038" cy="4175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4D5632EA-0571-0D40-97EB-4CA767701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905001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NAND and NOR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Logic Networks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22BEC7C-5FC4-AC4A-9852-E9176FABC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766DFA5F-5A64-2246-A8E8-603B2AADDB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625" name="Rectangle 5">
            <a:extLst>
              <a:ext uri="{FF2B5EF4-FFF2-40B4-BE49-F238E27FC236}">
                <a16:creationId xmlns:a16="http://schemas.microsoft.com/office/drawing/2014/main" id="{B3B3E3E6-6CC3-0745-AFE5-51E254DF5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6" name="Rectangle 5">
            <a:extLst>
              <a:ext uri="{FF2B5EF4-FFF2-40B4-BE49-F238E27FC236}">
                <a16:creationId xmlns:a16="http://schemas.microsoft.com/office/drawing/2014/main" id="{524BB4FB-5B41-D641-A277-7707623F4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7" name="Rectangle 5">
            <a:extLst>
              <a:ext uri="{FF2B5EF4-FFF2-40B4-BE49-F238E27FC236}">
                <a16:creationId xmlns:a16="http://schemas.microsoft.com/office/drawing/2014/main" id="{9B91DEC7-B23E-544D-A119-73FF9F0B6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8" name="Rectangle 5">
            <a:extLst>
              <a:ext uri="{FF2B5EF4-FFF2-40B4-BE49-F238E27FC236}">
                <a16:creationId xmlns:a16="http://schemas.microsoft.com/office/drawing/2014/main" id="{36173B5E-9B5C-0B47-9598-CBAAE08AD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0D14A3B0-2620-7E48-AB16-653EEA2575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5649" name="Rectangle 5">
            <a:extLst>
              <a:ext uri="{FF2B5EF4-FFF2-40B4-BE49-F238E27FC236}">
                <a16:creationId xmlns:a16="http://schemas.microsoft.com/office/drawing/2014/main" id="{C4EC26CE-EF1D-AB4D-B653-3B6C3E163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0" name="Rectangle 5">
            <a:extLst>
              <a:ext uri="{FF2B5EF4-FFF2-40B4-BE49-F238E27FC236}">
                <a16:creationId xmlns:a16="http://schemas.microsoft.com/office/drawing/2014/main" id="{96F2E81E-A08F-8844-8C3C-295166CC5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1" name="Rectangle 5">
            <a:extLst>
              <a:ext uri="{FF2B5EF4-FFF2-40B4-BE49-F238E27FC236}">
                <a16:creationId xmlns:a16="http://schemas.microsoft.com/office/drawing/2014/main" id="{9DCAE5D1-0C22-8F49-B56F-575EC6F91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2" name="Rectangle 5">
            <a:extLst>
              <a:ext uri="{FF2B5EF4-FFF2-40B4-BE49-F238E27FC236}">
                <a16:creationId xmlns:a16="http://schemas.microsoft.com/office/drawing/2014/main" id="{D8B261B1-E384-9A4C-A3EC-5C1A84E4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5653" name="Straight Connector 8">
            <a:extLst>
              <a:ext uri="{FF2B5EF4-FFF2-40B4-BE49-F238E27FC236}">
                <a16:creationId xmlns:a16="http://schemas.microsoft.com/office/drawing/2014/main" id="{D0DE0C34-EBE1-DE4D-845E-0FBAA093F3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18163" y="199231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4" name="Straight Connector 8">
            <a:extLst>
              <a:ext uri="{FF2B5EF4-FFF2-40B4-BE49-F238E27FC236}">
                <a16:creationId xmlns:a16="http://schemas.microsoft.com/office/drawing/2014/main" id="{F53B55DC-FE15-074A-98D3-07F1FAD1D3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938" y="19986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5" name="Straight Connector 8">
            <a:extLst>
              <a:ext uri="{FF2B5EF4-FFF2-40B4-BE49-F238E27FC236}">
                <a16:creationId xmlns:a16="http://schemas.microsoft.com/office/drawing/2014/main" id="{1832F4FE-29B7-794F-B629-72219907CD7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6563" y="19986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6" name="Straight Connector 8">
            <a:extLst>
              <a:ext uri="{FF2B5EF4-FFF2-40B4-BE49-F238E27FC236}">
                <a16:creationId xmlns:a16="http://schemas.microsoft.com/office/drawing/2014/main" id="{ADF1F1CB-82C2-6648-8611-3E46A54CB6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02651" y="19986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A9B790A8-EAEF-5D4F-A27D-CBF7A48C72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6626" name="Content Placeholder 2">
            <a:extLst>
              <a:ext uri="{FF2B5EF4-FFF2-40B4-BE49-F238E27FC236}">
                <a16:creationId xmlns:a16="http://schemas.microsoft.com/office/drawing/2014/main" id="{09AF40E1-13C7-D648-9AA5-6543059A009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6627" name="Straight Connector 8">
            <a:extLst>
              <a:ext uri="{FF2B5EF4-FFF2-40B4-BE49-F238E27FC236}">
                <a16:creationId xmlns:a16="http://schemas.microsoft.com/office/drawing/2014/main" id="{2F187A5D-42EB-7444-A0A5-30C9518972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8" name="Straight Connector 8">
            <a:extLst>
              <a:ext uri="{FF2B5EF4-FFF2-40B4-BE49-F238E27FC236}">
                <a16:creationId xmlns:a16="http://schemas.microsoft.com/office/drawing/2014/main" id="{29B2443B-04B1-E243-B1AC-0180FDE6BB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9" name="Straight Connector 8">
            <a:extLst>
              <a:ext uri="{FF2B5EF4-FFF2-40B4-BE49-F238E27FC236}">
                <a16:creationId xmlns:a16="http://schemas.microsoft.com/office/drawing/2014/main" id="{DA6EC5D9-E675-1C48-B3D7-B7BCC96484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0" name="Straight Connector 8">
            <a:extLst>
              <a:ext uri="{FF2B5EF4-FFF2-40B4-BE49-F238E27FC236}">
                <a16:creationId xmlns:a16="http://schemas.microsoft.com/office/drawing/2014/main" id="{035CFC6E-D4DB-4541-B40B-837171D7C6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300F03F8-807C-AC46-B9F6-72923803C0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7650" name="Content Placeholder 2">
            <a:extLst>
              <a:ext uri="{FF2B5EF4-FFF2-40B4-BE49-F238E27FC236}">
                <a16:creationId xmlns:a16="http://schemas.microsoft.com/office/drawing/2014/main" id="{C9F9A8C4-C1B0-DD45-A45C-31878A9ED14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7651" name="Straight Connector 8">
            <a:extLst>
              <a:ext uri="{FF2B5EF4-FFF2-40B4-BE49-F238E27FC236}">
                <a16:creationId xmlns:a16="http://schemas.microsoft.com/office/drawing/2014/main" id="{86947259-0CDA-E54C-B45B-4688A345A6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2" name="Straight Connector 8">
            <a:extLst>
              <a:ext uri="{FF2B5EF4-FFF2-40B4-BE49-F238E27FC236}">
                <a16:creationId xmlns:a16="http://schemas.microsoft.com/office/drawing/2014/main" id="{A6DBB361-5D83-2B46-BD1D-062C5260CF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3" name="Straight Connector 8">
            <a:extLst>
              <a:ext uri="{FF2B5EF4-FFF2-40B4-BE49-F238E27FC236}">
                <a16:creationId xmlns:a16="http://schemas.microsoft.com/office/drawing/2014/main" id="{25EBEA08-4ED1-9C49-BA44-9EBB51B00F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4" name="Straight Connector 8">
            <a:extLst>
              <a:ext uri="{FF2B5EF4-FFF2-40B4-BE49-F238E27FC236}">
                <a16:creationId xmlns:a16="http://schemas.microsoft.com/office/drawing/2014/main" id="{8216964F-4D2A-634B-8B59-7E70A172D8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55" name="TextBox 7">
            <a:extLst>
              <a:ext uri="{FF2B5EF4-FFF2-40B4-BE49-F238E27FC236}">
                <a16:creationId xmlns:a16="http://schemas.microsoft.com/office/drawing/2014/main" id="{32099018-EB2B-7547-A9D7-979DF0AD8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135313"/>
            <a:ext cx="30876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these are now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sums, not products.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A7808A28-769A-DC4A-8D34-73409F4E39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8674" name="Content Placeholder 2">
            <a:extLst>
              <a:ext uri="{FF2B5EF4-FFF2-40B4-BE49-F238E27FC236}">
                <a16:creationId xmlns:a16="http://schemas.microsoft.com/office/drawing/2014/main" id="{48709589-27CA-E743-B510-81AF8FF42170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8675" name="Straight Connector 8">
            <a:extLst>
              <a:ext uri="{FF2B5EF4-FFF2-40B4-BE49-F238E27FC236}">
                <a16:creationId xmlns:a16="http://schemas.microsoft.com/office/drawing/2014/main" id="{294703C3-AA6B-C14E-92E1-44F56FD915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6" name="Straight Connector 8">
            <a:extLst>
              <a:ext uri="{FF2B5EF4-FFF2-40B4-BE49-F238E27FC236}">
                <a16:creationId xmlns:a16="http://schemas.microsoft.com/office/drawing/2014/main" id="{603DA5FD-D48B-454B-90FE-37D13AA714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A3D3B5C-CE9A-F24F-89B5-EBF3B20593FC}"/>
              </a:ext>
            </a:extLst>
          </p:cNvPr>
          <p:cNvSpPr txBox="1">
            <a:spLocks/>
          </p:cNvSpPr>
          <p:nvPr/>
        </p:nvSpPr>
        <p:spPr bwMode="auto">
          <a:xfrm>
            <a:off x="1957388" y="2387600"/>
            <a:ext cx="1865312" cy="24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</a:t>
            </a:r>
            <a:r>
              <a:rPr lang="en-US" kern="0" dirty="0">
                <a:solidFill>
                  <a:srgbClr val="FF0000"/>
                </a:solidFill>
              </a:rPr>
              <a:t>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1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1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kern="0" dirty="0">
                <a:solidFill>
                  <a:srgbClr val="FF0000"/>
                </a:solidFill>
              </a:rPr>
              <a:t>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endParaRPr lang="en-US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678" name="TextBox 7">
            <a:extLst>
              <a:ext uri="{FF2B5EF4-FFF2-40B4-BE49-F238E27FC236}">
                <a16:creationId xmlns:a16="http://schemas.microsoft.com/office/drawing/2014/main" id="{C1A1B60B-F578-9048-8E2B-D293DBCF8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2743200"/>
            <a:ext cx="33512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1’s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maxterm sub-index</a:t>
            </a:r>
          </a:p>
        </p:txBody>
      </p:sp>
      <p:cxnSp>
        <p:nvCxnSpPr>
          <p:cNvPr id="28679" name="Straight Connector 8">
            <a:extLst>
              <a:ext uri="{FF2B5EF4-FFF2-40B4-BE49-F238E27FC236}">
                <a16:creationId xmlns:a16="http://schemas.microsoft.com/office/drawing/2014/main" id="{620BB7C8-7170-A641-B514-D0BD90C3B8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0" name="Straight Connector 8">
            <a:extLst>
              <a:ext uri="{FF2B5EF4-FFF2-40B4-BE49-F238E27FC236}">
                <a16:creationId xmlns:a16="http://schemas.microsoft.com/office/drawing/2014/main" id="{34CD7D57-61B0-6D4D-BAD2-E77908DE53F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0B4DF1F6-AA7B-BC47-BF65-4E006ED8FD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685800"/>
          </a:xfrm>
        </p:spPr>
        <p:txBody>
          <a:bodyPr/>
          <a:lstStyle/>
          <a:p>
            <a:r>
              <a:rPr lang="en-US" altLang="en-US" dirty="0"/>
              <a:t>Circuits for the four Maxterms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601734F-D011-534E-B104-CCB6AE48771C}"/>
              </a:ext>
            </a:extLst>
          </p:cNvPr>
          <p:cNvSpPr txBox="1"/>
          <p:nvPr/>
        </p:nvSpPr>
        <p:spPr>
          <a:xfrm>
            <a:off x="6325767" y="1525199"/>
            <a:ext cx="2244525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 = x + y</a:t>
            </a:r>
          </a:p>
        </p:txBody>
      </p:sp>
      <p:grpSp>
        <p:nvGrpSpPr>
          <p:cNvPr id="17415" name="Group 95">
            <a:extLst>
              <a:ext uri="{FF2B5EF4-FFF2-40B4-BE49-F238E27FC236}">
                <a16:creationId xmlns:a16="http://schemas.microsoft.com/office/drawing/2014/main" id="{9A0C0B09-F2CE-3C43-BCE1-12746E0970AA}"/>
              </a:ext>
            </a:extLst>
          </p:cNvPr>
          <p:cNvGrpSpPr>
            <a:grpSpLocks/>
          </p:cNvGrpSpPr>
          <p:nvPr/>
        </p:nvGrpSpPr>
        <p:grpSpPr bwMode="auto">
          <a:xfrm>
            <a:off x="6306063" y="5765803"/>
            <a:ext cx="2244525" cy="461665"/>
            <a:chOff x="287479" y="4657164"/>
            <a:chExt cx="2244359" cy="461367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0CEDA3D7-14E6-CA45-B3F4-4915EAFE1218}"/>
                </a:ext>
              </a:extLst>
            </p:cNvPr>
            <p:cNvSpPr txBox="1"/>
            <p:nvPr/>
          </p:nvSpPr>
          <p:spPr>
            <a:xfrm>
              <a:off x="287479" y="4657164"/>
              <a:ext cx="2244359" cy="46136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3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23" name="Straight Connector 97">
              <a:extLst>
                <a:ext uri="{FF2B5EF4-FFF2-40B4-BE49-F238E27FC236}">
                  <a16:creationId xmlns:a16="http://schemas.microsoft.com/office/drawing/2014/main" id="{93CABFF0-9B33-BE48-A76E-0F27A9C15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753708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4" name="Straight Connector 98">
              <a:extLst>
                <a:ext uri="{FF2B5EF4-FFF2-40B4-BE49-F238E27FC236}">
                  <a16:creationId xmlns:a16="http://schemas.microsoft.com/office/drawing/2014/main" id="{728CF53A-19A5-C44A-AE9A-BA58EC610D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50532" y="471176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6" name="Group 99">
            <a:extLst>
              <a:ext uri="{FF2B5EF4-FFF2-40B4-BE49-F238E27FC236}">
                <a16:creationId xmlns:a16="http://schemas.microsoft.com/office/drawing/2014/main" id="{DE853919-4CDB-1F47-AF99-5CA39616BBAB}"/>
              </a:ext>
            </a:extLst>
          </p:cNvPr>
          <p:cNvGrpSpPr>
            <a:grpSpLocks/>
          </p:cNvGrpSpPr>
          <p:nvPr/>
        </p:nvGrpSpPr>
        <p:grpSpPr bwMode="auto">
          <a:xfrm>
            <a:off x="6309894" y="4370385"/>
            <a:ext cx="2244525" cy="461665"/>
            <a:chOff x="2573479" y="4661647"/>
            <a:chExt cx="2244360" cy="46295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2AA6859-68D5-9349-81D8-83C17B4569DC}"/>
                </a:ext>
              </a:extLst>
            </p:cNvPr>
            <p:cNvSpPr txBox="1"/>
            <p:nvPr/>
          </p:nvSpPr>
          <p:spPr>
            <a:xfrm>
              <a:off x="2573479" y="4661647"/>
              <a:ext cx="2244360" cy="4629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2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21" name="Straight Connector 101">
              <a:extLst>
                <a:ext uri="{FF2B5EF4-FFF2-40B4-BE49-F238E27FC236}">
                  <a16:creationId xmlns:a16="http://schemas.microsoft.com/office/drawing/2014/main" id="{A4687FF6-D31F-F44D-B84E-BF8B08D814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35877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7" name="Group 102">
            <a:extLst>
              <a:ext uri="{FF2B5EF4-FFF2-40B4-BE49-F238E27FC236}">
                <a16:creationId xmlns:a16="http://schemas.microsoft.com/office/drawing/2014/main" id="{DA066CC7-2F73-A74A-8AA2-5ECB0E0725F0}"/>
              </a:ext>
            </a:extLst>
          </p:cNvPr>
          <p:cNvGrpSpPr>
            <a:grpSpLocks/>
          </p:cNvGrpSpPr>
          <p:nvPr/>
        </p:nvGrpSpPr>
        <p:grpSpPr bwMode="auto">
          <a:xfrm>
            <a:off x="6325767" y="2736852"/>
            <a:ext cx="2329484" cy="461665"/>
            <a:chOff x="4800600" y="4661646"/>
            <a:chExt cx="2329313" cy="461367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4FE7C3C-5FE9-2C45-A4EA-24EB9E96435E}"/>
                </a:ext>
              </a:extLst>
            </p:cNvPr>
            <p:cNvSpPr txBox="1"/>
            <p:nvPr/>
          </p:nvSpPr>
          <p:spPr>
            <a:xfrm>
              <a:off x="4800600" y="4661646"/>
              <a:ext cx="2329313" cy="46136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1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19" name="Straight Connector 104">
              <a:extLst>
                <a:ext uri="{FF2B5EF4-FFF2-40B4-BE49-F238E27FC236}">
                  <a16:creationId xmlns:a16="http://schemas.microsoft.com/office/drawing/2014/main" id="{F8D98A7C-6ADF-8A45-8804-8C9CD13BE7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780488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6655809-5422-3E90-A35C-62A003004F45}"/>
              </a:ext>
            </a:extLst>
          </p:cNvPr>
          <p:cNvGrpSpPr/>
          <p:nvPr/>
        </p:nvGrpSpPr>
        <p:grpSpPr>
          <a:xfrm>
            <a:off x="3073913" y="5638800"/>
            <a:ext cx="3059609" cy="820738"/>
            <a:chOff x="3073913" y="5638800"/>
            <a:chExt cx="3059609" cy="820738"/>
          </a:xfrm>
        </p:grpSpPr>
        <p:sp>
          <p:nvSpPr>
            <p:cNvPr id="17465" name="Line 11">
              <a:extLst>
                <a:ext uri="{FF2B5EF4-FFF2-40B4-BE49-F238E27FC236}">
                  <a16:creationId xmlns:a16="http://schemas.microsoft.com/office/drawing/2014/main" id="{5F7EF0B4-3D63-7745-B8BA-B031AD694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71925" y="6038910"/>
              <a:ext cx="36817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">
              <a:extLst>
                <a:ext uri="{FF2B5EF4-FFF2-40B4-BE49-F238E27FC236}">
                  <a16:creationId xmlns:a16="http://schemas.microsoft.com/office/drawing/2014/main" id="{DEEB4BE6-F2B4-4C42-8359-B4FCE4BE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750" y="6229263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Line 13">
              <a:extLst>
                <a:ext uri="{FF2B5EF4-FFF2-40B4-BE49-F238E27FC236}">
                  <a16:creationId xmlns:a16="http://schemas.microsoft.com/office/drawing/2014/main" id="{1D4DA273-B761-B541-B04C-A7FD51BF8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17663" y="6212839"/>
              <a:ext cx="669809" cy="1013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4">
              <a:extLst>
                <a:ext uri="{FF2B5EF4-FFF2-40B4-BE49-F238E27FC236}">
                  <a16:creationId xmlns:a16="http://schemas.microsoft.com/office/drawing/2014/main" id="{45B63179-4C0D-314E-A1FA-B3C56C403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750" y="5914926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Rectangle 74">
              <a:extLst>
                <a:ext uri="{FF2B5EF4-FFF2-40B4-BE49-F238E27FC236}">
                  <a16:creationId xmlns:a16="http://schemas.microsoft.com/office/drawing/2014/main" id="{9736CFCB-51A7-EB43-9235-3ECE803F7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900" y="591969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76">
              <a:extLst>
                <a:ext uri="{FF2B5EF4-FFF2-40B4-BE49-F238E27FC236}">
                  <a16:creationId xmlns:a16="http://schemas.microsoft.com/office/drawing/2014/main" id="{1C0B61C5-A02B-CA43-BFC2-B0CF73681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900" y="6203861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77">
              <a:extLst>
                <a:ext uri="{FF2B5EF4-FFF2-40B4-BE49-F238E27FC236}">
                  <a16:creationId xmlns:a16="http://schemas.microsoft.com/office/drawing/2014/main" id="{BAB4EA86-6A5E-DA48-8366-B7519391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6974" y="5953116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83">
              <a:extLst>
                <a:ext uri="{FF2B5EF4-FFF2-40B4-BE49-F238E27FC236}">
                  <a16:creationId xmlns:a16="http://schemas.microsoft.com/office/drawing/2014/main" id="{C7704024-2F8F-2443-8393-09D59DD5C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2226" y="5946678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4" name="TextBox 71">
              <a:extLst>
                <a:ext uri="{FF2B5EF4-FFF2-40B4-BE49-F238E27FC236}">
                  <a16:creationId xmlns:a16="http://schemas.microsoft.com/office/drawing/2014/main" id="{F58455B8-FAE3-ED47-B807-A6E0FEF11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913" y="5638800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75" name="Rectangle 98">
              <a:extLst>
                <a:ext uri="{FF2B5EF4-FFF2-40B4-BE49-F238E27FC236}">
                  <a16:creationId xmlns:a16="http://schemas.microsoft.com/office/drawing/2014/main" id="{60499DEB-11CB-364B-99EF-8248B9B7DF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39832" y="6094593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Line 17">
              <a:extLst>
                <a:ext uri="{FF2B5EF4-FFF2-40B4-BE49-F238E27FC236}">
                  <a16:creationId xmlns:a16="http://schemas.microsoft.com/office/drawing/2014/main" id="{E2FE314C-074B-6143-A7C5-AB94C2549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14417" y="6226835"/>
              <a:ext cx="132549" cy="109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8">
              <a:extLst>
                <a:ext uri="{FF2B5EF4-FFF2-40B4-BE49-F238E27FC236}">
                  <a16:creationId xmlns:a16="http://schemas.microsoft.com/office/drawing/2014/main" id="{71468AFB-712E-DE4B-AC8C-864EE78A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827" y="6018534"/>
              <a:ext cx="442739" cy="44100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9">
              <a:extLst>
                <a:ext uri="{FF2B5EF4-FFF2-40B4-BE49-F238E27FC236}">
                  <a16:creationId xmlns:a16="http://schemas.microsoft.com/office/drawing/2014/main" id="{5FDC0165-1C33-6A45-8150-06EA498F8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610" y="6169236"/>
              <a:ext cx="117429" cy="1189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TextBox 76">
              <a:extLst>
                <a:ext uri="{FF2B5EF4-FFF2-40B4-BE49-F238E27FC236}">
                  <a16:creationId xmlns:a16="http://schemas.microsoft.com/office/drawing/2014/main" id="{CDDBB3C0-9658-D046-825A-D7B6BF4AD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913" y="6031126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80" name="Line 13">
              <a:extLst>
                <a:ext uri="{FF2B5EF4-FFF2-40B4-BE49-F238E27FC236}">
                  <a16:creationId xmlns:a16="http://schemas.microsoft.com/office/drawing/2014/main" id="{533A877B-BC09-3F49-9850-9F7ECCC06C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1063" y="5877558"/>
              <a:ext cx="141490" cy="383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Line 17">
              <a:extLst>
                <a:ext uri="{FF2B5EF4-FFF2-40B4-BE49-F238E27FC236}">
                  <a16:creationId xmlns:a16="http://schemas.microsoft.com/office/drawing/2014/main" id="{64F62360-08DE-B54F-88C2-88B1CFF97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089" y="5886361"/>
              <a:ext cx="682250" cy="940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8">
              <a:extLst>
                <a:ext uri="{FF2B5EF4-FFF2-40B4-BE49-F238E27FC236}">
                  <a16:creationId xmlns:a16="http://schemas.microsoft.com/office/drawing/2014/main" id="{B931427B-E959-1743-8EEE-F9CEF011A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226" y="5676962"/>
              <a:ext cx="442739" cy="44100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9">
              <a:extLst>
                <a:ext uri="{FF2B5EF4-FFF2-40B4-BE49-F238E27FC236}">
                  <a16:creationId xmlns:a16="http://schemas.microsoft.com/office/drawing/2014/main" id="{5C2ED08B-7B65-D149-B7EF-4C6D0CC94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009" y="5827665"/>
              <a:ext cx="117429" cy="1189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" name="Group 3">
              <a:extLst>
                <a:ext uri="{FF2B5EF4-FFF2-40B4-BE49-F238E27FC236}">
                  <a16:creationId xmlns:a16="http://schemas.microsoft.com/office/drawing/2014/main" id="{D8789420-2259-4956-E2A7-F5F408E3A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1400" y="5796293"/>
              <a:ext cx="635000" cy="501650"/>
              <a:chOff x="2481263" y="3435350"/>
              <a:chExt cx="635000" cy="501650"/>
            </a:xfrm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358BA21F-058B-A8B2-36BB-7AD114EE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" name="Freeform 7">
                <a:extLst>
                  <a:ext uri="{FF2B5EF4-FFF2-40B4-BE49-F238E27FC236}">
                    <a16:creationId xmlns:a16="http://schemas.microsoft.com/office/drawing/2014/main" id="{6B53057F-1B06-1656-24AE-73DEBD60E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C06E61ED-13A1-FDC9-E030-AF385F9F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7A2D8CD4-8420-AC7C-BE36-6A1D7CD1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175231-AFC8-169A-FF39-39EF111C190F}"/>
              </a:ext>
            </a:extLst>
          </p:cNvPr>
          <p:cNvGrpSpPr/>
          <p:nvPr/>
        </p:nvGrpSpPr>
        <p:grpSpPr>
          <a:xfrm>
            <a:off x="3074568" y="1371600"/>
            <a:ext cx="2254684" cy="750770"/>
            <a:chOff x="3074568" y="1371600"/>
            <a:chExt cx="2254684" cy="750770"/>
          </a:xfrm>
        </p:grpSpPr>
        <p:sp>
          <p:nvSpPr>
            <p:cNvPr id="17489" name="Freeform 10">
              <a:extLst>
                <a:ext uri="{FF2B5EF4-FFF2-40B4-BE49-F238E27FC236}">
                  <a16:creationId xmlns:a16="http://schemas.microsoft.com/office/drawing/2014/main" id="{C14DE6D6-77F3-7B46-BABA-5F925C4B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456" y="1763974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Line 11">
              <a:extLst>
                <a:ext uri="{FF2B5EF4-FFF2-40B4-BE49-F238E27FC236}">
                  <a16:creationId xmlns:a16="http://schemas.microsoft.com/office/drawing/2014/main" id="{C98027CA-4FBA-9D46-BEAE-0FF6C55F9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0455" y="1763974"/>
              <a:ext cx="43971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2">
              <a:extLst>
                <a:ext uri="{FF2B5EF4-FFF2-40B4-BE49-F238E27FC236}">
                  <a16:creationId xmlns:a16="http://schemas.microsoft.com/office/drawing/2014/main" id="{A761A44C-B340-5445-ADD0-6E4019F6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805" y="1932340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Line 13">
              <a:extLst>
                <a:ext uri="{FF2B5EF4-FFF2-40B4-BE49-F238E27FC236}">
                  <a16:creationId xmlns:a16="http://schemas.microsoft.com/office/drawing/2014/main" id="{1E1E5A8F-DC52-C940-8786-E2D85F411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7805" y="1932340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4">
              <a:extLst>
                <a:ext uri="{FF2B5EF4-FFF2-40B4-BE49-F238E27FC236}">
                  <a16:creationId xmlns:a16="http://schemas.microsoft.com/office/drawing/2014/main" id="{38F43AEE-AE7F-E143-9F55-92E7C135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805" y="161784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Line 15">
              <a:extLst>
                <a:ext uri="{FF2B5EF4-FFF2-40B4-BE49-F238E27FC236}">
                  <a16:creationId xmlns:a16="http://schemas.microsoft.com/office/drawing/2014/main" id="{7BF208BB-F795-9E48-B4CD-63B8206D39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7805" y="1617844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Rectangle 74">
              <a:extLst>
                <a:ext uri="{FF2B5EF4-FFF2-40B4-BE49-F238E27FC236}">
                  <a16:creationId xmlns:a16="http://schemas.microsoft.com/office/drawing/2014/main" id="{41E8FC35-301E-7B44-A163-1BEE467F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955" y="162261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6" name="Rectangle 76">
              <a:extLst>
                <a:ext uri="{FF2B5EF4-FFF2-40B4-BE49-F238E27FC236}">
                  <a16:creationId xmlns:a16="http://schemas.microsoft.com/office/drawing/2014/main" id="{A132917E-5CF4-8B4C-8027-97C769AB7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955" y="1906926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7" name="Rectangle 77">
              <a:extLst>
                <a:ext uri="{FF2B5EF4-FFF2-40B4-BE49-F238E27FC236}">
                  <a16:creationId xmlns:a16="http://schemas.microsoft.com/office/drawing/2014/main" id="{3425E458-1523-914E-910A-21F7C1F2F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029" y="1656053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8" name="Rectangle 79">
              <a:extLst>
                <a:ext uri="{FF2B5EF4-FFF2-40B4-BE49-F238E27FC236}">
                  <a16:creationId xmlns:a16="http://schemas.microsoft.com/office/drawing/2014/main" id="{5FDE507F-F9BD-1E4A-870B-3EA8619CB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881" y="1655964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9" name="Rectangle 80">
              <a:extLst>
                <a:ext uri="{FF2B5EF4-FFF2-40B4-BE49-F238E27FC236}">
                  <a16:creationId xmlns:a16="http://schemas.microsoft.com/office/drawing/2014/main" id="{88669964-BDAB-AF49-AC75-0AA6A499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368" y="175603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0" name="Rectangle 83">
              <a:extLst>
                <a:ext uri="{FF2B5EF4-FFF2-40B4-BE49-F238E27FC236}">
                  <a16:creationId xmlns:a16="http://schemas.microsoft.com/office/drawing/2014/main" id="{3B802C80-4109-A742-BD84-2073DD77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281" y="1649613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2" name="TextBox 3">
              <a:extLst>
                <a:ext uri="{FF2B5EF4-FFF2-40B4-BE49-F238E27FC236}">
                  <a16:creationId xmlns:a16="http://schemas.microsoft.com/office/drawing/2014/main" id="{7F19BA41-509F-D64B-B7CE-5A267D71B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1676355"/>
              <a:ext cx="298480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503" name="TextBox 29">
              <a:extLst>
                <a:ext uri="{FF2B5EF4-FFF2-40B4-BE49-F238E27FC236}">
                  <a16:creationId xmlns:a16="http://schemas.microsoft.com/office/drawing/2014/main" id="{53C2D7E6-578E-C14D-97D9-CDDBF05C5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1371600"/>
              <a:ext cx="298480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19" name="Group 3">
              <a:extLst>
                <a:ext uri="{FF2B5EF4-FFF2-40B4-BE49-F238E27FC236}">
                  <a16:creationId xmlns:a16="http://schemas.microsoft.com/office/drawing/2014/main" id="{16F88B86-5A97-9DEB-6CD3-9DDC8357F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37239" y="1514374"/>
              <a:ext cx="635000" cy="501650"/>
              <a:chOff x="2481263" y="3435350"/>
              <a:chExt cx="635000" cy="501650"/>
            </a:xfrm>
          </p:grpSpPr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861B3F65-3B12-67B2-4230-CD728F5C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F89A0D4F-F930-93A6-8AA2-F2CE3F0D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8">
                <a:extLst>
                  <a:ext uri="{FF2B5EF4-FFF2-40B4-BE49-F238E27FC236}">
                    <a16:creationId xmlns:a16="http://schemas.microsoft.com/office/drawing/2014/main" id="{0F0FBC5F-D0A9-5F0C-394D-AB5379D7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5B6DA05A-5E3F-8129-5B47-10BC66B3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5E83565-96CC-1B6D-2353-600103546C65}"/>
              </a:ext>
            </a:extLst>
          </p:cNvPr>
          <p:cNvGrpSpPr/>
          <p:nvPr/>
        </p:nvGrpSpPr>
        <p:grpSpPr>
          <a:xfrm>
            <a:off x="3074568" y="2544763"/>
            <a:ext cx="2674937" cy="884237"/>
            <a:chOff x="3074568" y="2544763"/>
            <a:chExt cx="2674937" cy="884237"/>
          </a:xfrm>
        </p:grpSpPr>
        <p:sp>
          <p:nvSpPr>
            <p:cNvPr id="17425" name="Line 11">
              <a:extLst>
                <a:ext uri="{FF2B5EF4-FFF2-40B4-BE49-F238E27FC236}">
                  <a16:creationId xmlns:a16="http://schemas.microsoft.com/office/drawing/2014/main" id="{A87ABA83-73AC-0443-A32F-49F8613EB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0764" y="3011147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4">
              <a:extLst>
                <a:ext uri="{FF2B5EF4-FFF2-40B4-BE49-F238E27FC236}">
                  <a16:creationId xmlns:a16="http://schemas.microsoft.com/office/drawing/2014/main" id="{D5720266-0945-6049-9698-63CD39BB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222" y="2544763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5">
              <a:extLst>
                <a:ext uri="{FF2B5EF4-FFF2-40B4-BE49-F238E27FC236}">
                  <a16:creationId xmlns:a16="http://schemas.microsoft.com/office/drawing/2014/main" id="{0A05A717-2308-DC49-87B4-48913C1B0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45313" y="2858318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Rectangle 74">
              <a:extLst>
                <a:ext uri="{FF2B5EF4-FFF2-40B4-BE49-F238E27FC236}">
                  <a16:creationId xmlns:a16="http://schemas.microsoft.com/office/drawing/2014/main" id="{EB8D60B1-4BC5-BD42-88BE-CA04BFF9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396" y="25495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0" name="TextBox 47">
              <a:extLst>
                <a:ext uri="{FF2B5EF4-FFF2-40B4-BE49-F238E27FC236}">
                  <a16:creationId xmlns:a16="http://schemas.microsoft.com/office/drawing/2014/main" id="{62BBF158-8C3A-F74E-BC3C-9C8FC48AA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2621005"/>
              <a:ext cx="298480" cy="400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31" name="Rectangle 98">
              <a:extLst>
                <a:ext uri="{FF2B5EF4-FFF2-40B4-BE49-F238E27FC236}">
                  <a16:creationId xmlns:a16="http://schemas.microsoft.com/office/drawing/2014/main" id="{9EA96CD1-0262-E144-A2DB-3467A826AE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40255" y="300889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32" name="Group 92">
              <a:extLst>
                <a:ext uri="{FF2B5EF4-FFF2-40B4-BE49-F238E27FC236}">
                  <a16:creationId xmlns:a16="http://schemas.microsoft.com/office/drawing/2014/main" id="{3163887B-B540-E844-BB3B-85286641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4672" y="2979964"/>
              <a:ext cx="1330991" cy="395583"/>
              <a:chOff x="4060334" y="4432774"/>
              <a:chExt cx="1330991" cy="395510"/>
            </a:xfrm>
          </p:grpSpPr>
          <p:sp>
            <p:nvSpPr>
              <p:cNvPr id="17434" name="Freeform 12">
                <a:extLst>
                  <a:ext uri="{FF2B5EF4-FFF2-40B4-BE49-F238E27FC236}">
                    <a16:creationId xmlns:a16="http://schemas.microsoft.com/office/drawing/2014/main" id="{CF66D9BB-9C6F-ED49-AB90-4E0535E3F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759" y="461250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Line 13">
                <a:extLst>
                  <a:ext uri="{FF2B5EF4-FFF2-40B4-BE49-F238E27FC236}">
                    <a16:creationId xmlns:a16="http://schemas.microsoft.com/office/drawing/2014/main" id="{2D92ED2D-CE1B-6644-9539-7ED8D848E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5895" y="4604608"/>
                <a:ext cx="475430" cy="159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Rectangle 76">
                <a:extLst>
                  <a:ext uri="{FF2B5EF4-FFF2-40B4-BE49-F238E27FC236}">
                    <a16:creationId xmlns:a16="http://schemas.microsoft.com/office/drawing/2014/main" id="{88FB6CE8-8686-1B47-9AFD-F1125BBBB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933" y="4587053"/>
                <a:ext cx="44884" cy="215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7437" name="Line 17">
                <a:extLst>
                  <a:ext uri="{FF2B5EF4-FFF2-40B4-BE49-F238E27FC236}">
                    <a16:creationId xmlns:a16="http://schemas.microsoft.com/office/drawing/2014/main" id="{A4579CEB-8545-6A46-90F5-42482B640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60334" y="4612761"/>
                <a:ext cx="308137" cy="431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18">
                <a:extLst>
                  <a:ext uri="{FF2B5EF4-FFF2-40B4-BE49-F238E27FC236}">
                    <a16:creationId xmlns:a16="http://schemas.microsoft.com/office/drawing/2014/main" id="{1DFF3CF4-A9B6-D84C-861D-BA37C36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227" y="443277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19">
                <a:extLst>
                  <a:ext uri="{FF2B5EF4-FFF2-40B4-BE49-F238E27FC236}">
                    <a16:creationId xmlns:a16="http://schemas.microsoft.com/office/drawing/2014/main" id="{12C730F4-3766-7F4F-BAAD-D5F677EA9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392" y="455235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3" name="TextBox 60">
              <a:extLst>
                <a:ext uri="{FF2B5EF4-FFF2-40B4-BE49-F238E27FC236}">
                  <a16:creationId xmlns:a16="http://schemas.microsoft.com/office/drawing/2014/main" id="{51AA724F-062B-8142-9C3C-E33ED4D7D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3028816"/>
              <a:ext cx="298480" cy="400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25" name="Group 3">
              <a:extLst>
                <a:ext uri="{FF2B5EF4-FFF2-40B4-BE49-F238E27FC236}">
                  <a16:creationId xmlns:a16="http://schemas.microsoft.com/office/drawing/2014/main" id="{DD3357F6-1C8D-D6EF-6C06-50B32B51C4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6925" y="2764981"/>
              <a:ext cx="635000" cy="501650"/>
              <a:chOff x="2481263" y="3435350"/>
              <a:chExt cx="635000" cy="501650"/>
            </a:xfrm>
          </p:grpSpPr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092B64EA-AE60-FE04-FC81-66E630D6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CD8125CC-F0C1-78E0-D33D-435CE267F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B471A15E-1A50-C5B9-4C70-7EC5D8950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9F2CD8D9-40E9-2AFF-D02F-841BC189B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66EF56D-9C52-53C9-B881-DA9B76ACCA24}"/>
              </a:ext>
            </a:extLst>
          </p:cNvPr>
          <p:cNvGrpSpPr/>
          <p:nvPr/>
        </p:nvGrpSpPr>
        <p:grpSpPr>
          <a:xfrm>
            <a:off x="3055520" y="4114800"/>
            <a:ext cx="2689225" cy="884238"/>
            <a:chOff x="3055520" y="4114800"/>
            <a:chExt cx="2689225" cy="884238"/>
          </a:xfrm>
        </p:grpSpPr>
        <p:sp>
          <p:nvSpPr>
            <p:cNvPr id="17445" name="Line 11">
              <a:extLst>
                <a:ext uri="{FF2B5EF4-FFF2-40B4-BE49-F238E27FC236}">
                  <a16:creationId xmlns:a16="http://schemas.microsoft.com/office/drawing/2014/main" id="{8AF65DDF-15A6-E946-97A8-A605064025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109" y="4580550"/>
              <a:ext cx="298636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2">
              <a:extLst>
                <a:ext uri="{FF2B5EF4-FFF2-40B4-BE49-F238E27FC236}">
                  <a16:creationId xmlns:a16="http://schemas.microsoft.com/office/drawing/2014/main" id="{E3D2E216-3499-5B49-A421-291DCFC8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46" y="4429838"/>
              <a:ext cx="295134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Line 13">
              <a:extLst>
                <a:ext uri="{FF2B5EF4-FFF2-40B4-BE49-F238E27FC236}">
                  <a16:creationId xmlns:a16="http://schemas.microsoft.com/office/drawing/2014/main" id="{AF089C10-A36E-444C-A532-2DF1C9FB9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840" y="4421938"/>
              <a:ext cx="475262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14">
              <a:extLst>
                <a:ext uri="{FF2B5EF4-FFF2-40B4-BE49-F238E27FC236}">
                  <a16:creationId xmlns:a16="http://schemas.microsoft.com/office/drawing/2014/main" id="{2E7C2A31-88A5-4E41-A53B-1BD9AA0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46" y="4114800"/>
              <a:ext cx="295134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15">
              <a:extLst>
                <a:ext uri="{FF2B5EF4-FFF2-40B4-BE49-F238E27FC236}">
                  <a16:creationId xmlns:a16="http://schemas.microsoft.com/office/drawing/2014/main" id="{C5CDC997-932D-864B-BF73-6A73243BE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8993" y="4718296"/>
              <a:ext cx="1331278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Rectangle 74">
              <a:extLst>
                <a:ext uri="{FF2B5EF4-FFF2-40B4-BE49-F238E27FC236}">
                  <a16:creationId xmlns:a16="http://schemas.microsoft.com/office/drawing/2014/main" id="{61FD39B8-1384-8C4D-9D7B-4F6C0876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889" y="4119574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1" name="Rectangle 76">
              <a:extLst>
                <a:ext uri="{FF2B5EF4-FFF2-40B4-BE49-F238E27FC236}">
                  <a16:creationId xmlns:a16="http://schemas.microsoft.com/office/drawing/2014/main" id="{FAFCDF5F-FBE4-0441-8AAB-259FB4B6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889" y="440438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3" name="TextBox 47">
              <a:extLst>
                <a:ext uri="{FF2B5EF4-FFF2-40B4-BE49-F238E27FC236}">
                  <a16:creationId xmlns:a16="http://schemas.microsoft.com/office/drawing/2014/main" id="{3022EC1F-777F-284F-A06F-20238CDCE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5520" y="4191043"/>
              <a:ext cx="298374" cy="400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54" name="Rectangle 98">
              <a:extLst>
                <a:ext uri="{FF2B5EF4-FFF2-40B4-BE49-F238E27FC236}">
                  <a16:creationId xmlns:a16="http://schemas.microsoft.com/office/drawing/2014/main" id="{F5E2EAC1-440E-9546-B136-BD6FD95492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20538" y="4578927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5" name="Line 17">
              <a:extLst>
                <a:ext uri="{FF2B5EF4-FFF2-40B4-BE49-F238E27FC236}">
                  <a16:creationId xmlns:a16="http://schemas.microsoft.com/office/drawing/2014/main" id="{674844AF-103B-8744-9A5E-32C837D2E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2146" y="4428504"/>
              <a:ext cx="31246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8">
              <a:extLst>
                <a:ext uri="{FF2B5EF4-FFF2-40B4-BE49-F238E27FC236}">
                  <a16:creationId xmlns:a16="http://schemas.microsoft.com/office/drawing/2014/main" id="{B5176882-0DE2-D14B-82BB-DEFC1D6A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371" y="4250072"/>
              <a:ext cx="426202" cy="39558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9">
              <a:extLst>
                <a:ext uri="{FF2B5EF4-FFF2-40B4-BE49-F238E27FC236}">
                  <a16:creationId xmlns:a16="http://schemas.microsoft.com/office/drawing/2014/main" id="{08752123-A821-334A-AFF3-76FC41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384" y="4369678"/>
              <a:ext cx="117373" cy="119241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TextBox 60">
              <a:extLst>
                <a:ext uri="{FF2B5EF4-FFF2-40B4-BE49-F238E27FC236}">
                  <a16:creationId xmlns:a16="http://schemas.microsoft.com/office/drawing/2014/main" id="{CAAA5B5C-827F-1647-8765-F9A0E66F8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5520" y="4598853"/>
              <a:ext cx="298374" cy="400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31" name="Group 3">
              <a:extLst>
                <a:ext uri="{FF2B5EF4-FFF2-40B4-BE49-F238E27FC236}">
                  <a16:creationId xmlns:a16="http://schemas.microsoft.com/office/drawing/2014/main" id="{2A6F0397-1BA4-C609-B6C6-E4B6C22744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5877" y="4330400"/>
              <a:ext cx="635000" cy="501650"/>
              <a:chOff x="2481263" y="3435350"/>
              <a:chExt cx="635000" cy="501650"/>
            </a:xfrm>
          </p:grpSpPr>
          <p:sp>
            <p:nvSpPr>
              <p:cNvPr id="32" name="Freeform 6">
                <a:extLst>
                  <a:ext uri="{FF2B5EF4-FFF2-40B4-BE49-F238E27FC236}">
                    <a16:creationId xmlns:a16="http://schemas.microsoft.com/office/drawing/2014/main" id="{5639BAF8-F42B-B61A-AC35-47D1BDDE8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7">
                <a:extLst>
                  <a:ext uri="{FF2B5EF4-FFF2-40B4-BE49-F238E27FC236}">
                    <a16:creationId xmlns:a16="http://schemas.microsoft.com/office/drawing/2014/main" id="{3F0A46F2-C5A7-C409-B77B-50BB3749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B4FE6956-C506-70C4-F99E-39CA4C1D8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9C175D0A-8391-642E-B468-AF4F6F89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642589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09093287-6F86-3940-8BB2-FCA8815A73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 and Maxterms</a:t>
            </a:r>
          </a:p>
        </p:txBody>
      </p:sp>
      <p:grpSp>
        <p:nvGrpSpPr>
          <p:cNvPr id="29698" name="Group 2">
            <a:extLst>
              <a:ext uri="{FF2B5EF4-FFF2-40B4-BE49-F238E27FC236}">
                <a16:creationId xmlns:a16="http://schemas.microsoft.com/office/drawing/2014/main" id="{D0256641-111A-E24E-9EDE-6D5C1872786C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2286001"/>
            <a:ext cx="7634287" cy="2441575"/>
            <a:chOff x="762000" y="1687513"/>
            <a:chExt cx="7634288" cy="2441574"/>
          </a:xfrm>
        </p:grpSpPr>
        <p:sp>
          <p:nvSpPr>
            <p:cNvPr id="29699" name="Rectangle 3">
              <a:extLst>
                <a:ext uri="{FF2B5EF4-FFF2-40B4-BE49-F238E27FC236}">
                  <a16:creationId xmlns:a16="http://schemas.microsoft.com/office/drawing/2014/main" id="{08049F36-F598-7D4A-B529-97407DDB9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687513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00" name="Picture 4">
              <a:extLst>
                <a:ext uri="{FF2B5EF4-FFF2-40B4-BE49-F238E27FC236}">
                  <a16:creationId xmlns:a16="http://schemas.microsoft.com/office/drawing/2014/main" id="{B181C5E0-8EFE-DA43-A2F9-E4CFC6F8E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914525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1" name="Picture 5">
              <a:extLst>
                <a:ext uri="{FF2B5EF4-FFF2-40B4-BE49-F238E27FC236}">
                  <a16:creationId xmlns:a16="http://schemas.microsoft.com/office/drawing/2014/main" id="{40CEE744-94E0-F346-BF82-E999D7A6F4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976438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2" name="Picture 6">
              <a:extLst>
                <a:ext uri="{FF2B5EF4-FFF2-40B4-BE49-F238E27FC236}">
                  <a16:creationId xmlns:a16="http://schemas.microsoft.com/office/drawing/2014/main" id="{5AB3A27D-5F89-1942-BB88-7F49CAB65B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984375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03" name="Rectangle 7">
              <a:extLst>
                <a:ext uri="{FF2B5EF4-FFF2-40B4-BE49-F238E27FC236}">
                  <a16:creationId xmlns:a16="http://schemas.microsoft.com/office/drawing/2014/main" id="{4F6B1214-AB2F-F84E-B624-397DF7404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00213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4" name="Rectangle 8">
              <a:extLst>
                <a:ext uri="{FF2B5EF4-FFF2-40B4-BE49-F238E27FC236}">
                  <a16:creationId xmlns:a16="http://schemas.microsoft.com/office/drawing/2014/main" id="{3CF32609-DDE6-3449-ADC1-81C87D20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00213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5" name="Rectangle 9">
              <a:extLst>
                <a:ext uri="{FF2B5EF4-FFF2-40B4-BE49-F238E27FC236}">
                  <a16:creationId xmlns:a16="http://schemas.microsoft.com/office/drawing/2014/main" id="{7B60CE5F-035D-3842-9F85-D910BF6E4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00213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6" name="Rectangle 10">
              <a:extLst>
                <a:ext uri="{FF2B5EF4-FFF2-40B4-BE49-F238E27FC236}">
                  <a16:creationId xmlns:a16="http://schemas.microsoft.com/office/drawing/2014/main" id="{A77BCB22-A19C-FD45-9E18-01A48163A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00213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07" name="Picture 11">
              <a:extLst>
                <a:ext uri="{FF2B5EF4-FFF2-40B4-BE49-F238E27FC236}">
                  <a16:creationId xmlns:a16="http://schemas.microsoft.com/office/drawing/2014/main" id="{69F321CE-7130-3D44-94C2-F7F9B24B42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8" name="Picture 12">
              <a:extLst>
                <a:ext uri="{FF2B5EF4-FFF2-40B4-BE49-F238E27FC236}">
                  <a16:creationId xmlns:a16="http://schemas.microsoft.com/office/drawing/2014/main" id="{58ED8B23-F424-BE42-84BC-9F806A5AD7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23114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9" name="Picture 13">
              <a:extLst>
                <a:ext uri="{FF2B5EF4-FFF2-40B4-BE49-F238E27FC236}">
                  <a16:creationId xmlns:a16="http://schemas.microsoft.com/office/drawing/2014/main" id="{4581565C-A84D-3242-B71C-E52CD4669B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0" name="Picture 14">
              <a:extLst>
                <a:ext uri="{FF2B5EF4-FFF2-40B4-BE49-F238E27FC236}">
                  <a16:creationId xmlns:a16="http://schemas.microsoft.com/office/drawing/2014/main" id="{ACEC6F31-E1BE-294C-B30D-B8FEE15E13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2241550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1" name="Picture 15">
              <a:extLst>
                <a:ext uri="{FF2B5EF4-FFF2-40B4-BE49-F238E27FC236}">
                  <a16:creationId xmlns:a16="http://schemas.microsoft.com/office/drawing/2014/main" id="{9FB0FD62-A1B2-F340-B8FF-60CCEE3E1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2308225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2" name="Picture 16">
              <a:extLst>
                <a:ext uri="{FF2B5EF4-FFF2-40B4-BE49-F238E27FC236}">
                  <a16:creationId xmlns:a16="http://schemas.microsoft.com/office/drawing/2014/main" id="{168D3E78-6A1D-9743-94E3-435B5CB9C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3" name="Rectangle 17">
              <a:extLst>
                <a:ext uri="{FF2B5EF4-FFF2-40B4-BE49-F238E27FC236}">
                  <a16:creationId xmlns:a16="http://schemas.microsoft.com/office/drawing/2014/main" id="{D116C194-1389-0546-866A-948CBCE2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208213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14" name="Picture 18">
              <a:extLst>
                <a:ext uri="{FF2B5EF4-FFF2-40B4-BE49-F238E27FC236}">
                  <a16:creationId xmlns:a16="http://schemas.microsoft.com/office/drawing/2014/main" id="{B60459A5-AEF1-984D-8D67-DDCEEC78E1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4112" y="23114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5" name="Picture 19">
              <a:extLst>
                <a:ext uri="{FF2B5EF4-FFF2-40B4-BE49-F238E27FC236}">
                  <a16:creationId xmlns:a16="http://schemas.microsoft.com/office/drawing/2014/main" id="{382CE1A0-FC8B-0544-BF35-38FBB9E8E1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9212" y="23463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6" name="Picture 20">
              <a:extLst>
                <a:ext uri="{FF2B5EF4-FFF2-40B4-BE49-F238E27FC236}">
                  <a16:creationId xmlns:a16="http://schemas.microsoft.com/office/drawing/2014/main" id="{C874A515-4E46-564C-93CC-9B3ADE550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8475" y="23114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7" name="Picture 21">
              <a:extLst>
                <a:ext uri="{FF2B5EF4-FFF2-40B4-BE49-F238E27FC236}">
                  <a16:creationId xmlns:a16="http://schemas.microsoft.com/office/drawing/2014/main" id="{E5D7BFFD-179D-3D48-8263-F7BFA9723D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2346325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8" name="Rectangle 24">
              <a:extLst>
                <a:ext uri="{FF2B5EF4-FFF2-40B4-BE49-F238E27FC236}">
                  <a16:creationId xmlns:a16="http://schemas.microsoft.com/office/drawing/2014/main" id="{55FCC1B3-564D-214D-B917-FC12EFA6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208213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19" name="Rectangle 25">
              <a:extLst>
                <a:ext uri="{FF2B5EF4-FFF2-40B4-BE49-F238E27FC236}">
                  <a16:creationId xmlns:a16="http://schemas.microsoft.com/office/drawing/2014/main" id="{DCBADA9D-17C9-F24C-BEDB-6316C4F80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208213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20" name="Picture 26">
              <a:extLst>
                <a:ext uri="{FF2B5EF4-FFF2-40B4-BE49-F238E27FC236}">
                  <a16:creationId xmlns:a16="http://schemas.microsoft.com/office/drawing/2014/main" id="{1BB06555-8EF4-3A43-9DC9-FD9B1777E6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246313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1" name="Picture 27">
              <a:extLst>
                <a:ext uri="{FF2B5EF4-FFF2-40B4-BE49-F238E27FC236}">
                  <a16:creationId xmlns:a16="http://schemas.microsoft.com/office/drawing/2014/main" id="{9E3EA391-8014-354C-8485-A080E0726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2249488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2" name="Picture 28">
              <a:extLst>
                <a:ext uri="{FF2B5EF4-FFF2-40B4-BE49-F238E27FC236}">
                  <a16:creationId xmlns:a16="http://schemas.microsoft.com/office/drawing/2014/main" id="{7CADDE12-2BE8-1A4B-A1AF-5B7728E8B9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3" name="Picture 29">
              <a:extLst>
                <a:ext uri="{FF2B5EF4-FFF2-40B4-BE49-F238E27FC236}">
                  <a16:creationId xmlns:a16="http://schemas.microsoft.com/office/drawing/2014/main" id="{C0309183-781E-6045-A0CE-7C227AC319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2265363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4" name="Picture 30">
              <a:extLst>
                <a:ext uri="{FF2B5EF4-FFF2-40B4-BE49-F238E27FC236}">
                  <a16:creationId xmlns:a16="http://schemas.microsoft.com/office/drawing/2014/main" id="{19D3E254-E036-A14F-A418-C56C99CB9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5" name="Picture 31">
              <a:extLst>
                <a:ext uri="{FF2B5EF4-FFF2-40B4-BE49-F238E27FC236}">
                  <a16:creationId xmlns:a16="http://schemas.microsoft.com/office/drawing/2014/main" id="{C94FB1F3-C640-6140-8656-2E7A3D6D3D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2312988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6" name="Picture 32">
              <a:extLst>
                <a:ext uri="{FF2B5EF4-FFF2-40B4-BE49-F238E27FC236}">
                  <a16:creationId xmlns:a16="http://schemas.microsoft.com/office/drawing/2014/main" id="{26363164-DC88-014A-B185-F9A10AB1FC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27" name="Rectangle 33">
              <a:extLst>
                <a:ext uri="{FF2B5EF4-FFF2-40B4-BE49-F238E27FC236}">
                  <a16:creationId xmlns:a16="http://schemas.microsoft.com/office/drawing/2014/main" id="{0E2F9921-D32D-CF44-B6A8-865DFE1D2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208213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28" name="Picture 34">
              <a:extLst>
                <a:ext uri="{FF2B5EF4-FFF2-40B4-BE49-F238E27FC236}">
                  <a16:creationId xmlns:a16="http://schemas.microsoft.com/office/drawing/2014/main" id="{6DA2C640-0A2F-7644-805F-64555885A5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2246313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9" name="Picture 35">
              <a:extLst>
                <a:ext uri="{FF2B5EF4-FFF2-40B4-BE49-F238E27FC236}">
                  <a16:creationId xmlns:a16="http://schemas.microsoft.com/office/drawing/2014/main" id="{2C788165-02AA-BA4D-BA1A-87E4063E9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2308225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0" name="Picture 36">
              <a:extLst>
                <a:ext uri="{FF2B5EF4-FFF2-40B4-BE49-F238E27FC236}">
                  <a16:creationId xmlns:a16="http://schemas.microsoft.com/office/drawing/2014/main" id="{32B94513-9E3D-8C47-8130-7537EBBA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2314575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1" name="Picture 37">
              <a:extLst>
                <a:ext uri="{FF2B5EF4-FFF2-40B4-BE49-F238E27FC236}">
                  <a16:creationId xmlns:a16="http://schemas.microsoft.com/office/drawing/2014/main" id="{1CA559F9-6779-6E4C-8046-BCF412E769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2265363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2" name="Picture 38">
              <a:extLst>
                <a:ext uri="{FF2B5EF4-FFF2-40B4-BE49-F238E27FC236}">
                  <a16:creationId xmlns:a16="http://schemas.microsoft.com/office/drawing/2014/main" id="{764A4FEF-F046-4E4E-A85E-67DE8843B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3" name="Picture 39">
              <a:extLst>
                <a:ext uri="{FF2B5EF4-FFF2-40B4-BE49-F238E27FC236}">
                  <a16:creationId xmlns:a16="http://schemas.microsoft.com/office/drawing/2014/main" id="{33BBA56E-D563-AE49-A0AA-B52B24A07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4" name="Picture 40">
              <a:extLst>
                <a:ext uri="{FF2B5EF4-FFF2-40B4-BE49-F238E27FC236}">
                  <a16:creationId xmlns:a16="http://schemas.microsoft.com/office/drawing/2014/main" id="{5192199A-EE11-234B-A742-EBB4E8E47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312988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35" name="Rectangle 41">
              <a:extLst>
                <a:ext uri="{FF2B5EF4-FFF2-40B4-BE49-F238E27FC236}">
                  <a16:creationId xmlns:a16="http://schemas.microsoft.com/office/drawing/2014/main" id="{52E8710A-A335-874D-B7A4-3FD53A4C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62413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36" name="Picture 42">
              <a:extLst>
                <a:ext uri="{FF2B5EF4-FFF2-40B4-BE49-F238E27FC236}">
                  <a16:creationId xmlns:a16="http://schemas.microsoft.com/office/drawing/2014/main" id="{23081262-4A3F-D346-A78B-F682748E55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37" name="Rectangle 43">
              <a:extLst>
                <a:ext uri="{FF2B5EF4-FFF2-40B4-BE49-F238E27FC236}">
                  <a16:creationId xmlns:a16="http://schemas.microsoft.com/office/drawing/2014/main" id="{7CC32F8C-D14A-9C44-8BEA-12049C12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38425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38" name="Picture 44">
              <a:extLst>
                <a:ext uri="{FF2B5EF4-FFF2-40B4-BE49-F238E27FC236}">
                  <a16:creationId xmlns:a16="http://schemas.microsoft.com/office/drawing/2014/main" id="{8E380109-6A50-3F48-83A9-C4FBAC649B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9" name="Picture 45">
              <a:extLst>
                <a:ext uri="{FF2B5EF4-FFF2-40B4-BE49-F238E27FC236}">
                  <a16:creationId xmlns:a16="http://schemas.microsoft.com/office/drawing/2014/main" id="{68E8EAF5-4AC6-434A-B9E8-B046C538EC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99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0" name="Rectangle 47">
              <a:extLst>
                <a:ext uri="{FF2B5EF4-FFF2-40B4-BE49-F238E27FC236}">
                  <a16:creationId xmlns:a16="http://schemas.microsoft.com/office/drawing/2014/main" id="{CBB23161-EF3A-2A4C-9FEB-6FA16DDB3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38425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41" name="Rectangle 48">
              <a:extLst>
                <a:ext uri="{FF2B5EF4-FFF2-40B4-BE49-F238E27FC236}">
                  <a16:creationId xmlns:a16="http://schemas.microsoft.com/office/drawing/2014/main" id="{23692936-30C4-0041-B1B5-8C47231AE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38425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2" name="Picture 49">
              <a:extLst>
                <a:ext uri="{FF2B5EF4-FFF2-40B4-BE49-F238E27FC236}">
                  <a16:creationId xmlns:a16="http://schemas.microsoft.com/office/drawing/2014/main" id="{BE867C59-C5B2-7C4E-99A0-D58A6B8974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9162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3" name="Picture 50">
              <a:extLst>
                <a:ext uri="{FF2B5EF4-FFF2-40B4-BE49-F238E27FC236}">
                  <a16:creationId xmlns:a16="http://schemas.microsoft.com/office/drawing/2014/main" id="{3B1861C2-3E02-3642-8B28-2E23250F78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4" name="Picture 51">
              <a:extLst>
                <a:ext uri="{FF2B5EF4-FFF2-40B4-BE49-F238E27FC236}">
                  <a16:creationId xmlns:a16="http://schemas.microsoft.com/office/drawing/2014/main" id="{FB4C4AAC-0BAE-484A-8D57-CCC630FC01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9352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5" name="Rectangle 52">
              <a:extLst>
                <a:ext uri="{FF2B5EF4-FFF2-40B4-BE49-F238E27FC236}">
                  <a16:creationId xmlns:a16="http://schemas.microsoft.com/office/drawing/2014/main" id="{D7FAF79C-7376-D940-B991-E8A4C935E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87178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6" name="Picture 53">
              <a:extLst>
                <a:ext uri="{FF2B5EF4-FFF2-40B4-BE49-F238E27FC236}">
                  <a16:creationId xmlns:a16="http://schemas.microsoft.com/office/drawing/2014/main" id="{3480B77F-5E96-A743-BA51-3A33F67C2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9162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7" name="Picture 54">
              <a:extLst>
                <a:ext uri="{FF2B5EF4-FFF2-40B4-BE49-F238E27FC236}">
                  <a16:creationId xmlns:a16="http://schemas.microsoft.com/office/drawing/2014/main" id="{4B68BAF2-AA15-114D-AE9B-AD8578F4A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9543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8" name="Rectangle 55">
              <a:extLst>
                <a:ext uri="{FF2B5EF4-FFF2-40B4-BE49-F238E27FC236}">
                  <a16:creationId xmlns:a16="http://schemas.microsoft.com/office/drawing/2014/main" id="{92643200-BBE8-4448-864A-674C01ED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871788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9" name="Picture 56">
              <a:extLst>
                <a:ext uri="{FF2B5EF4-FFF2-40B4-BE49-F238E27FC236}">
                  <a16:creationId xmlns:a16="http://schemas.microsoft.com/office/drawing/2014/main" id="{8372897C-FDDE-E244-BA6B-67DD5B48C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0" name="Picture 57">
              <a:extLst>
                <a:ext uri="{FF2B5EF4-FFF2-40B4-BE49-F238E27FC236}">
                  <a16:creationId xmlns:a16="http://schemas.microsoft.com/office/drawing/2014/main" id="{B1949CD6-9DDB-1D42-A176-4A18C33EA4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9543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1" name="Rectangle 61">
              <a:extLst>
                <a:ext uri="{FF2B5EF4-FFF2-40B4-BE49-F238E27FC236}">
                  <a16:creationId xmlns:a16="http://schemas.microsoft.com/office/drawing/2014/main" id="{2AEC1F11-44E1-E940-8A4C-460F33D91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38425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52" name="Picture 62">
              <a:extLst>
                <a:ext uri="{FF2B5EF4-FFF2-40B4-BE49-F238E27FC236}">
                  <a16:creationId xmlns:a16="http://schemas.microsoft.com/office/drawing/2014/main" id="{13F1E67C-189B-FD42-AE4D-0C37BA43EF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851150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3" name="Picture 63">
              <a:extLst>
                <a:ext uri="{FF2B5EF4-FFF2-40B4-BE49-F238E27FC236}">
                  <a16:creationId xmlns:a16="http://schemas.microsoft.com/office/drawing/2014/main" id="{D314B399-48A7-3747-8684-4EEBBE344B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4" name="Picture 64">
              <a:extLst>
                <a:ext uri="{FF2B5EF4-FFF2-40B4-BE49-F238E27FC236}">
                  <a16:creationId xmlns:a16="http://schemas.microsoft.com/office/drawing/2014/main" id="{218FFC7F-5221-BF47-BAF2-B33D8699E1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9352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5" name="Picture 65">
              <a:extLst>
                <a:ext uri="{FF2B5EF4-FFF2-40B4-BE49-F238E27FC236}">
                  <a16:creationId xmlns:a16="http://schemas.microsoft.com/office/drawing/2014/main" id="{EF2BBB63-8593-544F-9741-E62A31A35C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9162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6" name="Picture 66">
              <a:extLst>
                <a:ext uri="{FF2B5EF4-FFF2-40B4-BE49-F238E27FC236}">
                  <a16:creationId xmlns:a16="http://schemas.microsoft.com/office/drawing/2014/main" id="{0ED01441-F7C8-E741-8A91-C98786A969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9543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7" name="Picture 67">
              <a:extLst>
                <a:ext uri="{FF2B5EF4-FFF2-40B4-BE49-F238E27FC236}">
                  <a16:creationId xmlns:a16="http://schemas.microsoft.com/office/drawing/2014/main" id="{48075A1C-C565-504E-9941-09F1546DE1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8813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8" name="Picture 68">
              <a:extLst>
                <a:ext uri="{FF2B5EF4-FFF2-40B4-BE49-F238E27FC236}">
                  <a16:creationId xmlns:a16="http://schemas.microsoft.com/office/drawing/2014/main" id="{A9468EFF-F85D-3648-AE70-2A762BC9D4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9" name="Picture 69">
              <a:extLst>
                <a:ext uri="{FF2B5EF4-FFF2-40B4-BE49-F238E27FC236}">
                  <a16:creationId xmlns:a16="http://schemas.microsoft.com/office/drawing/2014/main" id="{66A72A4F-3084-A848-A7FC-F00F864E33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9543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0" name="Picture 73">
              <a:extLst>
                <a:ext uri="{FF2B5EF4-FFF2-40B4-BE49-F238E27FC236}">
                  <a16:creationId xmlns:a16="http://schemas.microsoft.com/office/drawing/2014/main" id="{36E6EDF4-5754-B648-A283-5ADDAB0E01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1861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1" name="Rectangle 74">
              <a:extLst>
                <a:ext uri="{FF2B5EF4-FFF2-40B4-BE49-F238E27FC236}">
                  <a16:creationId xmlns:a16="http://schemas.microsoft.com/office/drawing/2014/main" id="{9C918671-B941-ED45-A6CC-B0176FDE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1353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62" name="Picture 75">
              <a:extLst>
                <a:ext uri="{FF2B5EF4-FFF2-40B4-BE49-F238E27FC236}">
                  <a16:creationId xmlns:a16="http://schemas.microsoft.com/office/drawing/2014/main" id="{1B12B28F-B1CF-7444-9D24-CFB55AF67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31861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3" name="Picture 76">
              <a:extLst>
                <a:ext uri="{FF2B5EF4-FFF2-40B4-BE49-F238E27FC236}">
                  <a16:creationId xmlns:a16="http://schemas.microsoft.com/office/drawing/2014/main" id="{EF92EACD-9B81-2C41-8C26-B66D597B1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212" y="35052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4" name="Rectangle 78">
              <a:extLst>
                <a:ext uri="{FF2B5EF4-FFF2-40B4-BE49-F238E27FC236}">
                  <a16:creationId xmlns:a16="http://schemas.microsoft.com/office/drawing/2014/main" id="{CA53FAF7-4BA2-5E48-96DD-6A61962F8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1353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65" name="Rectangle 79">
              <a:extLst>
                <a:ext uri="{FF2B5EF4-FFF2-40B4-BE49-F238E27FC236}">
                  <a16:creationId xmlns:a16="http://schemas.microsoft.com/office/drawing/2014/main" id="{73F3EE58-6CFE-2941-B37C-445A02AE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1353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66" name="Picture 80">
              <a:extLst>
                <a:ext uri="{FF2B5EF4-FFF2-40B4-BE49-F238E27FC236}">
                  <a16:creationId xmlns:a16="http://schemas.microsoft.com/office/drawing/2014/main" id="{C4B7C5F1-A2C7-9E4C-9A8D-04ED32B995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2480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7" name="Picture 81">
              <a:extLst>
                <a:ext uri="{FF2B5EF4-FFF2-40B4-BE49-F238E27FC236}">
                  <a16:creationId xmlns:a16="http://schemas.microsoft.com/office/drawing/2014/main" id="{43545DA6-F0F0-C04B-9C86-13525A7EC1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3284538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8" name="Picture 82">
              <a:extLst>
                <a:ext uri="{FF2B5EF4-FFF2-40B4-BE49-F238E27FC236}">
                  <a16:creationId xmlns:a16="http://schemas.microsoft.com/office/drawing/2014/main" id="{E4E6510C-0A0F-A740-A861-26A8D8380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2654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9" name="Rectangle 83">
              <a:extLst>
                <a:ext uri="{FF2B5EF4-FFF2-40B4-BE49-F238E27FC236}">
                  <a16:creationId xmlns:a16="http://schemas.microsoft.com/office/drawing/2014/main" id="{30604463-3088-1346-A55F-6E20E3313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70" name="Picture 84">
              <a:extLst>
                <a:ext uri="{FF2B5EF4-FFF2-40B4-BE49-F238E27FC236}">
                  <a16:creationId xmlns:a16="http://schemas.microsoft.com/office/drawing/2014/main" id="{CC92F6F9-A342-CC41-8E0A-8E5567264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2480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1" name="Picture 85">
              <a:extLst>
                <a:ext uri="{FF2B5EF4-FFF2-40B4-BE49-F238E27FC236}">
                  <a16:creationId xmlns:a16="http://schemas.microsoft.com/office/drawing/2014/main" id="{C0449A60-D92E-3149-8EFB-C32A2FD32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2845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2" name="Picture 87">
              <a:extLst>
                <a:ext uri="{FF2B5EF4-FFF2-40B4-BE49-F238E27FC236}">
                  <a16:creationId xmlns:a16="http://schemas.microsoft.com/office/drawing/2014/main" id="{2B694859-6211-BA4A-A5CB-B85122A218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3" name="Picture 88">
              <a:extLst>
                <a:ext uri="{FF2B5EF4-FFF2-40B4-BE49-F238E27FC236}">
                  <a16:creationId xmlns:a16="http://schemas.microsoft.com/office/drawing/2014/main" id="{93C02BC0-71CD-024C-B272-49960DBD5C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2845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74" name="Rectangle 91">
              <a:extLst>
                <a:ext uri="{FF2B5EF4-FFF2-40B4-BE49-F238E27FC236}">
                  <a16:creationId xmlns:a16="http://schemas.microsoft.com/office/drawing/2014/main" id="{8BD9667A-9FB7-CE4D-8166-5412731F6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1353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75" name="Picture 92">
              <a:extLst>
                <a:ext uri="{FF2B5EF4-FFF2-40B4-BE49-F238E27FC236}">
                  <a16:creationId xmlns:a16="http://schemas.microsoft.com/office/drawing/2014/main" id="{F992BD92-4D15-5140-B251-200FFCA9F9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1829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6" name="Picture 93">
              <a:extLst>
                <a:ext uri="{FF2B5EF4-FFF2-40B4-BE49-F238E27FC236}">
                  <a16:creationId xmlns:a16="http://schemas.microsoft.com/office/drawing/2014/main" id="{D4D43479-E975-434C-94F4-813DEA2F0B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7" name="Picture 94">
              <a:extLst>
                <a:ext uri="{FF2B5EF4-FFF2-40B4-BE49-F238E27FC236}">
                  <a16:creationId xmlns:a16="http://schemas.microsoft.com/office/drawing/2014/main" id="{DC1B4A0A-18D8-1D40-A2AD-3DBB49A9E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2654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8" name="Picture 95">
              <a:extLst>
                <a:ext uri="{FF2B5EF4-FFF2-40B4-BE49-F238E27FC236}">
                  <a16:creationId xmlns:a16="http://schemas.microsoft.com/office/drawing/2014/main" id="{B63866FE-4F06-F441-B60F-D062B0045C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2480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9" name="Picture 96">
              <a:extLst>
                <a:ext uri="{FF2B5EF4-FFF2-40B4-BE49-F238E27FC236}">
                  <a16:creationId xmlns:a16="http://schemas.microsoft.com/office/drawing/2014/main" id="{EB0A1CD8-F6B3-7C4D-99C6-408741C27E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0" name="Picture 97">
              <a:extLst>
                <a:ext uri="{FF2B5EF4-FFF2-40B4-BE49-F238E27FC236}">
                  <a16:creationId xmlns:a16="http://schemas.microsoft.com/office/drawing/2014/main" id="{DA13A11D-3B47-204B-B38E-A82737895C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2115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1" name="Picture 98">
              <a:extLst>
                <a:ext uri="{FF2B5EF4-FFF2-40B4-BE49-F238E27FC236}">
                  <a16:creationId xmlns:a16="http://schemas.microsoft.com/office/drawing/2014/main" id="{D12C410A-97DA-7C47-A502-035752005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2" name="Picture 99">
              <a:extLst>
                <a:ext uri="{FF2B5EF4-FFF2-40B4-BE49-F238E27FC236}">
                  <a16:creationId xmlns:a16="http://schemas.microsoft.com/office/drawing/2014/main" id="{671F772F-5E27-B444-BAD2-F629998D2C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2845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3" name="Rectangle 101">
              <a:extLst>
                <a:ext uri="{FF2B5EF4-FFF2-40B4-BE49-F238E27FC236}">
                  <a16:creationId xmlns:a16="http://schemas.microsoft.com/office/drawing/2014/main" id="{D8966A21-2FA0-DF46-A558-5EEAE076C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1400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84" name="Picture 104">
              <a:extLst>
                <a:ext uri="{FF2B5EF4-FFF2-40B4-BE49-F238E27FC236}">
                  <a16:creationId xmlns:a16="http://schemas.microsoft.com/office/drawing/2014/main" id="{3A0BB109-1889-3B4F-93CC-037D1DF3DE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513138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5" name="Rectangle 105">
              <a:extLst>
                <a:ext uri="{FF2B5EF4-FFF2-40B4-BE49-F238E27FC236}">
                  <a16:creationId xmlns:a16="http://schemas.microsoft.com/office/drawing/2014/main" id="{A4BC9C3A-70A6-C645-9835-234AEF0D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46551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86" name="Picture 107">
              <a:extLst>
                <a:ext uri="{FF2B5EF4-FFF2-40B4-BE49-F238E27FC236}">
                  <a16:creationId xmlns:a16="http://schemas.microsoft.com/office/drawing/2014/main" id="{85AB7A47-FB05-C344-9D0C-1D66C1041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1686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7" name="Rectangle 109">
              <a:extLst>
                <a:ext uri="{FF2B5EF4-FFF2-40B4-BE49-F238E27FC236}">
                  <a16:creationId xmlns:a16="http://schemas.microsoft.com/office/drawing/2014/main" id="{B0A5FDCB-2DE9-1043-923B-A001AE60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46551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88" name="Rectangle 110">
              <a:extLst>
                <a:ext uri="{FF2B5EF4-FFF2-40B4-BE49-F238E27FC236}">
                  <a16:creationId xmlns:a16="http://schemas.microsoft.com/office/drawing/2014/main" id="{9603ADDD-285D-5D45-93D6-5954470A8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46551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89" name="Picture 111">
              <a:extLst>
                <a:ext uri="{FF2B5EF4-FFF2-40B4-BE49-F238E27FC236}">
                  <a16:creationId xmlns:a16="http://schemas.microsoft.com/office/drawing/2014/main" id="{1F04A500-7EFD-0241-BA3F-AC31ACF7B2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5766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0" name="Picture 112">
              <a:extLst>
                <a:ext uri="{FF2B5EF4-FFF2-40B4-BE49-F238E27FC236}">
                  <a16:creationId xmlns:a16="http://schemas.microsoft.com/office/drawing/2014/main" id="{B8ED4AC9-84AC-B34C-A27C-343E9D291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61156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1" name="Picture 113">
              <a:extLst>
                <a:ext uri="{FF2B5EF4-FFF2-40B4-BE49-F238E27FC236}">
                  <a16:creationId xmlns:a16="http://schemas.microsoft.com/office/drawing/2014/main" id="{BDE8A2FF-49BC-E949-B647-93F0128E67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59251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2" name="Picture 115">
              <a:extLst>
                <a:ext uri="{FF2B5EF4-FFF2-40B4-BE49-F238E27FC236}">
                  <a16:creationId xmlns:a16="http://schemas.microsoft.com/office/drawing/2014/main" id="{8F5FA3DB-F78D-C746-A9AE-B268FF516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5766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3" name="Picture 116">
              <a:extLst>
                <a:ext uri="{FF2B5EF4-FFF2-40B4-BE49-F238E27FC236}">
                  <a16:creationId xmlns:a16="http://schemas.microsoft.com/office/drawing/2014/main" id="{8740ADFB-EF60-C145-9A2C-2AD16DA70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61156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4" name="Picture 117">
              <a:extLst>
                <a:ext uri="{FF2B5EF4-FFF2-40B4-BE49-F238E27FC236}">
                  <a16:creationId xmlns:a16="http://schemas.microsoft.com/office/drawing/2014/main" id="{00C73A09-BAC5-1E40-81BB-975AB9C8A4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5" name="Picture 118">
              <a:extLst>
                <a:ext uri="{FF2B5EF4-FFF2-40B4-BE49-F238E27FC236}">
                  <a16:creationId xmlns:a16="http://schemas.microsoft.com/office/drawing/2014/main" id="{6EA32A20-B175-1E49-AE3D-26E252CA1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96" name="Rectangle 119">
              <a:extLst>
                <a:ext uri="{FF2B5EF4-FFF2-40B4-BE49-F238E27FC236}">
                  <a16:creationId xmlns:a16="http://schemas.microsoft.com/office/drawing/2014/main" id="{F2678351-8482-8F4D-9D07-C18ED81FF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97" name="Rectangle 122">
              <a:extLst>
                <a:ext uri="{FF2B5EF4-FFF2-40B4-BE49-F238E27FC236}">
                  <a16:creationId xmlns:a16="http://schemas.microsoft.com/office/drawing/2014/main" id="{DD7BC71E-66E2-1445-9CEB-630D8C6FC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46551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98" name="Picture 123">
              <a:extLst>
                <a:ext uri="{FF2B5EF4-FFF2-40B4-BE49-F238E27FC236}">
                  <a16:creationId xmlns:a16="http://schemas.microsoft.com/office/drawing/2014/main" id="{58E908F4-D954-CA4B-851F-7618DC16D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50996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9" name="Picture 124">
              <a:extLst>
                <a:ext uri="{FF2B5EF4-FFF2-40B4-BE49-F238E27FC236}">
                  <a16:creationId xmlns:a16="http://schemas.microsoft.com/office/drawing/2014/main" id="{B77684C8-F35B-714A-816B-15C7A57A51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611563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0" name="Picture 125">
              <a:extLst>
                <a:ext uri="{FF2B5EF4-FFF2-40B4-BE49-F238E27FC236}">
                  <a16:creationId xmlns:a16="http://schemas.microsoft.com/office/drawing/2014/main" id="{D27AA248-A804-9F47-848B-9296BFC42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59251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1" name="Picture 126">
              <a:extLst>
                <a:ext uri="{FF2B5EF4-FFF2-40B4-BE49-F238E27FC236}">
                  <a16:creationId xmlns:a16="http://schemas.microsoft.com/office/drawing/2014/main" id="{DF9DC958-3688-ED43-8939-6FD372384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5766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2" name="Picture 127">
              <a:extLst>
                <a:ext uri="{FF2B5EF4-FFF2-40B4-BE49-F238E27FC236}">
                  <a16:creationId xmlns:a16="http://schemas.microsoft.com/office/drawing/2014/main" id="{3C602CE5-E9EA-4144-8C0B-C6A225ED3B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61156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3" name="Picture 128">
              <a:extLst>
                <a:ext uri="{FF2B5EF4-FFF2-40B4-BE49-F238E27FC236}">
                  <a16:creationId xmlns:a16="http://schemas.microsoft.com/office/drawing/2014/main" id="{4FBBA876-105A-E645-B253-19640E93DA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540125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04" name="Rectangle 129">
              <a:extLst>
                <a:ext uri="{FF2B5EF4-FFF2-40B4-BE49-F238E27FC236}">
                  <a16:creationId xmlns:a16="http://schemas.microsoft.com/office/drawing/2014/main" id="{104C142E-2DAD-5A4A-9359-05D8AC497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05" name="Picture 130">
              <a:extLst>
                <a:ext uri="{FF2B5EF4-FFF2-40B4-BE49-F238E27FC236}">
                  <a16:creationId xmlns:a16="http://schemas.microsoft.com/office/drawing/2014/main" id="{62459065-2C3A-354E-8B5A-8B17BF1870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6" name="Picture 131">
              <a:extLst>
                <a:ext uri="{FF2B5EF4-FFF2-40B4-BE49-F238E27FC236}">
                  <a16:creationId xmlns:a16="http://schemas.microsoft.com/office/drawing/2014/main" id="{0635632E-3084-2B40-8593-FFBE18CA07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7" name="Picture 135">
              <a:extLst>
                <a:ext uri="{FF2B5EF4-FFF2-40B4-BE49-F238E27FC236}">
                  <a16:creationId xmlns:a16="http://schemas.microsoft.com/office/drawing/2014/main" id="{7AD7600F-9E00-DA41-8E60-42241D15F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84333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08" name="Rectangle 136">
              <a:extLst>
                <a:ext uri="{FF2B5EF4-FFF2-40B4-BE49-F238E27FC236}">
                  <a16:creationId xmlns:a16="http://schemas.microsoft.com/office/drawing/2014/main" id="{83C7E395-77A1-5948-B18D-5BA3E95E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7973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09" name="Picture 138">
              <a:extLst>
                <a:ext uri="{FF2B5EF4-FFF2-40B4-BE49-F238E27FC236}">
                  <a16:creationId xmlns:a16="http://schemas.microsoft.com/office/drawing/2014/main" id="{F1A75536-31B4-F449-8675-7806AC526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843338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10" name="Rectangle 140">
              <a:extLst>
                <a:ext uri="{FF2B5EF4-FFF2-40B4-BE49-F238E27FC236}">
                  <a16:creationId xmlns:a16="http://schemas.microsoft.com/office/drawing/2014/main" id="{0222C4FA-5288-154E-AE9D-84D9C9F2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7973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811" name="Rectangle 141">
              <a:extLst>
                <a:ext uri="{FF2B5EF4-FFF2-40B4-BE49-F238E27FC236}">
                  <a16:creationId xmlns:a16="http://schemas.microsoft.com/office/drawing/2014/main" id="{D4038D67-9485-D84E-9DEF-70F3AA7EF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7973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12" name="Picture 142">
              <a:extLst>
                <a:ext uri="{FF2B5EF4-FFF2-40B4-BE49-F238E27FC236}">
                  <a16:creationId xmlns:a16="http://schemas.microsoft.com/office/drawing/2014/main" id="{E5A62A19-D905-5A49-A27A-30CA70429F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9068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3" name="Picture 143">
              <a:extLst>
                <a:ext uri="{FF2B5EF4-FFF2-40B4-BE49-F238E27FC236}">
                  <a16:creationId xmlns:a16="http://schemas.microsoft.com/office/drawing/2014/main" id="{8AA8AF54-5280-884C-B20C-5ABA820A8A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944938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4" name="Picture 144">
              <a:extLst>
                <a:ext uri="{FF2B5EF4-FFF2-40B4-BE49-F238E27FC236}">
                  <a16:creationId xmlns:a16="http://schemas.microsoft.com/office/drawing/2014/main" id="{C918E57B-BE23-B444-A35C-EB015D4A44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924300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5" name="Picture 146">
              <a:extLst>
                <a:ext uri="{FF2B5EF4-FFF2-40B4-BE49-F238E27FC236}">
                  <a16:creationId xmlns:a16="http://schemas.microsoft.com/office/drawing/2014/main" id="{F9F9B401-1B55-5F44-87D6-FA5B5D37C2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9068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6" name="Picture 147">
              <a:extLst>
                <a:ext uri="{FF2B5EF4-FFF2-40B4-BE49-F238E27FC236}">
                  <a16:creationId xmlns:a16="http://schemas.microsoft.com/office/drawing/2014/main" id="{F5139539-6A7B-EA4C-9BB8-301FC5CCFF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943350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7" name="Picture 148">
              <a:extLst>
                <a:ext uri="{FF2B5EF4-FFF2-40B4-BE49-F238E27FC236}">
                  <a16:creationId xmlns:a16="http://schemas.microsoft.com/office/drawing/2014/main" id="{A5BFA2EB-4F9D-7641-A2FC-33E21568A6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8" name="Picture 149">
              <a:extLst>
                <a:ext uri="{FF2B5EF4-FFF2-40B4-BE49-F238E27FC236}">
                  <a16:creationId xmlns:a16="http://schemas.microsoft.com/office/drawing/2014/main" id="{311E413A-30DD-3E40-9032-1372C2BCFA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19" name="Rectangle 152">
              <a:extLst>
                <a:ext uri="{FF2B5EF4-FFF2-40B4-BE49-F238E27FC236}">
                  <a16:creationId xmlns:a16="http://schemas.microsoft.com/office/drawing/2014/main" id="{460A4BB2-0E8B-5E45-961F-F477D2AF5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7973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20" name="Picture 153">
              <a:extLst>
                <a:ext uri="{FF2B5EF4-FFF2-40B4-BE49-F238E27FC236}">
                  <a16:creationId xmlns:a16="http://schemas.microsoft.com/office/drawing/2014/main" id="{AE79038A-B990-F44A-A8B8-7FBBE38B9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840163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1" name="Picture 154">
              <a:extLst>
                <a:ext uri="{FF2B5EF4-FFF2-40B4-BE49-F238E27FC236}">
                  <a16:creationId xmlns:a16="http://schemas.microsoft.com/office/drawing/2014/main" id="{E523560C-86BB-FD4D-B563-421DC68330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944938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2" name="Picture 155">
              <a:extLst>
                <a:ext uri="{FF2B5EF4-FFF2-40B4-BE49-F238E27FC236}">
                  <a16:creationId xmlns:a16="http://schemas.microsoft.com/office/drawing/2014/main" id="{44B772C0-8494-AF43-8781-9E48230758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924300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3" name="Picture 156">
              <a:extLst>
                <a:ext uri="{FF2B5EF4-FFF2-40B4-BE49-F238E27FC236}">
                  <a16:creationId xmlns:a16="http://schemas.microsoft.com/office/drawing/2014/main" id="{6309A211-423D-3440-9A2D-2DA731794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9068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4" name="Picture 157">
              <a:extLst>
                <a:ext uri="{FF2B5EF4-FFF2-40B4-BE49-F238E27FC236}">
                  <a16:creationId xmlns:a16="http://schemas.microsoft.com/office/drawing/2014/main" id="{5B52A72B-131B-544F-9C1D-4F607DDAE1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94335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5" name="Picture 158">
              <a:extLst>
                <a:ext uri="{FF2B5EF4-FFF2-40B4-BE49-F238E27FC236}">
                  <a16:creationId xmlns:a16="http://schemas.microsoft.com/office/drawing/2014/main" id="{5FF744B5-5EAE-2043-B89B-754AE3297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8719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26" name="Rectangle 159">
              <a:extLst>
                <a:ext uri="{FF2B5EF4-FFF2-40B4-BE49-F238E27FC236}">
                  <a16:creationId xmlns:a16="http://schemas.microsoft.com/office/drawing/2014/main" id="{80B381F8-8917-0A4A-B674-05B03F45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27" name="Picture 160">
              <a:extLst>
                <a:ext uri="{FF2B5EF4-FFF2-40B4-BE49-F238E27FC236}">
                  <a16:creationId xmlns:a16="http://schemas.microsoft.com/office/drawing/2014/main" id="{B5CFA81D-6A25-8B4B-BE57-9A5E703FF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8" name="Picture 161">
              <a:extLst>
                <a:ext uri="{FF2B5EF4-FFF2-40B4-BE49-F238E27FC236}">
                  <a16:creationId xmlns:a16="http://schemas.microsoft.com/office/drawing/2014/main" id="{845FFF85-83E3-5A48-891F-6CB3E7C8DC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29" name="Rectangle 163">
              <a:extLst>
                <a:ext uri="{FF2B5EF4-FFF2-40B4-BE49-F238E27FC236}">
                  <a16:creationId xmlns:a16="http://schemas.microsoft.com/office/drawing/2014/main" id="{8ABDA9DE-8784-EC43-836B-0C49D0297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30" name="Picture 168">
              <a:extLst>
                <a:ext uri="{FF2B5EF4-FFF2-40B4-BE49-F238E27FC236}">
                  <a16:creationId xmlns:a16="http://schemas.microsoft.com/office/drawing/2014/main" id="{90DA401A-14EA-B146-BA31-2D8851CE03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5258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31" name="Picture 199">
              <a:extLst>
                <a:ext uri="{FF2B5EF4-FFF2-40B4-BE49-F238E27FC236}">
                  <a16:creationId xmlns:a16="http://schemas.microsoft.com/office/drawing/2014/main" id="{BC61104A-A785-3942-90C6-CFF3C4B475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8544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32" name="Rectangle 290">
              <a:extLst>
                <a:ext uri="{FF2B5EF4-FFF2-40B4-BE49-F238E27FC236}">
                  <a16:creationId xmlns:a16="http://schemas.microsoft.com/office/drawing/2014/main" id="{F8BFD350-1F3C-EF45-9463-5478AD2EB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41148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2B70862C-E55E-F64E-90EC-0D28C4436D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 and Maxterms</a:t>
            </a:r>
          </a:p>
        </p:txBody>
      </p:sp>
      <p:grpSp>
        <p:nvGrpSpPr>
          <p:cNvPr id="30722" name="Group 2">
            <a:extLst>
              <a:ext uri="{FF2B5EF4-FFF2-40B4-BE49-F238E27FC236}">
                <a16:creationId xmlns:a16="http://schemas.microsoft.com/office/drawing/2014/main" id="{332DC9D4-CDCD-FD44-A185-12ADD1CB82F7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2286001"/>
            <a:ext cx="7634287" cy="2441575"/>
            <a:chOff x="762000" y="1687513"/>
            <a:chExt cx="7634288" cy="2441574"/>
          </a:xfrm>
        </p:grpSpPr>
        <p:sp>
          <p:nvSpPr>
            <p:cNvPr id="30725" name="Rectangle 3">
              <a:extLst>
                <a:ext uri="{FF2B5EF4-FFF2-40B4-BE49-F238E27FC236}">
                  <a16:creationId xmlns:a16="http://schemas.microsoft.com/office/drawing/2014/main" id="{F6A87F8C-C75A-B943-B1F9-12BF29FE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687513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26" name="Picture 4">
              <a:extLst>
                <a:ext uri="{FF2B5EF4-FFF2-40B4-BE49-F238E27FC236}">
                  <a16:creationId xmlns:a16="http://schemas.microsoft.com/office/drawing/2014/main" id="{1B85FB9A-F3E7-334F-A175-5F360720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914525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27" name="Picture 5">
              <a:extLst>
                <a:ext uri="{FF2B5EF4-FFF2-40B4-BE49-F238E27FC236}">
                  <a16:creationId xmlns:a16="http://schemas.microsoft.com/office/drawing/2014/main" id="{26BD26DD-1500-5E46-A9CB-9BAEA81022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976438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28" name="Picture 6">
              <a:extLst>
                <a:ext uri="{FF2B5EF4-FFF2-40B4-BE49-F238E27FC236}">
                  <a16:creationId xmlns:a16="http://schemas.microsoft.com/office/drawing/2014/main" id="{E13FF5FC-6AEA-1F40-88AE-AEDB781C70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984375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9" name="Rectangle 7">
              <a:extLst>
                <a:ext uri="{FF2B5EF4-FFF2-40B4-BE49-F238E27FC236}">
                  <a16:creationId xmlns:a16="http://schemas.microsoft.com/office/drawing/2014/main" id="{B5FFF75D-87F3-0D45-A201-6B2C924C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00213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0" name="Rectangle 8">
              <a:extLst>
                <a:ext uri="{FF2B5EF4-FFF2-40B4-BE49-F238E27FC236}">
                  <a16:creationId xmlns:a16="http://schemas.microsoft.com/office/drawing/2014/main" id="{87E6B8FF-8B09-A945-9E24-D51BDBA5E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00213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1" name="Rectangle 9">
              <a:extLst>
                <a:ext uri="{FF2B5EF4-FFF2-40B4-BE49-F238E27FC236}">
                  <a16:creationId xmlns:a16="http://schemas.microsoft.com/office/drawing/2014/main" id="{B22E22E1-4751-704A-B17A-A8037938F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00213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2" name="Rectangle 10">
              <a:extLst>
                <a:ext uri="{FF2B5EF4-FFF2-40B4-BE49-F238E27FC236}">
                  <a16:creationId xmlns:a16="http://schemas.microsoft.com/office/drawing/2014/main" id="{0BB33716-167F-B14E-96D5-F7E36C8A6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00213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33" name="Picture 11">
              <a:extLst>
                <a:ext uri="{FF2B5EF4-FFF2-40B4-BE49-F238E27FC236}">
                  <a16:creationId xmlns:a16="http://schemas.microsoft.com/office/drawing/2014/main" id="{3F15F8DE-5538-A445-89CE-063C2A6B64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4" name="Picture 12">
              <a:extLst>
                <a:ext uri="{FF2B5EF4-FFF2-40B4-BE49-F238E27FC236}">
                  <a16:creationId xmlns:a16="http://schemas.microsoft.com/office/drawing/2014/main" id="{339F0F93-B52B-3F49-A1C2-7BCBF675B7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23114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5" name="Picture 13">
              <a:extLst>
                <a:ext uri="{FF2B5EF4-FFF2-40B4-BE49-F238E27FC236}">
                  <a16:creationId xmlns:a16="http://schemas.microsoft.com/office/drawing/2014/main" id="{36AAFC59-251B-8043-91F8-BF92A57C9E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6" name="Picture 14">
              <a:extLst>
                <a:ext uri="{FF2B5EF4-FFF2-40B4-BE49-F238E27FC236}">
                  <a16:creationId xmlns:a16="http://schemas.microsoft.com/office/drawing/2014/main" id="{687917CA-7C02-1F4A-B6D7-9624F41F9B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2241550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7" name="Picture 15">
              <a:extLst>
                <a:ext uri="{FF2B5EF4-FFF2-40B4-BE49-F238E27FC236}">
                  <a16:creationId xmlns:a16="http://schemas.microsoft.com/office/drawing/2014/main" id="{A2484A6E-CCE2-5A4B-8CA6-08DF31B330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2308225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8" name="Picture 16">
              <a:extLst>
                <a:ext uri="{FF2B5EF4-FFF2-40B4-BE49-F238E27FC236}">
                  <a16:creationId xmlns:a16="http://schemas.microsoft.com/office/drawing/2014/main" id="{DF755E78-B809-0740-8076-9AE04486B1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39" name="Rectangle 17">
              <a:extLst>
                <a:ext uri="{FF2B5EF4-FFF2-40B4-BE49-F238E27FC236}">
                  <a16:creationId xmlns:a16="http://schemas.microsoft.com/office/drawing/2014/main" id="{3B91F90A-9D78-5940-AF7B-71E6656A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208213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40" name="Picture 18">
              <a:extLst>
                <a:ext uri="{FF2B5EF4-FFF2-40B4-BE49-F238E27FC236}">
                  <a16:creationId xmlns:a16="http://schemas.microsoft.com/office/drawing/2014/main" id="{336EAC2C-1D96-D74F-A325-6533895EFD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4112" y="23114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1" name="Picture 19">
              <a:extLst>
                <a:ext uri="{FF2B5EF4-FFF2-40B4-BE49-F238E27FC236}">
                  <a16:creationId xmlns:a16="http://schemas.microsoft.com/office/drawing/2014/main" id="{A7B3D0AC-3F02-3940-84AC-E1511D824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9212" y="23463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2" name="Picture 20">
              <a:extLst>
                <a:ext uri="{FF2B5EF4-FFF2-40B4-BE49-F238E27FC236}">
                  <a16:creationId xmlns:a16="http://schemas.microsoft.com/office/drawing/2014/main" id="{46B14F91-AD38-4D49-8727-D7B0728E1D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8475" y="23114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3" name="Picture 21">
              <a:extLst>
                <a:ext uri="{FF2B5EF4-FFF2-40B4-BE49-F238E27FC236}">
                  <a16:creationId xmlns:a16="http://schemas.microsoft.com/office/drawing/2014/main" id="{74549A7D-BB52-3943-BDC6-1A563F09B1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2346325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44" name="Rectangle 24">
              <a:extLst>
                <a:ext uri="{FF2B5EF4-FFF2-40B4-BE49-F238E27FC236}">
                  <a16:creationId xmlns:a16="http://schemas.microsoft.com/office/drawing/2014/main" id="{56F11A7F-2A89-F94B-93D5-70009375C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208213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45" name="Rectangle 25">
              <a:extLst>
                <a:ext uri="{FF2B5EF4-FFF2-40B4-BE49-F238E27FC236}">
                  <a16:creationId xmlns:a16="http://schemas.microsoft.com/office/drawing/2014/main" id="{FB7EFFF0-9D77-3D42-ABD1-3303B84B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208213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46" name="Picture 26">
              <a:extLst>
                <a:ext uri="{FF2B5EF4-FFF2-40B4-BE49-F238E27FC236}">
                  <a16:creationId xmlns:a16="http://schemas.microsoft.com/office/drawing/2014/main" id="{569572C3-8683-774B-8438-F694A5AEF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246313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7" name="Picture 27">
              <a:extLst>
                <a:ext uri="{FF2B5EF4-FFF2-40B4-BE49-F238E27FC236}">
                  <a16:creationId xmlns:a16="http://schemas.microsoft.com/office/drawing/2014/main" id="{4B33DB52-F4B2-CF44-B574-3C67FBAF7D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2249488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8" name="Picture 28">
              <a:extLst>
                <a:ext uri="{FF2B5EF4-FFF2-40B4-BE49-F238E27FC236}">
                  <a16:creationId xmlns:a16="http://schemas.microsoft.com/office/drawing/2014/main" id="{38E579B3-187F-0347-A544-539CFCF0E5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9" name="Picture 29">
              <a:extLst>
                <a:ext uri="{FF2B5EF4-FFF2-40B4-BE49-F238E27FC236}">
                  <a16:creationId xmlns:a16="http://schemas.microsoft.com/office/drawing/2014/main" id="{14F541C8-315D-C741-8172-37DF5E286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2265363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0" name="Picture 30">
              <a:extLst>
                <a:ext uri="{FF2B5EF4-FFF2-40B4-BE49-F238E27FC236}">
                  <a16:creationId xmlns:a16="http://schemas.microsoft.com/office/drawing/2014/main" id="{096F2703-EF58-5C45-9366-0C4305E0A0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1" name="Picture 31">
              <a:extLst>
                <a:ext uri="{FF2B5EF4-FFF2-40B4-BE49-F238E27FC236}">
                  <a16:creationId xmlns:a16="http://schemas.microsoft.com/office/drawing/2014/main" id="{6FDDA6BE-DBBE-D749-AD13-24BBD8741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2312988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2" name="Picture 32">
              <a:extLst>
                <a:ext uri="{FF2B5EF4-FFF2-40B4-BE49-F238E27FC236}">
                  <a16:creationId xmlns:a16="http://schemas.microsoft.com/office/drawing/2014/main" id="{6EDC8961-278D-DE49-A495-9AD758EFB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53" name="Rectangle 33">
              <a:extLst>
                <a:ext uri="{FF2B5EF4-FFF2-40B4-BE49-F238E27FC236}">
                  <a16:creationId xmlns:a16="http://schemas.microsoft.com/office/drawing/2014/main" id="{7DEE166B-8384-0C40-938D-98C72D717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208213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54" name="Picture 34">
              <a:extLst>
                <a:ext uri="{FF2B5EF4-FFF2-40B4-BE49-F238E27FC236}">
                  <a16:creationId xmlns:a16="http://schemas.microsoft.com/office/drawing/2014/main" id="{800D762D-67B9-F640-B44C-E33593614A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2246313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5" name="Picture 35">
              <a:extLst>
                <a:ext uri="{FF2B5EF4-FFF2-40B4-BE49-F238E27FC236}">
                  <a16:creationId xmlns:a16="http://schemas.microsoft.com/office/drawing/2014/main" id="{57A93E77-2A01-4A4D-A79E-3B31BFDB20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2308225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6" name="Picture 36">
              <a:extLst>
                <a:ext uri="{FF2B5EF4-FFF2-40B4-BE49-F238E27FC236}">
                  <a16:creationId xmlns:a16="http://schemas.microsoft.com/office/drawing/2014/main" id="{A4C7BCBE-B75F-504C-9254-0CFF2C5C0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2314575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7" name="Picture 37">
              <a:extLst>
                <a:ext uri="{FF2B5EF4-FFF2-40B4-BE49-F238E27FC236}">
                  <a16:creationId xmlns:a16="http://schemas.microsoft.com/office/drawing/2014/main" id="{8B6E2AEB-8BE3-D34B-8A3B-754CD702BA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2265363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8" name="Picture 38">
              <a:extLst>
                <a:ext uri="{FF2B5EF4-FFF2-40B4-BE49-F238E27FC236}">
                  <a16:creationId xmlns:a16="http://schemas.microsoft.com/office/drawing/2014/main" id="{8EC556E2-1D70-8544-986F-9309E73527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9" name="Picture 39">
              <a:extLst>
                <a:ext uri="{FF2B5EF4-FFF2-40B4-BE49-F238E27FC236}">
                  <a16:creationId xmlns:a16="http://schemas.microsoft.com/office/drawing/2014/main" id="{46B389B0-941F-944A-86E0-CBB045353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0" name="Picture 40">
              <a:extLst>
                <a:ext uri="{FF2B5EF4-FFF2-40B4-BE49-F238E27FC236}">
                  <a16:creationId xmlns:a16="http://schemas.microsoft.com/office/drawing/2014/main" id="{001BF9B4-BAA3-E943-9E32-BDC6CA0158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312988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1" name="Rectangle 41">
              <a:extLst>
                <a:ext uri="{FF2B5EF4-FFF2-40B4-BE49-F238E27FC236}">
                  <a16:creationId xmlns:a16="http://schemas.microsoft.com/office/drawing/2014/main" id="{2F3B64A7-6671-9B4C-96A1-A0B410026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62413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2" name="Picture 42">
              <a:extLst>
                <a:ext uri="{FF2B5EF4-FFF2-40B4-BE49-F238E27FC236}">
                  <a16:creationId xmlns:a16="http://schemas.microsoft.com/office/drawing/2014/main" id="{B45D599E-0025-BE48-9DF6-747908371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3" name="Rectangle 43">
              <a:extLst>
                <a:ext uri="{FF2B5EF4-FFF2-40B4-BE49-F238E27FC236}">
                  <a16:creationId xmlns:a16="http://schemas.microsoft.com/office/drawing/2014/main" id="{8796DA04-CDEB-1A47-B5CE-4E2F0C52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38425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4" name="Picture 44">
              <a:extLst>
                <a:ext uri="{FF2B5EF4-FFF2-40B4-BE49-F238E27FC236}">
                  <a16:creationId xmlns:a16="http://schemas.microsoft.com/office/drawing/2014/main" id="{688C1FD6-C77A-784F-A43C-29CFD53E5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5" name="Picture 45">
              <a:extLst>
                <a:ext uri="{FF2B5EF4-FFF2-40B4-BE49-F238E27FC236}">
                  <a16:creationId xmlns:a16="http://schemas.microsoft.com/office/drawing/2014/main" id="{72908A7E-A391-6746-85C2-4B5208DD6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99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6" name="Rectangle 47">
              <a:extLst>
                <a:ext uri="{FF2B5EF4-FFF2-40B4-BE49-F238E27FC236}">
                  <a16:creationId xmlns:a16="http://schemas.microsoft.com/office/drawing/2014/main" id="{FBB44557-CD68-AA45-BBA5-F33D5A2F3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38425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67" name="Rectangle 48">
              <a:extLst>
                <a:ext uri="{FF2B5EF4-FFF2-40B4-BE49-F238E27FC236}">
                  <a16:creationId xmlns:a16="http://schemas.microsoft.com/office/drawing/2014/main" id="{73A40DCE-0C26-5E4A-A32D-1E1EE3CB8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38425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8" name="Picture 49">
              <a:extLst>
                <a:ext uri="{FF2B5EF4-FFF2-40B4-BE49-F238E27FC236}">
                  <a16:creationId xmlns:a16="http://schemas.microsoft.com/office/drawing/2014/main" id="{18474C14-7EE7-D145-9957-5C2C1353FF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9162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9" name="Picture 50">
              <a:extLst>
                <a:ext uri="{FF2B5EF4-FFF2-40B4-BE49-F238E27FC236}">
                  <a16:creationId xmlns:a16="http://schemas.microsoft.com/office/drawing/2014/main" id="{F0BB4EC7-FA5B-A741-8923-399A8ACC11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0" name="Picture 51">
              <a:extLst>
                <a:ext uri="{FF2B5EF4-FFF2-40B4-BE49-F238E27FC236}">
                  <a16:creationId xmlns:a16="http://schemas.microsoft.com/office/drawing/2014/main" id="{DF82D4B4-E1DC-5343-AA8B-0969EA466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9352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1" name="Rectangle 52">
              <a:extLst>
                <a:ext uri="{FF2B5EF4-FFF2-40B4-BE49-F238E27FC236}">
                  <a16:creationId xmlns:a16="http://schemas.microsoft.com/office/drawing/2014/main" id="{0D6E8A2F-2481-D442-8567-E4600AB6F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87178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2" name="Picture 53">
              <a:extLst>
                <a:ext uri="{FF2B5EF4-FFF2-40B4-BE49-F238E27FC236}">
                  <a16:creationId xmlns:a16="http://schemas.microsoft.com/office/drawing/2014/main" id="{81612ED9-0BEC-764A-871D-840B14AF65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9162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3" name="Picture 54">
              <a:extLst>
                <a:ext uri="{FF2B5EF4-FFF2-40B4-BE49-F238E27FC236}">
                  <a16:creationId xmlns:a16="http://schemas.microsoft.com/office/drawing/2014/main" id="{401C2272-E257-8C45-9F65-040D8B5358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9543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4" name="Rectangle 55">
              <a:extLst>
                <a:ext uri="{FF2B5EF4-FFF2-40B4-BE49-F238E27FC236}">
                  <a16:creationId xmlns:a16="http://schemas.microsoft.com/office/drawing/2014/main" id="{AA8305ED-AD1B-CF44-B4EB-9122E7AA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871788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5" name="Picture 56">
              <a:extLst>
                <a:ext uri="{FF2B5EF4-FFF2-40B4-BE49-F238E27FC236}">
                  <a16:creationId xmlns:a16="http://schemas.microsoft.com/office/drawing/2014/main" id="{5E269FCE-087F-004F-94B0-6402200120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6" name="Picture 57">
              <a:extLst>
                <a:ext uri="{FF2B5EF4-FFF2-40B4-BE49-F238E27FC236}">
                  <a16:creationId xmlns:a16="http://schemas.microsoft.com/office/drawing/2014/main" id="{C03B2C9F-503A-0D49-B480-B706DE627C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9543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7" name="Rectangle 61">
              <a:extLst>
                <a:ext uri="{FF2B5EF4-FFF2-40B4-BE49-F238E27FC236}">
                  <a16:creationId xmlns:a16="http://schemas.microsoft.com/office/drawing/2014/main" id="{E51D0C9B-AD6C-414D-BBAF-180EF1117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38425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8" name="Picture 62">
              <a:extLst>
                <a:ext uri="{FF2B5EF4-FFF2-40B4-BE49-F238E27FC236}">
                  <a16:creationId xmlns:a16="http://schemas.microsoft.com/office/drawing/2014/main" id="{98E33BD2-21DB-FB4F-B4DC-366E3E704C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851150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9" name="Picture 63">
              <a:extLst>
                <a:ext uri="{FF2B5EF4-FFF2-40B4-BE49-F238E27FC236}">
                  <a16:creationId xmlns:a16="http://schemas.microsoft.com/office/drawing/2014/main" id="{EB16F36A-57CC-544B-8EBD-7F5C450153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0" name="Picture 64">
              <a:extLst>
                <a:ext uri="{FF2B5EF4-FFF2-40B4-BE49-F238E27FC236}">
                  <a16:creationId xmlns:a16="http://schemas.microsoft.com/office/drawing/2014/main" id="{BC0E0E34-9A05-E248-A810-A0515BA6C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9352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1" name="Picture 65">
              <a:extLst>
                <a:ext uri="{FF2B5EF4-FFF2-40B4-BE49-F238E27FC236}">
                  <a16:creationId xmlns:a16="http://schemas.microsoft.com/office/drawing/2014/main" id="{C38630C8-3698-8645-BCDD-14EE9FACC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9162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2" name="Picture 66">
              <a:extLst>
                <a:ext uri="{FF2B5EF4-FFF2-40B4-BE49-F238E27FC236}">
                  <a16:creationId xmlns:a16="http://schemas.microsoft.com/office/drawing/2014/main" id="{625CBCF5-8A12-4A44-A0FF-5722D78D76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9543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3" name="Picture 67">
              <a:extLst>
                <a:ext uri="{FF2B5EF4-FFF2-40B4-BE49-F238E27FC236}">
                  <a16:creationId xmlns:a16="http://schemas.microsoft.com/office/drawing/2014/main" id="{CE3E0AD1-1376-2944-A20F-875BDEEB23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8813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4" name="Picture 68">
              <a:extLst>
                <a:ext uri="{FF2B5EF4-FFF2-40B4-BE49-F238E27FC236}">
                  <a16:creationId xmlns:a16="http://schemas.microsoft.com/office/drawing/2014/main" id="{79F41B8E-F04F-9648-AB02-0BBD847BB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5" name="Picture 69">
              <a:extLst>
                <a:ext uri="{FF2B5EF4-FFF2-40B4-BE49-F238E27FC236}">
                  <a16:creationId xmlns:a16="http://schemas.microsoft.com/office/drawing/2014/main" id="{7F06B806-665B-B449-8733-27B99985F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9543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6" name="Picture 73">
              <a:extLst>
                <a:ext uri="{FF2B5EF4-FFF2-40B4-BE49-F238E27FC236}">
                  <a16:creationId xmlns:a16="http://schemas.microsoft.com/office/drawing/2014/main" id="{4F7D5481-2A7C-8441-833F-EC524BFA34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1861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87" name="Rectangle 74">
              <a:extLst>
                <a:ext uri="{FF2B5EF4-FFF2-40B4-BE49-F238E27FC236}">
                  <a16:creationId xmlns:a16="http://schemas.microsoft.com/office/drawing/2014/main" id="{C76F1873-C15B-6545-9577-C58055D21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1353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88" name="Picture 75">
              <a:extLst>
                <a:ext uri="{FF2B5EF4-FFF2-40B4-BE49-F238E27FC236}">
                  <a16:creationId xmlns:a16="http://schemas.microsoft.com/office/drawing/2014/main" id="{EA66F02C-78C6-1A48-9F56-08E536D8A1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31861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9" name="Picture 76">
              <a:extLst>
                <a:ext uri="{FF2B5EF4-FFF2-40B4-BE49-F238E27FC236}">
                  <a16:creationId xmlns:a16="http://schemas.microsoft.com/office/drawing/2014/main" id="{88229521-9C85-E340-814A-F6EB40E559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212" y="35052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0" name="Rectangle 78">
              <a:extLst>
                <a:ext uri="{FF2B5EF4-FFF2-40B4-BE49-F238E27FC236}">
                  <a16:creationId xmlns:a16="http://schemas.microsoft.com/office/drawing/2014/main" id="{2E100C51-97FC-1B4F-A878-613659927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1353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91" name="Rectangle 79">
              <a:extLst>
                <a:ext uri="{FF2B5EF4-FFF2-40B4-BE49-F238E27FC236}">
                  <a16:creationId xmlns:a16="http://schemas.microsoft.com/office/drawing/2014/main" id="{6FE4AC55-5DA5-744A-B225-7B542D0DE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1353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92" name="Picture 80">
              <a:extLst>
                <a:ext uri="{FF2B5EF4-FFF2-40B4-BE49-F238E27FC236}">
                  <a16:creationId xmlns:a16="http://schemas.microsoft.com/office/drawing/2014/main" id="{E2B1DE43-8638-0446-9C7C-295E954E4E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2480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3" name="Picture 81">
              <a:extLst>
                <a:ext uri="{FF2B5EF4-FFF2-40B4-BE49-F238E27FC236}">
                  <a16:creationId xmlns:a16="http://schemas.microsoft.com/office/drawing/2014/main" id="{D3DEA963-64D4-254B-9B70-A18683F56D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3284538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4" name="Picture 82">
              <a:extLst>
                <a:ext uri="{FF2B5EF4-FFF2-40B4-BE49-F238E27FC236}">
                  <a16:creationId xmlns:a16="http://schemas.microsoft.com/office/drawing/2014/main" id="{3789983F-3CCE-5249-A3DC-EE1BD3287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2654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5" name="Rectangle 83">
              <a:extLst>
                <a:ext uri="{FF2B5EF4-FFF2-40B4-BE49-F238E27FC236}">
                  <a16:creationId xmlns:a16="http://schemas.microsoft.com/office/drawing/2014/main" id="{7D9180A1-C9E7-7C45-82CF-B3EC59E5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96" name="Picture 84">
              <a:extLst>
                <a:ext uri="{FF2B5EF4-FFF2-40B4-BE49-F238E27FC236}">
                  <a16:creationId xmlns:a16="http://schemas.microsoft.com/office/drawing/2014/main" id="{C23A7086-FA20-CC45-B7EF-55FC4E1F67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2480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7" name="Picture 85">
              <a:extLst>
                <a:ext uri="{FF2B5EF4-FFF2-40B4-BE49-F238E27FC236}">
                  <a16:creationId xmlns:a16="http://schemas.microsoft.com/office/drawing/2014/main" id="{33319CE7-4338-704C-B94E-D2D1A9B37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2845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8" name="Picture 87">
              <a:extLst>
                <a:ext uri="{FF2B5EF4-FFF2-40B4-BE49-F238E27FC236}">
                  <a16:creationId xmlns:a16="http://schemas.microsoft.com/office/drawing/2014/main" id="{F7799604-095E-BD4C-BA4C-70AAFA1E28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9" name="Picture 88">
              <a:extLst>
                <a:ext uri="{FF2B5EF4-FFF2-40B4-BE49-F238E27FC236}">
                  <a16:creationId xmlns:a16="http://schemas.microsoft.com/office/drawing/2014/main" id="{3B13A466-122F-1D4F-BA0C-5095D5EF01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2845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0" name="Rectangle 91">
              <a:extLst>
                <a:ext uri="{FF2B5EF4-FFF2-40B4-BE49-F238E27FC236}">
                  <a16:creationId xmlns:a16="http://schemas.microsoft.com/office/drawing/2014/main" id="{2AD7A5F5-97BA-0246-84C7-00426D7BB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1353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01" name="Picture 92">
              <a:extLst>
                <a:ext uri="{FF2B5EF4-FFF2-40B4-BE49-F238E27FC236}">
                  <a16:creationId xmlns:a16="http://schemas.microsoft.com/office/drawing/2014/main" id="{A578DA86-F113-684B-BA1C-5ADCE9DB64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1829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2" name="Picture 93">
              <a:extLst>
                <a:ext uri="{FF2B5EF4-FFF2-40B4-BE49-F238E27FC236}">
                  <a16:creationId xmlns:a16="http://schemas.microsoft.com/office/drawing/2014/main" id="{BAB22B7B-A014-4845-A2AD-7D580FC4B6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3" name="Picture 94">
              <a:extLst>
                <a:ext uri="{FF2B5EF4-FFF2-40B4-BE49-F238E27FC236}">
                  <a16:creationId xmlns:a16="http://schemas.microsoft.com/office/drawing/2014/main" id="{E6840E79-1BCF-2D4F-8D97-923651AB2A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2654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4" name="Picture 95">
              <a:extLst>
                <a:ext uri="{FF2B5EF4-FFF2-40B4-BE49-F238E27FC236}">
                  <a16:creationId xmlns:a16="http://schemas.microsoft.com/office/drawing/2014/main" id="{49A91B49-D008-A24E-A0D0-0F303CBC6F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2480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5" name="Picture 96">
              <a:extLst>
                <a:ext uri="{FF2B5EF4-FFF2-40B4-BE49-F238E27FC236}">
                  <a16:creationId xmlns:a16="http://schemas.microsoft.com/office/drawing/2014/main" id="{71256F76-39AE-C749-A572-1A53F4848A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6" name="Picture 97">
              <a:extLst>
                <a:ext uri="{FF2B5EF4-FFF2-40B4-BE49-F238E27FC236}">
                  <a16:creationId xmlns:a16="http://schemas.microsoft.com/office/drawing/2014/main" id="{24B5A560-40AC-654F-A2E2-BE7B6AABE1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2115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7" name="Picture 98">
              <a:extLst>
                <a:ext uri="{FF2B5EF4-FFF2-40B4-BE49-F238E27FC236}">
                  <a16:creationId xmlns:a16="http://schemas.microsoft.com/office/drawing/2014/main" id="{AE0B863F-C37C-D34A-A158-219B8E478E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8" name="Picture 99">
              <a:extLst>
                <a:ext uri="{FF2B5EF4-FFF2-40B4-BE49-F238E27FC236}">
                  <a16:creationId xmlns:a16="http://schemas.microsoft.com/office/drawing/2014/main" id="{A45299D7-FF89-C546-92A5-FC406C450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2845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9" name="Rectangle 101">
              <a:extLst>
                <a:ext uri="{FF2B5EF4-FFF2-40B4-BE49-F238E27FC236}">
                  <a16:creationId xmlns:a16="http://schemas.microsoft.com/office/drawing/2014/main" id="{EE15D251-5C81-C44D-8F51-194CF686E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1400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0" name="Picture 104">
              <a:extLst>
                <a:ext uri="{FF2B5EF4-FFF2-40B4-BE49-F238E27FC236}">
                  <a16:creationId xmlns:a16="http://schemas.microsoft.com/office/drawing/2014/main" id="{A8D07ACC-7D7B-254B-97AF-BE8B7D432D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513138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1" name="Rectangle 105">
              <a:extLst>
                <a:ext uri="{FF2B5EF4-FFF2-40B4-BE49-F238E27FC236}">
                  <a16:creationId xmlns:a16="http://schemas.microsoft.com/office/drawing/2014/main" id="{4072FCFE-9CAE-BD4B-BE62-55B91F754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46551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2" name="Picture 107">
              <a:extLst>
                <a:ext uri="{FF2B5EF4-FFF2-40B4-BE49-F238E27FC236}">
                  <a16:creationId xmlns:a16="http://schemas.microsoft.com/office/drawing/2014/main" id="{ABF9D378-C94A-3A44-B64D-532C4FB3F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1686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3" name="Rectangle 109">
              <a:extLst>
                <a:ext uri="{FF2B5EF4-FFF2-40B4-BE49-F238E27FC236}">
                  <a16:creationId xmlns:a16="http://schemas.microsoft.com/office/drawing/2014/main" id="{B31D6740-2DE8-8F41-8E03-A8E66397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46551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14" name="Rectangle 110">
              <a:extLst>
                <a:ext uri="{FF2B5EF4-FFF2-40B4-BE49-F238E27FC236}">
                  <a16:creationId xmlns:a16="http://schemas.microsoft.com/office/drawing/2014/main" id="{7AD55C06-C484-B44F-A584-DA76D4CDC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46551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5" name="Picture 111">
              <a:extLst>
                <a:ext uri="{FF2B5EF4-FFF2-40B4-BE49-F238E27FC236}">
                  <a16:creationId xmlns:a16="http://schemas.microsoft.com/office/drawing/2014/main" id="{EE49EDFC-BA9A-864B-9090-2D308DD380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5766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6" name="Picture 112">
              <a:extLst>
                <a:ext uri="{FF2B5EF4-FFF2-40B4-BE49-F238E27FC236}">
                  <a16:creationId xmlns:a16="http://schemas.microsoft.com/office/drawing/2014/main" id="{3D613759-6741-0347-A474-5B84AE97D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61156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7" name="Picture 113">
              <a:extLst>
                <a:ext uri="{FF2B5EF4-FFF2-40B4-BE49-F238E27FC236}">
                  <a16:creationId xmlns:a16="http://schemas.microsoft.com/office/drawing/2014/main" id="{850026BB-0ECA-B041-AA36-515B4C3C6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59251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8" name="Picture 115">
              <a:extLst>
                <a:ext uri="{FF2B5EF4-FFF2-40B4-BE49-F238E27FC236}">
                  <a16:creationId xmlns:a16="http://schemas.microsoft.com/office/drawing/2014/main" id="{A599388C-00C1-CF47-93EE-7D4E7E7344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5766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9" name="Picture 116">
              <a:extLst>
                <a:ext uri="{FF2B5EF4-FFF2-40B4-BE49-F238E27FC236}">
                  <a16:creationId xmlns:a16="http://schemas.microsoft.com/office/drawing/2014/main" id="{61848075-8301-F747-8C1F-B553773C5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61156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0" name="Picture 117">
              <a:extLst>
                <a:ext uri="{FF2B5EF4-FFF2-40B4-BE49-F238E27FC236}">
                  <a16:creationId xmlns:a16="http://schemas.microsoft.com/office/drawing/2014/main" id="{3AAC17F3-7632-B84A-8F49-A4E9559768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1" name="Picture 118">
              <a:extLst>
                <a:ext uri="{FF2B5EF4-FFF2-40B4-BE49-F238E27FC236}">
                  <a16:creationId xmlns:a16="http://schemas.microsoft.com/office/drawing/2014/main" id="{2531F81E-3820-DA49-9078-8EFE619BD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2" name="Rectangle 119">
              <a:extLst>
                <a:ext uri="{FF2B5EF4-FFF2-40B4-BE49-F238E27FC236}">
                  <a16:creationId xmlns:a16="http://schemas.microsoft.com/office/drawing/2014/main" id="{051E43E5-2B01-CE43-B6A9-C277A38EC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23" name="Rectangle 122">
              <a:extLst>
                <a:ext uri="{FF2B5EF4-FFF2-40B4-BE49-F238E27FC236}">
                  <a16:creationId xmlns:a16="http://schemas.microsoft.com/office/drawing/2014/main" id="{D8169EFB-0382-3B4D-8E63-01AD63C84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46551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24" name="Picture 123">
              <a:extLst>
                <a:ext uri="{FF2B5EF4-FFF2-40B4-BE49-F238E27FC236}">
                  <a16:creationId xmlns:a16="http://schemas.microsoft.com/office/drawing/2014/main" id="{6A60DA9E-5575-1143-8215-3B3CC158B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50996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5" name="Picture 124">
              <a:extLst>
                <a:ext uri="{FF2B5EF4-FFF2-40B4-BE49-F238E27FC236}">
                  <a16:creationId xmlns:a16="http://schemas.microsoft.com/office/drawing/2014/main" id="{42DBFC37-E6C0-924A-8779-3A6BEFC7F9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611563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6" name="Picture 125">
              <a:extLst>
                <a:ext uri="{FF2B5EF4-FFF2-40B4-BE49-F238E27FC236}">
                  <a16:creationId xmlns:a16="http://schemas.microsoft.com/office/drawing/2014/main" id="{2706B4FF-16F4-544C-9991-9F3A229AD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59251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7" name="Picture 126">
              <a:extLst>
                <a:ext uri="{FF2B5EF4-FFF2-40B4-BE49-F238E27FC236}">
                  <a16:creationId xmlns:a16="http://schemas.microsoft.com/office/drawing/2014/main" id="{837500BC-2917-984C-9C84-444FD6ABDA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5766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8" name="Picture 127">
              <a:extLst>
                <a:ext uri="{FF2B5EF4-FFF2-40B4-BE49-F238E27FC236}">
                  <a16:creationId xmlns:a16="http://schemas.microsoft.com/office/drawing/2014/main" id="{BF3330B8-0318-9B45-86F1-1D78CF81C8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61156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9" name="Picture 128">
              <a:extLst>
                <a:ext uri="{FF2B5EF4-FFF2-40B4-BE49-F238E27FC236}">
                  <a16:creationId xmlns:a16="http://schemas.microsoft.com/office/drawing/2014/main" id="{55F4D151-7036-C94B-8C76-4754E0069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540125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0" name="Rectangle 129">
              <a:extLst>
                <a:ext uri="{FF2B5EF4-FFF2-40B4-BE49-F238E27FC236}">
                  <a16:creationId xmlns:a16="http://schemas.microsoft.com/office/drawing/2014/main" id="{33547D28-63A6-E44E-A90E-4400DE0AF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1" name="Picture 130">
              <a:extLst>
                <a:ext uri="{FF2B5EF4-FFF2-40B4-BE49-F238E27FC236}">
                  <a16:creationId xmlns:a16="http://schemas.microsoft.com/office/drawing/2014/main" id="{49434B0D-CD2E-BE4A-B007-398025B706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2" name="Picture 131">
              <a:extLst>
                <a:ext uri="{FF2B5EF4-FFF2-40B4-BE49-F238E27FC236}">
                  <a16:creationId xmlns:a16="http://schemas.microsoft.com/office/drawing/2014/main" id="{F7CC9A85-D46A-6D40-B3E6-CDBC8E654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3" name="Picture 135">
              <a:extLst>
                <a:ext uri="{FF2B5EF4-FFF2-40B4-BE49-F238E27FC236}">
                  <a16:creationId xmlns:a16="http://schemas.microsoft.com/office/drawing/2014/main" id="{42F49911-654B-404E-A4DB-3FFFCAA55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84333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4" name="Rectangle 136">
              <a:extLst>
                <a:ext uri="{FF2B5EF4-FFF2-40B4-BE49-F238E27FC236}">
                  <a16:creationId xmlns:a16="http://schemas.microsoft.com/office/drawing/2014/main" id="{B396214A-5AEB-3942-8813-BC1CF1493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7973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5" name="Picture 138">
              <a:extLst>
                <a:ext uri="{FF2B5EF4-FFF2-40B4-BE49-F238E27FC236}">
                  <a16:creationId xmlns:a16="http://schemas.microsoft.com/office/drawing/2014/main" id="{31DBE2E4-CFB2-244F-8C19-7588941DA5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843338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6" name="Rectangle 140">
              <a:extLst>
                <a:ext uri="{FF2B5EF4-FFF2-40B4-BE49-F238E27FC236}">
                  <a16:creationId xmlns:a16="http://schemas.microsoft.com/office/drawing/2014/main" id="{45FEE657-7F41-B749-A391-7DC5607B9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7973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37" name="Rectangle 141">
              <a:extLst>
                <a:ext uri="{FF2B5EF4-FFF2-40B4-BE49-F238E27FC236}">
                  <a16:creationId xmlns:a16="http://schemas.microsoft.com/office/drawing/2014/main" id="{97B26EA0-0651-6F40-BA9E-2D97DEF4F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7973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8" name="Picture 142">
              <a:extLst>
                <a:ext uri="{FF2B5EF4-FFF2-40B4-BE49-F238E27FC236}">
                  <a16:creationId xmlns:a16="http://schemas.microsoft.com/office/drawing/2014/main" id="{9A4770A0-D63E-5142-B9DD-DAFD7F4B46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9068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9" name="Picture 143">
              <a:extLst>
                <a:ext uri="{FF2B5EF4-FFF2-40B4-BE49-F238E27FC236}">
                  <a16:creationId xmlns:a16="http://schemas.microsoft.com/office/drawing/2014/main" id="{D7AA490F-B222-2549-8F1C-9B88C20BB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944938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0" name="Picture 144">
              <a:extLst>
                <a:ext uri="{FF2B5EF4-FFF2-40B4-BE49-F238E27FC236}">
                  <a16:creationId xmlns:a16="http://schemas.microsoft.com/office/drawing/2014/main" id="{EAF09CCD-5C95-F14A-94C6-A6836320F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924300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1" name="Picture 146">
              <a:extLst>
                <a:ext uri="{FF2B5EF4-FFF2-40B4-BE49-F238E27FC236}">
                  <a16:creationId xmlns:a16="http://schemas.microsoft.com/office/drawing/2014/main" id="{5499258A-0B6F-0F4F-B180-A05F60661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9068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2" name="Picture 147">
              <a:extLst>
                <a:ext uri="{FF2B5EF4-FFF2-40B4-BE49-F238E27FC236}">
                  <a16:creationId xmlns:a16="http://schemas.microsoft.com/office/drawing/2014/main" id="{0ABFDA54-0BC5-6B4B-923C-D15255F7BC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943350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3" name="Picture 148">
              <a:extLst>
                <a:ext uri="{FF2B5EF4-FFF2-40B4-BE49-F238E27FC236}">
                  <a16:creationId xmlns:a16="http://schemas.microsoft.com/office/drawing/2014/main" id="{0CA1F088-A8C1-C840-9AD6-15EA0167E4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4" name="Picture 149">
              <a:extLst>
                <a:ext uri="{FF2B5EF4-FFF2-40B4-BE49-F238E27FC236}">
                  <a16:creationId xmlns:a16="http://schemas.microsoft.com/office/drawing/2014/main" id="{B8130F45-1B87-1E48-9701-0734E13D51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5" name="Rectangle 152">
              <a:extLst>
                <a:ext uri="{FF2B5EF4-FFF2-40B4-BE49-F238E27FC236}">
                  <a16:creationId xmlns:a16="http://schemas.microsoft.com/office/drawing/2014/main" id="{72CFB0A8-1FC1-2240-95C9-98D153EB8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7973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46" name="Picture 153">
              <a:extLst>
                <a:ext uri="{FF2B5EF4-FFF2-40B4-BE49-F238E27FC236}">
                  <a16:creationId xmlns:a16="http://schemas.microsoft.com/office/drawing/2014/main" id="{A2A8C535-CD86-2C45-AB89-EADC563575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840163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7" name="Picture 154">
              <a:extLst>
                <a:ext uri="{FF2B5EF4-FFF2-40B4-BE49-F238E27FC236}">
                  <a16:creationId xmlns:a16="http://schemas.microsoft.com/office/drawing/2014/main" id="{43C6835B-5C33-0C4F-8332-0E0690D43D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944938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8" name="Picture 155">
              <a:extLst>
                <a:ext uri="{FF2B5EF4-FFF2-40B4-BE49-F238E27FC236}">
                  <a16:creationId xmlns:a16="http://schemas.microsoft.com/office/drawing/2014/main" id="{9649EE5D-C737-AE46-BD1C-1F17C3717C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924300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9" name="Picture 156">
              <a:extLst>
                <a:ext uri="{FF2B5EF4-FFF2-40B4-BE49-F238E27FC236}">
                  <a16:creationId xmlns:a16="http://schemas.microsoft.com/office/drawing/2014/main" id="{CDDEADB1-33A1-684C-BC6A-33B68D3BA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9068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0" name="Picture 157">
              <a:extLst>
                <a:ext uri="{FF2B5EF4-FFF2-40B4-BE49-F238E27FC236}">
                  <a16:creationId xmlns:a16="http://schemas.microsoft.com/office/drawing/2014/main" id="{F3900A6B-9312-764E-A544-21934811F8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94335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1" name="Picture 158">
              <a:extLst>
                <a:ext uri="{FF2B5EF4-FFF2-40B4-BE49-F238E27FC236}">
                  <a16:creationId xmlns:a16="http://schemas.microsoft.com/office/drawing/2014/main" id="{2522F628-54B2-9640-A51F-902381251E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8719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2" name="Rectangle 159">
              <a:extLst>
                <a:ext uri="{FF2B5EF4-FFF2-40B4-BE49-F238E27FC236}">
                  <a16:creationId xmlns:a16="http://schemas.microsoft.com/office/drawing/2014/main" id="{2ADEBABA-2527-B349-9A40-FEFB35F4C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53" name="Picture 160">
              <a:extLst>
                <a:ext uri="{FF2B5EF4-FFF2-40B4-BE49-F238E27FC236}">
                  <a16:creationId xmlns:a16="http://schemas.microsoft.com/office/drawing/2014/main" id="{B3330D12-81AE-4F4E-978F-92ABD46CF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4" name="Picture 161">
              <a:extLst>
                <a:ext uri="{FF2B5EF4-FFF2-40B4-BE49-F238E27FC236}">
                  <a16:creationId xmlns:a16="http://schemas.microsoft.com/office/drawing/2014/main" id="{B9470067-536A-AE48-8620-0EF80D615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5" name="Rectangle 163">
              <a:extLst>
                <a:ext uri="{FF2B5EF4-FFF2-40B4-BE49-F238E27FC236}">
                  <a16:creationId xmlns:a16="http://schemas.microsoft.com/office/drawing/2014/main" id="{85D89121-29C1-004F-9CA4-FBB8EC98C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56" name="Picture 168">
              <a:extLst>
                <a:ext uri="{FF2B5EF4-FFF2-40B4-BE49-F238E27FC236}">
                  <a16:creationId xmlns:a16="http://schemas.microsoft.com/office/drawing/2014/main" id="{DE818612-D4C5-DC41-B610-53C4C4261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5258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7" name="Picture 199">
              <a:extLst>
                <a:ext uri="{FF2B5EF4-FFF2-40B4-BE49-F238E27FC236}">
                  <a16:creationId xmlns:a16="http://schemas.microsoft.com/office/drawing/2014/main" id="{78C142A9-059B-094A-B514-606C009442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8544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8" name="Rectangle 290">
              <a:extLst>
                <a:ext uri="{FF2B5EF4-FFF2-40B4-BE49-F238E27FC236}">
                  <a16:creationId xmlns:a16="http://schemas.microsoft.com/office/drawing/2014/main" id="{E883E6BC-BB8F-964E-BDD5-605B9204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41148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30723" name="TextBox 2">
            <a:extLst>
              <a:ext uri="{FF2B5EF4-FFF2-40B4-BE49-F238E27FC236}">
                <a16:creationId xmlns:a16="http://schemas.microsoft.com/office/drawing/2014/main" id="{EA2086DA-A3F2-B046-831A-7B274C4EE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826" y="5103814"/>
            <a:ext cx="23526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Use these for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B050"/>
                </a:solidFill>
                <a:latin typeface="Times" pitchFamily="2" charset="0"/>
              </a:rPr>
              <a:t>Sum-of-Products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Minimization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(1’s of the function)</a:t>
            </a:r>
          </a:p>
        </p:txBody>
      </p:sp>
      <p:sp>
        <p:nvSpPr>
          <p:cNvPr id="30724" name="TextBox 138">
            <a:extLst>
              <a:ext uri="{FF2B5EF4-FFF2-40B4-BE49-F238E27FC236}">
                <a16:creationId xmlns:a16="http://schemas.microsoft.com/office/drawing/2014/main" id="{82ED63FA-574F-6747-9E4D-3F2135F23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89" y="5110164"/>
            <a:ext cx="23526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Use these for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Product-of-Sums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Minimization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(0’s of the function)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6F19C8C-C152-0D4D-82BB-E954E413C7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47800" y="2895600"/>
            <a:ext cx="79248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Sum-of-Products Form</a:t>
            </a:r>
            <a:br>
              <a:rPr lang="en-US" dirty="0"/>
            </a:br>
            <a:r>
              <a:rPr lang="en-US" sz="2400" dirty="0"/>
              <a:t>(uses the </a:t>
            </a:r>
            <a:r>
              <a:rPr lang="en-US" sz="2400" dirty="0">
                <a:solidFill>
                  <a:srgbClr val="00B050"/>
                </a:solidFill>
              </a:rPr>
              <a:t>ones</a:t>
            </a:r>
            <a:r>
              <a:rPr lang="en-US" sz="2400" dirty="0"/>
              <a:t> of the function)</a:t>
            </a:r>
            <a:endParaRPr lang="en-US" sz="24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DEE9EB93-BADE-9244-AF36-A80655CF2C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2770" name="Group 150">
            <a:extLst>
              <a:ext uri="{FF2B5EF4-FFF2-40B4-BE49-F238E27FC236}">
                <a16:creationId xmlns:a16="http://schemas.microsoft.com/office/drawing/2014/main" id="{1484A4F9-0D83-E94F-B297-B19E105EDD69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2771" name="Rectangle 11">
              <a:extLst>
                <a:ext uri="{FF2B5EF4-FFF2-40B4-BE49-F238E27FC236}">
                  <a16:creationId xmlns:a16="http://schemas.microsoft.com/office/drawing/2014/main" id="{8280152E-EFFA-C64D-8099-684DA4709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72" name="Picture 12">
              <a:extLst>
                <a:ext uri="{FF2B5EF4-FFF2-40B4-BE49-F238E27FC236}">
                  <a16:creationId xmlns:a16="http://schemas.microsoft.com/office/drawing/2014/main" id="{F6C9EA09-F5AF-0147-90EA-8D38CBD779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3" name="Picture 13">
              <a:extLst>
                <a:ext uri="{FF2B5EF4-FFF2-40B4-BE49-F238E27FC236}">
                  <a16:creationId xmlns:a16="http://schemas.microsoft.com/office/drawing/2014/main" id="{5A8310F9-E290-164E-AD43-A95CBCE9BB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4" name="Picture 14">
              <a:extLst>
                <a:ext uri="{FF2B5EF4-FFF2-40B4-BE49-F238E27FC236}">
                  <a16:creationId xmlns:a16="http://schemas.microsoft.com/office/drawing/2014/main" id="{58FA202F-1777-D940-AC4C-AC845F3D87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75" name="Rectangle 15">
              <a:extLst>
                <a:ext uri="{FF2B5EF4-FFF2-40B4-BE49-F238E27FC236}">
                  <a16:creationId xmlns:a16="http://schemas.microsoft.com/office/drawing/2014/main" id="{ABA51033-0460-6842-9F58-6035D031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6" name="Rectangle 16">
              <a:extLst>
                <a:ext uri="{FF2B5EF4-FFF2-40B4-BE49-F238E27FC236}">
                  <a16:creationId xmlns:a16="http://schemas.microsoft.com/office/drawing/2014/main" id="{D058E682-FE05-D64F-8F58-FD0E2E8D4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7" name="Rectangle 17">
              <a:extLst>
                <a:ext uri="{FF2B5EF4-FFF2-40B4-BE49-F238E27FC236}">
                  <a16:creationId xmlns:a16="http://schemas.microsoft.com/office/drawing/2014/main" id="{F1885336-B9ED-1C4F-95D4-8B64310C9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8" name="Rectangle 18">
              <a:extLst>
                <a:ext uri="{FF2B5EF4-FFF2-40B4-BE49-F238E27FC236}">
                  <a16:creationId xmlns:a16="http://schemas.microsoft.com/office/drawing/2014/main" id="{22310E0F-C15B-FA4C-AAED-5AB3CEEE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79" name="Picture 19">
              <a:extLst>
                <a:ext uri="{FF2B5EF4-FFF2-40B4-BE49-F238E27FC236}">
                  <a16:creationId xmlns:a16="http://schemas.microsoft.com/office/drawing/2014/main" id="{AF9BE0D2-F2DD-CC45-97B5-A0E887D3E4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0" name="Picture 20">
              <a:extLst>
                <a:ext uri="{FF2B5EF4-FFF2-40B4-BE49-F238E27FC236}">
                  <a16:creationId xmlns:a16="http://schemas.microsoft.com/office/drawing/2014/main" id="{D7A9E356-2795-A94D-A6BD-3EA15E5D7D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1" name="Picture 21">
              <a:extLst>
                <a:ext uri="{FF2B5EF4-FFF2-40B4-BE49-F238E27FC236}">
                  <a16:creationId xmlns:a16="http://schemas.microsoft.com/office/drawing/2014/main" id="{B939E869-A8F8-544D-ADE9-08CBC89AC8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2" name="Picture 22">
              <a:extLst>
                <a:ext uri="{FF2B5EF4-FFF2-40B4-BE49-F238E27FC236}">
                  <a16:creationId xmlns:a16="http://schemas.microsoft.com/office/drawing/2014/main" id="{337DDEAE-8EF2-AA4B-AD7F-D2FC2C43EA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3" name="Picture 23">
              <a:extLst>
                <a:ext uri="{FF2B5EF4-FFF2-40B4-BE49-F238E27FC236}">
                  <a16:creationId xmlns:a16="http://schemas.microsoft.com/office/drawing/2014/main" id="{576D42E6-6D96-5A40-97BA-50DAD0ECA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4" name="Picture 24">
              <a:extLst>
                <a:ext uri="{FF2B5EF4-FFF2-40B4-BE49-F238E27FC236}">
                  <a16:creationId xmlns:a16="http://schemas.microsoft.com/office/drawing/2014/main" id="{F15E25B1-B60A-5845-B871-43DC0350E5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85" name="Rectangle 25">
              <a:extLst>
                <a:ext uri="{FF2B5EF4-FFF2-40B4-BE49-F238E27FC236}">
                  <a16:creationId xmlns:a16="http://schemas.microsoft.com/office/drawing/2014/main" id="{95F900FC-0598-6345-8B4B-734AAD3F7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86" name="Picture 26">
              <a:extLst>
                <a:ext uri="{FF2B5EF4-FFF2-40B4-BE49-F238E27FC236}">
                  <a16:creationId xmlns:a16="http://schemas.microsoft.com/office/drawing/2014/main" id="{31176B7C-4156-F94D-B66B-AA6E8643B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7" name="Picture 27">
              <a:extLst>
                <a:ext uri="{FF2B5EF4-FFF2-40B4-BE49-F238E27FC236}">
                  <a16:creationId xmlns:a16="http://schemas.microsoft.com/office/drawing/2014/main" id="{E8A87667-6F71-B041-BC25-FEAF5647B1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8" name="Picture 28">
              <a:extLst>
                <a:ext uri="{FF2B5EF4-FFF2-40B4-BE49-F238E27FC236}">
                  <a16:creationId xmlns:a16="http://schemas.microsoft.com/office/drawing/2014/main" id="{55A4117D-C06D-374C-9CA3-E1F2F08CD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9" name="Picture 29">
              <a:extLst>
                <a:ext uri="{FF2B5EF4-FFF2-40B4-BE49-F238E27FC236}">
                  <a16:creationId xmlns:a16="http://schemas.microsoft.com/office/drawing/2014/main" id="{FDDD6808-D82D-6247-828D-853F3A5632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90" name="Rectangle 30">
              <a:extLst>
                <a:ext uri="{FF2B5EF4-FFF2-40B4-BE49-F238E27FC236}">
                  <a16:creationId xmlns:a16="http://schemas.microsoft.com/office/drawing/2014/main" id="{0A9ECAFD-9E36-FB49-B752-A28A2AD26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91" name="Rectangle 31">
              <a:extLst>
                <a:ext uri="{FF2B5EF4-FFF2-40B4-BE49-F238E27FC236}">
                  <a16:creationId xmlns:a16="http://schemas.microsoft.com/office/drawing/2014/main" id="{A1804D33-97B0-374A-8387-74C5E1540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92" name="Picture 32">
              <a:extLst>
                <a:ext uri="{FF2B5EF4-FFF2-40B4-BE49-F238E27FC236}">
                  <a16:creationId xmlns:a16="http://schemas.microsoft.com/office/drawing/2014/main" id="{160A50BE-3E1C-404E-8181-27D980817E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3" name="Picture 33">
              <a:extLst>
                <a:ext uri="{FF2B5EF4-FFF2-40B4-BE49-F238E27FC236}">
                  <a16:creationId xmlns:a16="http://schemas.microsoft.com/office/drawing/2014/main" id="{43773668-1279-7743-B0DB-979BBC4B8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4" name="Picture 34">
              <a:extLst>
                <a:ext uri="{FF2B5EF4-FFF2-40B4-BE49-F238E27FC236}">
                  <a16:creationId xmlns:a16="http://schemas.microsoft.com/office/drawing/2014/main" id="{6AB5C93F-E476-094B-AE90-37F7364D4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5" name="Picture 35">
              <a:extLst>
                <a:ext uri="{FF2B5EF4-FFF2-40B4-BE49-F238E27FC236}">
                  <a16:creationId xmlns:a16="http://schemas.microsoft.com/office/drawing/2014/main" id="{E2CCCF2C-A594-D345-ADFB-71203CEF91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6" name="Picture 36">
              <a:extLst>
                <a:ext uri="{FF2B5EF4-FFF2-40B4-BE49-F238E27FC236}">
                  <a16:creationId xmlns:a16="http://schemas.microsoft.com/office/drawing/2014/main" id="{A3C0C275-4A06-8D45-81E7-2E41CC95DC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7" name="Picture 37">
              <a:extLst>
                <a:ext uri="{FF2B5EF4-FFF2-40B4-BE49-F238E27FC236}">
                  <a16:creationId xmlns:a16="http://schemas.microsoft.com/office/drawing/2014/main" id="{888C2201-1EDE-6B4B-B4DF-9A758B91F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8" name="Picture 38">
              <a:extLst>
                <a:ext uri="{FF2B5EF4-FFF2-40B4-BE49-F238E27FC236}">
                  <a16:creationId xmlns:a16="http://schemas.microsoft.com/office/drawing/2014/main" id="{21123E93-43E1-1946-B696-F149C329DE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99" name="Rectangle 39">
              <a:extLst>
                <a:ext uri="{FF2B5EF4-FFF2-40B4-BE49-F238E27FC236}">
                  <a16:creationId xmlns:a16="http://schemas.microsoft.com/office/drawing/2014/main" id="{2236A13B-5B13-2F4E-AE6D-3304E3189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00" name="Rectangle 47">
              <a:extLst>
                <a:ext uri="{FF2B5EF4-FFF2-40B4-BE49-F238E27FC236}">
                  <a16:creationId xmlns:a16="http://schemas.microsoft.com/office/drawing/2014/main" id="{F8114FAD-0AFE-A641-BF9E-899A34C86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1" name="Picture 48">
              <a:extLst>
                <a:ext uri="{FF2B5EF4-FFF2-40B4-BE49-F238E27FC236}">
                  <a16:creationId xmlns:a16="http://schemas.microsoft.com/office/drawing/2014/main" id="{668C6612-5402-BB4E-B6C0-81948FD13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02" name="Rectangle 49">
              <a:extLst>
                <a:ext uri="{FF2B5EF4-FFF2-40B4-BE49-F238E27FC236}">
                  <a16:creationId xmlns:a16="http://schemas.microsoft.com/office/drawing/2014/main" id="{C747E089-F59A-5E4F-B038-0842F850E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3" name="Picture 50">
              <a:extLst>
                <a:ext uri="{FF2B5EF4-FFF2-40B4-BE49-F238E27FC236}">
                  <a16:creationId xmlns:a16="http://schemas.microsoft.com/office/drawing/2014/main" id="{77B988F7-5DA1-B944-8F1A-4DDBFDD5B7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4" name="Picture 51">
              <a:extLst>
                <a:ext uri="{FF2B5EF4-FFF2-40B4-BE49-F238E27FC236}">
                  <a16:creationId xmlns:a16="http://schemas.microsoft.com/office/drawing/2014/main" id="{F975292A-BC20-7E41-AAF9-5EE5B5EBD9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05" name="Rectangle 52">
              <a:extLst>
                <a:ext uri="{FF2B5EF4-FFF2-40B4-BE49-F238E27FC236}">
                  <a16:creationId xmlns:a16="http://schemas.microsoft.com/office/drawing/2014/main" id="{3AEBCF57-A476-D044-BDD5-F76C56A5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06" name="Rectangle 53">
              <a:extLst>
                <a:ext uri="{FF2B5EF4-FFF2-40B4-BE49-F238E27FC236}">
                  <a16:creationId xmlns:a16="http://schemas.microsoft.com/office/drawing/2014/main" id="{920943CF-1851-774D-90FE-E7306FFA2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7" name="Picture 54">
              <a:extLst>
                <a:ext uri="{FF2B5EF4-FFF2-40B4-BE49-F238E27FC236}">
                  <a16:creationId xmlns:a16="http://schemas.microsoft.com/office/drawing/2014/main" id="{9C369A8C-8BD9-2643-AAE1-D0A019484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8" name="Picture 55">
              <a:extLst>
                <a:ext uri="{FF2B5EF4-FFF2-40B4-BE49-F238E27FC236}">
                  <a16:creationId xmlns:a16="http://schemas.microsoft.com/office/drawing/2014/main" id="{4F40A72D-CE31-9B4A-9DED-192AB4C0F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9" name="Picture 56">
              <a:extLst>
                <a:ext uri="{FF2B5EF4-FFF2-40B4-BE49-F238E27FC236}">
                  <a16:creationId xmlns:a16="http://schemas.microsoft.com/office/drawing/2014/main" id="{7B3B4BF5-1AAB-C94A-9789-2662A0CAA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0" name="Rectangle 57">
              <a:extLst>
                <a:ext uri="{FF2B5EF4-FFF2-40B4-BE49-F238E27FC236}">
                  <a16:creationId xmlns:a16="http://schemas.microsoft.com/office/drawing/2014/main" id="{A3278200-D344-CC4D-9721-B6947867B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1" name="Picture 58">
              <a:extLst>
                <a:ext uri="{FF2B5EF4-FFF2-40B4-BE49-F238E27FC236}">
                  <a16:creationId xmlns:a16="http://schemas.microsoft.com/office/drawing/2014/main" id="{2615D997-D52B-7743-88F9-EC64C0C97B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12" name="Picture 59">
              <a:extLst>
                <a:ext uri="{FF2B5EF4-FFF2-40B4-BE49-F238E27FC236}">
                  <a16:creationId xmlns:a16="http://schemas.microsoft.com/office/drawing/2014/main" id="{8D4B36B9-020A-9243-8283-7D26F708B9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3" name="Rectangle 60">
              <a:extLst>
                <a:ext uri="{FF2B5EF4-FFF2-40B4-BE49-F238E27FC236}">
                  <a16:creationId xmlns:a16="http://schemas.microsoft.com/office/drawing/2014/main" id="{9725068C-1F15-1B47-B6D7-9C07A135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4" name="Picture 61">
              <a:extLst>
                <a:ext uri="{FF2B5EF4-FFF2-40B4-BE49-F238E27FC236}">
                  <a16:creationId xmlns:a16="http://schemas.microsoft.com/office/drawing/2014/main" id="{25257351-F77A-9E41-AC1B-F7A9933940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15" name="Picture 62">
              <a:extLst>
                <a:ext uri="{FF2B5EF4-FFF2-40B4-BE49-F238E27FC236}">
                  <a16:creationId xmlns:a16="http://schemas.microsoft.com/office/drawing/2014/main" id="{95624C73-1EBD-4746-801C-F3C05130EE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6" name="Rectangle 63">
              <a:extLst>
                <a:ext uri="{FF2B5EF4-FFF2-40B4-BE49-F238E27FC236}">
                  <a16:creationId xmlns:a16="http://schemas.microsoft.com/office/drawing/2014/main" id="{59102C2A-D71F-E840-8528-99D005BE3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7" name="Picture 72">
              <a:extLst>
                <a:ext uri="{FF2B5EF4-FFF2-40B4-BE49-F238E27FC236}">
                  <a16:creationId xmlns:a16="http://schemas.microsoft.com/office/drawing/2014/main" id="{75DE8DCB-F3B8-6043-87FC-E483D80ED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8" name="Rectangle 73">
              <a:extLst>
                <a:ext uri="{FF2B5EF4-FFF2-40B4-BE49-F238E27FC236}">
                  <a16:creationId xmlns:a16="http://schemas.microsoft.com/office/drawing/2014/main" id="{C0EE6E8D-E0F5-7F43-85F3-86143D72F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9" name="Picture 74">
              <a:extLst>
                <a:ext uri="{FF2B5EF4-FFF2-40B4-BE49-F238E27FC236}">
                  <a16:creationId xmlns:a16="http://schemas.microsoft.com/office/drawing/2014/main" id="{32DDEA41-1EA8-3941-877F-BFA9960F68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0" name="Picture 75">
              <a:extLst>
                <a:ext uri="{FF2B5EF4-FFF2-40B4-BE49-F238E27FC236}">
                  <a16:creationId xmlns:a16="http://schemas.microsoft.com/office/drawing/2014/main" id="{15B45687-CF6D-3A40-A4D0-BC4AE62210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21" name="Rectangle 76">
              <a:extLst>
                <a:ext uri="{FF2B5EF4-FFF2-40B4-BE49-F238E27FC236}">
                  <a16:creationId xmlns:a16="http://schemas.microsoft.com/office/drawing/2014/main" id="{48F78DF4-3507-0A4D-AAAD-75F3E385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22" name="Rectangle 77">
              <a:extLst>
                <a:ext uri="{FF2B5EF4-FFF2-40B4-BE49-F238E27FC236}">
                  <a16:creationId xmlns:a16="http://schemas.microsoft.com/office/drawing/2014/main" id="{FA06085D-6F37-994F-8F1B-EF6FF2E1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23" name="Picture 78">
              <a:extLst>
                <a:ext uri="{FF2B5EF4-FFF2-40B4-BE49-F238E27FC236}">
                  <a16:creationId xmlns:a16="http://schemas.microsoft.com/office/drawing/2014/main" id="{965BCCA6-941C-8541-A792-8A1CA17267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4" name="Picture 79">
              <a:extLst>
                <a:ext uri="{FF2B5EF4-FFF2-40B4-BE49-F238E27FC236}">
                  <a16:creationId xmlns:a16="http://schemas.microsoft.com/office/drawing/2014/main" id="{D06AA6B5-A67C-454D-B367-F70B98767F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5" name="Picture 80">
              <a:extLst>
                <a:ext uri="{FF2B5EF4-FFF2-40B4-BE49-F238E27FC236}">
                  <a16:creationId xmlns:a16="http://schemas.microsoft.com/office/drawing/2014/main" id="{8C6BE33A-FF02-5E40-8366-4429E2100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26" name="Rectangle 81">
              <a:extLst>
                <a:ext uri="{FF2B5EF4-FFF2-40B4-BE49-F238E27FC236}">
                  <a16:creationId xmlns:a16="http://schemas.microsoft.com/office/drawing/2014/main" id="{C9EB59D5-FE55-D74E-BFFE-2F823DBE1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27" name="Picture 82">
              <a:extLst>
                <a:ext uri="{FF2B5EF4-FFF2-40B4-BE49-F238E27FC236}">
                  <a16:creationId xmlns:a16="http://schemas.microsoft.com/office/drawing/2014/main" id="{7BA5C062-4F2C-2A4F-A227-52F72859AE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8" name="Picture 83">
              <a:extLst>
                <a:ext uri="{FF2B5EF4-FFF2-40B4-BE49-F238E27FC236}">
                  <a16:creationId xmlns:a16="http://schemas.microsoft.com/office/drawing/2014/main" id="{4D254C66-563F-FC4E-B1F5-56700742B8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9" name="Picture 84">
              <a:extLst>
                <a:ext uri="{FF2B5EF4-FFF2-40B4-BE49-F238E27FC236}">
                  <a16:creationId xmlns:a16="http://schemas.microsoft.com/office/drawing/2014/main" id="{C3FD9E31-F5E6-F440-9453-30A27E5C4D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0" name="Picture 85">
              <a:extLst>
                <a:ext uri="{FF2B5EF4-FFF2-40B4-BE49-F238E27FC236}">
                  <a16:creationId xmlns:a16="http://schemas.microsoft.com/office/drawing/2014/main" id="{B44AF7E2-1654-FA49-AC0C-46F167B4B4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1" name="Rectangle 86">
              <a:extLst>
                <a:ext uri="{FF2B5EF4-FFF2-40B4-BE49-F238E27FC236}">
                  <a16:creationId xmlns:a16="http://schemas.microsoft.com/office/drawing/2014/main" id="{31331866-2C3F-F64C-9B1C-B2495B1D0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2" name="Picture 96">
              <a:extLst>
                <a:ext uri="{FF2B5EF4-FFF2-40B4-BE49-F238E27FC236}">
                  <a16:creationId xmlns:a16="http://schemas.microsoft.com/office/drawing/2014/main" id="{E5AC2D08-2D02-9F44-93B1-5E484B0BF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3" name="Rectangle 97">
              <a:extLst>
                <a:ext uri="{FF2B5EF4-FFF2-40B4-BE49-F238E27FC236}">
                  <a16:creationId xmlns:a16="http://schemas.microsoft.com/office/drawing/2014/main" id="{B23F11E4-1841-D24E-88B9-7122F5000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4" name="Picture 98">
              <a:extLst>
                <a:ext uri="{FF2B5EF4-FFF2-40B4-BE49-F238E27FC236}">
                  <a16:creationId xmlns:a16="http://schemas.microsoft.com/office/drawing/2014/main" id="{532147A5-3E96-064F-A31C-8107EB74F0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5" name="Rectangle 99">
              <a:extLst>
                <a:ext uri="{FF2B5EF4-FFF2-40B4-BE49-F238E27FC236}">
                  <a16:creationId xmlns:a16="http://schemas.microsoft.com/office/drawing/2014/main" id="{46B79557-6D20-4948-8B4C-8760C6359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36" name="Rectangle 100">
              <a:extLst>
                <a:ext uri="{FF2B5EF4-FFF2-40B4-BE49-F238E27FC236}">
                  <a16:creationId xmlns:a16="http://schemas.microsoft.com/office/drawing/2014/main" id="{7CE17C9B-5579-CE49-9660-CC6230A51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7" name="Picture 101">
              <a:extLst>
                <a:ext uri="{FF2B5EF4-FFF2-40B4-BE49-F238E27FC236}">
                  <a16:creationId xmlns:a16="http://schemas.microsoft.com/office/drawing/2014/main" id="{A12F9DD8-E836-C747-9CD8-970F4E6C4E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8" name="Picture 102">
              <a:extLst>
                <a:ext uri="{FF2B5EF4-FFF2-40B4-BE49-F238E27FC236}">
                  <a16:creationId xmlns:a16="http://schemas.microsoft.com/office/drawing/2014/main" id="{4F0126B5-1357-7E4E-A63C-AEB3F1268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9" name="Picture 103">
              <a:extLst>
                <a:ext uri="{FF2B5EF4-FFF2-40B4-BE49-F238E27FC236}">
                  <a16:creationId xmlns:a16="http://schemas.microsoft.com/office/drawing/2014/main" id="{B3433EEC-4B17-A24E-B9CE-103C795B9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0" name="Picture 104">
              <a:extLst>
                <a:ext uri="{FF2B5EF4-FFF2-40B4-BE49-F238E27FC236}">
                  <a16:creationId xmlns:a16="http://schemas.microsoft.com/office/drawing/2014/main" id="{AA68DED0-3ABA-C74C-BA8E-7DD11A9DE4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1" name="Picture 105">
              <a:extLst>
                <a:ext uri="{FF2B5EF4-FFF2-40B4-BE49-F238E27FC236}">
                  <a16:creationId xmlns:a16="http://schemas.microsoft.com/office/drawing/2014/main" id="{EDBA6BA6-843A-9247-8F93-DA4D1511F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2" name="Picture 106">
              <a:extLst>
                <a:ext uri="{FF2B5EF4-FFF2-40B4-BE49-F238E27FC236}">
                  <a16:creationId xmlns:a16="http://schemas.microsoft.com/office/drawing/2014/main" id="{37A82BC6-B1E8-D341-842A-8EFE1091E3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3" name="Picture 107">
              <a:extLst>
                <a:ext uri="{FF2B5EF4-FFF2-40B4-BE49-F238E27FC236}">
                  <a16:creationId xmlns:a16="http://schemas.microsoft.com/office/drawing/2014/main" id="{05C39402-4E47-674B-8324-90D6DE7EB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4" name="Rectangle 108">
              <a:extLst>
                <a:ext uri="{FF2B5EF4-FFF2-40B4-BE49-F238E27FC236}">
                  <a16:creationId xmlns:a16="http://schemas.microsoft.com/office/drawing/2014/main" id="{E3808DC4-9B71-6749-B9E6-1F8AFBFA5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45" name="Rectangle 109">
              <a:extLst>
                <a:ext uri="{FF2B5EF4-FFF2-40B4-BE49-F238E27FC236}">
                  <a16:creationId xmlns:a16="http://schemas.microsoft.com/office/drawing/2014/main" id="{53269BEB-B5AE-3643-A81C-1CDAF4A72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46" name="Picture 119">
              <a:extLst>
                <a:ext uri="{FF2B5EF4-FFF2-40B4-BE49-F238E27FC236}">
                  <a16:creationId xmlns:a16="http://schemas.microsoft.com/office/drawing/2014/main" id="{52908F1F-43C6-0F43-A3F7-3C40E83753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7" name="Rectangle 120">
              <a:extLst>
                <a:ext uri="{FF2B5EF4-FFF2-40B4-BE49-F238E27FC236}">
                  <a16:creationId xmlns:a16="http://schemas.microsoft.com/office/drawing/2014/main" id="{9491AB93-CE04-1844-A98E-C1FE79AD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48" name="Picture 121">
              <a:extLst>
                <a:ext uri="{FF2B5EF4-FFF2-40B4-BE49-F238E27FC236}">
                  <a16:creationId xmlns:a16="http://schemas.microsoft.com/office/drawing/2014/main" id="{4AE2D36D-B31A-764C-B87D-D15B01F2E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9" name="Rectangle 122">
              <a:extLst>
                <a:ext uri="{FF2B5EF4-FFF2-40B4-BE49-F238E27FC236}">
                  <a16:creationId xmlns:a16="http://schemas.microsoft.com/office/drawing/2014/main" id="{BDF68F81-2815-5145-A5CA-C2C199E1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50" name="Rectangle 123">
              <a:extLst>
                <a:ext uri="{FF2B5EF4-FFF2-40B4-BE49-F238E27FC236}">
                  <a16:creationId xmlns:a16="http://schemas.microsoft.com/office/drawing/2014/main" id="{93F3B9AD-59CB-9442-8D6B-177D07A12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51" name="Picture 124">
              <a:extLst>
                <a:ext uri="{FF2B5EF4-FFF2-40B4-BE49-F238E27FC236}">
                  <a16:creationId xmlns:a16="http://schemas.microsoft.com/office/drawing/2014/main" id="{5513E4A9-54C2-DB45-9F14-5089E41BF4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2" name="Picture 125">
              <a:extLst>
                <a:ext uri="{FF2B5EF4-FFF2-40B4-BE49-F238E27FC236}">
                  <a16:creationId xmlns:a16="http://schemas.microsoft.com/office/drawing/2014/main" id="{5929C07E-8F8C-434B-B4E2-9270823315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3" name="Picture 126">
              <a:extLst>
                <a:ext uri="{FF2B5EF4-FFF2-40B4-BE49-F238E27FC236}">
                  <a16:creationId xmlns:a16="http://schemas.microsoft.com/office/drawing/2014/main" id="{8E914EF7-0CF2-DB4E-A74E-3F0E16D4E9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4" name="Picture 127">
              <a:extLst>
                <a:ext uri="{FF2B5EF4-FFF2-40B4-BE49-F238E27FC236}">
                  <a16:creationId xmlns:a16="http://schemas.microsoft.com/office/drawing/2014/main" id="{37AF2A89-2560-5F44-AD02-F46D584E0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5" name="Picture 128">
              <a:extLst>
                <a:ext uri="{FF2B5EF4-FFF2-40B4-BE49-F238E27FC236}">
                  <a16:creationId xmlns:a16="http://schemas.microsoft.com/office/drawing/2014/main" id="{C411EDAA-0F8F-6B4C-803E-5D76DC3BDC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6" name="Picture 129">
              <a:extLst>
                <a:ext uri="{FF2B5EF4-FFF2-40B4-BE49-F238E27FC236}">
                  <a16:creationId xmlns:a16="http://schemas.microsoft.com/office/drawing/2014/main" id="{D0273C3F-A6AA-C846-9862-11655B8D9F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7" name="Picture 130">
              <a:extLst>
                <a:ext uri="{FF2B5EF4-FFF2-40B4-BE49-F238E27FC236}">
                  <a16:creationId xmlns:a16="http://schemas.microsoft.com/office/drawing/2014/main" id="{FBB33B87-A5E7-D544-BF9C-D3F700A79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58" name="Rectangle 131">
              <a:extLst>
                <a:ext uri="{FF2B5EF4-FFF2-40B4-BE49-F238E27FC236}">
                  <a16:creationId xmlns:a16="http://schemas.microsoft.com/office/drawing/2014/main" id="{2166089E-AF8A-BB4E-9077-08C2E62C4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59" name="Picture 142">
              <a:extLst>
                <a:ext uri="{FF2B5EF4-FFF2-40B4-BE49-F238E27FC236}">
                  <a16:creationId xmlns:a16="http://schemas.microsoft.com/office/drawing/2014/main" id="{A08C526C-4A53-0149-AF7C-6C9E82F259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0" name="Picture 143">
              <a:extLst>
                <a:ext uri="{FF2B5EF4-FFF2-40B4-BE49-F238E27FC236}">
                  <a16:creationId xmlns:a16="http://schemas.microsoft.com/office/drawing/2014/main" id="{E860A98D-1740-B547-9339-E429799923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61" name="Rectangle 144">
              <a:extLst>
                <a:ext uri="{FF2B5EF4-FFF2-40B4-BE49-F238E27FC236}">
                  <a16:creationId xmlns:a16="http://schemas.microsoft.com/office/drawing/2014/main" id="{1FCA03EE-4712-2D49-AEC3-2D20D8120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62" name="TextBox 145">
              <a:extLst>
                <a:ext uri="{FF2B5EF4-FFF2-40B4-BE49-F238E27FC236}">
                  <a16:creationId xmlns:a16="http://schemas.microsoft.com/office/drawing/2014/main" id="{67D2F629-2116-454B-9DF6-1F536AA8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2863" name="Picture 146">
              <a:extLst>
                <a:ext uri="{FF2B5EF4-FFF2-40B4-BE49-F238E27FC236}">
                  <a16:creationId xmlns:a16="http://schemas.microsoft.com/office/drawing/2014/main" id="{784A4B8A-34D7-6A4F-BC27-A49633956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4" name="Picture 147">
              <a:extLst>
                <a:ext uri="{FF2B5EF4-FFF2-40B4-BE49-F238E27FC236}">
                  <a16:creationId xmlns:a16="http://schemas.microsoft.com/office/drawing/2014/main" id="{1A933916-7904-264B-B7A8-B36DCFF72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5" name="Picture 148">
              <a:extLst>
                <a:ext uri="{FF2B5EF4-FFF2-40B4-BE49-F238E27FC236}">
                  <a16:creationId xmlns:a16="http://schemas.microsoft.com/office/drawing/2014/main" id="{7676D279-4AE8-CC48-B174-DCB53ACE27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6" name="Picture 149">
              <a:extLst>
                <a:ext uri="{FF2B5EF4-FFF2-40B4-BE49-F238E27FC236}">
                  <a16:creationId xmlns:a16="http://schemas.microsoft.com/office/drawing/2014/main" id="{791930EB-97D8-1D46-914C-FCD7D005C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625E574-4A45-DC42-82DD-BD9C8C936E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E765637-56EA-AE45-B273-215BA8B52D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90600"/>
            <a:ext cx="7924800" cy="5410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HW2 is due today, Sep 9 @ 10pm</a:t>
            </a: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Please write clearly on the first page the following three things: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First and Last Name</a:t>
            </a: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Student ID Number</a:t>
            </a: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Lab Section Letter</a:t>
            </a: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>
              <a:cs typeface="+mn-cs"/>
            </a:endParaRPr>
          </a:p>
          <a:p>
            <a:pPr eaLnBrk="1" hangingPunct="1">
              <a:buFont typeface="Wingdings" charset="0"/>
              <a:buChar char="§"/>
              <a:defRPr/>
            </a:pPr>
            <a:r>
              <a:rPr lang="en-US" dirty="0"/>
              <a:t>Submit on Canvas as *one* PDF file.</a:t>
            </a: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/>
              <a:t>Please orient your pages such that the text can be read without the need to rotate the page.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79CF77DC-B055-EC47-AE78-592553F457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3794" name="Group 150">
            <a:extLst>
              <a:ext uri="{FF2B5EF4-FFF2-40B4-BE49-F238E27FC236}">
                <a16:creationId xmlns:a16="http://schemas.microsoft.com/office/drawing/2014/main" id="{FFCB1A7E-1C71-2346-9493-D6CDE84568B2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3798" name="Rectangle 11">
              <a:extLst>
                <a:ext uri="{FF2B5EF4-FFF2-40B4-BE49-F238E27FC236}">
                  <a16:creationId xmlns:a16="http://schemas.microsoft.com/office/drawing/2014/main" id="{1EFCFF5D-7717-074C-B3B2-54691DD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799" name="Picture 12">
              <a:extLst>
                <a:ext uri="{FF2B5EF4-FFF2-40B4-BE49-F238E27FC236}">
                  <a16:creationId xmlns:a16="http://schemas.microsoft.com/office/drawing/2014/main" id="{09709066-BC81-304C-B3FA-F73E215F10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0" name="Picture 13">
              <a:extLst>
                <a:ext uri="{FF2B5EF4-FFF2-40B4-BE49-F238E27FC236}">
                  <a16:creationId xmlns:a16="http://schemas.microsoft.com/office/drawing/2014/main" id="{F01F203B-F0E8-B343-BA47-D01C0B485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1" name="Picture 14">
              <a:extLst>
                <a:ext uri="{FF2B5EF4-FFF2-40B4-BE49-F238E27FC236}">
                  <a16:creationId xmlns:a16="http://schemas.microsoft.com/office/drawing/2014/main" id="{8D187960-5ABD-4B4A-9DD9-DEC9EC1297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02" name="Rectangle 15">
              <a:extLst>
                <a:ext uri="{FF2B5EF4-FFF2-40B4-BE49-F238E27FC236}">
                  <a16:creationId xmlns:a16="http://schemas.microsoft.com/office/drawing/2014/main" id="{C1ECE729-E4E0-2844-9E7D-45C65F9F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3" name="Rectangle 16">
              <a:extLst>
                <a:ext uri="{FF2B5EF4-FFF2-40B4-BE49-F238E27FC236}">
                  <a16:creationId xmlns:a16="http://schemas.microsoft.com/office/drawing/2014/main" id="{1B320616-06E9-854E-A3FB-218052C9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4" name="Rectangle 17">
              <a:extLst>
                <a:ext uri="{FF2B5EF4-FFF2-40B4-BE49-F238E27FC236}">
                  <a16:creationId xmlns:a16="http://schemas.microsoft.com/office/drawing/2014/main" id="{CB5A9B7E-6970-8040-B07A-71FB4A407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5" name="Rectangle 18">
              <a:extLst>
                <a:ext uri="{FF2B5EF4-FFF2-40B4-BE49-F238E27FC236}">
                  <a16:creationId xmlns:a16="http://schemas.microsoft.com/office/drawing/2014/main" id="{DF15A3CE-9E0B-A247-A672-7D70E8DA4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06" name="Picture 19">
              <a:extLst>
                <a:ext uri="{FF2B5EF4-FFF2-40B4-BE49-F238E27FC236}">
                  <a16:creationId xmlns:a16="http://schemas.microsoft.com/office/drawing/2014/main" id="{2D5A27BC-4814-834B-938B-EBAD7D84A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7" name="Picture 20">
              <a:extLst>
                <a:ext uri="{FF2B5EF4-FFF2-40B4-BE49-F238E27FC236}">
                  <a16:creationId xmlns:a16="http://schemas.microsoft.com/office/drawing/2014/main" id="{71FD0D8F-5BA1-E04A-A4D1-C499377026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8" name="Picture 21">
              <a:extLst>
                <a:ext uri="{FF2B5EF4-FFF2-40B4-BE49-F238E27FC236}">
                  <a16:creationId xmlns:a16="http://schemas.microsoft.com/office/drawing/2014/main" id="{6008DA08-F658-1845-972D-75339DD8E4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9" name="Picture 22">
              <a:extLst>
                <a:ext uri="{FF2B5EF4-FFF2-40B4-BE49-F238E27FC236}">
                  <a16:creationId xmlns:a16="http://schemas.microsoft.com/office/drawing/2014/main" id="{26DC27BE-40FB-9244-8EA7-74D6D95BC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0" name="Picture 23">
              <a:extLst>
                <a:ext uri="{FF2B5EF4-FFF2-40B4-BE49-F238E27FC236}">
                  <a16:creationId xmlns:a16="http://schemas.microsoft.com/office/drawing/2014/main" id="{AF90E427-ED1B-2B46-86A0-6181DDCE9F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1" name="Picture 24">
              <a:extLst>
                <a:ext uri="{FF2B5EF4-FFF2-40B4-BE49-F238E27FC236}">
                  <a16:creationId xmlns:a16="http://schemas.microsoft.com/office/drawing/2014/main" id="{D8E40855-297F-0C4D-A222-9B545D6716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12" name="Rectangle 25">
              <a:extLst>
                <a:ext uri="{FF2B5EF4-FFF2-40B4-BE49-F238E27FC236}">
                  <a16:creationId xmlns:a16="http://schemas.microsoft.com/office/drawing/2014/main" id="{FFA325DD-7C3A-F14A-A7C0-FDDCCF75E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13" name="Picture 26">
              <a:extLst>
                <a:ext uri="{FF2B5EF4-FFF2-40B4-BE49-F238E27FC236}">
                  <a16:creationId xmlns:a16="http://schemas.microsoft.com/office/drawing/2014/main" id="{7F14B67C-C210-D843-870D-300E2DE45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4" name="Picture 27">
              <a:extLst>
                <a:ext uri="{FF2B5EF4-FFF2-40B4-BE49-F238E27FC236}">
                  <a16:creationId xmlns:a16="http://schemas.microsoft.com/office/drawing/2014/main" id="{5239F442-1512-2E47-8950-66BE8B39F4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5" name="Picture 28">
              <a:extLst>
                <a:ext uri="{FF2B5EF4-FFF2-40B4-BE49-F238E27FC236}">
                  <a16:creationId xmlns:a16="http://schemas.microsoft.com/office/drawing/2014/main" id="{87AA3BA5-1F70-B344-9A4E-04854C6179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6" name="Picture 29">
              <a:extLst>
                <a:ext uri="{FF2B5EF4-FFF2-40B4-BE49-F238E27FC236}">
                  <a16:creationId xmlns:a16="http://schemas.microsoft.com/office/drawing/2014/main" id="{03F28F5D-C6BE-CD4A-BB1D-F8F317343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17" name="Rectangle 30">
              <a:extLst>
                <a:ext uri="{FF2B5EF4-FFF2-40B4-BE49-F238E27FC236}">
                  <a16:creationId xmlns:a16="http://schemas.microsoft.com/office/drawing/2014/main" id="{B1E3FE5E-5DC2-8C4D-B9B3-DACD8244B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18" name="Rectangle 31">
              <a:extLst>
                <a:ext uri="{FF2B5EF4-FFF2-40B4-BE49-F238E27FC236}">
                  <a16:creationId xmlns:a16="http://schemas.microsoft.com/office/drawing/2014/main" id="{31A8BEF9-9C7C-ED4C-B706-6539E5D94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19" name="Picture 32">
              <a:extLst>
                <a:ext uri="{FF2B5EF4-FFF2-40B4-BE49-F238E27FC236}">
                  <a16:creationId xmlns:a16="http://schemas.microsoft.com/office/drawing/2014/main" id="{051069A9-F53B-BD4D-BE09-F98ADA16C0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0" name="Picture 33">
              <a:extLst>
                <a:ext uri="{FF2B5EF4-FFF2-40B4-BE49-F238E27FC236}">
                  <a16:creationId xmlns:a16="http://schemas.microsoft.com/office/drawing/2014/main" id="{A0EBA332-12E7-174B-920B-8040F7E1E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1" name="Picture 34">
              <a:extLst>
                <a:ext uri="{FF2B5EF4-FFF2-40B4-BE49-F238E27FC236}">
                  <a16:creationId xmlns:a16="http://schemas.microsoft.com/office/drawing/2014/main" id="{C8421C55-1717-254F-A8C3-EAD2BDA0AD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2" name="Picture 35">
              <a:extLst>
                <a:ext uri="{FF2B5EF4-FFF2-40B4-BE49-F238E27FC236}">
                  <a16:creationId xmlns:a16="http://schemas.microsoft.com/office/drawing/2014/main" id="{05C717FA-B649-C84C-BC67-592B8C740B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3" name="Picture 36">
              <a:extLst>
                <a:ext uri="{FF2B5EF4-FFF2-40B4-BE49-F238E27FC236}">
                  <a16:creationId xmlns:a16="http://schemas.microsoft.com/office/drawing/2014/main" id="{A72C64C0-75E7-6C44-8F43-8ED5FB06C6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4" name="Picture 37">
              <a:extLst>
                <a:ext uri="{FF2B5EF4-FFF2-40B4-BE49-F238E27FC236}">
                  <a16:creationId xmlns:a16="http://schemas.microsoft.com/office/drawing/2014/main" id="{E5ACEF25-2CBF-D14E-A9A4-E84A5D1CE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5" name="Picture 38">
              <a:extLst>
                <a:ext uri="{FF2B5EF4-FFF2-40B4-BE49-F238E27FC236}">
                  <a16:creationId xmlns:a16="http://schemas.microsoft.com/office/drawing/2014/main" id="{A08A13AD-86F1-3844-A268-35CC146E29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26" name="Rectangle 39">
              <a:extLst>
                <a:ext uri="{FF2B5EF4-FFF2-40B4-BE49-F238E27FC236}">
                  <a16:creationId xmlns:a16="http://schemas.microsoft.com/office/drawing/2014/main" id="{8E2DBA7C-BF0B-BF4F-92AC-D171F591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27" name="Rectangle 47">
              <a:extLst>
                <a:ext uri="{FF2B5EF4-FFF2-40B4-BE49-F238E27FC236}">
                  <a16:creationId xmlns:a16="http://schemas.microsoft.com/office/drawing/2014/main" id="{0EC05F97-35FF-4743-BDA4-FAA497AEC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28" name="Picture 48">
              <a:extLst>
                <a:ext uri="{FF2B5EF4-FFF2-40B4-BE49-F238E27FC236}">
                  <a16:creationId xmlns:a16="http://schemas.microsoft.com/office/drawing/2014/main" id="{DCEFC1B1-5024-CA43-8BD7-AD04919DB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29" name="Rectangle 49">
              <a:extLst>
                <a:ext uri="{FF2B5EF4-FFF2-40B4-BE49-F238E27FC236}">
                  <a16:creationId xmlns:a16="http://schemas.microsoft.com/office/drawing/2014/main" id="{C0F408BC-D345-2D47-A22C-4F82BD686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0" name="Picture 50">
              <a:extLst>
                <a:ext uri="{FF2B5EF4-FFF2-40B4-BE49-F238E27FC236}">
                  <a16:creationId xmlns:a16="http://schemas.microsoft.com/office/drawing/2014/main" id="{64749BF0-691F-CE4F-B4C7-49BFAC235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1" name="Picture 51">
              <a:extLst>
                <a:ext uri="{FF2B5EF4-FFF2-40B4-BE49-F238E27FC236}">
                  <a16:creationId xmlns:a16="http://schemas.microsoft.com/office/drawing/2014/main" id="{E301198B-6DA0-FA41-8055-16E4CAD18A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32" name="Rectangle 52">
              <a:extLst>
                <a:ext uri="{FF2B5EF4-FFF2-40B4-BE49-F238E27FC236}">
                  <a16:creationId xmlns:a16="http://schemas.microsoft.com/office/drawing/2014/main" id="{20BAD912-33A1-8B4C-8313-D6A2D02E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33" name="Rectangle 53">
              <a:extLst>
                <a:ext uri="{FF2B5EF4-FFF2-40B4-BE49-F238E27FC236}">
                  <a16:creationId xmlns:a16="http://schemas.microsoft.com/office/drawing/2014/main" id="{BBE3D371-35FF-AF45-806B-1068C5EBF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4" name="Picture 54">
              <a:extLst>
                <a:ext uri="{FF2B5EF4-FFF2-40B4-BE49-F238E27FC236}">
                  <a16:creationId xmlns:a16="http://schemas.microsoft.com/office/drawing/2014/main" id="{93874F03-8C4D-F445-9D73-1DCAFAB1DA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5" name="Picture 55">
              <a:extLst>
                <a:ext uri="{FF2B5EF4-FFF2-40B4-BE49-F238E27FC236}">
                  <a16:creationId xmlns:a16="http://schemas.microsoft.com/office/drawing/2014/main" id="{1F9ACC08-E57C-A14E-BDCA-334637183D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6" name="Picture 56">
              <a:extLst>
                <a:ext uri="{FF2B5EF4-FFF2-40B4-BE49-F238E27FC236}">
                  <a16:creationId xmlns:a16="http://schemas.microsoft.com/office/drawing/2014/main" id="{7CADE348-DC60-0E45-965F-5554B2A514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37" name="Rectangle 57">
              <a:extLst>
                <a:ext uri="{FF2B5EF4-FFF2-40B4-BE49-F238E27FC236}">
                  <a16:creationId xmlns:a16="http://schemas.microsoft.com/office/drawing/2014/main" id="{5EE02B53-545B-5641-A3A9-535A8E3B6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8" name="Picture 58">
              <a:extLst>
                <a:ext uri="{FF2B5EF4-FFF2-40B4-BE49-F238E27FC236}">
                  <a16:creationId xmlns:a16="http://schemas.microsoft.com/office/drawing/2014/main" id="{7399D56D-E2D6-7148-95E9-B16AE00FF7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9" name="Picture 59">
              <a:extLst>
                <a:ext uri="{FF2B5EF4-FFF2-40B4-BE49-F238E27FC236}">
                  <a16:creationId xmlns:a16="http://schemas.microsoft.com/office/drawing/2014/main" id="{1B07CF37-2793-0343-801C-236C221F3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0" name="Rectangle 60">
              <a:extLst>
                <a:ext uri="{FF2B5EF4-FFF2-40B4-BE49-F238E27FC236}">
                  <a16:creationId xmlns:a16="http://schemas.microsoft.com/office/drawing/2014/main" id="{F6A56D83-DE62-0C4F-9023-2D568B6A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1" name="Picture 61">
              <a:extLst>
                <a:ext uri="{FF2B5EF4-FFF2-40B4-BE49-F238E27FC236}">
                  <a16:creationId xmlns:a16="http://schemas.microsoft.com/office/drawing/2014/main" id="{630DE247-68D5-DC4F-9E6C-852AF4BA20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2" name="Picture 62">
              <a:extLst>
                <a:ext uri="{FF2B5EF4-FFF2-40B4-BE49-F238E27FC236}">
                  <a16:creationId xmlns:a16="http://schemas.microsoft.com/office/drawing/2014/main" id="{763BA893-02BD-224B-9031-08DCFFD90B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3" name="Rectangle 63">
              <a:extLst>
                <a:ext uri="{FF2B5EF4-FFF2-40B4-BE49-F238E27FC236}">
                  <a16:creationId xmlns:a16="http://schemas.microsoft.com/office/drawing/2014/main" id="{50ECC6AA-02B5-6F4D-B589-2E7E44559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4" name="Picture 72">
              <a:extLst>
                <a:ext uri="{FF2B5EF4-FFF2-40B4-BE49-F238E27FC236}">
                  <a16:creationId xmlns:a16="http://schemas.microsoft.com/office/drawing/2014/main" id="{E3C0D8A5-42CB-A646-BCB5-DC5CFA2E0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5" name="Rectangle 73">
              <a:extLst>
                <a:ext uri="{FF2B5EF4-FFF2-40B4-BE49-F238E27FC236}">
                  <a16:creationId xmlns:a16="http://schemas.microsoft.com/office/drawing/2014/main" id="{2761B321-F037-E14F-BFB4-1082EEEB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6" name="Picture 74">
              <a:extLst>
                <a:ext uri="{FF2B5EF4-FFF2-40B4-BE49-F238E27FC236}">
                  <a16:creationId xmlns:a16="http://schemas.microsoft.com/office/drawing/2014/main" id="{C3504A2F-1C1B-4148-9513-EC996E7D09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7" name="Picture 75">
              <a:extLst>
                <a:ext uri="{FF2B5EF4-FFF2-40B4-BE49-F238E27FC236}">
                  <a16:creationId xmlns:a16="http://schemas.microsoft.com/office/drawing/2014/main" id="{33B256EC-BB6D-454F-8702-8A7FFCE691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8" name="Rectangle 76">
              <a:extLst>
                <a:ext uri="{FF2B5EF4-FFF2-40B4-BE49-F238E27FC236}">
                  <a16:creationId xmlns:a16="http://schemas.microsoft.com/office/drawing/2014/main" id="{C6C25635-C657-8643-9A54-284A14264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49" name="Rectangle 77">
              <a:extLst>
                <a:ext uri="{FF2B5EF4-FFF2-40B4-BE49-F238E27FC236}">
                  <a16:creationId xmlns:a16="http://schemas.microsoft.com/office/drawing/2014/main" id="{5E910F03-5B80-8E44-94E1-D3A51999E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0" name="Picture 78">
              <a:extLst>
                <a:ext uri="{FF2B5EF4-FFF2-40B4-BE49-F238E27FC236}">
                  <a16:creationId xmlns:a16="http://schemas.microsoft.com/office/drawing/2014/main" id="{370AD1DB-1E1F-2240-916D-77F6ED0786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1" name="Picture 79">
              <a:extLst>
                <a:ext uri="{FF2B5EF4-FFF2-40B4-BE49-F238E27FC236}">
                  <a16:creationId xmlns:a16="http://schemas.microsoft.com/office/drawing/2014/main" id="{B23F21DE-D5BE-4749-A94A-6EBE740139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2" name="Picture 80">
              <a:extLst>
                <a:ext uri="{FF2B5EF4-FFF2-40B4-BE49-F238E27FC236}">
                  <a16:creationId xmlns:a16="http://schemas.microsoft.com/office/drawing/2014/main" id="{28934DB7-012F-A048-9484-9F55610D56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53" name="Rectangle 81">
              <a:extLst>
                <a:ext uri="{FF2B5EF4-FFF2-40B4-BE49-F238E27FC236}">
                  <a16:creationId xmlns:a16="http://schemas.microsoft.com/office/drawing/2014/main" id="{BC69B01D-731C-B74A-BBBE-3B930D2F6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4" name="Picture 82">
              <a:extLst>
                <a:ext uri="{FF2B5EF4-FFF2-40B4-BE49-F238E27FC236}">
                  <a16:creationId xmlns:a16="http://schemas.microsoft.com/office/drawing/2014/main" id="{C6FF589A-BD82-AA4F-BE9A-2C8ABF7208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5" name="Picture 83">
              <a:extLst>
                <a:ext uri="{FF2B5EF4-FFF2-40B4-BE49-F238E27FC236}">
                  <a16:creationId xmlns:a16="http://schemas.microsoft.com/office/drawing/2014/main" id="{DD7F5D3D-E23B-5B40-9364-F0D97A858B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6" name="Picture 84">
              <a:extLst>
                <a:ext uri="{FF2B5EF4-FFF2-40B4-BE49-F238E27FC236}">
                  <a16:creationId xmlns:a16="http://schemas.microsoft.com/office/drawing/2014/main" id="{9DD5A68C-4528-F64B-87D8-9160EBAAC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7" name="Picture 85">
              <a:extLst>
                <a:ext uri="{FF2B5EF4-FFF2-40B4-BE49-F238E27FC236}">
                  <a16:creationId xmlns:a16="http://schemas.microsoft.com/office/drawing/2014/main" id="{D521DBF5-852D-7443-8316-3A88AFF32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58" name="Rectangle 86">
              <a:extLst>
                <a:ext uri="{FF2B5EF4-FFF2-40B4-BE49-F238E27FC236}">
                  <a16:creationId xmlns:a16="http://schemas.microsoft.com/office/drawing/2014/main" id="{39A8C75B-F711-BA4F-BD69-ABB069FDE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9" name="Picture 96">
              <a:extLst>
                <a:ext uri="{FF2B5EF4-FFF2-40B4-BE49-F238E27FC236}">
                  <a16:creationId xmlns:a16="http://schemas.microsoft.com/office/drawing/2014/main" id="{614390C6-E101-8A4C-8B7E-ACD131D241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60" name="Rectangle 97">
              <a:extLst>
                <a:ext uri="{FF2B5EF4-FFF2-40B4-BE49-F238E27FC236}">
                  <a16:creationId xmlns:a16="http://schemas.microsoft.com/office/drawing/2014/main" id="{7DD65316-69F7-1B48-B10C-3F5F92782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61" name="Picture 98">
              <a:extLst>
                <a:ext uri="{FF2B5EF4-FFF2-40B4-BE49-F238E27FC236}">
                  <a16:creationId xmlns:a16="http://schemas.microsoft.com/office/drawing/2014/main" id="{2A399629-AD30-B945-ACBE-7D465E5E6A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62" name="Rectangle 99">
              <a:extLst>
                <a:ext uri="{FF2B5EF4-FFF2-40B4-BE49-F238E27FC236}">
                  <a16:creationId xmlns:a16="http://schemas.microsoft.com/office/drawing/2014/main" id="{88D393D4-A42F-854F-8EFF-416251B80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63" name="Rectangle 100">
              <a:extLst>
                <a:ext uri="{FF2B5EF4-FFF2-40B4-BE49-F238E27FC236}">
                  <a16:creationId xmlns:a16="http://schemas.microsoft.com/office/drawing/2014/main" id="{928B917B-5C8E-0947-B24A-837F1C571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64" name="Picture 101">
              <a:extLst>
                <a:ext uri="{FF2B5EF4-FFF2-40B4-BE49-F238E27FC236}">
                  <a16:creationId xmlns:a16="http://schemas.microsoft.com/office/drawing/2014/main" id="{DCF08EA4-3248-0F4E-8547-7B3DB0A2D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5" name="Picture 102">
              <a:extLst>
                <a:ext uri="{FF2B5EF4-FFF2-40B4-BE49-F238E27FC236}">
                  <a16:creationId xmlns:a16="http://schemas.microsoft.com/office/drawing/2014/main" id="{D75C12F8-DB49-0241-8C9F-F488C9C2BA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6" name="Picture 103">
              <a:extLst>
                <a:ext uri="{FF2B5EF4-FFF2-40B4-BE49-F238E27FC236}">
                  <a16:creationId xmlns:a16="http://schemas.microsoft.com/office/drawing/2014/main" id="{23E475D4-98AC-2640-8B48-005927200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7" name="Picture 104">
              <a:extLst>
                <a:ext uri="{FF2B5EF4-FFF2-40B4-BE49-F238E27FC236}">
                  <a16:creationId xmlns:a16="http://schemas.microsoft.com/office/drawing/2014/main" id="{86C1BC51-F309-8F43-9BB2-F7FAF49BCD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8" name="Picture 105">
              <a:extLst>
                <a:ext uri="{FF2B5EF4-FFF2-40B4-BE49-F238E27FC236}">
                  <a16:creationId xmlns:a16="http://schemas.microsoft.com/office/drawing/2014/main" id="{A7FB7343-F53A-A94B-BC7F-A93786FD2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9" name="Picture 106">
              <a:extLst>
                <a:ext uri="{FF2B5EF4-FFF2-40B4-BE49-F238E27FC236}">
                  <a16:creationId xmlns:a16="http://schemas.microsoft.com/office/drawing/2014/main" id="{864181A6-5A81-D24F-AD3B-D7DA8D6DC6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0" name="Picture 107">
              <a:extLst>
                <a:ext uri="{FF2B5EF4-FFF2-40B4-BE49-F238E27FC236}">
                  <a16:creationId xmlns:a16="http://schemas.microsoft.com/office/drawing/2014/main" id="{E2E2FA2E-43BD-3D4D-8290-E15365BBF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1" name="Rectangle 108">
              <a:extLst>
                <a:ext uri="{FF2B5EF4-FFF2-40B4-BE49-F238E27FC236}">
                  <a16:creationId xmlns:a16="http://schemas.microsoft.com/office/drawing/2014/main" id="{A96094E0-48F6-FD40-9C0E-A15CFCF35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72" name="Rectangle 109">
              <a:extLst>
                <a:ext uri="{FF2B5EF4-FFF2-40B4-BE49-F238E27FC236}">
                  <a16:creationId xmlns:a16="http://schemas.microsoft.com/office/drawing/2014/main" id="{4F82AC2D-D71C-4641-A0BE-2528CE1D1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3" name="Picture 119">
              <a:extLst>
                <a:ext uri="{FF2B5EF4-FFF2-40B4-BE49-F238E27FC236}">
                  <a16:creationId xmlns:a16="http://schemas.microsoft.com/office/drawing/2014/main" id="{F16ACA41-FD66-5145-A684-77EE39D925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4" name="Rectangle 120">
              <a:extLst>
                <a:ext uri="{FF2B5EF4-FFF2-40B4-BE49-F238E27FC236}">
                  <a16:creationId xmlns:a16="http://schemas.microsoft.com/office/drawing/2014/main" id="{459F616E-EF27-994B-B66E-98EC1F31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5" name="Picture 121">
              <a:extLst>
                <a:ext uri="{FF2B5EF4-FFF2-40B4-BE49-F238E27FC236}">
                  <a16:creationId xmlns:a16="http://schemas.microsoft.com/office/drawing/2014/main" id="{4C9727EB-4727-5D42-B161-FA99D48C8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6" name="Rectangle 122">
              <a:extLst>
                <a:ext uri="{FF2B5EF4-FFF2-40B4-BE49-F238E27FC236}">
                  <a16:creationId xmlns:a16="http://schemas.microsoft.com/office/drawing/2014/main" id="{FAFA3CA6-8D8B-224A-A9C5-FEFE5E16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77" name="Rectangle 123">
              <a:extLst>
                <a:ext uri="{FF2B5EF4-FFF2-40B4-BE49-F238E27FC236}">
                  <a16:creationId xmlns:a16="http://schemas.microsoft.com/office/drawing/2014/main" id="{AE70D735-7F92-2749-A728-FF4E61D5E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8" name="Picture 124">
              <a:extLst>
                <a:ext uri="{FF2B5EF4-FFF2-40B4-BE49-F238E27FC236}">
                  <a16:creationId xmlns:a16="http://schemas.microsoft.com/office/drawing/2014/main" id="{B91C276A-B02F-5944-97CB-CE7CC6622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9" name="Picture 125">
              <a:extLst>
                <a:ext uri="{FF2B5EF4-FFF2-40B4-BE49-F238E27FC236}">
                  <a16:creationId xmlns:a16="http://schemas.microsoft.com/office/drawing/2014/main" id="{D8808447-BC93-DF44-9B44-06196BBE4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0" name="Picture 126">
              <a:extLst>
                <a:ext uri="{FF2B5EF4-FFF2-40B4-BE49-F238E27FC236}">
                  <a16:creationId xmlns:a16="http://schemas.microsoft.com/office/drawing/2014/main" id="{CA5A151D-C626-C64E-987B-F87DD1353F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1" name="Picture 127">
              <a:extLst>
                <a:ext uri="{FF2B5EF4-FFF2-40B4-BE49-F238E27FC236}">
                  <a16:creationId xmlns:a16="http://schemas.microsoft.com/office/drawing/2014/main" id="{54170396-6962-B44C-8AD4-7111A57285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2" name="Picture 128">
              <a:extLst>
                <a:ext uri="{FF2B5EF4-FFF2-40B4-BE49-F238E27FC236}">
                  <a16:creationId xmlns:a16="http://schemas.microsoft.com/office/drawing/2014/main" id="{994B6C00-9339-FC4A-A296-B77A029A71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3" name="Picture 129">
              <a:extLst>
                <a:ext uri="{FF2B5EF4-FFF2-40B4-BE49-F238E27FC236}">
                  <a16:creationId xmlns:a16="http://schemas.microsoft.com/office/drawing/2014/main" id="{26A62B50-8C89-8846-8BB4-74F539917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4" name="Picture 130">
              <a:extLst>
                <a:ext uri="{FF2B5EF4-FFF2-40B4-BE49-F238E27FC236}">
                  <a16:creationId xmlns:a16="http://schemas.microsoft.com/office/drawing/2014/main" id="{18707878-9964-864D-90E5-D044537AC2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85" name="Rectangle 131">
              <a:extLst>
                <a:ext uri="{FF2B5EF4-FFF2-40B4-BE49-F238E27FC236}">
                  <a16:creationId xmlns:a16="http://schemas.microsoft.com/office/drawing/2014/main" id="{28246DF6-5CF1-274B-ACFC-5CFF57CCB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86" name="Picture 142">
              <a:extLst>
                <a:ext uri="{FF2B5EF4-FFF2-40B4-BE49-F238E27FC236}">
                  <a16:creationId xmlns:a16="http://schemas.microsoft.com/office/drawing/2014/main" id="{F44CBA20-06EA-6742-B111-013480558A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7" name="Picture 143">
              <a:extLst>
                <a:ext uri="{FF2B5EF4-FFF2-40B4-BE49-F238E27FC236}">
                  <a16:creationId xmlns:a16="http://schemas.microsoft.com/office/drawing/2014/main" id="{7D01A845-0ABB-0845-897F-E08358E186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88" name="Rectangle 144">
              <a:extLst>
                <a:ext uri="{FF2B5EF4-FFF2-40B4-BE49-F238E27FC236}">
                  <a16:creationId xmlns:a16="http://schemas.microsoft.com/office/drawing/2014/main" id="{F00775FB-E678-B74A-BCE4-CE87D629A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89" name="TextBox 145">
              <a:extLst>
                <a:ext uri="{FF2B5EF4-FFF2-40B4-BE49-F238E27FC236}">
                  <a16:creationId xmlns:a16="http://schemas.microsoft.com/office/drawing/2014/main" id="{164685A1-A7CE-3D44-8972-BD3F407DE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3890" name="Picture 146">
              <a:extLst>
                <a:ext uri="{FF2B5EF4-FFF2-40B4-BE49-F238E27FC236}">
                  <a16:creationId xmlns:a16="http://schemas.microsoft.com/office/drawing/2014/main" id="{9B356990-DB67-7644-8FCC-A996856E7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1" name="Picture 147">
              <a:extLst>
                <a:ext uri="{FF2B5EF4-FFF2-40B4-BE49-F238E27FC236}">
                  <a16:creationId xmlns:a16="http://schemas.microsoft.com/office/drawing/2014/main" id="{AD575072-EC60-4043-98E8-D052BB26F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2" name="Picture 148">
              <a:extLst>
                <a:ext uri="{FF2B5EF4-FFF2-40B4-BE49-F238E27FC236}">
                  <a16:creationId xmlns:a16="http://schemas.microsoft.com/office/drawing/2014/main" id="{AC1376BE-D220-604F-889A-B9D591AE87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3" name="Picture 149">
              <a:extLst>
                <a:ext uri="{FF2B5EF4-FFF2-40B4-BE49-F238E27FC236}">
                  <a16:creationId xmlns:a16="http://schemas.microsoft.com/office/drawing/2014/main" id="{11934BE0-5708-E443-8FBF-0144F6773A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795" name="Rectangle 147">
            <a:extLst>
              <a:ext uri="{FF2B5EF4-FFF2-40B4-BE49-F238E27FC236}">
                <a16:creationId xmlns:a16="http://schemas.microsoft.com/office/drawing/2014/main" id="{8FE67145-DC9A-5E47-8B94-26F087406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3581400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6" name="Rectangle 147">
            <a:extLst>
              <a:ext uri="{FF2B5EF4-FFF2-40B4-BE49-F238E27FC236}">
                <a16:creationId xmlns:a16="http://schemas.microsoft.com/office/drawing/2014/main" id="{D93F77C3-F06F-2743-B3D8-3D799BA3C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2971800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7" name="Rectangle 147">
            <a:extLst>
              <a:ext uri="{FF2B5EF4-FFF2-40B4-BE49-F238E27FC236}">
                <a16:creationId xmlns:a16="http://schemas.microsoft.com/office/drawing/2014/main" id="{6FAF6970-9450-AC4F-A8B0-496B88DA4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0013" y="2579688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FB3B6915-DF62-C746-9C2A-8207463423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4818" name="Group 150">
            <a:extLst>
              <a:ext uri="{FF2B5EF4-FFF2-40B4-BE49-F238E27FC236}">
                <a16:creationId xmlns:a16="http://schemas.microsoft.com/office/drawing/2014/main" id="{9EF327B3-6468-CA49-B70E-EE08DE083C9A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4823" name="Rectangle 11">
              <a:extLst>
                <a:ext uri="{FF2B5EF4-FFF2-40B4-BE49-F238E27FC236}">
                  <a16:creationId xmlns:a16="http://schemas.microsoft.com/office/drawing/2014/main" id="{CEE647BD-1B65-F84E-A775-35BF170C5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24" name="Picture 12">
              <a:extLst>
                <a:ext uri="{FF2B5EF4-FFF2-40B4-BE49-F238E27FC236}">
                  <a16:creationId xmlns:a16="http://schemas.microsoft.com/office/drawing/2014/main" id="{8D81DB21-2871-104A-96AA-1A0CC827A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5" name="Picture 13">
              <a:extLst>
                <a:ext uri="{FF2B5EF4-FFF2-40B4-BE49-F238E27FC236}">
                  <a16:creationId xmlns:a16="http://schemas.microsoft.com/office/drawing/2014/main" id="{4B7E151F-8BF7-FA49-9470-7B582B1830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6" name="Picture 14">
              <a:extLst>
                <a:ext uri="{FF2B5EF4-FFF2-40B4-BE49-F238E27FC236}">
                  <a16:creationId xmlns:a16="http://schemas.microsoft.com/office/drawing/2014/main" id="{6AD48420-1B7E-5B41-8016-B3953069C4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7" name="Rectangle 15">
              <a:extLst>
                <a:ext uri="{FF2B5EF4-FFF2-40B4-BE49-F238E27FC236}">
                  <a16:creationId xmlns:a16="http://schemas.microsoft.com/office/drawing/2014/main" id="{1FEC92E0-3714-F941-AFB4-F62525191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28" name="Rectangle 16">
              <a:extLst>
                <a:ext uri="{FF2B5EF4-FFF2-40B4-BE49-F238E27FC236}">
                  <a16:creationId xmlns:a16="http://schemas.microsoft.com/office/drawing/2014/main" id="{AE7F8F11-D279-724D-9F44-29E68DA19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29" name="Rectangle 17">
              <a:extLst>
                <a:ext uri="{FF2B5EF4-FFF2-40B4-BE49-F238E27FC236}">
                  <a16:creationId xmlns:a16="http://schemas.microsoft.com/office/drawing/2014/main" id="{75C7A6AD-2BF6-224A-A807-6AE4BB226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30" name="Rectangle 18">
              <a:extLst>
                <a:ext uri="{FF2B5EF4-FFF2-40B4-BE49-F238E27FC236}">
                  <a16:creationId xmlns:a16="http://schemas.microsoft.com/office/drawing/2014/main" id="{DA7855DB-AF5C-EC4D-BA09-67CE0C54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31" name="Picture 19">
              <a:extLst>
                <a:ext uri="{FF2B5EF4-FFF2-40B4-BE49-F238E27FC236}">
                  <a16:creationId xmlns:a16="http://schemas.microsoft.com/office/drawing/2014/main" id="{0496D998-2720-9643-8315-9A7C7C80BB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2" name="Picture 20">
              <a:extLst>
                <a:ext uri="{FF2B5EF4-FFF2-40B4-BE49-F238E27FC236}">
                  <a16:creationId xmlns:a16="http://schemas.microsoft.com/office/drawing/2014/main" id="{09F99AD7-2FB8-664F-8FE8-6D68C8C250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3" name="Picture 21">
              <a:extLst>
                <a:ext uri="{FF2B5EF4-FFF2-40B4-BE49-F238E27FC236}">
                  <a16:creationId xmlns:a16="http://schemas.microsoft.com/office/drawing/2014/main" id="{0D9D06E7-ED7F-C540-89F2-EB48194D2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4" name="Picture 22">
              <a:extLst>
                <a:ext uri="{FF2B5EF4-FFF2-40B4-BE49-F238E27FC236}">
                  <a16:creationId xmlns:a16="http://schemas.microsoft.com/office/drawing/2014/main" id="{DF67EF0E-BC2F-B749-B804-E14AB8E9AA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5" name="Picture 23">
              <a:extLst>
                <a:ext uri="{FF2B5EF4-FFF2-40B4-BE49-F238E27FC236}">
                  <a16:creationId xmlns:a16="http://schemas.microsoft.com/office/drawing/2014/main" id="{B0306905-62CF-5F44-B97D-A47272B8C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6" name="Picture 24">
              <a:extLst>
                <a:ext uri="{FF2B5EF4-FFF2-40B4-BE49-F238E27FC236}">
                  <a16:creationId xmlns:a16="http://schemas.microsoft.com/office/drawing/2014/main" id="{8DCABE0D-3D97-6B45-8CE6-949E7A2B6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37" name="Rectangle 25">
              <a:extLst>
                <a:ext uri="{FF2B5EF4-FFF2-40B4-BE49-F238E27FC236}">
                  <a16:creationId xmlns:a16="http://schemas.microsoft.com/office/drawing/2014/main" id="{F758B7F7-CE65-184B-8E59-EE61DE9B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38" name="Picture 26">
              <a:extLst>
                <a:ext uri="{FF2B5EF4-FFF2-40B4-BE49-F238E27FC236}">
                  <a16:creationId xmlns:a16="http://schemas.microsoft.com/office/drawing/2014/main" id="{CB7E8EBC-76C6-F640-9525-338C257269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9" name="Picture 27">
              <a:extLst>
                <a:ext uri="{FF2B5EF4-FFF2-40B4-BE49-F238E27FC236}">
                  <a16:creationId xmlns:a16="http://schemas.microsoft.com/office/drawing/2014/main" id="{793FD31B-F3A0-4D43-8F5C-88F9CDADDC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0" name="Picture 28">
              <a:extLst>
                <a:ext uri="{FF2B5EF4-FFF2-40B4-BE49-F238E27FC236}">
                  <a16:creationId xmlns:a16="http://schemas.microsoft.com/office/drawing/2014/main" id="{DC1029D0-31B7-8949-8B17-D1F0B9B95A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1" name="Picture 29">
              <a:extLst>
                <a:ext uri="{FF2B5EF4-FFF2-40B4-BE49-F238E27FC236}">
                  <a16:creationId xmlns:a16="http://schemas.microsoft.com/office/drawing/2014/main" id="{A844E497-F5F8-0B4F-822B-2B01A28AFA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42" name="Rectangle 30">
              <a:extLst>
                <a:ext uri="{FF2B5EF4-FFF2-40B4-BE49-F238E27FC236}">
                  <a16:creationId xmlns:a16="http://schemas.microsoft.com/office/drawing/2014/main" id="{50DCA6CB-62BE-3F48-8141-F097F04D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43" name="Rectangle 31">
              <a:extLst>
                <a:ext uri="{FF2B5EF4-FFF2-40B4-BE49-F238E27FC236}">
                  <a16:creationId xmlns:a16="http://schemas.microsoft.com/office/drawing/2014/main" id="{C7EE8125-B62E-2447-B747-B8A59E86F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44" name="Picture 32">
              <a:extLst>
                <a:ext uri="{FF2B5EF4-FFF2-40B4-BE49-F238E27FC236}">
                  <a16:creationId xmlns:a16="http://schemas.microsoft.com/office/drawing/2014/main" id="{1B76F746-9CD7-F546-9D00-BD3024EC17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5" name="Picture 33">
              <a:extLst>
                <a:ext uri="{FF2B5EF4-FFF2-40B4-BE49-F238E27FC236}">
                  <a16:creationId xmlns:a16="http://schemas.microsoft.com/office/drawing/2014/main" id="{C11539C6-2520-5C4F-83E1-36A09AA61E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6" name="Picture 34">
              <a:extLst>
                <a:ext uri="{FF2B5EF4-FFF2-40B4-BE49-F238E27FC236}">
                  <a16:creationId xmlns:a16="http://schemas.microsoft.com/office/drawing/2014/main" id="{039DE6F2-28EC-5D4B-9731-AD9443978D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7" name="Picture 35">
              <a:extLst>
                <a:ext uri="{FF2B5EF4-FFF2-40B4-BE49-F238E27FC236}">
                  <a16:creationId xmlns:a16="http://schemas.microsoft.com/office/drawing/2014/main" id="{020408D9-110E-FC4A-ACA8-E23208EBCC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8" name="Picture 36">
              <a:extLst>
                <a:ext uri="{FF2B5EF4-FFF2-40B4-BE49-F238E27FC236}">
                  <a16:creationId xmlns:a16="http://schemas.microsoft.com/office/drawing/2014/main" id="{3320989A-1687-D54B-97C0-2BC391E2B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9" name="Picture 37">
              <a:extLst>
                <a:ext uri="{FF2B5EF4-FFF2-40B4-BE49-F238E27FC236}">
                  <a16:creationId xmlns:a16="http://schemas.microsoft.com/office/drawing/2014/main" id="{EB1612F0-8FCF-F84B-9329-FBD767543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50" name="Picture 38">
              <a:extLst>
                <a:ext uri="{FF2B5EF4-FFF2-40B4-BE49-F238E27FC236}">
                  <a16:creationId xmlns:a16="http://schemas.microsoft.com/office/drawing/2014/main" id="{11A6B2E1-85AC-DE4D-B1E7-D899150B9A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1" name="Rectangle 39">
              <a:extLst>
                <a:ext uri="{FF2B5EF4-FFF2-40B4-BE49-F238E27FC236}">
                  <a16:creationId xmlns:a16="http://schemas.microsoft.com/office/drawing/2014/main" id="{6A0F7761-924F-E542-8B3C-2B7D5586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52" name="Rectangle 47">
              <a:extLst>
                <a:ext uri="{FF2B5EF4-FFF2-40B4-BE49-F238E27FC236}">
                  <a16:creationId xmlns:a16="http://schemas.microsoft.com/office/drawing/2014/main" id="{A487AC86-91F5-5243-AE68-DC96AA7F0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3" name="Picture 48">
              <a:extLst>
                <a:ext uri="{FF2B5EF4-FFF2-40B4-BE49-F238E27FC236}">
                  <a16:creationId xmlns:a16="http://schemas.microsoft.com/office/drawing/2014/main" id="{0257CF97-24D6-F94E-A15B-C29B6A007F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4" name="Rectangle 49">
              <a:extLst>
                <a:ext uri="{FF2B5EF4-FFF2-40B4-BE49-F238E27FC236}">
                  <a16:creationId xmlns:a16="http://schemas.microsoft.com/office/drawing/2014/main" id="{2A936B8F-5F10-7449-B1CB-C1718376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5" name="Picture 50">
              <a:extLst>
                <a:ext uri="{FF2B5EF4-FFF2-40B4-BE49-F238E27FC236}">
                  <a16:creationId xmlns:a16="http://schemas.microsoft.com/office/drawing/2014/main" id="{8C59420C-6A70-6C42-B4DD-D92FCDF2E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56" name="Picture 51">
              <a:extLst>
                <a:ext uri="{FF2B5EF4-FFF2-40B4-BE49-F238E27FC236}">
                  <a16:creationId xmlns:a16="http://schemas.microsoft.com/office/drawing/2014/main" id="{2BBC8FCF-283C-854B-9DA3-DF436425EB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7" name="Rectangle 52">
              <a:extLst>
                <a:ext uri="{FF2B5EF4-FFF2-40B4-BE49-F238E27FC236}">
                  <a16:creationId xmlns:a16="http://schemas.microsoft.com/office/drawing/2014/main" id="{0D2784A9-F50A-E348-B954-7151D2694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58" name="Rectangle 53">
              <a:extLst>
                <a:ext uri="{FF2B5EF4-FFF2-40B4-BE49-F238E27FC236}">
                  <a16:creationId xmlns:a16="http://schemas.microsoft.com/office/drawing/2014/main" id="{5FAF9EA1-1D5B-A04A-B5C8-5401D9991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9" name="Picture 54">
              <a:extLst>
                <a:ext uri="{FF2B5EF4-FFF2-40B4-BE49-F238E27FC236}">
                  <a16:creationId xmlns:a16="http://schemas.microsoft.com/office/drawing/2014/main" id="{92218CD2-DCD0-3941-AC57-042CCD39F4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0" name="Picture 55">
              <a:extLst>
                <a:ext uri="{FF2B5EF4-FFF2-40B4-BE49-F238E27FC236}">
                  <a16:creationId xmlns:a16="http://schemas.microsoft.com/office/drawing/2014/main" id="{79D46B52-BEC8-8747-B9EB-119B503EE9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1" name="Picture 56">
              <a:extLst>
                <a:ext uri="{FF2B5EF4-FFF2-40B4-BE49-F238E27FC236}">
                  <a16:creationId xmlns:a16="http://schemas.microsoft.com/office/drawing/2014/main" id="{0DFA5B24-5B47-2B4A-8554-302C6DC131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2" name="Rectangle 57">
              <a:extLst>
                <a:ext uri="{FF2B5EF4-FFF2-40B4-BE49-F238E27FC236}">
                  <a16:creationId xmlns:a16="http://schemas.microsoft.com/office/drawing/2014/main" id="{88D9F3CA-9C35-B947-B364-1E2667558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3" name="Picture 58">
              <a:extLst>
                <a:ext uri="{FF2B5EF4-FFF2-40B4-BE49-F238E27FC236}">
                  <a16:creationId xmlns:a16="http://schemas.microsoft.com/office/drawing/2014/main" id="{398C8091-F8B6-FF4F-94DC-F1093324F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4" name="Picture 59">
              <a:extLst>
                <a:ext uri="{FF2B5EF4-FFF2-40B4-BE49-F238E27FC236}">
                  <a16:creationId xmlns:a16="http://schemas.microsoft.com/office/drawing/2014/main" id="{39B88C64-935B-0D44-B1A4-A5A90D464C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5" name="Rectangle 60">
              <a:extLst>
                <a:ext uri="{FF2B5EF4-FFF2-40B4-BE49-F238E27FC236}">
                  <a16:creationId xmlns:a16="http://schemas.microsoft.com/office/drawing/2014/main" id="{B4985081-C34D-EE40-93F4-04A7F4B88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6" name="Picture 61">
              <a:extLst>
                <a:ext uri="{FF2B5EF4-FFF2-40B4-BE49-F238E27FC236}">
                  <a16:creationId xmlns:a16="http://schemas.microsoft.com/office/drawing/2014/main" id="{FB552C82-62C7-624C-846B-3300E6E435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7" name="Picture 62">
              <a:extLst>
                <a:ext uri="{FF2B5EF4-FFF2-40B4-BE49-F238E27FC236}">
                  <a16:creationId xmlns:a16="http://schemas.microsoft.com/office/drawing/2014/main" id="{913FCCD1-1B0B-5942-95F3-A386D2706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8" name="Rectangle 63">
              <a:extLst>
                <a:ext uri="{FF2B5EF4-FFF2-40B4-BE49-F238E27FC236}">
                  <a16:creationId xmlns:a16="http://schemas.microsoft.com/office/drawing/2014/main" id="{769B7C6E-6DF7-4249-81EF-5C75E533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9" name="Picture 72">
              <a:extLst>
                <a:ext uri="{FF2B5EF4-FFF2-40B4-BE49-F238E27FC236}">
                  <a16:creationId xmlns:a16="http://schemas.microsoft.com/office/drawing/2014/main" id="{D0BF6D9F-9629-F749-B00F-6D4EEF2EBF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0" name="Rectangle 73">
              <a:extLst>
                <a:ext uri="{FF2B5EF4-FFF2-40B4-BE49-F238E27FC236}">
                  <a16:creationId xmlns:a16="http://schemas.microsoft.com/office/drawing/2014/main" id="{3B8BBF43-80CF-A54F-BAFC-0F3A41663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1" name="Picture 74">
              <a:extLst>
                <a:ext uri="{FF2B5EF4-FFF2-40B4-BE49-F238E27FC236}">
                  <a16:creationId xmlns:a16="http://schemas.microsoft.com/office/drawing/2014/main" id="{AF4B2459-05A8-BE4B-A9AE-348A2BC47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2" name="Picture 75">
              <a:extLst>
                <a:ext uri="{FF2B5EF4-FFF2-40B4-BE49-F238E27FC236}">
                  <a16:creationId xmlns:a16="http://schemas.microsoft.com/office/drawing/2014/main" id="{28DEB413-B3C5-144D-9D03-28231B27A0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3" name="Rectangle 76">
              <a:extLst>
                <a:ext uri="{FF2B5EF4-FFF2-40B4-BE49-F238E27FC236}">
                  <a16:creationId xmlns:a16="http://schemas.microsoft.com/office/drawing/2014/main" id="{0102D9CF-0C51-754A-8A03-8929B1D57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74" name="Rectangle 77">
              <a:extLst>
                <a:ext uri="{FF2B5EF4-FFF2-40B4-BE49-F238E27FC236}">
                  <a16:creationId xmlns:a16="http://schemas.microsoft.com/office/drawing/2014/main" id="{D99EFC4B-5EDE-934A-B77A-46BC110D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5" name="Picture 78">
              <a:extLst>
                <a:ext uri="{FF2B5EF4-FFF2-40B4-BE49-F238E27FC236}">
                  <a16:creationId xmlns:a16="http://schemas.microsoft.com/office/drawing/2014/main" id="{65DBFECE-1BD1-DB4B-8E83-E848BD2D73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6" name="Picture 79">
              <a:extLst>
                <a:ext uri="{FF2B5EF4-FFF2-40B4-BE49-F238E27FC236}">
                  <a16:creationId xmlns:a16="http://schemas.microsoft.com/office/drawing/2014/main" id="{11DE9229-60A8-0147-8510-591E07EC7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7" name="Picture 80">
              <a:extLst>
                <a:ext uri="{FF2B5EF4-FFF2-40B4-BE49-F238E27FC236}">
                  <a16:creationId xmlns:a16="http://schemas.microsoft.com/office/drawing/2014/main" id="{AE08D41A-5ABA-FD4A-989E-65A20228FE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8" name="Rectangle 81">
              <a:extLst>
                <a:ext uri="{FF2B5EF4-FFF2-40B4-BE49-F238E27FC236}">
                  <a16:creationId xmlns:a16="http://schemas.microsoft.com/office/drawing/2014/main" id="{94576985-14D7-0E4F-AD94-336003570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9" name="Picture 82">
              <a:extLst>
                <a:ext uri="{FF2B5EF4-FFF2-40B4-BE49-F238E27FC236}">
                  <a16:creationId xmlns:a16="http://schemas.microsoft.com/office/drawing/2014/main" id="{9197E562-1C47-7441-A7AA-D2CC689317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0" name="Picture 83">
              <a:extLst>
                <a:ext uri="{FF2B5EF4-FFF2-40B4-BE49-F238E27FC236}">
                  <a16:creationId xmlns:a16="http://schemas.microsoft.com/office/drawing/2014/main" id="{D4EEDE80-C80C-954F-B0E1-49FFC2BA73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1" name="Picture 84">
              <a:extLst>
                <a:ext uri="{FF2B5EF4-FFF2-40B4-BE49-F238E27FC236}">
                  <a16:creationId xmlns:a16="http://schemas.microsoft.com/office/drawing/2014/main" id="{B0222059-655B-4344-B889-08388FBBCB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2" name="Picture 85">
              <a:extLst>
                <a:ext uri="{FF2B5EF4-FFF2-40B4-BE49-F238E27FC236}">
                  <a16:creationId xmlns:a16="http://schemas.microsoft.com/office/drawing/2014/main" id="{450E76E1-6EF3-8F4C-81B2-0D8C14984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3" name="Rectangle 86">
              <a:extLst>
                <a:ext uri="{FF2B5EF4-FFF2-40B4-BE49-F238E27FC236}">
                  <a16:creationId xmlns:a16="http://schemas.microsoft.com/office/drawing/2014/main" id="{1D1F069A-185C-CA41-BEF1-7FCCE8752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4" name="Picture 96">
              <a:extLst>
                <a:ext uri="{FF2B5EF4-FFF2-40B4-BE49-F238E27FC236}">
                  <a16:creationId xmlns:a16="http://schemas.microsoft.com/office/drawing/2014/main" id="{03B22F91-28D9-034D-9E9E-75896AD44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5" name="Rectangle 97">
              <a:extLst>
                <a:ext uri="{FF2B5EF4-FFF2-40B4-BE49-F238E27FC236}">
                  <a16:creationId xmlns:a16="http://schemas.microsoft.com/office/drawing/2014/main" id="{C9BFC64F-8677-4E4D-8D56-CCE2DB6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6" name="Picture 98">
              <a:extLst>
                <a:ext uri="{FF2B5EF4-FFF2-40B4-BE49-F238E27FC236}">
                  <a16:creationId xmlns:a16="http://schemas.microsoft.com/office/drawing/2014/main" id="{FB0785B5-B534-6449-AF15-B82CB73BF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7" name="Rectangle 99">
              <a:extLst>
                <a:ext uri="{FF2B5EF4-FFF2-40B4-BE49-F238E27FC236}">
                  <a16:creationId xmlns:a16="http://schemas.microsoft.com/office/drawing/2014/main" id="{CD7166E7-997F-2340-896B-0E1DF08A2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88" name="Rectangle 100">
              <a:extLst>
                <a:ext uri="{FF2B5EF4-FFF2-40B4-BE49-F238E27FC236}">
                  <a16:creationId xmlns:a16="http://schemas.microsoft.com/office/drawing/2014/main" id="{5EFA8FC8-8CAD-D842-9905-9AB70E4D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9" name="Picture 101">
              <a:extLst>
                <a:ext uri="{FF2B5EF4-FFF2-40B4-BE49-F238E27FC236}">
                  <a16:creationId xmlns:a16="http://schemas.microsoft.com/office/drawing/2014/main" id="{065E4643-0DBC-CC4E-B7EB-7E52DE158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0" name="Picture 102">
              <a:extLst>
                <a:ext uri="{FF2B5EF4-FFF2-40B4-BE49-F238E27FC236}">
                  <a16:creationId xmlns:a16="http://schemas.microsoft.com/office/drawing/2014/main" id="{B20F93CB-B61F-4741-AFDF-5202DBE6A0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1" name="Picture 103">
              <a:extLst>
                <a:ext uri="{FF2B5EF4-FFF2-40B4-BE49-F238E27FC236}">
                  <a16:creationId xmlns:a16="http://schemas.microsoft.com/office/drawing/2014/main" id="{EC5A36EA-58F1-3B41-8FF7-C0651FBA71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2" name="Picture 104">
              <a:extLst>
                <a:ext uri="{FF2B5EF4-FFF2-40B4-BE49-F238E27FC236}">
                  <a16:creationId xmlns:a16="http://schemas.microsoft.com/office/drawing/2014/main" id="{8BC8604A-7B11-7143-94A3-DF72B4DEC4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3" name="Picture 105">
              <a:extLst>
                <a:ext uri="{FF2B5EF4-FFF2-40B4-BE49-F238E27FC236}">
                  <a16:creationId xmlns:a16="http://schemas.microsoft.com/office/drawing/2014/main" id="{3BA7D9EA-1FFD-8249-8E4F-64B4F55B66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4" name="Picture 106">
              <a:extLst>
                <a:ext uri="{FF2B5EF4-FFF2-40B4-BE49-F238E27FC236}">
                  <a16:creationId xmlns:a16="http://schemas.microsoft.com/office/drawing/2014/main" id="{1DB1C3E7-DDBA-9040-B0C2-04A6A6D6EF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5" name="Picture 107">
              <a:extLst>
                <a:ext uri="{FF2B5EF4-FFF2-40B4-BE49-F238E27FC236}">
                  <a16:creationId xmlns:a16="http://schemas.microsoft.com/office/drawing/2014/main" id="{4D1FCFF7-AAAC-D04D-9842-20C7C5944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96" name="Rectangle 108">
              <a:extLst>
                <a:ext uri="{FF2B5EF4-FFF2-40B4-BE49-F238E27FC236}">
                  <a16:creationId xmlns:a16="http://schemas.microsoft.com/office/drawing/2014/main" id="{C1FBC592-3F0A-6A4B-9196-20089DEA1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97" name="Rectangle 109">
              <a:extLst>
                <a:ext uri="{FF2B5EF4-FFF2-40B4-BE49-F238E27FC236}">
                  <a16:creationId xmlns:a16="http://schemas.microsoft.com/office/drawing/2014/main" id="{EE754633-4030-E346-AE03-3C8FE03BD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98" name="Picture 119">
              <a:extLst>
                <a:ext uri="{FF2B5EF4-FFF2-40B4-BE49-F238E27FC236}">
                  <a16:creationId xmlns:a16="http://schemas.microsoft.com/office/drawing/2014/main" id="{ED85B38B-2F74-8743-94FF-3F6DB2B53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99" name="Rectangle 120">
              <a:extLst>
                <a:ext uri="{FF2B5EF4-FFF2-40B4-BE49-F238E27FC236}">
                  <a16:creationId xmlns:a16="http://schemas.microsoft.com/office/drawing/2014/main" id="{DFF5D1F0-7DEA-804A-BE52-94309A8F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00" name="Picture 121">
              <a:extLst>
                <a:ext uri="{FF2B5EF4-FFF2-40B4-BE49-F238E27FC236}">
                  <a16:creationId xmlns:a16="http://schemas.microsoft.com/office/drawing/2014/main" id="{6E4E5421-0C2B-C147-AF7C-3017D57255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01" name="Rectangle 122">
              <a:extLst>
                <a:ext uri="{FF2B5EF4-FFF2-40B4-BE49-F238E27FC236}">
                  <a16:creationId xmlns:a16="http://schemas.microsoft.com/office/drawing/2014/main" id="{90558CCB-8BDD-DF47-BD70-64F42C4E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902" name="Rectangle 123">
              <a:extLst>
                <a:ext uri="{FF2B5EF4-FFF2-40B4-BE49-F238E27FC236}">
                  <a16:creationId xmlns:a16="http://schemas.microsoft.com/office/drawing/2014/main" id="{86019993-164B-C840-BF3B-91A9FFE3B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03" name="Picture 124">
              <a:extLst>
                <a:ext uri="{FF2B5EF4-FFF2-40B4-BE49-F238E27FC236}">
                  <a16:creationId xmlns:a16="http://schemas.microsoft.com/office/drawing/2014/main" id="{98A179BE-143E-4B46-A38E-4515A24207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4" name="Picture 125">
              <a:extLst>
                <a:ext uri="{FF2B5EF4-FFF2-40B4-BE49-F238E27FC236}">
                  <a16:creationId xmlns:a16="http://schemas.microsoft.com/office/drawing/2014/main" id="{FEE9670C-A1FA-054C-9496-44DD107D70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5" name="Picture 126">
              <a:extLst>
                <a:ext uri="{FF2B5EF4-FFF2-40B4-BE49-F238E27FC236}">
                  <a16:creationId xmlns:a16="http://schemas.microsoft.com/office/drawing/2014/main" id="{B504547F-496D-EA43-8B3B-ED4FAAD8D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6" name="Picture 127">
              <a:extLst>
                <a:ext uri="{FF2B5EF4-FFF2-40B4-BE49-F238E27FC236}">
                  <a16:creationId xmlns:a16="http://schemas.microsoft.com/office/drawing/2014/main" id="{A014C503-3E8E-3E4F-9D8F-B24947A049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7" name="Picture 128">
              <a:extLst>
                <a:ext uri="{FF2B5EF4-FFF2-40B4-BE49-F238E27FC236}">
                  <a16:creationId xmlns:a16="http://schemas.microsoft.com/office/drawing/2014/main" id="{5B842690-1AC7-6442-8DCC-0AA837C617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8" name="Picture 129">
              <a:extLst>
                <a:ext uri="{FF2B5EF4-FFF2-40B4-BE49-F238E27FC236}">
                  <a16:creationId xmlns:a16="http://schemas.microsoft.com/office/drawing/2014/main" id="{710D377C-D972-BD44-BC8A-163957172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9" name="Picture 130">
              <a:extLst>
                <a:ext uri="{FF2B5EF4-FFF2-40B4-BE49-F238E27FC236}">
                  <a16:creationId xmlns:a16="http://schemas.microsoft.com/office/drawing/2014/main" id="{0F7ACD1B-50B6-4A47-AAA0-EF8B305C55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10" name="Rectangle 131">
              <a:extLst>
                <a:ext uri="{FF2B5EF4-FFF2-40B4-BE49-F238E27FC236}">
                  <a16:creationId xmlns:a16="http://schemas.microsoft.com/office/drawing/2014/main" id="{F27A50CC-E41A-CA4E-A07A-BC7816A21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11" name="Picture 142">
              <a:extLst>
                <a:ext uri="{FF2B5EF4-FFF2-40B4-BE49-F238E27FC236}">
                  <a16:creationId xmlns:a16="http://schemas.microsoft.com/office/drawing/2014/main" id="{65CA1C5E-1812-C444-8480-F718091653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2" name="Picture 143">
              <a:extLst>
                <a:ext uri="{FF2B5EF4-FFF2-40B4-BE49-F238E27FC236}">
                  <a16:creationId xmlns:a16="http://schemas.microsoft.com/office/drawing/2014/main" id="{FA5343D5-833C-FC41-9898-6829F10D63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13" name="Rectangle 144">
              <a:extLst>
                <a:ext uri="{FF2B5EF4-FFF2-40B4-BE49-F238E27FC236}">
                  <a16:creationId xmlns:a16="http://schemas.microsoft.com/office/drawing/2014/main" id="{32DA2728-01EB-6A40-BB1A-9E4FED218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914" name="TextBox 145">
              <a:extLst>
                <a:ext uri="{FF2B5EF4-FFF2-40B4-BE49-F238E27FC236}">
                  <a16:creationId xmlns:a16="http://schemas.microsoft.com/office/drawing/2014/main" id="{3CD2BB3D-6387-624B-BD2F-4E8A72C76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4915" name="Picture 146">
              <a:extLst>
                <a:ext uri="{FF2B5EF4-FFF2-40B4-BE49-F238E27FC236}">
                  <a16:creationId xmlns:a16="http://schemas.microsoft.com/office/drawing/2014/main" id="{91044E1C-5F26-3342-89AF-AB59F47ED4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6" name="Picture 147">
              <a:extLst>
                <a:ext uri="{FF2B5EF4-FFF2-40B4-BE49-F238E27FC236}">
                  <a16:creationId xmlns:a16="http://schemas.microsoft.com/office/drawing/2014/main" id="{70C5563F-C900-E846-8541-FE82491F9B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7" name="Picture 148">
              <a:extLst>
                <a:ext uri="{FF2B5EF4-FFF2-40B4-BE49-F238E27FC236}">
                  <a16:creationId xmlns:a16="http://schemas.microsoft.com/office/drawing/2014/main" id="{1EEBFA6A-2812-0C4A-A746-A548092CA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8" name="Picture 149">
              <a:extLst>
                <a:ext uri="{FF2B5EF4-FFF2-40B4-BE49-F238E27FC236}">
                  <a16:creationId xmlns:a16="http://schemas.microsoft.com/office/drawing/2014/main" id="{A6A66844-295B-8048-B4FD-FB64AFFCD1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4819" name="Picture 110" descr="Screen shot 2013-09-06 at 2.54.58 PM.png">
            <a:extLst>
              <a:ext uri="{FF2B5EF4-FFF2-40B4-BE49-F238E27FC236}">
                <a16:creationId xmlns:a16="http://schemas.microsoft.com/office/drawing/2014/main" id="{8A71A783-715D-A147-A670-2FE0A1DA030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267201"/>
            <a:ext cx="5638800" cy="161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Rectangle 147">
            <a:extLst>
              <a:ext uri="{FF2B5EF4-FFF2-40B4-BE49-F238E27FC236}">
                <a16:creationId xmlns:a16="http://schemas.microsoft.com/office/drawing/2014/main" id="{FEFCCB6E-9268-754A-A8A4-E6435D89A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5" y="3581400"/>
            <a:ext cx="3163888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1" name="Rectangle 147">
            <a:extLst>
              <a:ext uri="{FF2B5EF4-FFF2-40B4-BE49-F238E27FC236}">
                <a16:creationId xmlns:a16="http://schemas.microsoft.com/office/drawing/2014/main" id="{9CAD6006-8904-8040-8F3D-E481803C8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971800"/>
            <a:ext cx="3167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2" name="Rectangle 147">
            <a:extLst>
              <a:ext uri="{FF2B5EF4-FFF2-40B4-BE49-F238E27FC236}">
                <a16:creationId xmlns:a16="http://schemas.microsoft.com/office/drawing/2014/main" id="{287D4993-D1E3-0A45-B3A5-B2F38B4B7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5" y="2579688"/>
            <a:ext cx="3176588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5A8C23-F495-BD4B-BFBE-681A91644C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47800" y="2895600"/>
            <a:ext cx="79248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Product-of-Sums Form</a:t>
            </a:r>
            <a:br>
              <a:rPr lang="en-US" dirty="0"/>
            </a:br>
            <a:r>
              <a:rPr lang="en-US" sz="2400" dirty="0"/>
              <a:t>(uses the </a:t>
            </a:r>
            <a:r>
              <a:rPr lang="en-US" sz="2400" dirty="0">
                <a:solidFill>
                  <a:srgbClr val="FF0000"/>
                </a:solidFill>
              </a:rPr>
              <a:t>zeros</a:t>
            </a:r>
            <a:r>
              <a:rPr lang="en-US" sz="2400" dirty="0"/>
              <a:t> of the function)</a:t>
            </a:r>
            <a:endParaRPr lang="en-US" sz="24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70625602-30FC-4842-AD48-2750EF1C62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6866" name="Group 143">
            <a:extLst>
              <a:ext uri="{FF2B5EF4-FFF2-40B4-BE49-F238E27FC236}">
                <a16:creationId xmlns:a16="http://schemas.microsoft.com/office/drawing/2014/main" id="{058FF982-1D76-CD4F-9EE6-1A809FA7081A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6868" name="Rectangle 4">
              <a:extLst>
                <a:ext uri="{FF2B5EF4-FFF2-40B4-BE49-F238E27FC236}">
                  <a16:creationId xmlns:a16="http://schemas.microsoft.com/office/drawing/2014/main" id="{6EC0A8FA-30CA-2C4A-BDA9-AF776DF3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69" name="Picture 5">
              <a:extLst>
                <a:ext uri="{FF2B5EF4-FFF2-40B4-BE49-F238E27FC236}">
                  <a16:creationId xmlns:a16="http://schemas.microsoft.com/office/drawing/2014/main" id="{60258C50-A0E0-9C43-BFCB-0084CB9D7D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0" name="Picture 6">
              <a:extLst>
                <a:ext uri="{FF2B5EF4-FFF2-40B4-BE49-F238E27FC236}">
                  <a16:creationId xmlns:a16="http://schemas.microsoft.com/office/drawing/2014/main" id="{EA391A67-71DA-8E46-8768-F63F32692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1" name="Picture 7">
              <a:extLst>
                <a:ext uri="{FF2B5EF4-FFF2-40B4-BE49-F238E27FC236}">
                  <a16:creationId xmlns:a16="http://schemas.microsoft.com/office/drawing/2014/main" id="{16DC310A-72AA-EF45-8AA6-BC0474AB89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2" name="Rectangle 8">
              <a:extLst>
                <a:ext uri="{FF2B5EF4-FFF2-40B4-BE49-F238E27FC236}">
                  <a16:creationId xmlns:a16="http://schemas.microsoft.com/office/drawing/2014/main" id="{84E4F437-86BC-C446-8EF7-46CCE869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3" name="Rectangle 9">
              <a:extLst>
                <a:ext uri="{FF2B5EF4-FFF2-40B4-BE49-F238E27FC236}">
                  <a16:creationId xmlns:a16="http://schemas.microsoft.com/office/drawing/2014/main" id="{FAF6D22D-C664-CB4A-B008-5D4E5F9A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4" name="Rectangle 10">
              <a:extLst>
                <a:ext uri="{FF2B5EF4-FFF2-40B4-BE49-F238E27FC236}">
                  <a16:creationId xmlns:a16="http://schemas.microsoft.com/office/drawing/2014/main" id="{9B31B9BD-B246-2542-B730-63AC00AC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5" name="Rectangle 11">
              <a:extLst>
                <a:ext uri="{FF2B5EF4-FFF2-40B4-BE49-F238E27FC236}">
                  <a16:creationId xmlns:a16="http://schemas.microsoft.com/office/drawing/2014/main" id="{49CC6DA1-4273-DE43-A603-8F93051D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76" name="Picture 12">
              <a:extLst>
                <a:ext uri="{FF2B5EF4-FFF2-40B4-BE49-F238E27FC236}">
                  <a16:creationId xmlns:a16="http://schemas.microsoft.com/office/drawing/2014/main" id="{25F9EC49-6F4C-9B4B-80F4-36995DD44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7" name="Picture 13">
              <a:extLst>
                <a:ext uri="{FF2B5EF4-FFF2-40B4-BE49-F238E27FC236}">
                  <a16:creationId xmlns:a16="http://schemas.microsoft.com/office/drawing/2014/main" id="{4313F1C9-BBF2-4F4B-B1A2-03059BA3E4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8" name="Picture 14">
              <a:extLst>
                <a:ext uri="{FF2B5EF4-FFF2-40B4-BE49-F238E27FC236}">
                  <a16:creationId xmlns:a16="http://schemas.microsoft.com/office/drawing/2014/main" id="{402F7DBA-F70E-7842-8016-856BDD9AB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9" name="Picture 15">
              <a:extLst>
                <a:ext uri="{FF2B5EF4-FFF2-40B4-BE49-F238E27FC236}">
                  <a16:creationId xmlns:a16="http://schemas.microsoft.com/office/drawing/2014/main" id="{872A61E7-EFFB-A142-A5BC-9392FDE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0" name="Picture 16">
              <a:extLst>
                <a:ext uri="{FF2B5EF4-FFF2-40B4-BE49-F238E27FC236}">
                  <a16:creationId xmlns:a16="http://schemas.microsoft.com/office/drawing/2014/main" id="{DE6452A7-D194-4446-AE22-15FA8091B9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1" name="Picture 17">
              <a:extLst>
                <a:ext uri="{FF2B5EF4-FFF2-40B4-BE49-F238E27FC236}">
                  <a16:creationId xmlns:a16="http://schemas.microsoft.com/office/drawing/2014/main" id="{F3471DD9-DC5F-7A40-A495-D1566E6E35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82" name="Rectangle 18">
              <a:extLst>
                <a:ext uri="{FF2B5EF4-FFF2-40B4-BE49-F238E27FC236}">
                  <a16:creationId xmlns:a16="http://schemas.microsoft.com/office/drawing/2014/main" id="{6717E59A-08C8-4E49-B14D-933454E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83" name="Picture 19">
              <a:extLst>
                <a:ext uri="{FF2B5EF4-FFF2-40B4-BE49-F238E27FC236}">
                  <a16:creationId xmlns:a16="http://schemas.microsoft.com/office/drawing/2014/main" id="{17323A2E-9426-3C4E-8036-5D872EA9FF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4" name="Picture 20">
              <a:extLst>
                <a:ext uri="{FF2B5EF4-FFF2-40B4-BE49-F238E27FC236}">
                  <a16:creationId xmlns:a16="http://schemas.microsoft.com/office/drawing/2014/main" id="{A0B14FA9-E1A6-AE42-87A2-D9E36C0F30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5" name="Picture 21">
              <a:extLst>
                <a:ext uri="{FF2B5EF4-FFF2-40B4-BE49-F238E27FC236}">
                  <a16:creationId xmlns:a16="http://schemas.microsoft.com/office/drawing/2014/main" id="{D330136B-98F3-A44E-8094-69F5687F5D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6" name="Picture 22">
              <a:extLst>
                <a:ext uri="{FF2B5EF4-FFF2-40B4-BE49-F238E27FC236}">
                  <a16:creationId xmlns:a16="http://schemas.microsoft.com/office/drawing/2014/main" id="{8147B4B2-7971-004C-87AC-ED373E3012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87" name="Rectangle 23">
              <a:extLst>
                <a:ext uri="{FF2B5EF4-FFF2-40B4-BE49-F238E27FC236}">
                  <a16:creationId xmlns:a16="http://schemas.microsoft.com/office/drawing/2014/main" id="{E10D8423-ED57-6C40-A6A8-714DDFBC6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88" name="Rectangle 24">
              <a:extLst>
                <a:ext uri="{FF2B5EF4-FFF2-40B4-BE49-F238E27FC236}">
                  <a16:creationId xmlns:a16="http://schemas.microsoft.com/office/drawing/2014/main" id="{0F208964-47DE-964C-AA9F-057127FA1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89" name="Rectangle 32">
              <a:extLst>
                <a:ext uri="{FF2B5EF4-FFF2-40B4-BE49-F238E27FC236}">
                  <a16:creationId xmlns:a16="http://schemas.microsoft.com/office/drawing/2014/main" id="{F1D58A10-50E0-5C41-BF52-00EACE963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90" name="Picture 33">
              <a:extLst>
                <a:ext uri="{FF2B5EF4-FFF2-40B4-BE49-F238E27FC236}">
                  <a16:creationId xmlns:a16="http://schemas.microsoft.com/office/drawing/2014/main" id="{1B7EABFF-EE0C-3745-8234-7A379449C1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1" name="Picture 34">
              <a:extLst>
                <a:ext uri="{FF2B5EF4-FFF2-40B4-BE49-F238E27FC236}">
                  <a16:creationId xmlns:a16="http://schemas.microsoft.com/office/drawing/2014/main" id="{E6EAD262-8B22-6844-8C73-6EE6ADEF3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2" name="Picture 35">
              <a:extLst>
                <a:ext uri="{FF2B5EF4-FFF2-40B4-BE49-F238E27FC236}">
                  <a16:creationId xmlns:a16="http://schemas.microsoft.com/office/drawing/2014/main" id="{F5A479CC-24E7-FF40-86CA-E365865ED6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3" name="Picture 36">
              <a:extLst>
                <a:ext uri="{FF2B5EF4-FFF2-40B4-BE49-F238E27FC236}">
                  <a16:creationId xmlns:a16="http://schemas.microsoft.com/office/drawing/2014/main" id="{61A0155E-A892-C14D-A0A3-ACE041A0F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4" name="Picture 37">
              <a:extLst>
                <a:ext uri="{FF2B5EF4-FFF2-40B4-BE49-F238E27FC236}">
                  <a16:creationId xmlns:a16="http://schemas.microsoft.com/office/drawing/2014/main" id="{56D06D95-87C0-4242-BB58-F3A41D7EFD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5" name="Picture 38">
              <a:extLst>
                <a:ext uri="{FF2B5EF4-FFF2-40B4-BE49-F238E27FC236}">
                  <a16:creationId xmlns:a16="http://schemas.microsoft.com/office/drawing/2014/main" id="{76DBFAE0-9640-6648-9C9F-6382A414F3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6" name="Picture 39">
              <a:extLst>
                <a:ext uri="{FF2B5EF4-FFF2-40B4-BE49-F238E27FC236}">
                  <a16:creationId xmlns:a16="http://schemas.microsoft.com/office/drawing/2014/main" id="{6B393E5C-ABBE-9E42-8BF3-6D187D6A4F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97" name="Rectangle 40">
              <a:extLst>
                <a:ext uri="{FF2B5EF4-FFF2-40B4-BE49-F238E27FC236}">
                  <a16:creationId xmlns:a16="http://schemas.microsoft.com/office/drawing/2014/main" id="{7314A484-9709-4041-8E20-D99084530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98" name="Picture 41">
              <a:extLst>
                <a:ext uri="{FF2B5EF4-FFF2-40B4-BE49-F238E27FC236}">
                  <a16:creationId xmlns:a16="http://schemas.microsoft.com/office/drawing/2014/main" id="{7B70CFE6-59A2-3046-9425-4A30238F45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99" name="Rectangle 42">
              <a:extLst>
                <a:ext uri="{FF2B5EF4-FFF2-40B4-BE49-F238E27FC236}">
                  <a16:creationId xmlns:a16="http://schemas.microsoft.com/office/drawing/2014/main" id="{E4F2DF0D-E92E-634A-99ED-778F1B005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00" name="Picture 43">
              <a:extLst>
                <a:ext uri="{FF2B5EF4-FFF2-40B4-BE49-F238E27FC236}">
                  <a16:creationId xmlns:a16="http://schemas.microsoft.com/office/drawing/2014/main" id="{FA1C7104-A381-DB40-8A91-88E9370B96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1" name="Picture 44">
              <a:extLst>
                <a:ext uri="{FF2B5EF4-FFF2-40B4-BE49-F238E27FC236}">
                  <a16:creationId xmlns:a16="http://schemas.microsoft.com/office/drawing/2014/main" id="{B40B8AF3-66A7-D947-BCD4-FFAEB5DAD4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02" name="Rectangle 45">
              <a:extLst>
                <a:ext uri="{FF2B5EF4-FFF2-40B4-BE49-F238E27FC236}">
                  <a16:creationId xmlns:a16="http://schemas.microsoft.com/office/drawing/2014/main" id="{5B8781D1-9EE2-E845-930F-5541A34E4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03" name="Rectangle 46">
              <a:extLst>
                <a:ext uri="{FF2B5EF4-FFF2-40B4-BE49-F238E27FC236}">
                  <a16:creationId xmlns:a16="http://schemas.microsoft.com/office/drawing/2014/main" id="{C6A06C5C-AA83-434D-A2A5-79882A2B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04" name="Rectangle 56">
              <a:extLst>
                <a:ext uri="{FF2B5EF4-FFF2-40B4-BE49-F238E27FC236}">
                  <a16:creationId xmlns:a16="http://schemas.microsoft.com/office/drawing/2014/main" id="{189B9DF1-D891-3C48-991B-360CC1D1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05" name="Picture 57">
              <a:extLst>
                <a:ext uri="{FF2B5EF4-FFF2-40B4-BE49-F238E27FC236}">
                  <a16:creationId xmlns:a16="http://schemas.microsoft.com/office/drawing/2014/main" id="{F4568541-C3B2-2E40-8551-A0B6FF30A7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6" name="Picture 58">
              <a:extLst>
                <a:ext uri="{FF2B5EF4-FFF2-40B4-BE49-F238E27FC236}">
                  <a16:creationId xmlns:a16="http://schemas.microsoft.com/office/drawing/2014/main" id="{05E76281-9503-D644-AB66-2652B343B5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7" name="Picture 59">
              <a:extLst>
                <a:ext uri="{FF2B5EF4-FFF2-40B4-BE49-F238E27FC236}">
                  <a16:creationId xmlns:a16="http://schemas.microsoft.com/office/drawing/2014/main" id="{A7C9CC90-46AE-4746-9347-B21C9C12B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8" name="Picture 60">
              <a:extLst>
                <a:ext uri="{FF2B5EF4-FFF2-40B4-BE49-F238E27FC236}">
                  <a16:creationId xmlns:a16="http://schemas.microsoft.com/office/drawing/2014/main" id="{1E9BC7CF-9380-A54B-9CBF-0365BEB3A0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9" name="Picture 61">
              <a:extLst>
                <a:ext uri="{FF2B5EF4-FFF2-40B4-BE49-F238E27FC236}">
                  <a16:creationId xmlns:a16="http://schemas.microsoft.com/office/drawing/2014/main" id="{9DEDB72E-7AE1-EE43-870E-F280C88896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0" name="Picture 62">
              <a:extLst>
                <a:ext uri="{FF2B5EF4-FFF2-40B4-BE49-F238E27FC236}">
                  <a16:creationId xmlns:a16="http://schemas.microsoft.com/office/drawing/2014/main" id="{0CB5C6AD-9D25-CB46-9DE1-6367549ACB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1" name="Picture 63">
              <a:extLst>
                <a:ext uri="{FF2B5EF4-FFF2-40B4-BE49-F238E27FC236}">
                  <a16:creationId xmlns:a16="http://schemas.microsoft.com/office/drawing/2014/main" id="{520CBA3E-AC7A-D94D-91E8-FF12F99EB8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2" name="Picture 64">
              <a:extLst>
                <a:ext uri="{FF2B5EF4-FFF2-40B4-BE49-F238E27FC236}">
                  <a16:creationId xmlns:a16="http://schemas.microsoft.com/office/drawing/2014/main" id="{6BCF695E-09EC-0F4E-ADEA-59CB9CB6E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3" name="Picture 65">
              <a:extLst>
                <a:ext uri="{FF2B5EF4-FFF2-40B4-BE49-F238E27FC236}">
                  <a16:creationId xmlns:a16="http://schemas.microsoft.com/office/drawing/2014/main" id="{4E504DED-EE52-0142-852A-B84B38066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14" name="Rectangle 66">
              <a:extLst>
                <a:ext uri="{FF2B5EF4-FFF2-40B4-BE49-F238E27FC236}">
                  <a16:creationId xmlns:a16="http://schemas.microsoft.com/office/drawing/2014/main" id="{29957C61-FD75-8148-9677-46825D6D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15" name="Picture 67">
              <a:extLst>
                <a:ext uri="{FF2B5EF4-FFF2-40B4-BE49-F238E27FC236}">
                  <a16:creationId xmlns:a16="http://schemas.microsoft.com/office/drawing/2014/main" id="{24CFD7F1-C4B1-F341-BABF-EF6252202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6" name="Picture 68">
              <a:extLst>
                <a:ext uri="{FF2B5EF4-FFF2-40B4-BE49-F238E27FC236}">
                  <a16:creationId xmlns:a16="http://schemas.microsoft.com/office/drawing/2014/main" id="{57C42508-2E36-7948-8373-BA1D56DCD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17" name="Rectangle 69">
              <a:extLst>
                <a:ext uri="{FF2B5EF4-FFF2-40B4-BE49-F238E27FC236}">
                  <a16:creationId xmlns:a16="http://schemas.microsoft.com/office/drawing/2014/main" id="{4ADA2167-403E-CC48-A391-0E38A7D06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18" name="Rectangle 70">
              <a:extLst>
                <a:ext uri="{FF2B5EF4-FFF2-40B4-BE49-F238E27FC236}">
                  <a16:creationId xmlns:a16="http://schemas.microsoft.com/office/drawing/2014/main" id="{74DC4250-5B91-9B4B-894F-64E7FF19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19" name="Rectangle 79">
              <a:extLst>
                <a:ext uri="{FF2B5EF4-FFF2-40B4-BE49-F238E27FC236}">
                  <a16:creationId xmlns:a16="http://schemas.microsoft.com/office/drawing/2014/main" id="{BDBC14BB-FB76-884F-AB21-041D305A0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20" name="Picture 80">
              <a:extLst>
                <a:ext uri="{FF2B5EF4-FFF2-40B4-BE49-F238E27FC236}">
                  <a16:creationId xmlns:a16="http://schemas.microsoft.com/office/drawing/2014/main" id="{CD82D885-590A-744C-90BA-734705CF9C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1" name="Picture 81">
              <a:extLst>
                <a:ext uri="{FF2B5EF4-FFF2-40B4-BE49-F238E27FC236}">
                  <a16:creationId xmlns:a16="http://schemas.microsoft.com/office/drawing/2014/main" id="{A2F109E9-FE68-7A47-BDB3-881B71382B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2" name="Picture 82">
              <a:extLst>
                <a:ext uri="{FF2B5EF4-FFF2-40B4-BE49-F238E27FC236}">
                  <a16:creationId xmlns:a16="http://schemas.microsoft.com/office/drawing/2014/main" id="{6CF9AB5F-030B-4E40-84E8-A635DEF557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3" name="Picture 83">
              <a:extLst>
                <a:ext uri="{FF2B5EF4-FFF2-40B4-BE49-F238E27FC236}">
                  <a16:creationId xmlns:a16="http://schemas.microsoft.com/office/drawing/2014/main" id="{B32D2B90-5B89-724E-9562-9DA45B874E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4" name="Picture 84">
              <a:extLst>
                <a:ext uri="{FF2B5EF4-FFF2-40B4-BE49-F238E27FC236}">
                  <a16:creationId xmlns:a16="http://schemas.microsoft.com/office/drawing/2014/main" id="{76E20BA6-9B9B-954C-849A-B65C8B97F4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5" name="Picture 85">
              <a:extLst>
                <a:ext uri="{FF2B5EF4-FFF2-40B4-BE49-F238E27FC236}">
                  <a16:creationId xmlns:a16="http://schemas.microsoft.com/office/drawing/2014/main" id="{006A2F14-C569-D844-B049-EAF9C7ED1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6" name="Picture 86">
              <a:extLst>
                <a:ext uri="{FF2B5EF4-FFF2-40B4-BE49-F238E27FC236}">
                  <a16:creationId xmlns:a16="http://schemas.microsoft.com/office/drawing/2014/main" id="{D5F1FA38-C640-E849-90C5-0FC1E50D5F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7" name="Picture 87">
              <a:extLst>
                <a:ext uri="{FF2B5EF4-FFF2-40B4-BE49-F238E27FC236}">
                  <a16:creationId xmlns:a16="http://schemas.microsoft.com/office/drawing/2014/main" id="{AD061809-D1C8-3D4A-94FE-DDC50E3C4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28" name="Rectangle 88">
              <a:extLst>
                <a:ext uri="{FF2B5EF4-FFF2-40B4-BE49-F238E27FC236}">
                  <a16:creationId xmlns:a16="http://schemas.microsoft.com/office/drawing/2014/main" id="{9B3B2775-3881-1E4B-BCD6-6B5306BB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29" name="Picture 89">
              <a:extLst>
                <a:ext uri="{FF2B5EF4-FFF2-40B4-BE49-F238E27FC236}">
                  <a16:creationId xmlns:a16="http://schemas.microsoft.com/office/drawing/2014/main" id="{A726A57E-5AE9-E142-BC4C-A485F03526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30" name="Rectangle 90">
              <a:extLst>
                <a:ext uri="{FF2B5EF4-FFF2-40B4-BE49-F238E27FC236}">
                  <a16:creationId xmlns:a16="http://schemas.microsoft.com/office/drawing/2014/main" id="{7E1C066A-BC22-2941-A767-60A56FA3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31" name="Picture 91">
              <a:extLst>
                <a:ext uri="{FF2B5EF4-FFF2-40B4-BE49-F238E27FC236}">
                  <a16:creationId xmlns:a16="http://schemas.microsoft.com/office/drawing/2014/main" id="{2A7AB576-C477-A047-8561-C3CC669D4A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32" name="Rectangle 92">
              <a:extLst>
                <a:ext uri="{FF2B5EF4-FFF2-40B4-BE49-F238E27FC236}">
                  <a16:creationId xmlns:a16="http://schemas.microsoft.com/office/drawing/2014/main" id="{E0EE745E-3D74-414A-8A3D-8E714FB01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33" name="Rectangle 93">
              <a:extLst>
                <a:ext uri="{FF2B5EF4-FFF2-40B4-BE49-F238E27FC236}">
                  <a16:creationId xmlns:a16="http://schemas.microsoft.com/office/drawing/2014/main" id="{8C7411B5-6895-F844-B2AA-34F0FDD0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34" name="Rectangle 102">
              <a:extLst>
                <a:ext uri="{FF2B5EF4-FFF2-40B4-BE49-F238E27FC236}">
                  <a16:creationId xmlns:a16="http://schemas.microsoft.com/office/drawing/2014/main" id="{E18F7B04-7E42-D442-8567-6D8F9098A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35" name="Picture 103">
              <a:extLst>
                <a:ext uri="{FF2B5EF4-FFF2-40B4-BE49-F238E27FC236}">
                  <a16:creationId xmlns:a16="http://schemas.microsoft.com/office/drawing/2014/main" id="{05D8E458-E8D1-5D4D-B0E0-B0E7F088ED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6" name="Picture 104">
              <a:extLst>
                <a:ext uri="{FF2B5EF4-FFF2-40B4-BE49-F238E27FC236}">
                  <a16:creationId xmlns:a16="http://schemas.microsoft.com/office/drawing/2014/main" id="{BA709E47-DFA6-6549-BD30-B2D962CDF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7" name="Picture 105">
              <a:extLst>
                <a:ext uri="{FF2B5EF4-FFF2-40B4-BE49-F238E27FC236}">
                  <a16:creationId xmlns:a16="http://schemas.microsoft.com/office/drawing/2014/main" id="{3EB5453A-F600-5445-BC80-05C2F936C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8" name="Picture 106">
              <a:extLst>
                <a:ext uri="{FF2B5EF4-FFF2-40B4-BE49-F238E27FC236}">
                  <a16:creationId xmlns:a16="http://schemas.microsoft.com/office/drawing/2014/main" id="{E70BD95C-1F89-3040-B8EA-96751F02C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9" name="Picture 107">
              <a:extLst>
                <a:ext uri="{FF2B5EF4-FFF2-40B4-BE49-F238E27FC236}">
                  <a16:creationId xmlns:a16="http://schemas.microsoft.com/office/drawing/2014/main" id="{4F6CA8B9-42E1-5F41-B568-ABEB2219C9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0" name="Picture 108">
              <a:extLst>
                <a:ext uri="{FF2B5EF4-FFF2-40B4-BE49-F238E27FC236}">
                  <a16:creationId xmlns:a16="http://schemas.microsoft.com/office/drawing/2014/main" id="{A9FDA53D-F8B7-1B43-9691-F42C949B47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1" name="Rectangle 109">
              <a:extLst>
                <a:ext uri="{FF2B5EF4-FFF2-40B4-BE49-F238E27FC236}">
                  <a16:creationId xmlns:a16="http://schemas.microsoft.com/office/drawing/2014/main" id="{585D6755-068C-8243-BE30-C128EC067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42" name="Picture 110">
              <a:extLst>
                <a:ext uri="{FF2B5EF4-FFF2-40B4-BE49-F238E27FC236}">
                  <a16:creationId xmlns:a16="http://schemas.microsoft.com/office/drawing/2014/main" id="{A2AC1461-2F1B-6847-8738-09592AE3C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3" name="Picture 111">
              <a:extLst>
                <a:ext uri="{FF2B5EF4-FFF2-40B4-BE49-F238E27FC236}">
                  <a16:creationId xmlns:a16="http://schemas.microsoft.com/office/drawing/2014/main" id="{AF0AFB12-0A6D-1D4C-84E9-E73112D65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4" name="Picture 112">
              <a:extLst>
                <a:ext uri="{FF2B5EF4-FFF2-40B4-BE49-F238E27FC236}">
                  <a16:creationId xmlns:a16="http://schemas.microsoft.com/office/drawing/2014/main" id="{66573FE0-C27F-954B-9952-BF4A70DA4E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5" name="Rectangle 113">
              <a:extLst>
                <a:ext uri="{FF2B5EF4-FFF2-40B4-BE49-F238E27FC236}">
                  <a16:creationId xmlns:a16="http://schemas.microsoft.com/office/drawing/2014/main" id="{A4D1A753-7F96-2E45-A117-E95D0A430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46" name="Picture 114">
              <a:extLst>
                <a:ext uri="{FF2B5EF4-FFF2-40B4-BE49-F238E27FC236}">
                  <a16:creationId xmlns:a16="http://schemas.microsoft.com/office/drawing/2014/main" id="{EA256013-7B94-8C47-B91F-C0A3376D56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7" name="Rectangle 115">
              <a:extLst>
                <a:ext uri="{FF2B5EF4-FFF2-40B4-BE49-F238E27FC236}">
                  <a16:creationId xmlns:a16="http://schemas.microsoft.com/office/drawing/2014/main" id="{AC2CE639-D64D-0548-8065-59FDEF2DA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48" name="Rectangle 116">
              <a:extLst>
                <a:ext uri="{FF2B5EF4-FFF2-40B4-BE49-F238E27FC236}">
                  <a16:creationId xmlns:a16="http://schemas.microsoft.com/office/drawing/2014/main" id="{0E7B0DF3-5673-FD49-9F6C-E832A09B6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49" name="Rectangle 124">
              <a:extLst>
                <a:ext uri="{FF2B5EF4-FFF2-40B4-BE49-F238E27FC236}">
                  <a16:creationId xmlns:a16="http://schemas.microsoft.com/office/drawing/2014/main" id="{0B20A7BD-D8A1-9242-A39D-3EC8E06CF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50" name="Picture 125">
              <a:extLst>
                <a:ext uri="{FF2B5EF4-FFF2-40B4-BE49-F238E27FC236}">
                  <a16:creationId xmlns:a16="http://schemas.microsoft.com/office/drawing/2014/main" id="{97D2570C-0D32-DF42-9091-21935B4EB8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1" name="Picture 126">
              <a:extLst>
                <a:ext uri="{FF2B5EF4-FFF2-40B4-BE49-F238E27FC236}">
                  <a16:creationId xmlns:a16="http://schemas.microsoft.com/office/drawing/2014/main" id="{01AA6C38-D1AD-9947-B575-9218E8A0AB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2" name="Picture 127">
              <a:extLst>
                <a:ext uri="{FF2B5EF4-FFF2-40B4-BE49-F238E27FC236}">
                  <a16:creationId xmlns:a16="http://schemas.microsoft.com/office/drawing/2014/main" id="{F0CAE082-5418-4341-9A23-49C6404D14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3" name="Picture 128">
              <a:extLst>
                <a:ext uri="{FF2B5EF4-FFF2-40B4-BE49-F238E27FC236}">
                  <a16:creationId xmlns:a16="http://schemas.microsoft.com/office/drawing/2014/main" id="{B45D0330-5073-C342-A74F-0B4198DB05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4" name="Picture 129">
              <a:extLst>
                <a:ext uri="{FF2B5EF4-FFF2-40B4-BE49-F238E27FC236}">
                  <a16:creationId xmlns:a16="http://schemas.microsoft.com/office/drawing/2014/main" id="{DA0A19D2-080D-3742-912D-FDE50DFEC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5" name="Picture 130">
              <a:extLst>
                <a:ext uri="{FF2B5EF4-FFF2-40B4-BE49-F238E27FC236}">
                  <a16:creationId xmlns:a16="http://schemas.microsoft.com/office/drawing/2014/main" id="{67B3CF44-EE75-DB41-965C-5E06D44198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56" name="Rectangle 131">
              <a:extLst>
                <a:ext uri="{FF2B5EF4-FFF2-40B4-BE49-F238E27FC236}">
                  <a16:creationId xmlns:a16="http://schemas.microsoft.com/office/drawing/2014/main" id="{05881CB0-8669-6441-92ED-DEE6B3797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57" name="Picture 132">
              <a:extLst>
                <a:ext uri="{FF2B5EF4-FFF2-40B4-BE49-F238E27FC236}">
                  <a16:creationId xmlns:a16="http://schemas.microsoft.com/office/drawing/2014/main" id="{D42022C3-5E05-4041-B51E-6172A2704A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8" name="Picture 133">
              <a:extLst>
                <a:ext uri="{FF2B5EF4-FFF2-40B4-BE49-F238E27FC236}">
                  <a16:creationId xmlns:a16="http://schemas.microsoft.com/office/drawing/2014/main" id="{8F166E0A-6786-574C-9B19-71AEB4E15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59" name="Rectangle 134">
              <a:extLst>
                <a:ext uri="{FF2B5EF4-FFF2-40B4-BE49-F238E27FC236}">
                  <a16:creationId xmlns:a16="http://schemas.microsoft.com/office/drawing/2014/main" id="{18BF9CA7-18A0-CF4D-9391-EC102C73F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60" name="Picture 135">
              <a:extLst>
                <a:ext uri="{FF2B5EF4-FFF2-40B4-BE49-F238E27FC236}">
                  <a16:creationId xmlns:a16="http://schemas.microsoft.com/office/drawing/2014/main" id="{AB6ECFA9-37E7-6E4C-B950-358A4C890C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1" name="Picture 136">
              <a:extLst>
                <a:ext uri="{FF2B5EF4-FFF2-40B4-BE49-F238E27FC236}">
                  <a16:creationId xmlns:a16="http://schemas.microsoft.com/office/drawing/2014/main" id="{9B073EF9-B3DD-4041-B522-3AF38E243A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62" name="Rectangle 137">
              <a:extLst>
                <a:ext uri="{FF2B5EF4-FFF2-40B4-BE49-F238E27FC236}">
                  <a16:creationId xmlns:a16="http://schemas.microsoft.com/office/drawing/2014/main" id="{4743D7C6-B4AA-9A4D-8290-969481C7A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63" name="TextBox 138">
              <a:extLst>
                <a:ext uri="{FF2B5EF4-FFF2-40B4-BE49-F238E27FC236}">
                  <a16:creationId xmlns:a16="http://schemas.microsoft.com/office/drawing/2014/main" id="{78E987E5-A3A1-504C-9613-001128206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6964" name="Picture 140">
              <a:extLst>
                <a:ext uri="{FF2B5EF4-FFF2-40B4-BE49-F238E27FC236}">
                  <a16:creationId xmlns:a16="http://schemas.microsoft.com/office/drawing/2014/main" id="{F7CC3059-FEFE-6440-B578-51D1348B15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5" name="Picture 141">
              <a:extLst>
                <a:ext uri="{FF2B5EF4-FFF2-40B4-BE49-F238E27FC236}">
                  <a16:creationId xmlns:a16="http://schemas.microsoft.com/office/drawing/2014/main" id="{7F8E654A-5046-FC44-8B6F-BC6DF54C6A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6" name="Picture 142">
              <a:extLst>
                <a:ext uri="{FF2B5EF4-FFF2-40B4-BE49-F238E27FC236}">
                  <a16:creationId xmlns:a16="http://schemas.microsoft.com/office/drawing/2014/main" id="{DE0E9799-5E5D-214A-B867-982409F329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6867" name="Picture 142">
            <a:extLst>
              <a:ext uri="{FF2B5EF4-FFF2-40B4-BE49-F238E27FC236}">
                <a16:creationId xmlns:a16="http://schemas.microsoft.com/office/drawing/2014/main" id="{F69559FF-4820-7040-9696-6CDD5B057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C925F593-7AF3-7A4D-AEE2-B984D8E36B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7890" name="Group 143">
            <a:extLst>
              <a:ext uri="{FF2B5EF4-FFF2-40B4-BE49-F238E27FC236}">
                <a16:creationId xmlns:a16="http://schemas.microsoft.com/office/drawing/2014/main" id="{9EC436B7-4936-3D47-8D10-144DAC0F093D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7894" name="Rectangle 4">
              <a:extLst>
                <a:ext uri="{FF2B5EF4-FFF2-40B4-BE49-F238E27FC236}">
                  <a16:creationId xmlns:a16="http://schemas.microsoft.com/office/drawing/2014/main" id="{D3D9CB53-2954-4C48-899C-BC4584BC8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895" name="Picture 5">
              <a:extLst>
                <a:ext uri="{FF2B5EF4-FFF2-40B4-BE49-F238E27FC236}">
                  <a16:creationId xmlns:a16="http://schemas.microsoft.com/office/drawing/2014/main" id="{47EE7162-6299-6443-AD58-E66509ADE2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6" name="Picture 6">
              <a:extLst>
                <a:ext uri="{FF2B5EF4-FFF2-40B4-BE49-F238E27FC236}">
                  <a16:creationId xmlns:a16="http://schemas.microsoft.com/office/drawing/2014/main" id="{D3327C9A-3EF1-2646-AAA0-02832F9450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7" name="Picture 7">
              <a:extLst>
                <a:ext uri="{FF2B5EF4-FFF2-40B4-BE49-F238E27FC236}">
                  <a16:creationId xmlns:a16="http://schemas.microsoft.com/office/drawing/2014/main" id="{8FE04730-7212-6F45-832B-EBE611BCF3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98" name="Rectangle 8">
              <a:extLst>
                <a:ext uri="{FF2B5EF4-FFF2-40B4-BE49-F238E27FC236}">
                  <a16:creationId xmlns:a16="http://schemas.microsoft.com/office/drawing/2014/main" id="{C3808EBA-1A2D-7D45-81D2-0A161FEDD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899" name="Rectangle 9">
              <a:extLst>
                <a:ext uri="{FF2B5EF4-FFF2-40B4-BE49-F238E27FC236}">
                  <a16:creationId xmlns:a16="http://schemas.microsoft.com/office/drawing/2014/main" id="{8E4EEBD9-454A-E547-8388-DFF9AE03C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00" name="Rectangle 10">
              <a:extLst>
                <a:ext uri="{FF2B5EF4-FFF2-40B4-BE49-F238E27FC236}">
                  <a16:creationId xmlns:a16="http://schemas.microsoft.com/office/drawing/2014/main" id="{F92A380F-F65B-EA49-999E-D679356C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01" name="Rectangle 11">
              <a:extLst>
                <a:ext uri="{FF2B5EF4-FFF2-40B4-BE49-F238E27FC236}">
                  <a16:creationId xmlns:a16="http://schemas.microsoft.com/office/drawing/2014/main" id="{8CD9109A-B5CA-DD47-A74C-1249198A3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02" name="Picture 12">
              <a:extLst>
                <a:ext uri="{FF2B5EF4-FFF2-40B4-BE49-F238E27FC236}">
                  <a16:creationId xmlns:a16="http://schemas.microsoft.com/office/drawing/2014/main" id="{B3BA9AB6-A322-A547-AB2C-284007CFB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3" name="Picture 13">
              <a:extLst>
                <a:ext uri="{FF2B5EF4-FFF2-40B4-BE49-F238E27FC236}">
                  <a16:creationId xmlns:a16="http://schemas.microsoft.com/office/drawing/2014/main" id="{F66CD732-A884-5A4C-84C5-A293E9424D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4" name="Picture 14">
              <a:extLst>
                <a:ext uri="{FF2B5EF4-FFF2-40B4-BE49-F238E27FC236}">
                  <a16:creationId xmlns:a16="http://schemas.microsoft.com/office/drawing/2014/main" id="{12BA2914-63E0-5542-868E-4DD5A2655B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5" name="Picture 15">
              <a:extLst>
                <a:ext uri="{FF2B5EF4-FFF2-40B4-BE49-F238E27FC236}">
                  <a16:creationId xmlns:a16="http://schemas.microsoft.com/office/drawing/2014/main" id="{DF36644B-42F3-354B-A794-1EC38E8BE7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6" name="Picture 16">
              <a:extLst>
                <a:ext uri="{FF2B5EF4-FFF2-40B4-BE49-F238E27FC236}">
                  <a16:creationId xmlns:a16="http://schemas.microsoft.com/office/drawing/2014/main" id="{8CBEF658-AECC-F44A-9A33-651DFFC085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7" name="Picture 17">
              <a:extLst>
                <a:ext uri="{FF2B5EF4-FFF2-40B4-BE49-F238E27FC236}">
                  <a16:creationId xmlns:a16="http://schemas.microsoft.com/office/drawing/2014/main" id="{62ABFAE7-8BB7-454C-9BF0-45330E9E4A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8" name="Rectangle 18">
              <a:extLst>
                <a:ext uri="{FF2B5EF4-FFF2-40B4-BE49-F238E27FC236}">
                  <a16:creationId xmlns:a16="http://schemas.microsoft.com/office/drawing/2014/main" id="{DAACFD69-A772-3445-A8EA-5A6058FA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09" name="Picture 19">
              <a:extLst>
                <a:ext uri="{FF2B5EF4-FFF2-40B4-BE49-F238E27FC236}">
                  <a16:creationId xmlns:a16="http://schemas.microsoft.com/office/drawing/2014/main" id="{AA3FE8A5-434B-A340-B11F-C21732C242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0" name="Picture 20">
              <a:extLst>
                <a:ext uri="{FF2B5EF4-FFF2-40B4-BE49-F238E27FC236}">
                  <a16:creationId xmlns:a16="http://schemas.microsoft.com/office/drawing/2014/main" id="{8DC7FB35-FD30-EA49-9B5A-87C44034F7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1" name="Picture 21">
              <a:extLst>
                <a:ext uri="{FF2B5EF4-FFF2-40B4-BE49-F238E27FC236}">
                  <a16:creationId xmlns:a16="http://schemas.microsoft.com/office/drawing/2014/main" id="{5EA9A001-0DBA-6746-AAE9-8FCA376A0A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2" name="Picture 22">
              <a:extLst>
                <a:ext uri="{FF2B5EF4-FFF2-40B4-BE49-F238E27FC236}">
                  <a16:creationId xmlns:a16="http://schemas.microsoft.com/office/drawing/2014/main" id="{3959F35D-1DC4-554B-ADC4-90323888DE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3" name="Rectangle 23">
              <a:extLst>
                <a:ext uri="{FF2B5EF4-FFF2-40B4-BE49-F238E27FC236}">
                  <a16:creationId xmlns:a16="http://schemas.microsoft.com/office/drawing/2014/main" id="{0C0F4A56-55AE-8143-AFF0-9A43FC501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14" name="Rectangle 24">
              <a:extLst>
                <a:ext uri="{FF2B5EF4-FFF2-40B4-BE49-F238E27FC236}">
                  <a16:creationId xmlns:a16="http://schemas.microsoft.com/office/drawing/2014/main" id="{BE16B726-892D-A24A-8EA6-37DFE4889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15" name="Rectangle 32">
              <a:extLst>
                <a:ext uri="{FF2B5EF4-FFF2-40B4-BE49-F238E27FC236}">
                  <a16:creationId xmlns:a16="http://schemas.microsoft.com/office/drawing/2014/main" id="{E16D503F-6492-1B45-9663-A468C7714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16" name="Picture 33">
              <a:extLst>
                <a:ext uri="{FF2B5EF4-FFF2-40B4-BE49-F238E27FC236}">
                  <a16:creationId xmlns:a16="http://schemas.microsoft.com/office/drawing/2014/main" id="{4725ADA9-8566-3145-B7EF-A1D453B2E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7" name="Picture 34">
              <a:extLst>
                <a:ext uri="{FF2B5EF4-FFF2-40B4-BE49-F238E27FC236}">
                  <a16:creationId xmlns:a16="http://schemas.microsoft.com/office/drawing/2014/main" id="{18C242EB-59DB-274A-8C9D-DC47477DC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8" name="Picture 35">
              <a:extLst>
                <a:ext uri="{FF2B5EF4-FFF2-40B4-BE49-F238E27FC236}">
                  <a16:creationId xmlns:a16="http://schemas.microsoft.com/office/drawing/2014/main" id="{B3965C0F-6D1B-8B4A-AC15-FB793652D0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9" name="Picture 36">
              <a:extLst>
                <a:ext uri="{FF2B5EF4-FFF2-40B4-BE49-F238E27FC236}">
                  <a16:creationId xmlns:a16="http://schemas.microsoft.com/office/drawing/2014/main" id="{D1A4562E-93FD-444E-BBF2-92DA00132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0" name="Picture 37">
              <a:extLst>
                <a:ext uri="{FF2B5EF4-FFF2-40B4-BE49-F238E27FC236}">
                  <a16:creationId xmlns:a16="http://schemas.microsoft.com/office/drawing/2014/main" id="{B2918F3E-CEB8-B941-9313-5463AE40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1" name="Picture 38">
              <a:extLst>
                <a:ext uri="{FF2B5EF4-FFF2-40B4-BE49-F238E27FC236}">
                  <a16:creationId xmlns:a16="http://schemas.microsoft.com/office/drawing/2014/main" id="{64684ABC-1E56-524B-B485-81AA73283D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2" name="Picture 39">
              <a:extLst>
                <a:ext uri="{FF2B5EF4-FFF2-40B4-BE49-F238E27FC236}">
                  <a16:creationId xmlns:a16="http://schemas.microsoft.com/office/drawing/2014/main" id="{5735DF74-B230-F941-8BB0-6B24BCE06E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3" name="Rectangle 40">
              <a:extLst>
                <a:ext uri="{FF2B5EF4-FFF2-40B4-BE49-F238E27FC236}">
                  <a16:creationId xmlns:a16="http://schemas.microsoft.com/office/drawing/2014/main" id="{51F69738-0DCD-884F-A044-05FF7FB3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24" name="Picture 41">
              <a:extLst>
                <a:ext uri="{FF2B5EF4-FFF2-40B4-BE49-F238E27FC236}">
                  <a16:creationId xmlns:a16="http://schemas.microsoft.com/office/drawing/2014/main" id="{0E745800-28A5-F54F-B034-B665A1C7DA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5" name="Rectangle 42">
              <a:extLst>
                <a:ext uri="{FF2B5EF4-FFF2-40B4-BE49-F238E27FC236}">
                  <a16:creationId xmlns:a16="http://schemas.microsoft.com/office/drawing/2014/main" id="{67176C58-477F-3447-964F-863F30037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26" name="Picture 43">
              <a:extLst>
                <a:ext uri="{FF2B5EF4-FFF2-40B4-BE49-F238E27FC236}">
                  <a16:creationId xmlns:a16="http://schemas.microsoft.com/office/drawing/2014/main" id="{4ED981C8-7BB3-1943-A8C1-97AD85E7F8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7" name="Picture 44">
              <a:extLst>
                <a:ext uri="{FF2B5EF4-FFF2-40B4-BE49-F238E27FC236}">
                  <a16:creationId xmlns:a16="http://schemas.microsoft.com/office/drawing/2014/main" id="{5D10AADB-E2C4-F14E-9099-47E868676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8" name="Rectangle 45">
              <a:extLst>
                <a:ext uri="{FF2B5EF4-FFF2-40B4-BE49-F238E27FC236}">
                  <a16:creationId xmlns:a16="http://schemas.microsoft.com/office/drawing/2014/main" id="{41C0868F-021C-C546-90D3-592A445B7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29" name="Rectangle 46">
              <a:extLst>
                <a:ext uri="{FF2B5EF4-FFF2-40B4-BE49-F238E27FC236}">
                  <a16:creationId xmlns:a16="http://schemas.microsoft.com/office/drawing/2014/main" id="{064322D2-7CBA-574E-89E3-107F889A5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30" name="Rectangle 56">
              <a:extLst>
                <a:ext uri="{FF2B5EF4-FFF2-40B4-BE49-F238E27FC236}">
                  <a16:creationId xmlns:a16="http://schemas.microsoft.com/office/drawing/2014/main" id="{BEE6E6E3-B13F-0744-BD5E-9DCB03D0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31" name="Picture 57">
              <a:extLst>
                <a:ext uri="{FF2B5EF4-FFF2-40B4-BE49-F238E27FC236}">
                  <a16:creationId xmlns:a16="http://schemas.microsoft.com/office/drawing/2014/main" id="{42E9CA71-820B-AC44-8847-BBFCF581E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2" name="Picture 58">
              <a:extLst>
                <a:ext uri="{FF2B5EF4-FFF2-40B4-BE49-F238E27FC236}">
                  <a16:creationId xmlns:a16="http://schemas.microsoft.com/office/drawing/2014/main" id="{99C250DB-A135-7543-8C37-50F99608A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3" name="Picture 59">
              <a:extLst>
                <a:ext uri="{FF2B5EF4-FFF2-40B4-BE49-F238E27FC236}">
                  <a16:creationId xmlns:a16="http://schemas.microsoft.com/office/drawing/2014/main" id="{6385A02F-2598-F245-AB11-C3CA3DA5D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4" name="Picture 60">
              <a:extLst>
                <a:ext uri="{FF2B5EF4-FFF2-40B4-BE49-F238E27FC236}">
                  <a16:creationId xmlns:a16="http://schemas.microsoft.com/office/drawing/2014/main" id="{221955E9-B161-9949-8668-845EB7561C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5" name="Picture 61">
              <a:extLst>
                <a:ext uri="{FF2B5EF4-FFF2-40B4-BE49-F238E27FC236}">
                  <a16:creationId xmlns:a16="http://schemas.microsoft.com/office/drawing/2014/main" id="{3E5E9DA7-4C54-B84F-83D1-79564CF34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6" name="Picture 62">
              <a:extLst>
                <a:ext uri="{FF2B5EF4-FFF2-40B4-BE49-F238E27FC236}">
                  <a16:creationId xmlns:a16="http://schemas.microsoft.com/office/drawing/2014/main" id="{87892324-D05F-0D45-8567-44E38DA663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7" name="Picture 63">
              <a:extLst>
                <a:ext uri="{FF2B5EF4-FFF2-40B4-BE49-F238E27FC236}">
                  <a16:creationId xmlns:a16="http://schemas.microsoft.com/office/drawing/2014/main" id="{7143480E-EAFB-754A-B9C8-3551540500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8" name="Picture 64">
              <a:extLst>
                <a:ext uri="{FF2B5EF4-FFF2-40B4-BE49-F238E27FC236}">
                  <a16:creationId xmlns:a16="http://schemas.microsoft.com/office/drawing/2014/main" id="{B5007B72-09D4-EB4D-A395-4D73FD1F96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9" name="Picture 65">
              <a:extLst>
                <a:ext uri="{FF2B5EF4-FFF2-40B4-BE49-F238E27FC236}">
                  <a16:creationId xmlns:a16="http://schemas.microsoft.com/office/drawing/2014/main" id="{B57ECB3D-BF48-584F-98C5-298B2301C6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40" name="Rectangle 66">
              <a:extLst>
                <a:ext uri="{FF2B5EF4-FFF2-40B4-BE49-F238E27FC236}">
                  <a16:creationId xmlns:a16="http://schemas.microsoft.com/office/drawing/2014/main" id="{2E2EF789-879A-614F-9747-DD8FB913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41" name="Picture 67">
              <a:extLst>
                <a:ext uri="{FF2B5EF4-FFF2-40B4-BE49-F238E27FC236}">
                  <a16:creationId xmlns:a16="http://schemas.microsoft.com/office/drawing/2014/main" id="{0845B8ED-322D-9E49-8FB0-F078EAF48C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2" name="Picture 68">
              <a:extLst>
                <a:ext uri="{FF2B5EF4-FFF2-40B4-BE49-F238E27FC236}">
                  <a16:creationId xmlns:a16="http://schemas.microsoft.com/office/drawing/2014/main" id="{A4498179-2FC8-3849-BB1A-878E71E5C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43" name="Rectangle 69">
              <a:extLst>
                <a:ext uri="{FF2B5EF4-FFF2-40B4-BE49-F238E27FC236}">
                  <a16:creationId xmlns:a16="http://schemas.microsoft.com/office/drawing/2014/main" id="{8210486D-B15D-AC4F-8EB6-6BA3387EB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44" name="Rectangle 70">
              <a:extLst>
                <a:ext uri="{FF2B5EF4-FFF2-40B4-BE49-F238E27FC236}">
                  <a16:creationId xmlns:a16="http://schemas.microsoft.com/office/drawing/2014/main" id="{89743498-8DF0-2E4C-940E-F24EEB5A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45" name="Rectangle 79">
              <a:extLst>
                <a:ext uri="{FF2B5EF4-FFF2-40B4-BE49-F238E27FC236}">
                  <a16:creationId xmlns:a16="http://schemas.microsoft.com/office/drawing/2014/main" id="{7652A9D6-5589-AE4B-85ED-42B0022DA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46" name="Picture 80">
              <a:extLst>
                <a:ext uri="{FF2B5EF4-FFF2-40B4-BE49-F238E27FC236}">
                  <a16:creationId xmlns:a16="http://schemas.microsoft.com/office/drawing/2014/main" id="{D8A55F95-5412-1545-9019-C26F4AECBE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7" name="Picture 81">
              <a:extLst>
                <a:ext uri="{FF2B5EF4-FFF2-40B4-BE49-F238E27FC236}">
                  <a16:creationId xmlns:a16="http://schemas.microsoft.com/office/drawing/2014/main" id="{3EA7F5D5-8CD8-6841-AD0B-579E599369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8" name="Picture 82">
              <a:extLst>
                <a:ext uri="{FF2B5EF4-FFF2-40B4-BE49-F238E27FC236}">
                  <a16:creationId xmlns:a16="http://schemas.microsoft.com/office/drawing/2014/main" id="{B322CB9A-F0B8-264B-9AE2-431232CCF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9" name="Picture 83">
              <a:extLst>
                <a:ext uri="{FF2B5EF4-FFF2-40B4-BE49-F238E27FC236}">
                  <a16:creationId xmlns:a16="http://schemas.microsoft.com/office/drawing/2014/main" id="{18872E78-D6AE-2847-BA04-F57CBB5535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0" name="Picture 84">
              <a:extLst>
                <a:ext uri="{FF2B5EF4-FFF2-40B4-BE49-F238E27FC236}">
                  <a16:creationId xmlns:a16="http://schemas.microsoft.com/office/drawing/2014/main" id="{7090F9D1-CA74-6A4B-81E2-0BCDB1704E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1" name="Picture 85">
              <a:extLst>
                <a:ext uri="{FF2B5EF4-FFF2-40B4-BE49-F238E27FC236}">
                  <a16:creationId xmlns:a16="http://schemas.microsoft.com/office/drawing/2014/main" id="{B776517E-8CA8-7149-AF6B-F783FED5F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2" name="Picture 86">
              <a:extLst>
                <a:ext uri="{FF2B5EF4-FFF2-40B4-BE49-F238E27FC236}">
                  <a16:creationId xmlns:a16="http://schemas.microsoft.com/office/drawing/2014/main" id="{4BACAB37-7F34-3E4C-AF8B-FC1753EABB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3" name="Picture 87">
              <a:extLst>
                <a:ext uri="{FF2B5EF4-FFF2-40B4-BE49-F238E27FC236}">
                  <a16:creationId xmlns:a16="http://schemas.microsoft.com/office/drawing/2014/main" id="{75E00A92-7F05-F54C-AE96-D2A74B4CA0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4" name="Rectangle 88">
              <a:extLst>
                <a:ext uri="{FF2B5EF4-FFF2-40B4-BE49-F238E27FC236}">
                  <a16:creationId xmlns:a16="http://schemas.microsoft.com/office/drawing/2014/main" id="{D63C3763-DFAD-8346-941B-E429B557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55" name="Picture 89">
              <a:extLst>
                <a:ext uri="{FF2B5EF4-FFF2-40B4-BE49-F238E27FC236}">
                  <a16:creationId xmlns:a16="http://schemas.microsoft.com/office/drawing/2014/main" id="{B2507457-98EE-3548-B098-71DAA1BE7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6" name="Rectangle 90">
              <a:extLst>
                <a:ext uri="{FF2B5EF4-FFF2-40B4-BE49-F238E27FC236}">
                  <a16:creationId xmlns:a16="http://schemas.microsoft.com/office/drawing/2014/main" id="{F2CB9A9B-1E81-4C4B-88AE-D462E7397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57" name="Picture 91">
              <a:extLst>
                <a:ext uri="{FF2B5EF4-FFF2-40B4-BE49-F238E27FC236}">
                  <a16:creationId xmlns:a16="http://schemas.microsoft.com/office/drawing/2014/main" id="{9DD94BED-EAED-D341-AB88-F88E44F401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Rectangle 92">
              <a:extLst>
                <a:ext uri="{FF2B5EF4-FFF2-40B4-BE49-F238E27FC236}">
                  <a16:creationId xmlns:a16="http://schemas.microsoft.com/office/drawing/2014/main" id="{2809CA3B-B298-024A-9488-455CCFA7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59" name="Rectangle 93">
              <a:extLst>
                <a:ext uri="{FF2B5EF4-FFF2-40B4-BE49-F238E27FC236}">
                  <a16:creationId xmlns:a16="http://schemas.microsoft.com/office/drawing/2014/main" id="{BF6F78BB-A66D-3943-B4EC-4E6B11CC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60" name="Rectangle 102">
              <a:extLst>
                <a:ext uri="{FF2B5EF4-FFF2-40B4-BE49-F238E27FC236}">
                  <a16:creationId xmlns:a16="http://schemas.microsoft.com/office/drawing/2014/main" id="{9ACBFA39-B121-D140-92A5-0A5D83D1E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61" name="Picture 103">
              <a:extLst>
                <a:ext uri="{FF2B5EF4-FFF2-40B4-BE49-F238E27FC236}">
                  <a16:creationId xmlns:a16="http://schemas.microsoft.com/office/drawing/2014/main" id="{6780871B-4AA2-9F4B-9A14-FDB8F37EB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2" name="Picture 104">
              <a:extLst>
                <a:ext uri="{FF2B5EF4-FFF2-40B4-BE49-F238E27FC236}">
                  <a16:creationId xmlns:a16="http://schemas.microsoft.com/office/drawing/2014/main" id="{A8400F99-310B-0041-9A75-D4FE3174C4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3" name="Picture 105">
              <a:extLst>
                <a:ext uri="{FF2B5EF4-FFF2-40B4-BE49-F238E27FC236}">
                  <a16:creationId xmlns:a16="http://schemas.microsoft.com/office/drawing/2014/main" id="{CF27D91E-EC82-6240-94D1-FEEB42328A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4" name="Picture 106">
              <a:extLst>
                <a:ext uri="{FF2B5EF4-FFF2-40B4-BE49-F238E27FC236}">
                  <a16:creationId xmlns:a16="http://schemas.microsoft.com/office/drawing/2014/main" id="{EA4D3FEC-0849-6E47-AE85-66CC7DFDE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5" name="Picture 107">
              <a:extLst>
                <a:ext uri="{FF2B5EF4-FFF2-40B4-BE49-F238E27FC236}">
                  <a16:creationId xmlns:a16="http://schemas.microsoft.com/office/drawing/2014/main" id="{84D15B64-2203-2949-86B7-253B5D828D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6" name="Picture 108">
              <a:extLst>
                <a:ext uri="{FF2B5EF4-FFF2-40B4-BE49-F238E27FC236}">
                  <a16:creationId xmlns:a16="http://schemas.microsoft.com/office/drawing/2014/main" id="{1B64D7AC-42CA-A240-A95B-5ADDC3839D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7" name="Rectangle 109">
              <a:extLst>
                <a:ext uri="{FF2B5EF4-FFF2-40B4-BE49-F238E27FC236}">
                  <a16:creationId xmlns:a16="http://schemas.microsoft.com/office/drawing/2014/main" id="{FE9C484C-19F2-A347-B488-F47DCC77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68" name="Picture 110">
              <a:extLst>
                <a:ext uri="{FF2B5EF4-FFF2-40B4-BE49-F238E27FC236}">
                  <a16:creationId xmlns:a16="http://schemas.microsoft.com/office/drawing/2014/main" id="{713A096C-361F-BF4D-8C62-87245677AA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9" name="Picture 111">
              <a:extLst>
                <a:ext uri="{FF2B5EF4-FFF2-40B4-BE49-F238E27FC236}">
                  <a16:creationId xmlns:a16="http://schemas.microsoft.com/office/drawing/2014/main" id="{1BB81ECB-2DAE-0B44-9C19-2644A2925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0" name="Picture 112">
              <a:extLst>
                <a:ext uri="{FF2B5EF4-FFF2-40B4-BE49-F238E27FC236}">
                  <a16:creationId xmlns:a16="http://schemas.microsoft.com/office/drawing/2014/main" id="{D6A46D37-6716-C546-8F03-03C415041F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Rectangle 113">
              <a:extLst>
                <a:ext uri="{FF2B5EF4-FFF2-40B4-BE49-F238E27FC236}">
                  <a16:creationId xmlns:a16="http://schemas.microsoft.com/office/drawing/2014/main" id="{BD585B51-1019-F94C-83C3-C91C4CD75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72" name="Picture 114">
              <a:extLst>
                <a:ext uri="{FF2B5EF4-FFF2-40B4-BE49-F238E27FC236}">
                  <a16:creationId xmlns:a16="http://schemas.microsoft.com/office/drawing/2014/main" id="{66EF1D46-BF4F-1F42-AE83-D035E6471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3" name="Rectangle 115">
              <a:extLst>
                <a:ext uri="{FF2B5EF4-FFF2-40B4-BE49-F238E27FC236}">
                  <a16:creationId xmlns:a16="http://schemas.microsoft.com/office/drawing/2014/main" id="{C8E96249-217C-0143-A3E9-4DB004F2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74" name="Rectangle 116">
              <a:extLst>
                <a:ext uri="{FF2B5EF4-FFF2-40B4-BE49-F238E27FC236}">
                  <a16:creationId xmlns:a16="http://schemas.microsoft.com/office/drawing/2014/main" id="{31FF9733-FED4-1D40-86A2-74A3D1278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75" name="Rectangle 124">
              <a:extLst>
                <a:ext uri="{FF2B5EF4-FFF2-40B4-BE49-F238E27FC236}">
                  <a16:creationId xmlns:a16="http://schemas.microsoft.com/office/drawing/2014/main" id="{25C96D36-547C-BB4B-AEC2-DBC063B69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76" name="Picture 125">
              <a:extLst>
                <a:ext uri="{FF2B5EF4-FFF2-40B4-BE49-F238E27FC236}">
                  <a16:creationId xmlns:a16="http://schemas.microsoft.com/office/drawing/2014/main" id="{53705317-D84C-274E-97F4-CB134F631E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7" name="Picture 126">
              <a:extLst>
                <a:ext uri="{FF2B5EF4-FFF2-40B4-BE49-F238E27FC236}">
                  <a16:creationId xmlns:a16="http://schemas.microsoft.com/office/drawing/2014/main" id="{0F2FBAF8-F915-884D-A92B-CF7DA91775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8" name="Picture 127">
              <a:extLst>
                <a:ext uri="{FF2B5EF4-FFF2-40B4-BE49-F238E27FC236}">
                  <a16:creationId xmlns:a16="http://schemas.microsoft.com/office/drawing/2014/main" id="{F147AD41-A28E-8D40-AF76-1C4B3A70B1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9" name="Picture 128">
              <a:extLst>
                <a:ext uri="{FF2B5EF4-FFF2-40B4-BE49-F238E27FC236}">
                  <a16:creationId xmlns:a16="http://schemas.microsoft.com/office/drawing/2014/main" id="{84C92FBD-B9B2-5F48-9662-F1D2013D1E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0" name="Picture 129">
              <a:extLst>
                <a:ext uri="{FF2B5EF4-FFF2-40B4-BE49-F238E27FC236}">
                  <a16:creationId xmlns:a16="http://schemas.microsoft.com/office/drawing/2014/main" id="{AF3DFE31-3062-C24C-9569-4553F79B32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1" name="Picture 130">
              <a:extLst>
                <a:ext uri="{FF2B5EF4-FFF2-40B4-BE49-F238E27FC236}">
                  <a16:creationId xmlns:a16="http://schemas.microsoft.com/office/drawing/2014/main" id="{AB7A23BD-6F7D-9E4D-A127-F2FF990CD3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2" name="Rectangle 131">
              <a:extLst>
                <a:ext uri="{FF2B5EF4-FFF2-40B4-BE49-F238E27FC236}">
                  <a16:creationId xmlns:a16="http://schemas.microsoft.com/office/drawing/2014/main" id="{27130EBA-3DC4-0B4F-89D7-9095B2D91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83" name="Picture 132">
              <a:extLst>
                <a:ext uri="{FF2B5EF4-FFF2-40B4-BE49-F238E27FC236}">
                  <a16:creationId xmlns:a16="http://schemas.microsoft.com/office/drawing/2014/main" id="{2AC5C573-29EB-6449-979A-6C75EC192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4" name="Picture 133">
              <a:extLst>
                <a:ext uri="{FF2B5EF4-FFF2-40B4-BE49-F238E27FC236}">
                  <a16:creationId xmlns:a16="http://schemas.microsoft.com/office/drawing/2014/main" id="{A09D255B-00EC-4E49-B587-4F4401225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5" name="Rectangle 134">
              <a:extLst>
                <a:ext uri="{FF2B5EF4-FFF2-40B4-BE49-F238E27FC236}">
                  <a16:creationId xmlns:a16="http://schemas.microsoft.com/office/drawing/2014/main" id="{236445CA-60EB-684B-B8C8-6658BBBB5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86" name="Picture 135">
              <a:extLst>
                <a:ext uri="{FF2B5EF4-FFF2-40B4-BE49-F238E27FC236}">
                  <a16:creationId xmlns:a16="http://schemas.microsoft.com/office/drawing/2014/main" id="{BDA1A597-4C1E-704B-B585-EA18C257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7" name="Picture 136">
              <a:extLst>
                <a:ext uri="{FF2B5EF4-FFF2-40B4-BE49-F238E27FC236}">
                  <a16:creationId xmlns:a16="http://schemas.microsoft.com/office/drawing/2014/main" id="{C40B6BB5-9419-A34B-814B-CE8F2A1EB6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8" name="Rectangle 137">
              <a:extLst>
                <a:ext uri="{FF2B5EF4-FFF2-40B4-BE49-F238E27FC236}">
                  <a16:creationId xmlns:a16="http://schemas.microsoft.com/office/drawing/2014/main" id="{D5EE25CC-FF2A-DB4B-ABDB-E607FB0C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89" name="TextBox 138">
              <a:extLst>
                <a:ext uri="{FF2B5EF4-FFF2-40B4-BE49-F238E27FC236}">
                  <a16:creationId xmlns:a16="http://schemas.microsoft.com/office/drawing/2014/main" id="{27C76AF3-9B4B-7B46-A182-F2042F029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7990" name="Picture 140">
              <a:extLst>
                <a:ext uri="{FF2B5EF4-FFF2-40B4-BE49-F238E27FC236}">
                  <a16:creationId xmlns:a16="http://schemas.microsoft.com/office/drawing/2014/main" id="{411ECD4E-9574-A64A-9BEC-9395EC2930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91" name="Picture 141">
              <a:extLst>
                <a:ext uri="{FF2B5EF4-FFF2-40B4-BE49-F238E27FC236}">
                  <a16:creationId xmlns:a16="http://schemas.microsoft.com/office/drawing/2014/main" id="{A103001D-894A-9846-A039-507E87FE60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92" name="Picture 142">
              <a:extLst>
                <a:ext uri="{FF2B5EF4-FFF2-40B4-BE49-F238E27FC236}">
                  <a16:creationId xmlns:a16="http://schemas.microsoft.com/office/drawing/2014/main" id="{B93373D1-C8B6-1E4C-AD3E-13B338B512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7891" name="Picture 142">
            <a:extLst>
              <a:ext uri="{FF2B5EF4-FFF2-40B4-BE49-F238E27FC236}">
                <a16:creationId xmlns:a16="http://schemas.microsoft.com/office/drawing/2014/main" id="{503426C3-FD1F-FA47-B604-A2A266F6B3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47">
            <a:extLst>
              <a:ext uri="{FF2B5EF4-FFF2-40B4-BE49-F238E27FC236}">
                <a16:creationId xmlns:a16="http://schemas.microsoft.com/office/drawing/2014/main" id="{DADE053A-1D84-D749-B1A4-B7F67168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2287588"/>
            <a:ext cx="366712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147">
            <a:extLst>
              <a:ext uri="{FF2B5EF4-FFF2-40B4-BE49-F238E27FC236}">
                <a16:creationId xmlns:a16="http://schemas.microsoft.com/office/drawing/2014/main" id="{19D730C7-23F1-6143-8B70-BC5BA7E3A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6" y="2976563"/>
            <a:ext cx="366713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07DB594A-223F-A84C-9395-1FD3D0EDC2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8914" name="Group 143">
            <a:extLst>
              <a:ext uri="{FF2B5EF4-FFF2-40B4-BE49-F238E27FC236}">
                <a16:creationId xmlns:a16="http://schemas.microsoft.com/office/drawing/2014/main" id="{8C7CDAC9-4007-784E-A2F8-DDEA9876F095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8921" name="Rectangle 4">
              <a:extLst>
                <a:ext uri="{FF2B5EF4-FFF2-40B4-BE49-F238E27FC236}">
                  <a16:creationId xmlns:a16="http://schemas.microsoft.com/office/drawing/2014/main" id="{6039FC36-1861-CF4A-818E-862E36CD1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22" name="Picture 5">
              <a:extLst>
                <a:ext uri="{FF2B5EF4-FFF2-40B4-BE49-F238E27FC236}">
                  <a16:creationId xmlns:a16="http://schemas.microsoft.com/office/drawing/2014/main" id="{B3FCAA45-2ED0-2840-A76E-BFEFD71703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3" name="Picture 6">
              <a:extLst>
                <a:ext uri="{FF2B5EF4-FFF2-40B4-BE49-F238E27FC236}">
                  <a16:creationId xmlns:a16="http://schemas.microsoft.com/office/drawing/2014/main" id="{01BFF4EC-5CDD-3348-8161-8F33C4F3F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4" name="Picture 7">
              <a:extLst>
                <a:ext uri="{FF2B5EF4-FFF2-40B4-BE49-F238E27FC236}">
                  <a16:creationId xmlns:a16="http://schemas.microsoft.com/office/drawing/2014/main" id="{F2509E43-6FE6-9940-9666-0F9F4C2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25" name="Rectangle 8">
              <a:extLst>
                <a:ext uri="{FF2B5EF4-FFF2-40B4-BE49-F238E27FC236}">
                  <a16:creationId xmlns:a16="http://schemas.microsoft.com/office/drawing/2014/main" id="{A35F23DF-4E51-9E45-956C-5659AD8D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6" name="Rectangle 9">
              <a:extLst>
                <a:ext uri="{FF2B5EF4-FFF2-40B4-BE49-F238E27FC236}">
                  <a16:creationId xmlns:a16="http://schemas.microsoft.com/office/drawing/2014/main" id="{A17ECFA5-0F34-2E4F-8246-8A1D8A94D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7" name="Rectangle 10">
              <a:extLst>
                <a:ext uri="{FF2B5EF4-FFF2-40B4-BE49-F238E27FC236}">
                  <a16:creationId xmlns:a16="http://schemas.microsoft.com/office/drawing/2014/main" id="{06F11D56-5E68-144C-A5DD-C6A7911DD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8" name="Rectangle 11">
              <a:extLst>
                <a:ext uri="{FF2B5EF4-FFF2-40B4-BE49-F238E27FC236}">
                  <a16:creationId xmlns:a16="http://schemas.microsoft.com/office/drawing/2014/main" id="{09D01516-6041-AA4B-AEB9-F2359529F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29" name="Picture 12">
              <a:extLst>
                <a:ext uri="{FF2B5EF4-FFF2-40B4-BE49-F238E27FC236}">
                  <a16:creationId xmlns:a16="http://schemas.microsoft.com/office/drawing/2014/main" id="{F2A2901E-5CE3-0542-BD2C-7787C3AC7B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0" name="Picture 13">
              <a:extLst>
                <a:ext uri="{FF2B5EF4-FFF2-40B4-BE49-F238E27FC236}">
                  <a16:creationId xmlns:a16="http://schemas.microsoft.com/office/drawing/2014/main" id="{F6C30C52-5AAF-1F42-B0C8-946054F90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1" name="Picture 14">
              <a:extLst>
                <a:ext uri="{FF2B5EF4-FFF2-40B4-BE49-F238E27FC236}">
                  <a16:creationId xmlns:a16="http://schemas.microsoft.com/office/drawing/2014/main" id="{9219D818-CADE-D147-97F5-9D1BF12C9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2" name="Picture 15">
              <a:extLst>
                <a:ext uri="{FF2B5EF4-FFF2-40B4-BE49-F238E27FC236}">
                  <a16:creationId xmlns:a16="http://schemas.microsoft.com/office/drawing/2014/main" id="{4552F564-77D6-E948-95B0-044F5A5A02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3" name="Picture 16">
              <a:extLst>
                <a:ext uri="{FF2B5EF4-FFF2-40B4-BE49-F238E27FC236}">
                  <a16:creationId xmlns:a16="http://schemas.microsoft.com/office/drawing/2014/main" id="{A2F8E31E-A4C6-1840-B0E0-14F087AE2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4" name="Picture 17">
              <a:extLst>
                <a:ext uri="{FF2B5EF4-FFF2-40B4-BE49-F238E27FC236}">
                  <a16:creationId xmlns:a16="http://schemas.microsoft.com/office/drawing/2014/main" id="{45CF596C-3F46-F94F-A63F-F72CADE9B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35" name="Rectangle 18">
              <a:extLst>
                <a:ext uri="{FF2B5EF4-FFF2-40B4-BE49-F238E27FC236}">
                  <a16:creationId xmlns:a16="http://schemas.microsoft.com/office/drawing/2014/main" id="{D6890139-88D5-7645-B52F-D219B9D2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36" name="Picture 19">
              <a:extLst>
                <a:ext uri="{FF2B5EF4-FFF2-40B4-BE49-F238E27FC236}">
                  <a16:creationId xmlns:a16="http://schemas.microsoft.com/office/drawing/2014/main" id="{F3F5EF0D-860A-464F-AD16-B0AE32AA46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7" name="Picture 20">
              <a:extLst>
                <a:ext uri="{FF2B5EF4-FFF2-40B4-BE49-F238E27FC236}">
                  <a16:creationId xmlns:a16="http://schemas.microsoft.com/office/drawing/2014/main" id="{276BA3CB-F4FD-5D4E-B703-096CC500B5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8" name="Picture 21">
              <a:extLst>
                <a:ext uri="{FF2B5EF4-FFF2-40B4-BE49-F238E27FC236}">
                  <a16:creationId xmlns:a16="http://schemas.microsoft.com/office/drawing/2014/main" id="{CAE36490-27F1-7141-87BD-1642CCBCBC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9" name="Picture 22">
              <a:extLst>
                <a:ext uri="{FF2B5EF4-FFF2-40B4-BE49-F238E27FC236}">
                  <a16:creationId xmlns:a16="http://schemas.microsoft.com/office/drawing/2014/main" id="{DE81B8C0-4C86-F348-AF32-7F34C07BA8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40" name="Rectangle 23">
              <a:extLst>
                <a:ext uri="{FF2B5EF4-FFF2-40B4-BE49-F238E27FC236}">
                  <a16:creationId xmlns:a16="http://schemas.microsoft.com/office/drawing/2014/main" id="{A42E3F7B-473C-BF47-A74E-19D98349A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41" name="Rectangle 24">
              <a:extLst>
                <a:ext uri="{FF2B5EF4-FFF2-40B4-BE49-F238E27FC236}">
                  <a16:creationId xmlns:a16="http://schemas.microsoft.com/office/drawing/2014/main" id="{090675D7-2179-664E-AF92-C195E911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42" name="Rectangle 32">
              <a:extLst>
                <a:ext uri="{FF2B5EF4-FFF2-40B4-BE49-F238E27FC236}">
                  <a16:creationId xmlns:a16="http://schemas.microsoft.com/office/drawing/2014/main" id="{9F97D567-4DE9-4E47-AA7A-A52AA112B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43" name="Picture 33">
              <a:extLst>
                <a:ext uri="{FF2B5EF4-FFF2-40B4-BE49-F238E27FC236}">
                  <a16:creationId xmlns:a16="http://schemas.microsoft.com/office/drawing/2014/main" id="{54993299-5FF6-234B-B4CF-967E62CA4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4" name="Picture 34">
              <a:extLst>
                <a:ext uri="{FF2B5EF4-FFF2-40B4-BE49-F238E27FC236}">
                  <a16:creationId xmlns:a16="http://schemas.microsoft.com/office/drawing/2014/main" id="{2AF5FA2F-F74D-B641-A415-C0F360A436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5" name="Picture 35">
              <a:extLst>
                <a:ext uri="{FF2B5EF4-FFF2-40B4-BE49-F238E27FC236}">
                  <a16:creationId xmlns:a16="http://schemas.microsoft.com/office/drawing/2014/main" id="{37B1A81F-2510-D040-BCC7-882798AF80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6" name="Picture 36">
              <a:extLst>
                <a:ext uri="{FF2B5EF4-FFF2-40B4-BE49-F238E27FC236}">
                  <a16:creationId xmlns:a16="http://schemas.microsoft.com/office/drawing/2014/main" id="{CD248999-CD47-2346-9EC9-1F82BDAAB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7" name="Picture 37">
              <a:extLst>
                <a:ext uri="{FF2B5EF4-FFF2-40B4-BE49-F238E27FC236}">
                  <a16:creationId xmlns:a16="http://schemas.microsoft.com/office/drawing/2014/main" id="{D66FC0A7-18BA-4E48-8EE9-88188EC23B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8" name="Picture 38">
              <a:extLst>
                <a:ext uri="{FF2B5EF4-FFF2-40B4-BE49-F238E27FC236}">
                  <a16:creationId xmlns:a16="http://schemas.microsoft.com/office/drawing/2014/main" id="{303F08BA-BBD0-7F4C-91DB-5E86F15FF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9" name="Picture 39">
              <a:extLst>
                <a:ext uri="{FF2B5EF4-FFF2-40B4-BE49-F238E27FC236}">
                  <a16:creationId xmlns:a16="http://schemas.microsoft.com/office/drawing/2014/main" id="{1A28EAF4-1CDE-294B-9299-157B07ED05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0" name="Rectangle 40">
              <a:extLst>
                <a:ext uri="{FF2B5EF4-FFF2-40B4-BE49-F238E27FC236}">
                  <a16:creationId xmlns:a16="http://schemas.microsoft.com/office/drawing/2014/main" id="{5ACAF7DF-2C76-6646-9434-5F68A192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1" name="Picture 41">
              <a:extLst>
                <a:ext uri="{FF2B5EF4-FFF2-40B4-BE49-F238E27FC236}">
                  <a16:creationId xmlns:a16="http://schemas.microsoft.com/office/drawing/2014/main" id="{853E5C80-665C-734C-BFF6-6D6DCF6FCA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2" name="Rectangle 42">
              <a:extLst>
                <a:ext uri="{FF2B5EF4-FFF2-40B4-BE49-F238E27FC236}">
                  <a16:creationId xmlns:a16="http://schemas.microsoft.com/office/drawing/2014/main" id="{5B5A28FA-FFB8-0E46-910B-CDF0D5A2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3" name="Picture 43">
              <a:extLst>
                <a:ext uri="{FF2B5EF4-FFF2-40B4-BE49-F238E27FC236}">
                  <a16:creationId xmlns:a16="http://schemas.microsoft.com/office/drawing/2014/main" id="{9ABF5028-E3C8-A343-BB59-5D1607FF32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54" name="Picture 44">
              <a:extLst>
                <a:ext uri="{FF2B5EF4-FFF2-40B4-BE49-F238E27FC236}">
                  <a16:creationId xmlns:a16="http://schemas.microsoft.com/office/drawing/2014/main" id="{0D6328AD-E204-534A-AF56-D7AA49EBC2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5" name="Rectangle 45">
              <a:extLst>
                <a:ext uri="{FF2B5EF4-FFF2-40B4-BE49-F238E27FC236}">
                  <a16:creationId xmlns:a16="http://schemas.microsoft.com/office/drawing/2014/main" id="{2E9A38B4-8D4F-1D47-8BD6-EB49630F6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56" name="Rectangle 46">
              <a:extLst>
                <a:ext uri="{FF2B5EF4-FFF2-40B4-BE49-F238E27FC236}">
                  <a16:creationId xmlns:a16="http://schemas.microsoft.com/office/drawing/2014/main" id="{FDC83349-C35B-0B49-9DB0-C021406E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57" name="Rectangle 56">
              <a:extLst>
                <a:ext uri="{FF2B5EF4-FFF2-40B4-BE49-F238E27FC236}">
                  <a16:creationId xmlns:a16="http://schemas.microsoft.com/office/drawing/2014/main" id="{76346969-E859-1140-BE61-582E97F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8" name="Picture 57">
              <a:extLst>
                <a:ext uri="{FF2B5EF4-FFF2-40B4-BE49-F238E27FC236}">
                  <a16:creationId xmlns:a16="http://schemas.microsoft.com/office/drawing/2014/main" id="{013B6D40-34D6-4E42-A315-2975AA67D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59" name="Picture 58">
              <a:extLst>
                <a:ext uri="{FF2B5EF4-FFF2-40B4-BE49-F238E27FC236}">
                  <a16:creationId xmlns:a16="http://schemas.microsoft.com/office/drawing/2014/main" id="{8C3A5D87-4CED-C544-9F03-A894697656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0" name="Picture 59">
              <a:extLst>
                <a:ext uri="{FF2B5EF4-FFF2-40B4-BE49-F238E27FC236}">
                  <a16:creationId xmlns:a16="http://schemas.microsoft.com/office/drawing/2014/main" id="{3A5B9297-4B2F-C649-91C0-0FE9BD7328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1" name="Picture 60">
              <a:extLst>
                <a:ext uri="{FF2B5EF4-FFF2-40B4-BE49-F238E27FC236}">
                  <a16:creationId xmlns:a16="http://schemas.microsoft.com/office/drawing/2014/main" id="{592CF45A-913F-B144-9B34-B6D33DB060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2" name="Picture 61">
              <a:extLst>
                <a:ext uri="{FF2B5EF4-FFF2-40B4-BE49-F238E27FC236}">
                  <a16:creationId xmlns:a16="http://schemas.microsoft.com/office/drawing/2014/main" id="{45C88590-0CE0-F349-9D55-0667912198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3" name="Picture 62">
              <a:extLst>
                <a:ext uri="{FF2B5EF4-FFF2-40B4-BE49-F238E27FC236}">
                  <a16:creationId xmlns:a16="http://schemas.microsoft.com/office/drawing/2014/main" id="{EADBC3B7-D097-A146-941E-46654048FD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4" name="Picture 63">
              <a:extLst>
                <a:ext uri="{FF2B5EF4-FFF2-40B4-BE49-F238E27FC236}">
                  <a16:creationId xmlns:a16="http://schemas.microsoft.com/office/drawing/2014/main" id="{7808A6A7-5E3F-5A4C-9BA0-44F6BCCB37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5" name="Picture 64">
              <a:extLst>
                <a:ext uri="{FF2B5EF4-FFF2-40B4-BE49-F238E27FC236}">
                  <a16:creationId xmlns:a16="http://schemas.microsoft.com/office/drawing/2014/main" id="{FDBA7416-7880-3144-AA47-3666CC8188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6" name="Picture 65">
              <a:extLst>
                <a:ext uri="{FF2B5EF4-FFF2-40B4-BE49-F238E27FC236}">
                  <a16:creationId xmlns:a16="http://schemas.microsoft.com/office/drawing/2014/main" id="{90BF819D-CDE9-2246-9324-54491F58F0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67" name="Rectangle 66">
              <a:extLst>
                <a:ext uri="{FF2B5EF4-FFF2-40B4-BE49-F238E27FC236}">
                  <a16:creationId xmlns:a16="http://schemas.microsoft.com/office/drawing/2014/main" id="{9D53BB2A-521F-514C-B4FD-0BA1C5E2D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68" name="Picture 67">
              <a:extLst>
                <a:ext uri="{FF2B5EF4-FFF2-40B4-BE49-F238E27FC236}">
                  <a16:creationId xmlns:a16="http://schemas.microsoft.com/office/drawing/2014/main" id="{AE321E0F-061B-D746-9930-6097CBE5F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9" name="Picture 68">
              <a:extLst>
                <a:ext uri="{FF2B5EF4-FFF2-40B4-BE49-F238E27FC236}">
                  <a16:creationId xmlns:a16="http://schemas.microsoft.com/office/drawing/2014/main" id="{E43DAF71-8051-1647-BB35-B8905125CE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70" name="Rectangle 69">
              <a:extLst>
                <a:ext uri="{FF2B5EF4-FFF2-40B4-BE49-F238E27FC236}">
                  <a16:creationId xmlns:a16="http://schemas.microsoft.com/office/drawing/2014/main" id="{4DAC712C-2099-F842-97D4-B11FE93F0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71" name="Rectangle 70">
              <a:extLst>
                <a:ext uri="{FF2B5EF4-FFF2-40B4-BE49-F238E27FC236}">
                  <a16:creationId xmlns:a16="http://schemas.microsoft.com/office/drawing/2014/main" id="{808C6CA8-6CA8-784D-BDBC-329ABB21B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72" name="Rectangle 79">
              <a:extLst>
                <a:ext uri="{FF2B5EF4-FFF2-40B4-BE49-F238E27FC236}">
                  <a16:creationId xmlns:a16="http://schemas.microsoft.com/office/drawing/2014/main" id="{904CCBB9-80C2-A74E-B849-1D317D9C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73" name="Picture 80">
              <a:extLst>
                <a:ext uri="{FF2B5EF4-FFF2-40B4-BE49-F238E27FC236}">
                  <a16:creationId xmlns:a16="http://schemas.microsoft.com/office/drawing/2014/main" id="{F0C128E1-82E6-F64E-9666-93B0AB9BB9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4" name="Picture 81">
              <a:extLst>
                <a:ext uri="{FF2B5EF4-FFF2-40B4-BE49-F238E27FC236}">
                  <a16:creationId xmlns:a16="http://schemas.microsoft.com/office/drawing/2014/main" id="{E470C0CD-0583-9142-AD97-4E077E67DD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5" name="Picture 82">
              <a:extLst>
                <a:ext uri="{FF2B5EF4-FFF2-40B4-BE49-F238E27FC236}">
                  <a16:creationId xmlns:a16="http://schemas.microsoft.com/office/drawing/2014/main" id="{C09380D2-8200-EE43-88AC-EFD203737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6" name="Picture 83">
              <a:extLst>
                <a:ext uri="{FF2B5EF4-FFF2-40B4-BE49-F238E27FC236}">
                  <a16:creationId xmlns:a16="http://schemas.microsoft.com/office/drawing/2014/main" id="{E96AA1B6-0C13-2E40-B121-0A4CB7694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7" name="Picture 84">
              <a:extLst>
                <a:ext uri="{FF2B5EF4-FFF2-40B4-BE49-F238E27FC236}">
                  <a16:creationId xmlns:a16="http://schemas.microsoft.com/office/drawing/2014/main" id="{6FC6938E-7AA7-1B4A-AAA6-96FB10C59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8" name="Picture 85">
              <a:extLst>
                <a:ext uri="{FF2B5EF4-FFF2-40B4-BE49-F238E27FC236}">
                  <a16:creationId xmlns:a16="http://schemas.microsoft.com/office/drawing/2014/main" id="{2EAAB8AC-3B25-0240-965C-318BA905E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9" name="Picture 86">
              <a:extLst>
                <a:ext uri="{FF2B5EF4-FFF2-40B4-BE49-F238E27FC236}">
                  <a16:creationId xmlns:a16="http://schemas.microsoft.com/office/drawing/2014/main" id="{08A35CCF-E6EF-8F4B-853F-0D439089E0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80" name="Picture 87">
              <a:extLst>
                <a:ext uri="{FF2B5EF4-FFF2-40B4-BE49-F238E27FC236}">
                  <a16:creationId xmlns:a16="http://schemas.microsoft.com/office/drawing/2014/main" id="{8101321D-F7E1-7C4F-B307-3FE0113C6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1" name="Rectangle 88">
              <a:extLst>
                <a:ext uri="{FF2B5EF4-FFF2-40B4-BE49-F238E27FC236}">
                  <a16:creationId xmlns:a16="http://schemas.microsoft.com/office/drawing/2014/main" id="{0225BA94-7DDE-F34A-892C-4EAA8D669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2" name="Picture 89">
              <a:extLst>
                <a:ext uri="{FF2B5EF4-FFF2-40B4-BE49-F238E27FC236}">
                  <a16:creationId xmlns:a16="http://schemas.microsoft.com/office/drawing/2014/main" id="{94221051-BBD7-9743-89BA-BBAFF83BED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3" name="Rectangle 90">
              <a:extLst>
                <a:ext uri="{FF2B5EF4-FFF2-40B4-BE49-F238E27FC236}">
                  <a16:creationId xmlns:a16="http://schemas.microsoft.com/office/drawing/2014/main" id="{9AE32458-A939-7043-A6CE-BE492AC6F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4" name="Picture 91">
              <a:extLst>
                <a:ext uri="{FF2B5EF4-FFF2-40B4-BE49-F238E27FC236}">
                  <a16:creationId xmlns:a16="http://schemas.microsoft.com/office/drawing/2014/main" id="{C8D6FFDE-A3C1-324C-B778-67FCB2FCD1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5" name="Rectangle 92">
              <a:extLst>
                <a:ext uri="{FF2B5EF4-FFF2-40B4-BE49-F238E27FC236}">
                  <a16:creationId xmlns:a16="http://schemas.microsoft.com/office/drawing/2014/main" id="{BF7A36AC-4A0A-D54B-98AE-75B6B4FDF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86" name="Rectangle 93">
              <a:extLst>
                <a:ext uri="{FF2B5EF4-FFF2-40B4-BE49-F238E27FC236}">
                  <a16:creationId xmlns:a16="http://schemas.microsoft.com/office/drawing/2014/main" id="{AEAE349C-7613-6440-94DA-629FC498E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87" name="Rectangle 102">
              <a:extLst>
                <a:ext uri="{FF2B5EF4-FFF2-40B4-BE49-F238E27FC236}">
                  <a16:creationId xmlns:a16="http://schemas.microsoft.com/office/drawing/2014/main" id="{B45FFB5D-572B-6F41-B64E-E1FD8E748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8" name="Picture 103">
              <a:extLst>
                <a:ext uri="{FF2B5EF4-FFF2-40B4-BE49-F238E27FC236}">
                  <a16:creationId xmlns:a16="http://schemas.microsoft.com/office/drawing/2014/main" id="{2C005078-6BB1-8747-AB84-F3F9D95F1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89" name="Picture 104">
              <a:extLst>
                <a:ext uri="{FF2B5EF4-FFF2-40B4-BE49-F238E27FC236}">
                  <a16:creationId xmlns:a16="http://schemas.microsoft.com/office/drawing/2014/main" id="{121EB9D9-16DB-7244-AB2C-07759813E7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0" name="Picture 105">
              <a:extLst>
                <a:ext uri="{FF2B5EF4-FFF2-40B4-BE49-F238E27FC236}">
                  <a16:creationId xmlns:a16="http://schemas.microsoft.com/office/drawing/2014/main" id="{B1B13008-8941-0A40-B4B4-E76C22B1D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1" name="Picture 106">
              <a:extLst>
                <a:ext uri="{FF2B5EF4-FFF2-40B4-BE49-F238E27FC236}">
                  <a16:creationId xmlns:a16="http://schemas.microsoft.com/office/drawing/2014/main" id="{219B2569-E9E5-414A-9557-63EB0CC19E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2" name="Picture 107">
              <a:extLst>
                <a:ext uri="{FF2B5EF4-FFF2-40B4-BE49-F238E27FC236}">
                  <a16:creationId xmlns:a16="http://schemas.microsoft.com/office/drawing/2014/main" id="{EC5533A5-5628-D042-A9CE-59386C7E11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3" name="Picture 108">
              <a:extLst>
                <a:ext uri="{FF2B5EF4-FFF2-40B4-BE49-F238E27FC236}">
                  <a16:creationId xmlns:a16="http://schemas.microsoft.com/office/drawing/2014/main" id="{DC4CA15C-805E-3642-A55D-484F2E5FC0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94" name="Rectangle 109">
              <a:extLst>
                <a:ext uri="{FF2B5EF4-FFF2-40B4-BE49-F238E27FC236}">
                  <a16:creationId xmlns:a16="http://schemas.microsoft.com/office/drawing/2014/main" id="{823B243E-887C-3A44-938F-A903DF9E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95" name="Picture 110">
              <a:extLst>
                <a:ext uri="{FF2B5EF4-FFF2-40B4-BE49-F238E27FC236}">
                  <a16:creationId xmlns:a16="http://schemas.microsoft.com/office/drawing/2014/main" id="{5DD2546A-D8A6-3A47-A185-DBFDD0A9B3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6" name="Picture 111">
              <a:extLst>
                <a:ext uri="{FF2B5EF4-FFF2-40B4-BE49-F238E27FC236}">
                  <a16:creationId xmlns:a16="http://schemas.microsoft.com/office/drawing/2014/main" id="{743AE2A2-CEB0-7640-8F12-69DFA8035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7" name="Picture 112">
              <a:extLst>
                <a:ext uri="{FF2B5EF4-FFF2-40B4-BE49-F238E27FC236}">
                  <a16:creationId xmlns:a16="http://schemas.microsoft.com/office/drawing/2014/main" id="{1459B205-2464-DF48-BA7E-8311303BC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98" name="Rectangle 113">
              <a:extLst>
                <a:ext uri="{FF2B5EF4-FFF2-40B4-BE49-F238E27FC236}">
                  <a16:creationId xmlns:a16="http://schemas.microsoft.com/office/drawing/2014/main" id="{77F6F933-A4DF-5046-B2E5-4B1BD94FF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99" name="Picture 114">
              <a:extLst>
                <a:ext uri="{FF2B5EF4-FFF2-40B4-BE49-F238E27FC236}">
                  <a16:creationId xmlns:a16="http://schemas.microsoft.com/office/drawing/2014/main" id="{52C65957-AE1D-2345-AC4F-CD5B4C631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00" name="Rectangle 115">
              <a:extLst>
                <a:ext uri="{FF2B5EF4-FFF2-40B4-BE49-F238E27FC236}">
                  <a16:creationId xmlns:a16="http://schemas.microsoft.com/office/drawing/2014/main" id="{C21B1861-1FE5-F444-8826-4708667E0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01" name="Rectangle 116">
              <a:extLst>
                <a:ext uri="{FF2B5EF4-FFF2-40B4-BE49-F238E27FC236}">
                  <a16:creationId xmlns:a16="http://schemas.microsoft.com/office/drawing/2014/main" id="{D0BB8F1E-8621-314B-B632-2CB9125A9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02" name="Rectangle 124">
              <a:extLst>
                <a:ext uri="{FF2B5EF4-FFF2-40B4-BE49-F238E27FC236}">
                  <a16:creationId xmlns:a16="http://schemas.microsoft.com/office/drawing/2014/main" id="{FC020361-AC25-D04E-BC22-4E121800E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03" name="Picture 125">
              <a:extLst>
                <a:ext uri="{FF2B5EF4-FFF2-40B4-BE49-F238E27FC236}">
                  <a16:creationId xmlns:a16="http://schemas.microsoft.com/office/drawing/2014/main" id="{30CFBFF8-ABFC-0D4E-9D95-63CEBFB43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4" name="Picture 126">
              <a:extLst>
                <a:ext uri="{FF2B5EF4-FFF2-40B4-BE49-F238E27FC236}">
                  <a16:creationId xmlns:a16="http://schemas.microsoft.com/office/drawing/2014/main" id="{6EF04C99-DB81-9643-A768-47C7E48563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5" name="Picture 127">
              <a:extLst>
                <a:ext uri="{FF2B5EF4-FFF2-40B4-BE49-F238E27FC236}">
                  <a16:creationId xmlns:a16="http://schemas.microsoft.com/office/drawing/2014/main" id="{C2BB4596-A5F2-6545-A954-28E9A9D85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6" name="Picture 128">
              <a:extLst>
                <a:ext uri="{FF2B5EF4-FFF2-40B4-BE49-F238E27FC236}">
                  <a16:creationId xmlns:a16="http://schemas.microsoft.com/office/drawing/2014/main" id="{FCA3604D-22B1-2D42-B8FE-43310C7489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7" name="Picture 129">
              <a:extLst>
                <a:ext uri="{FF2B5EF4-FFF2-40B4-BE49-F238E27FC236}">
                  <a16:creationId xmlns:a16="http://schemas.microsoft.com/office/drawing/2014/main" id="{EB23F2D1-31A0-0B4A-96D6-8665F9ABBB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8" name="Picture 130">
              <a:extLst>
                <a:ext uri="{FF2B5EF4-FFF2-40B4-BE49-F238E27FC236}">
                  <a16:creationId xmlns:a16="http://schemas.microsoft.com/office/drawing/2014/main" id="{6B1E0B55-82C2-CE44-A220-D7503263FD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09" name="Rectangle 131">
              <a:extLst>
                <a:ext uri="{FF2B5EF4-FFF2-40B4-BE49-F238E27FC236}">
                  <a16:creationId xmlns:a16="http://schemas.microsoft.com/office/drawing/2014/main" id="{19BC5D62-73A7-904D-9DC8-AE035757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10" name="Picture 132">
              <a:extLst>
                <a:ext uri="{FF2B5EF4-FFF2-40B4-BE49-F238E27FC236}">
                  <a16:creationId xmlns:a16="http://schemas.microsoft.com/office/drawing/2014/main" id="{22855E96-4956-754A-8B86-4AA24AC780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1" name="Picture 133">
              <a:extLst>
                <a:ext uri="{FF2B5EF4-FFF2-40B4-BE49-F238E27FC236}">
                  <a16:creationId xmlns:a16="http://schemas.microsoft.com/office/drawing/2014/main" id="{61520881-E757-AA4D-9028-759F0D7784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12" name="Rectangle 134">
              <a:extLst>
                <a:ext uri="{FF2B5EF4-FFF2-40B4-BE49-F238E27FC236}">
                  <a16:creationId xmlns:a16="http://schemas.microsoft.com/office/drawing/2014/main" id="{E3859747-1E4D-7949-BBC3-7BA06B206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13" name="Picture 135">
              <a:extLst>
                <a:ext uri="{FF2B5EF4-FFF2-40B4-BE49-F238E27FC236}">
                  <a16:creationId xmlns:a16="http://schemas.microsoft.com/office/drawing/2014/main" id="{A077218F-7F12-3F4A-AF03-357C4DE306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4" name="Picture 136">
              <a:extLst>
                <a:ext uri="{FF2B5EF4-FFF2-40B4-BE49-F238E27FC236}">
                  <a16:creationId xmlns:a16="http://schemas.microsoft.com/office/drawing/2014/main" id="{1911F3E1-DCBC-ED4A-A2AC-B70464E357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15" name="Rectangle 137">
              <a:extLst>
                <a:ext uri="{FF2B5EF4-FFF2-40B4-BE49-F238E27FC236}">
                  <a16:creationId xmlns:a16="http://schemas.microsoft.com/office/drawing/2014/main" id="{BD9841D8-B761-3045-A373-C722CAC1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16" name="TextBox 138">
              <a:extLst>
                <a:ext uri="{FF2B5EF4-FFF2-40B4-BE49-F238E27FC236}">
                  <a16:creationId xmlns:a16="http://schemas.microsoft.com/office/drawing/2014/main" id="{19C7452D-52D8-FB4C-8227-15B02012B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9017" name="Picture 140">
              <a:extLst>
                <a:ext uri="{FF2B5EF4-FFF2-40B4-BE49-F238E27FC236}">
                  <a16:creationId xmlns:a16="http://schemas.microsoft.com/office/drawing/2014/main" id="{CC518488-EE78-3A49-A0EA-DC604F560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8" name="Picture 141">
              <a:extLst>
                <a:ext uri="{FF2B5EF4-FFF2-40B4-BE49-F238E27FC236}">
                  <a16:creationId xmlns:a16="http://schemas.microsoft.com/office/drawing/2014/main" id="{654EE014-DC8C-D041-A136-0FED108537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9" name="Picture 142">
              <a:extLst>
                <a:ext uri="{FF2B5EF4-FFF2-40B4-BE49-F238E27FC236}">
                  <a16:creationId xmlns:a16="http://schemas.microsoft.com/office/drawing/2014/main" id="{42442C5A-DD2E-B741-9E24-F57D74D9DB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8915" name="Picture 142">
            <a:extLst>
              <a:ext uri="{FF2B5EF4-FFF2-40B4-BE49-F238E27FC236}">
                <a16:creationId xmlns:a16="http://schemas.microsoft.com/office/drawing/2014/main" id="{BAD3F189-8B03-8947-A7B2-02BE98CF68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1">
            <a:extLst>
              <a:ext uri="{FF2B5EF4-FFF2-40B4-BE49-F238E27FC236}">
                <a16:creationId xmlns:a16="http://schemas.microsoft.com/office/drawing/2014/main" id="{1544CCAE-3D5E-F241-ACAD-431F1D7AD4FA}"/>
              </a:ext>
            </a:extLst>
          </p:cNvPr>
          <p:cNvGrpSpPr>
            <a:grpSpLocks/>
          </p:cNvGrpSpPr>
          <p:nvPr/>
        </p:nvGrpSpPr>
        <p:grpSpPr bwMode="auto">
          <a:xfrm>
            <a:off x="2963864" y="5032376"/>
            <a:ext cx="5443537" cy="461963"/>
            <a:chOff x="2049568" y="5032501"/>
            <a:chExt cx="5444119" cy="461665"/>
          </a:xfrm>
        </p:grpSpPr>
        <p:sp>
          <p:nvSpPr>
            <p:cNvPr id="38919" name="TextBox 145">
              <a:extLst>
                <a:ext uri="{FF2B5EF4-FFF2-40B4-BE49-F238E27FC236}">
                  <a16:creationId xmlns:a16="http://schemas.microsoft.com/office/drawing/2014/main" id="{08FF67DD-568F-1E47-99FE-2F365D1BA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9568" y="5032501"/>
              <a:ext cx="54441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 = 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  <a:r>
                <a:rPr lang="en-US" altLang="en-US" b="0" i="1">
                  <a:latin typeface="Times" pitchFamily="2" charset="0"/>
                </a:rPr>
                <a:t> • 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= </a:t>
              </a:r>
              <a:r>
                <a:rPr lang="en-US" altLang="en-US" b="0">
                  <a:latin typeface="Times" pitchFamily="2" charset="0"/>
                </a:rPr>
                <a:t>( </a:t>
              </a: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+ x</a:t>
              </a:r>
              <a:r>
                <a:rPr lang="en-US" altLang="en-US" b="0" i="1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)</a:t>
              </a:r>
              <a:r>
                <a:rPr lang="en-US" altLang="en-US" b="0" i="1">
                  <a:latin typeface="Times" pitchFamily="2" charset="0"/>
                </a:rPr>
                <a:t> • </a:t>
              </a:r>
              <a:r>
                <a:rPr lang="en-US" altLang="en-US" b="0">
                  <a:latin typeface="Times" pitchFamily="2" charset="0"/>
                </a:rPr>
                <a:t>(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+ x</a:t>
              </a:r>
              <a:r>
                <a:rPr lang="en-US" altLang="en-US" b="0" i="1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sp>
          <p:nvSpPr>
            <p:cNvPr id="38920" name="Rectangle 131">
              <a:extLst>
                <a:ext uri="{FF2B5EF4-FFF2-40B4-BE49-F238E27FC236}">
                  <a16:creationId xmlns:a16="http://schemas.microsoft.com/office/drawing/2014/main" id="{AC054756-F36A-7745-A86F-0413A7414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436" y="5122864"/>
              <a:ext cx="19400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38917" name="Rectangle 147">
            <a:extLst>
              <a:ext uri="{FF2B5EF4-FFF2-40B4-BE49-F238E27FC236}">
                <a16:creationId xmlns:a16="http://schemas.microsoft.com/office/drawing/2014/main" id="{FD176641-257F-A941-B409-FFF29A225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76" y="2287588"/>
            <a:ext cx="3089275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8" name="Rectangle 147">
            <a:extLst>
              <a:ext uri="{FF2B5EF4-FFF2-40B4-BE49-F238E27FC236}">
                <a16:creationId xmlns:a16="http://schemas.microsoft.com/office/drawing/2014/main" id="{1BFCB237-D259-5D44-92F5-4C69BA78A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938" y="2976563"/>
            <a:ext cx="3105150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6A292F51-EBC9-CD47-B526-2D85400B44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508096-6AAF-CC4F-8713-4B1782D81CF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Sum-of-Products (SOP)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or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Product-of-Sums (POS)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or</a:t>
            </a:r>
          </a:p>
        </p:txBody>
      </p:sp>
      <p:pic>
        <p:nvPicPr>
          <p:cNvPr id="39939" name="Picture 3" descr="Screen shot 2013-09-08 at 4.54.58 PM.png">
            <a:extLst>
              <a:ext uri="{FF2B5EF4-FFF2-40B4-BE49-F238E27FC236}">
                <a16:creationId xmlns:a16="http://schemas.microsoft.com/office/drawing/2014/main" id="{CE5DB14E-FC59-0744-9455-2480BECABC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752601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0" name="Picture 4" descr="Screen shot 2013-09-08 at 4.55.17 PM.png">
            <a:extLst>
              <a:ext uri="{FF2B5EF4-FFF2-40B4-BE49-F238E27FC236}">
                <a16:creationId xmlns:a16="http://schemas.microsoft.com/office/drawing/2014/main" id="{100A7E5B-FA2C-F94C-9334-F18837DD4F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4535488"/>
            <a:ext cx="4570413" cy="178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893D85A6-EB13-E349-877A-C45CCF8CD9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 for SOP</a:t>
            </a:r>
          </a:p>
        </p:txBody>
      </p:sp>
      <p:pic>
        <p:nvPicPr>
          <p:cNvPr id="40962" name="Picture 5" descr="Screen shot 2013-09-06 at 3.14.06 PM.png">
            <a:extLst>
              <a:ext uri="{FF2B5EF4-FFF2-40B4-BE49-F238E27FC236}">
                <a16:creationId xmlns:a16="http://schemas.microsoft.com/office/drawing/2014/main" id="{1940C1B0-8F8E-EC42-9F8F-12F86DE6F2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990601"/>
            <a:ext cx="4191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3" name="Picture 3" descr="Screen shot 2013-09-08 at 4.54.58 PM.png">
            <a:extLst>
              <a:ext uri="{FF2B5EF4-FFF2-40B4-BE49-F238E27FC236}">
                <a16:creationId xmlns:a16="http://schemas.microsoft.com/office/drawing/2014/main" id="{E2996535-0795-CF4C-8E1E-75EFD4BE73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401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4" name="TextBox 5">
            <a:extLst>
              <a:ext uri="{FF2B5EF4-FFF2-40B4-BE49-F238E27FC236}">
                <a16:creationId xmlns:a16="http://schemas.microsoft.com/office/drawing/2014/main" id="{3282BFFF-6D9E-454C-8B86-1272A9B4A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6" y="5516563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or</a:t>
            </a:r>
          </a:p>
        </p:txBody>
      </p:sp>
      <p:sp>
        <p:nvSpPr>
          <p:cNvPr id="40965" name="Rectangle 9">
            <a:extLst>
              <a:ext uri="{FF2B5EF4-FFF2-40B4-BE49-F238E27FC236}">
                <a16:creationId xmlns:a16="http://schemas.microsoft.com/office/drawing/2014/main" id="{8C419B84-2797-AB4F-B409-8C8556B90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3622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10">
            <a:extLst>
              <a:ext uri="{FF2B5EF4-FFF2-40B4-BE49-F238E27FC236}">
                <a16:creationId xmlns:a16="http://schemas.microsoft.com/office/drawing/2014/main" id="{DBE04EBD-4623-924B-9547-C287974EC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1242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7" name="Rectangle 11">
            <a:extLst>
              <a:ext uri="{FF2B5EF4-FFF2-40B4-BE49-F238E27FC236}">
                <a16:creationId xmlns:a16="http://schemas.microsoft.com/office/drawing/2014/main" id="{85CA3587-B3E5-B84E-99C7-CAB18C3CC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4290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Rectangle 12">
            <a:extLst>
              <a:ext uri="{FF2B5EF4-FFF2-40B4-BE49-F238E27FC236}">
                <a16:creationId xmlns:a16="http://schemas.microsoft.com/office/drawing/2014/main" id="{FD72E3E8-6220-D44A-8FB1-A1D9278C0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7338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266AC6F6-552B-594E-B82A-3A75ECC04F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1986" name="Group 291">
            <a:extLst>
              <a:ext uri="{FF2B5EF4-FFF2-40B4-BE49-F238E27FC236}">
                <a16:creationId xmlns:a16="http://schemas.microsoft.com/office/drawing/2014/main" id="{FBDA57F7-1F01-2143-B060-5A82B9282EC8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1992" name="Rectangle 3">
              <a:extLst>
                <a:ext uri="{FF2B5EF4-FFF2-40B4-BE49-F238E27FC236}">
                  <a16:creationId xmlns:a16="http://schemas.microsoft.com/office/drawing/2014/main" id="{57AC0350-0AC1-214B-8EB6-43095FA4A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1993" name="Picture 4">
              <a:extLst>
                <a:ext uri="{FF2B5EF4-FFF2-40B4-BE49-F238E27FC236}">
                  <a16:creationId xmlns:a16="http://schemas.microsoft.com/office/drawing/2014/main" id="{6C2A2673-345B-5945-9DBF-88B0C7030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4" name="Picture 5">
              <a:extLst>
                <a:ext uri="{FF2B5EF4-FFF2-40B4-BE49-F238E27FC236}">
                  <a16:creationId xmlns:a16="http://schemas.microsoft.com/office/drawing/2014/main" id="{95F2139F-CB86-D246-94AD-3EA3C097DB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5" name="Picture 6">
              <a:extLst>
                <a:ext uri="{FF2B5EF4-FFF2-40B4-BE49-F238E27FC236}">
                  <a16:creationId xmlns:a16="http://schemas.microsoft.com/office/drawing/2014/main" id="{BB80CB09-9D1E-E945-B56A-B8DDA4FCD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96" name="Rectangle 7">
              <a:extLst>
                <a:ext uri="{FF2B5EF4-FFF2-40B4-BE49-F238E27FC236}">
                  <a16:creationId xmlns:a16="http://schemas.microsoft.com/office/drawing/2014/main" id="{B1907440-469E-4740-8B0A-E8FB2533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7" name="Rectangle 8">
              <a:extLst>
                <a:ext uri="{FF2B5EF4-FFF2-40B4-BE49-F238E27FC236}">
                  <a16:creationId xmlns:a16="http://schemas.microsoft.com/office/drawing/2014/main" id="{19F33C95-761A-3F4C-AE9F-8AE3C2FAD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8" name="Rectangle 9">
              <a:extLst>
                <a:ext uri="{FF2B5EF4-FFF2-40B4-BE49-F238E27FC236}">
                  <a16:creationId xmlns:a16="http://schemas.microsoft.com/office/drawing/2014/main" id="{0A15E0A5-5224-A149-A83F-4ED8D643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9" name="Rectangle 10">
              <a:extLst>
                <a:ext uri="{FF2B5EF4-FFF2-40B4-BE49-F238E27FC236}">
                  <a16:creationId xmlns:a16="http://schemas.microsoft.com/office/drawing/2014/main" id="{B5385770-DD20-7940-A040-2AFAB706F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00" name="Picture 11">
              <a:extLst>
                <a:ext uri="{FF2B5EF4-FFF2-40B4-BE49-F238E27FC236}">
                  <a16:creationId xmlns:a16="http://schemas.microsoft.com/office/drawing/2014/main" id="{1B67A237-5CC0-0840-B82E-76FAF50B69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1" name="Picture 12">
              <a:extLst>
                <a:ext uri="{FF2B5EF4-FFF2-40B4-BE49-F238E27FC236}">
                  <a16:creationId xmlns:a16="http://schemas.microsoft.com/office/drawing/2014/main" id="{092CFBFF-1FE2-044C-AED6-04EB2C57D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2" name="Picture 13">
              <a:extLst>
                <a:ext uri="{FF2B5EF4-FFF2-40B4-BE49-F238E27FC236}">
                  <a16:creationId xmlns:a16="http://schemas.microsoft.com/office/drawing/2014/main" id="{139675FC-4189-B34B-AE29-D7A1783555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3" name="Picture 14">
              <a:extLst>
                <a:ext uri="{FF2B5EF4-FFF2-40B4-BE49-F238E27FC236}">
                  <a16:creationId xmlns:a16="http://schemas.microsoft.com/office/drawing/2014/main" id="{EBD2C99F-0E35-9E44-8F75-D6FF7BC0F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4" name="Picture 15">
              <a:extLst>
                <a:ext uri="{FF2B5EF4-FFF2-40B4-BE49-F238E27FC236}">
                  <a16:creationId xmlns:a16="http://schemas.microsoft.com/office/drawing/2014/main" id="{FE4C86EC-4013-7642-8ECC-7D01C82B0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5" name="Picture 16">
              <a:extLst>
                <a:ext uri="{FF2B5EF4-FFF2-40B4-BE49-F238E27FC236}">
                  <a16:creationId xmlns:a16="http://schemas.microsoft.com/office/drawing/2014/main" id="{8FFF7297-2C2C-7E48-A306-68BD685774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06" name="Rectangle 17">
              <a:extLst>
                <a:ext uri="{FF2B5EF4-FFF2-40B4-BE49-F238E27FC236}">
                  <a16:creationId xmlns:a16="http://schemas.microsoft.com/office/drawing/2014/main" id="{CC4DA44F-36F3-A541-B701-0C9E4138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07" name="Picture 18">
              <a:extLst>
                <a:ext uri="{FF2B5EF4-FFF2-40B4-BE49-F238E27FC236}">
                  <a16:creationId xmlns:a16="http://schemas.microsoft.com/office/drawing/2014/main" id="{D0C6BEAA-98B9-FA4B-94F8-5567621D9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8" name="Picture 19">
              <a:extLst>
                <a:ext uri="{FF2B5EF4-FFF2-40B4-BE49-F238E27FC236}">
                  <a16:creationId xmlns:a16="http://schemas.microsoft.com/office/drawing/2014/main" id="{D6C92C77-7007-3148-B568-35C932D6D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9" name="Picture 20">
              <a:extLst>
                <a:ext uri="{FF2B5EF4-FFF2-40B4-BE49-F238E27FC236}">
                  <a16:creationId xmlns:a16="http://schemas.microsoft.com/office/drawing/2014/main" id="{4C691A9F-6BF2-2F4F-88A9-5816774019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0" name="Picture 21">
              <a:extLst>
                <a:ext uri="{FF2B5EF4-FFF2-40B4-BE49-F238E27FC236}">
                  <a16:creationId xmlns:a16="http://schemas.microsoft.com/office/drawing/2014/main" id="{E7ACB943-466E-F348-9C28-4E54C73682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1" name="Picture 22">
              <a:extLst>
                <a:ext uri="{FF2B5EF4-FFF2-40B4-BE49-F238E27FC236}">
                  <a16:creationId xmlns:a16="http://schemas.microsoft.com/office/drawing/2014/main" id="{E3AF385F-A52C-F848-8837-D71BF09F46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2" name="Picture 23">
              <a:extLst>
                <a:ext uri="{FF2B5EF4-FFF2-40B4-BE49-F238E27FC236}">
                  <a16:creationId xmlns:a16="http://schemas.microsoft.com/office/drawing/2014/main" id="{F9B79410-11C5-3244-8957-2A81A49BB3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13" name="Rectangle 24">
              <a:extLst>
                <a:ext uri="{FF2B5EF4-FFF2-40B4-BE49-F238E27FC236}">
                  <a16:creationId xmlns:a16="http://schemas.microsoft.com/office/drawing/2014/main" id="{99D596C5-F2CA-494F-8143-6583FC97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14" name="Rectangle 25">
              <a:extLst>
                <a:ext uri="{FF2B5EF4-FFF2-40B4-BE49-F238E27FC236}">
                  <a16:creationId xmlns:a16="http://schemas.microsoft.com/office/drawing/2014/main" id="{170860D2-DEFC-9943-865B-994F37DC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15" name="Picture 26">
              <a:extLst>
                <a:ext uri="{FF2B5EF4-FFF2-40B4-BE49-F238E27FC236}">
                  <a16:creationId xmlns:a16="http://schemas.microsoft.com/office/drawing/2014/main" id="{B4B8B3C1-A7A5-474A-980C-6B904920FB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6" name="Picture 27">
              <a:extLst>
                <a:ext uri="{FF2B5EF4-FFF2-40B4-BE49-F238E27FC236}">
                  <a16:creationId xmlns:a16="http://schemas.microsoft.com/office/drawing/2014/main" id="{8B984D5A-AB8B-994B-950F-35ECFE6D7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7" name="Picture 28">
              <a:extLst>
                <a:ext uri="{FF2B5EF4-FFF2-40B4-BE49-F238E27FC236}">
                  <a16:creationId xmlns:a16="http://schemas.microsoft.com/office/drawing/2014/main" id="{98E24986-6889-B647-9CC3-5F8BB9987B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8" name="Picture 29">
              <a:extLst>
                <a:ext uri="{FF2B5EF4-FFF2-40B4-BE49-F238E27FC236}">
                  <a16:creationId xmlns:a16="http://schemas.microsoft.com/office/drawing/2014/main" id="{D652BF89-E555-F749-A86E-BCBD4AF8E8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9" name="Picture 30">
              <a:extLst>
                <a:ext uri="{FF2B5EF4-FFF2-40B4-BE49-F238E27FC236}">
                  <a16:creationId xmlns:a16="http://schemas.microsoft.com/office/drawing/2014/main" id="{E207425E-6D3C-5A45-898E-45ED006C0A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0" name="Picture 31">
              <a:extLst>
                <a:ext uri="{FF2B5EF4-FFF2-40B4-BE49-F238E27FC236}">
                  <a16:creationId xmlns:a16="http://schemas.microsoft.com/office/drawing/2014/main" id="{8C9E5D2B-9CBA-CF45-A51F-5B3D8DCA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1" name="Picture 32">
              <a:extLst>
                <a:ext uri="{FF2B5EF4-FFF2-40B4-BE49-F238E27FC236}">
                  <a16:creationId xmlns:a16="http://schemas.microsoft.com/office/drawing/2014/main" id="{B8C15C37-C64D-684B-AEFC-425ACB0969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2" name="Rectangle 33">
              <a:extLst>
                <a:ext uri="{FF2B5EF4-FFF2-40B4-BE49-F238E27FC236}">
                  <a16:creationId xmlns:a16="http://schemas.microsoft.com/office/drawing/2014/main" id="{2828A2BA-4DB3-F748-A75C-0AD1919CD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23" name="Picture 34">
              <a:extLst>
                <a:ext uri="{FF2B5EF4-FFF2-40B4-BE49-F238E27FC236}">
                  <a16:creationId xmlns:a16="http://schemas.microsoft.com/office/drawing/2014/main" id="{F4A9CD2D-4156-9346-8AE7-57E721AB4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4" name="Picture 35">
              <a:extLst>
                <a:ext uri="{FF2B5EF4-FFF2-40B4-BE49-F238E27FC236}">
                  <a16:creationId xmlns:a16="http://schemas.microsoft.com/office/drawing/2014/main" id="{12725EAA-6D5C-274A-A766-1964F4714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5" name="Picture 36">
              <a:extLst>
                <a:ext uri="{FF2B5EF4-FFF2-40B4-BE49-F238E27FC236}">
                  <a16:creationId xmlns:a16="http://schemas.microsoft.com/office/drawing/2014/main" id="{70DEDF36-9D52-454F-AFA0-1D56B20BA1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6" name="Picture 37">
              <a:extLst>
                <a:ext uri="{FF2B5EF4-FFF2-40B4-BE49-F238E27FC236}">
                  <a16:creationId xmlns:a16="http://schemas.microsoft.com/office/drawing/2014/main" id="{984EB9D2-7BFA-D54A-AC95-EF27636CD9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7" name="Picture 38">
              <a:extLst>
                <a:ext uri="{FF2B5EF4-FFF2-40B4-BE49-F238E27FC236}">
                  <a16:creationId xmlns:a16="http://schemas.microsoft.com/office/drawing/2014/main" id="{B82567C1-0C3D-C24F-8B23-676A1FBE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8" name="Picture 39">
              <a:extLst>
                <a:ext uri="{FF2B5EF4-FFF2-40B4-BE49-F238E27FC236}">
                  <a16:creationId xmlns:a16="http://schemas.microsoft.com/office/drawing/2014/main" id="{F637AD76-D12C-8242-8D53-C846DDC167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9" name="Picture 40">
              <a:extLst>
                <a:ext uri="{FF2B5EF4-FFF2-40B4-BE49-F238E27FC236}">
                  <a16:creationId xmlns:a16="http://schemas.microsoft.com/office/drawing/2014/main" id="{EF0F9270-80CC-FD40-8F3F-A44E0E7C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0" name="Rectangle 41">
              <a:extLst>
                <a:ext uri="{FF2B5EF4-FFF2-40B4-BE49-F238E27FC236}">
                  <a16:creationId xmlns:a16="http://schemas.microsoft.com/office/drawing/2014/main" id="{904D328C-FC1B-1540-A9EE-26ADEA3D7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1" name="Picture 42">
              <a:extLst>
                <a:ext uri="{FF2B5EF4-FFF2-40B4-BE49-F238E27FC236}">
                  <a16:creationId xmlns:a16="http://schemas.microsoft.com/office/drawing/2014/main" id="{9FE8F57D-3C56-BF4F-B222-FB1D760E3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2" name="Rectangle 43">
              <a:extLst>
                <a:ext uri="{FF2B5EF4-FFF2-40B4-BE49-F238E27FC236}">
                  <a16:creationId xmlns:a16="http://schemas.microsoft.com/office/drawing/2014/main" id="{83078CF6-3F1D-624E-894F-2133020A4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3" name="Picture 44">
              <a:extLst>
                <a:ext uri="{FF2B5EF4-FFF2-40B4-BE49-F238E27FC236}">
                  <a16:creationId xmlns:a16="http://schemas.microsoft.com/office/drawing/2014/main" id="{EB632E5D-D353-F24A-BC42-73B2CE7651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4" name="Picture 45">
              <a:extLst>
                <a:ext uri="{FF2B5EF4-FFF2-40B4-BE49-F238E27FC236}">
                  <a16:creationId xmlns:a16="http://schemas.microsoft.com/office/drawing/2014/main" id="{EDA3BF08-1ED3-C04A-923C-FED1B621F2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5" name="Picture 46">
              <a:extLst>
                <a:ext uri="{FF2B5EF4-FFF2-40B4-BE49-F238E27FC236}">
                  <a16:creationId xmlns:a16="http://schemas.microsoft.com/office/drawing/2014/main" id="{F6A22B79-C9EF-1E4B-A7F4-22D6C9C3AC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6" name="Rectangle 47">
              <a:extLst>
                <a:ext uri="{FF2B5EF4-FFF2-40B4-BE49-F238E27FC236}">
                  <a16:creationId xmlns:a16="http://schemas.microsoft.com/office/drawing/2014/main" id="{227F32B9-3AF5-B047-B534-C55DFEBA3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37" name="Rectangle 48">
              <a:extLst>
                <a:ext uri="{FF2B5EF4-FFF2-40B4-BE49-F238E27FC236}">
                  <a16:creationId xmlns:a16="http://schemas.microsoft.com/office/drawing/2014/main" id="{817AC3BC-6E05-AB4D-8FD3-686707268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8" name="Picture 49">
              <a:extLst>
                <a:ext uri="{FF2B5EF4-FFF2-40B4-BE49-F238E27FC236}">
                  <a16:creationId xmlns:a16="http://schemas.microsoft.com/office/drawing/2014/main" id="{8E7B46D6-BBFE-064F-A582-694EC545D8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9" name="Picture 50">
              <a:extLst>
                <a:ext uri="{FF2B5EF4-FFF2-40B4-BE49-F238E27FC236}">
                  <a16:creationId xmlns:a16="http://schemas.microsoft.com/office/drawing/2014/main" id="{E6D89570-6760-3048-8EB3-51ED3E62C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0" name="Picture 51">
              <a:extLst>
                <a:ext uri="{FF2B5EF4-FFF2-40B4-BE49-F238E27FC236}">
                  <a16:creationId xmlns:a16="http://schemas.microsoft.com/office/drawing/2014/main" id="{DD4D31C6-8B29-6547-8B63-2642AA6A55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1" name="Rectangle 52">
              <a:extLst>
                <a:ext uri="{FF2B5EF4-FFF2-40B4-BE49-F238E27FC236}">
                  <a16:creationId xmlns:a16="http://schemas.microsoft.com/office/drawing/2014/main" id="{FD45F8BA-F61E-AE4A-AB25-C80AE7B3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2" name="Picture 53">
              <a:extLst>
                <a:ext uri="{FF2B5EF4-FFF2-40B4-BE49-F238E27FC236}">
                  <a16:creationId xmlns:a16="http://schemas.microsoft.com/office/drawing/2014/main" id="{18E41FCC-7F3A-3C45-88BD-7104488517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3" name="Picture 54">
              <a:extLst>
                <a:ext uri="{FF2B5EF4-FFF2-40B4-BE49-F238E27FC236}">
                  <a16:creationId xmlns:a16="http://schemas.microsoft.com/office/drawing/2014/main" id="{3279B592-D0F2-9840-8DCE-1969A56FCB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4" name="Rectangle 55">
              <a:extLst>
                <a:ext uri="{FF2B5EF4-FFF2-40B4-BE49-F238E27FC236}">
                  <a16:creationId xmlns:a16="http://schemas.microsoft.com/office/drawing/2014/main" id="{6883C1DF-E4D9-9746-973D-6072F6EE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5" name="Picture 56">
              <a:extLst>
                <a:ext uri="{FF2B5EF4-FFF2-40B4-BE49-F238E27FC236}">
                  <a16:creationId xmlns:a16="http://schemas.microsoft.com/office/drawing/2014/main" id="{A5438129-0EDC-C54F-88F4-E8D964D04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6" name="Picture 57">
              <a:extLst>
                <a:ext uri="{FF2B5EF4-FFF2-40B4-BE49-F238E27FC236}">
                  <a16:creationId xmlns:a16="http://schemas.microsoft.com/office/drawing/2014/main" id="{99422DA5-DB37-0D45-A4FE-3EAE27D3F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7" name="Rectangle 58">
              <a:extLst>
                <a:ext uri="{FF2B5EF4-FFF2-40B4-BE49-F238E27FC236}">
                  <a16:creationId xmlns:a16="http://schemas.microsoft.com/office/drawing/2014/main" id="{BFFA91F7-6182-A749-9E09-CFB1656D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8" name="Picture 59">
              <a:extLst>
                <a:ext uri="{FF2B5EF4-FFF2-40B4-BE49-F238E27FC236}">
                  <a16:creationId xmlns:a16="http://schemas.microsoft.com/office/drawing/2014/main" id="{5EC7B31B-8D0C-3847-BA92-9E7774BB04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9" name="Picture 60">
              <a:extLst>
                <a:ext uri="{FF2B5EF4-FFF2-40B4-BE49-F238E27FC236}">
                  <a16:creationId xmlns:a16="http://schemas.microsoft.com/office/drawing/2014/main" id="{25D97A74-5E5C-9947-9ADF-4C9A26089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50" name="Rectangle 61">
              <a:extLst>
                <a:ext uri="{FF2B5EF4-FFF2-40B4-BE49-F238E27FC236}">
                  <a16:creationId xmlns:a16="http://schemas.microsoft.com/office/drawing/2014/main" id="{A4085437-72AF-DA4C-AD16-C650BBB8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51" name="Picture 62">
              <a:extLst>
                <a:ext uri="{FF2B5EF4-FFF2-40B4-BE49-F238E27FC236}">
                  <a16:creationId xmlns:a16="http://schemas.microsoft.com/office/drawing/2014/main" id="{BB1D4EC3-9890-D744-92B0-6C07A62241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2" name="Picture 63">
              <a:extLst>
                <a:ext uri="{FF2B5EF4-FFF2-40B4-BE49-F238E27FC236}">
                  <a16:creationId xmlns:a16="http://schemas.microsoft.com/office/drawing/2014/main" id="{628AF337-3B39-1F44-8909-80815C0624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3" name="Picture 64">
              <a:extLst>
                <a:ext uri="{FF2B5EF4-FFF2-40B4-BE49-F238E27FC236}">
                  <a16:creationId xmlns:a16="http://schemas.microsoft.com/office/drawing/2014/main" id="{6CB4444F-FF6A-634F-AF32-AFECA435C7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4" name="Picture 65">
              <a:extLst>
                <a:ext uri="{FF2B5EF4-FFF2-40B4-BE49-F238E27FC236}">
                  <a16:creationId xmlns:a16="http://schemas.microsoft.com/office/drawing/2014/main" id="{1BA7D276-1F7D-7C4F-BEDC-8CBB072534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5" name="Picture 66">
              <a:extLst>
                <a:ext uri="{FF2B5EF4-FFF2-40B4-BE49-F238E27FC236}">
                  <a16:creationId xmlns:a16="http://schemas.microsoft.com/office/drawing/2014/main" id="{D1B91099-D415-E140-9F28-16AF37A523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6" name="Picture 67">
              <a:extLst>
                <a:ext uri="{FF2B5EF4-FFF2-40B4-BE49-F238E27FC236}">
                  <a16:creationId xmlns:a16="http://schemas.microsoft.com/office/drawing/2014/main" id="{06B49178-0735-B244-BAFA-E35DD7B237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7" name="Picture 68">
              <a:extLst>
                <a:ext uri="{FF2B5EF4-FFF2-40B4-BE49-F238E27FC236}">
                  <a16:creationId xmlns:a16="http://schemas.microsoft.com/office/drawing/2014/main" id="{1DB9CB02-E062-2A42-8C4F-D17750892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8" name="Picture 69">
              <a:extLst>
                <a:ext uri="{FF2B5EF4-FFF2-40B4-BE49-F238E27FC236}">
                  <a16:creationId xmlns:a16="http://schemas.microsoft.com/office/drawing/2014/main" id="{AB204E06-E4B7-F346-A4C6-9F3E71466B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9" name="Picture 70">
              <a:extLst>
                <a:ext uri="{FF2B5EF4-FFF2-40B4-BE49-F238E27FC236}">
                  <a16:creationId xmlns:a16="http://schemas.microsoft.com/office/drawing/2014/main" id="{AC1F62C2-5AFF-994B-A0D9-FD1FF724DC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0" name="Picture 71">
              <a:extLst>
                <a:ext uri="{FF2B5EF4-FFF2-40B4-BE49-F238E27FC236}">
                  <a16:creationId xmlns:a16="http://schemas.microsoft.com/office/drawing/2014/main" id="{2F7BA4AA-814F-FE41-B648-5CE4406BC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1" name="Picture 72">
              <a:extLst>
                <a:ext uri="{FF2B5EF4-FFF2-40B4-BE49-F238E27FC236}">
                  <a16:creationId xmlns:a16="http://schemas.microsoft.com/office/drawing/2014/main" id="{5E540C09-DE45-594D-A40E-5D1C775CB4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2" name="Picture 73">
              <a:extLst>
                <a:ext uri="{FF2B5EF4-FFF2-40B4-BE49-F238E27FC236}">
                  <a16:creationId xmlns:a16="http://schemas.microsoft.com/office/drawing/2014/main" id="{769954DB-D3B0-B143-BB6D-0678274CAE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63" name="Rectangle 74">
              <a:extLst>
                <a:ext uri="{FF2B5EF4-FFF2-40B4-BE49-F238E27FC236}">
                  <a16:creationId xmlns:a16="http://schemas.microsoft.com/office/drawing/2014/main" id="{754C7DE8-176E-D949-BFF2-D0BF0D56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64" name="Picture 75">
              <a:extLst>
                <a:ext uri="{FF2B5EF4-FFF2-40B4-BE49-F238E27FC236}">
                  <a16:creationId xmlns:a16="http://schemas.microsoft.com/office/drawing/2014/main" id="{776E603A-AD50-374D-89D9-CF506DF2F1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5" name="Picture 76">
              <a:extLst>
                <a:ext uri="{FF2B5EF4-FFF2-40B4-BE49-F238E27FC236}">
                  <a16:creationId xmlns:a16="http://schemas.microsoft.com/office/drawing/2014/main" id="{C3FDFDFA-9821-DB46-8C71-078B33ACB2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6" name="Picture 77">
              <a:extLst>
                <a:ext uri="{FF2B5EF4-FFF2-40B4-BE49-F238E27FC236}">
                  <a16:creationId xmlns:a16="http://schemas.microsoft.com/office/drawing/2014/main" id="{6543A75F-E369-F74F-BD8A-82FFB621CE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67" name="Rectangle 78">
              <a:extLst>
                <a:ext uri="{FF2B5EF4-FFF2-40B4-BE49-F238E27FC236}">
                  <a16:creationId xmlns:a16="http://schemas.microsoft.com/office/drawing/2014/main" id="{7B62D05F-CB72-2846-94A5-D7954E2E3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68" name="Rectangle 79">
              <a:extLst>
                <a:ext uri="{FF2B5EF4-FFF2-40B4-BE49-F238E27FC236}">
                  <a16:creationId xmlns:a16="http://schemas.microsoft.com/office/drawing/2014/main" id="{6E589C83-FD55-9640-86E6-81788504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69" name="Picture 80">
              <a:extLst>
                <a:ext uri="{FF2B5EF4-FFF2-40B4-BE49-F238E27FC236}">
                  <a16:creationId xmlns:a16="http://schemas.microsoft.com/office/drawing/2014/main" id="{66BC618D-597F-3A41-AEF8-81C2ED160C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0" name="Picture 81">
              <a:extLst>
                <a:ext uri="{FF2B5EF4-FFF2-40B4-BE49-F238E27FC236}">
                  <a16:creationId xmlns:a16="http://schemas.microsoft.com/office/drawing/2014/main" id="{88AE8490-D9AC-E44C-91EC-4F32DA5995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1" name="Picture 82">
              <a:extLst>
                <a:ext uri="{FF2B5EF4-FFF2-40B4-BE49-F238E27FC236}">
                  <a16:creationId xmlns:a16="http://schemas.microsoft.com/office/drawing/2014/main" id="{8C0BEC28-A3AA-7F4A-A3C9-9AE5DAF2D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72" name="Rectangle 83">
              <a:extLst>
                <a:ext uri="{FF2B5EF4-FFF2-40B4-BE49-F238E27FC236}">
                  <a16:creationId xmlns:a16="http://schemas.microsoft.com/office/drawing/2014/main" id="{3CA9571E-2300-D94B-84CA-29B2532A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73" name="Picture 84">
              <a:extLst>
                <a:ext uri="{FF2B5EF4-FFF2-40B4-BE49-F238E27FC236}">
                  <a16:creationId xmlns:a16="http://schemas.microsoft.com/office/drawing/2014/main" id="{C6CE7661-3D5F-AC4A-A7D1-6A2DC081C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4" name="Picture 85">
              <a:extLst>
                <a:ext uri="{FF2B5EF4-FFF2-40B4-BE49-F238E27FC236}">
                  <a16:creationId xmlns:a16="http://schemas.microsoft.com/office/drawing/2014/main" id="{8A120B55-33BA-2049-9B05-1A67FB4FD0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75" name="Rectangle 86">
              <a:extLst>
                <a:ext uri="{FF2B5EF4-FFF2-40B4-BE49-F238E27FC236}">
                  <a16:creationId xmlns:a16="http://schemas.microsoft.com/office/drawing/2014/main" id="{9F2D1F2C-6C53-B740-BD00-E95BFBCD5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76" name="Picture 87">
              <a:extLst>
                <a:ext uri="{FF2B5EF4-FFF2-40B4-BE49-F238E27FC236}">
                  <a16:creationId xmlns:a16="http://schemas.microsoft.com/office/drawing/2014/main" id="{B764BB08-98AC-9342-8699-371EE9B358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7" name="Picture 88">
              <a:extLst>
                <a:ext uri="{FF2B5EF4-FFF2-40B4-BE49-F238E27FC236}">
                  <a16:creationId xmlns:a16="http://schemas.microsoft.com/office/drawing/2014/main" id="{0193BAB4-071A-6B4E-A089-B90EE6107E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8" name="Picture 89">
              <a:extLst>
                <a:ext uri="{FF2B5EF4-FFF2-40B4-BE49-F238E27FC236}">
                  <a16:creationId xmlns:a16="http://schemas.microsoft.com/office/drawing/2014/main" id="{7BA98FCD-E27F-3741-B29B-E743FE68B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9" name="Picture 90">
              <a:extLst>
                <a:ext uri="{FF2B5EF4-FFF2-40B4-BE49-F238E27FC236}">
                  <a16:creationId xmlns:a16="http://schemas.microsoft.com/office/drawing/2014/main" id="{0C4BA62A-5BBA-394D-9868-5AF6605334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80" name="Rectangle 91">
              <a:extLst>
                <a:ext uri="{FF2B5EF4-FFF2-40B4-BE49-F238E27FC236}">
                  <a16:creationId xmlns:a16="http://schemas.microsoft.com/office/drawing/2014/main" id="{685D4FF2-73F5-6747-A706-FA1FD1FA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81" name="Picture 92">
              <a:extLst>
                <a:ext uri="{FF2B5EF4-FFF2-40B4-BE49-F238E27FC236}">
                  <a16:creationId xmlns:a16="http://schemas.microsoft.com/office/drawing/2014/main" id="{E11C9618-5B76-E846-9293-C1FE06BAAD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2" name="Picture 93">
              <a:extLst>
                <a:ext uri="{FF2B5EF4-FFF2-40B4-BE49-F238E27FC236}">
                  <a16:creationId xmlns:a16="http://schemas.microsoft.com/office/drawing/2014/main" id="{0786D31A-4542-EA43-B444-3E2042B25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3" name="Picture 94">
              <a:extLst>
                <a:ext uri="{FF2B5EF4-FFF2-40B4-BE49-F238E27FC236}">
                  <a16:creationId xmlns:a16="http://schemas.microsoft.com/office/drawing/2014/main" id="{FB6FFCA6-E1C2-4F4D-BEBB-B7E0CA342E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4" name="Picture 95">
              <a:extLst>
                <a:ext uri="{FF2B5EF4-FFF2-40B4-BE49-F238E27FC236}">
                  <a16:creationId xmlns:a16="http://schemas.microsoft.com/office/drawing/2014/main" id="{998B95FF-91D4-E449-8369-8D459E3AD1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5" name="Picture 96">
              <a:extLst>
                <a:ext uri="{FF2B5EF4-FFF2-40B4-BE49-F238E27FC236}">
                  <a16:creationId xmlns:a16="http://schemas.microsoft.com/office/drawing/2014/main" id="{62BD5B0A-0A02-2C42-AFBF-2695060CE4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6" name="Picture 97">
              <a:extLst>
                <a:ext uri="{FF2B5EF4-FFF2-40B4-BE49-F238E27FC236}">
                  <a16:creationId xmlns:a16="http://schemas.microsoft.com/office/drawing/2014/main" id="{9F5667D5-A38E-2C48-B8AB-3E7A1FB714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7" name="Picture 98">
              <a:extLst>
                <a:ext uri="{FF2B5EF4-FFF2-40B4-BE49-F238E27FC236}">
                  <a16:creationId xmlns:a16="http://schemas.microsoft.com/office/drawing/2014/main" id="{C3BC7A9B-CE35-B943-93CC-89BAC31A0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8" name="Picture 99">
              <a:extLst>
                <a:ext uri="{FF2B5EF4-FFF2-40B4-BE49-F238E27FC236}">
                  <a16:creationId xmlns:a16="http://schemas.microsoft.com/office/drawing/2014/main" id="{31D21C83-5C2F-094E-9BA1-9705E7059F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9" name="Picture 100">
              <a:extLst>
                <a:ext uri="{FF2B5EF4-FFF2-40B4-BE49-F238E27FC236}">
                  <a16:creationId xmlns:a16="http://schemas.microsoft.com/office/drawing/2014/main" id="{776B24EC-833B-6746-A9DF-745D8FD6BC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0" name="Rectangle 101">
              <a:extLst>
                <a:ext uri="{FF2B5EF4-FFF2-40B4-BE49-F238E27FC236}">
                  <a16:creationId xmlns:a16="http://schemas.microsoft.com/office/drawing/2014/main" id="{1FD5D7D3-E0A2-D24E-8459-6AB97C3C0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91" name="Picture 102">
              <a:extLst>
                <a:ext uri="{FF2B5EF4-FFF2-40B4-BE49-F238E27FC236}">
                  <a16:creationId xmlns:a16="http://schemas.microsoft.com/office/drawing/2014/main" id="{E4B35667-C640-5D40-AEF1-92FA18EC2A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2" name="Picture 103">
              <a:extLst>
                <a:ext uri="{FF2B5EF4-FFF2-40B4-BE49-F238E27FC236}">
                  <a16:creationId xmlns:a16="http://schemas.microsoft.com/office/drawing/2014/main" id="{D00DA385-36CC-F04D-A93E-511D68ACA9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3" name="Picture 104">
              <a:extLst>
                <a:ext uri="{FF2B5EF4-FFF2-40B4-BE49-F238E27FC236}">
                  <a16:creationId xmlns:a16="http://schemas.microsoft.com/office/drawing/2014/main" id="{0A0B258E-DA7D-C948-9A30-4DE619EFA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4" name="Rectangle 105">
              <a:extLst>
                <a:ext uri="{FF2B5EF4-FFF2-40B4-BE49-F238E27FC236}">
                  <a16:creationId xmlns:a16="http://schemas.microsoft.com/office/drawing/2014/main" id="{767A9597-A0A7-4E4C-9535-D23CF5AD3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95" name="Picture 106">
              <a:extLst>
                <a:ext uri="{FF2B5EF4-FFF2-40B4-BE49-F238E27FC236}">
                  <a16:creationId xmlns:a16="http://schemas.microsoft.com/office/drawing/2014/main" id="{F948B73E-00A3-C14B-8A0D-723664582F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6" name="Picture 107">
              <a:extLst>
                <a:ext uri="{FF2B5EF4-FFF2-40B4-BE49-F238E27FC236}">
                  <a16:creationId xmlns:a16="http://schemas.microsoft.com/office/drawing/2014/main" id="{E288A0D2-9FEB-504A-93B8-A51C76CDD1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7" name="Picture 108">
              <a:extLst>
                <a:ext uri="{FF2B5EF4-FFF2-40B4-BE49-F238E27FC236}">
                  <a16:creationId xmlns:a16="http://schemas.microsoft.com/office/drawing/2014/main" id="{0D96735E-BFA7-C84A-9C47-5EF199FC68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8" name="Rectangle 109">
              <a:extLst>
                <a:ext uri="{FF2B5EF4-FFF2-40B4-BE49-F238E27FC236}">
                  <a16:creationId xmlns:a16="http://schemas.microsoft.com/office/drawing/2014/main" id="{324D3B81-6EC7-D547-96CE-0862FFEFA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99" name="Rectangle 110">
              <a:extLst>
                <a:ext uri="{FF2B5EF4-FFF2-40B4-BE49-F238E27FC236}">
                  <a16:creationId xmlns:a16="http://schemas.microsoft.com/office/drawing/2014/main" id="{4E3D08D6-0456-B24D-A052-A17EA6457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0" name="Picture 111">
              <a:extLst>
                <a:ext uri="{FF2B5EF4-FFF2-40B4-BE49-F238E27FC236}">
                  <a16:creationId xmlns:a16="http://schemas.microsoft.com/office/drawing/2014/main" id="{F78ECA77-0453-2940-B87E-4A085497AF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1" name="Picture 112">
              <a:extLst>
                <a:ext uri="{FF2B5EF4-FFF2-40B4-BE49-F238E27FC236}">
                  <a16:creationId xmlns:a16="http://schemas.microsoft.com/office/drawing/2014/main" id="{59B4C2AB-7199-2A42-B274-529A9A772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2" name="Picture 113">
              <a:extLst>
                <a:ext uri="{FF2B5EF4-FFF2-40B4-BE49-F238E27FC236}">
                  <a16:creationId xmlns:a16="http://schemas.microsoft.com/office/drawing/2014/main" id="{5578969F-969D-1F49-A540-26D3CA105F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03" name="Rectangle 114">
              <a:extLst>
                <a:ext uri="{FF2B5EF4-FFF2-40B4-BE49-F238E27FC236}">
                  <a16:creationId xmlns:a16="http://schemas.microsoft.com/office/drawing/2014/main" id="{A9542BC9-2E67-B144-ABE9-507581661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4" name="Picture 115">
              <a:extLst>
                <a:ext uri="{FF2B5EF4-FFF2-40B4-BE49-F238E27FC236}">
                  <a16:creationId xmlns:a16="http://schemas.microsoft.com/office/drawing/2014/main" id="{2CAA7ED0-5FB7-224F-A85B-EDC62E82C1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5" name="Picture 116">
              <a:extLst>
                <a:ext uri="{FF2B5EF4-FFF2-40B4-BE49-F238E27FC236}">
                  <a16:creationId xmlns:a16="http://schemas.microsoft.com/office/drawing/2014/main" id="{827BF0EF-B813-1440-B7ED-870239B36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6" name="Picture 117">
              <a:extLst>
                <a:ext uri="{FF2B5EF4-FFF2-40B4-BE49-F238E27FC236}">
                  <a16:creationId xmlns:a16="http://schemas.microsoft.com/office/drawing/2014/main" id="{55C30F6C-C2D6-C643-B1A4-563976001D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7" name="Picture 118">
              <a:extLst>
                <a:ext uri="{FF2B5EF4-FFF2-40B4-BE49-F238E27FC236}">
                  <a16:creationId xmlns:a16="http://schemas.microsoft.com/office/drawing/2014/main" id="{726CAE57-0328-1C44-A4CB-A93936D8A7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08" name="Rectangle 119">
              <a:extLst>
                <a:ext uri="{FF2B5EF4-FFF2-40B4-BE49-F238E27FC236}">
                  <a16:creationId xmlns:a16="http://schemas.microsoft.com/office/drawing/2014/main" id="{E99CB96B-1117-1F4F-B45B-8EAA09552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9" name="Picture 120">
              <a:extLst>
                <a:ext uri="{FF2B5EF4-FFF2-40B4-BE49-F238E27FC236}">
                  <a16:creationId xmlns:a16="http://schemas.microsoft.com/office/drawing/2014/main" id="{E7F4D0EC-11BE-1B47-9ADD-DB197E6E92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0" name="Picture 121">
              <a:extLst>
                <a:ext uri="{FF2B5EF4-FFF2-40B4-BE49-F238E27FC236}">
                  <a16:creationId xmlns:a16="http://schemas.microsoft.com/office/drawing/2014/main" id="{0316AAB9-0694-DA4A-A8C0-70D362EFA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11" name="Rectangle 122">
              <a:extLst>
                <a:ext uri="{FF2B5EF4-FFF2-40B4-BE49-F238E27FC236}">
                  <a16:creationId xmlns:a16="http://schemas.microsoft.com/office/drawing/2014/main" id="{E050F03D-2483-DE45-B0F8-E953788E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12" name="Picture 123">
              <a:extLst>
                <a:ext uri="{FF2B5EF4-FFF2-40B4-BE49-F238E27FC236}">
                  <a16:creationId xmlns:a16="http://schemas.microsoft.com/office/drawing/2014/main" id="{82081476-FF36-0243-92E0-5ACA374F92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3" name="Picture 124">
              <a:extLst>
                <a:ext uri="{FF2B5EF4-FFF2-40B4-BE49-F238E27FC236}">
                  <a16:creationId xmlns:a16="http://schemas.microsoft.com/office/drawing/2014/main" id="{03F7C0AD-9A25-064C-AFF2-D73947782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4" name="Picture 125">
              <a:extLst>
                <a:ext uri="{FF2B5EF4-FFF2-40B4-BE49-F238E27FC236}">
                  <a16:creationId xmlns:a16="http://schemas.microsoft.com/office/drawing/2014/main" id="{760AA163-C044-2B4C-B74A-EF0B258FA2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5" name="Picture 126">
              <a:extLst>
                <a:ext uri="{FF2B5EF4-FFF2-40B4-BE49-F238E27FC236}">
                  <a16:creationId xmlns:a16="http://schemas.microsoft.com/office/drawing/2014/main" id="{4039743A-8AF8-7447-B01F-A124DCA05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6" name="Picture 127">
              <a:extLst>
                <a:ext uri="{FF2B5EF4-FFF2-40B4-BE49-F238E27FC236}">
                  <a16:creationId xmlns:a16="http://schemas.microsoft.com/office/drawing/2014/main" id="{ADB9C96E-F37F-994D-B1BD-0831E0A2CB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7" name="Picture 128">
              <a:extLst>
                <a:ext uri="{FF2B5EF4-FFF2-40B4-BE49-F238E27FC236}">
                  <a16:creationId xmlns:a16="http://schemas.microsoft.com/office/drawing/2014/main" id="{EA25E438-62F9-5E43-87DE-FCFD7D4E4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18" name="Rectangle 129">
              <a:extLst>
                <a:ext uri="{FF2B5EF4-FFF2-40B4-BE49-F238E27FC236}">
                  <a16:creationId xmlns:a16="http://schemas.microsoft.com/office/drawing/2014/main" id="{655D6FD2-7A3A-F541-AACC-63A875448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19" name="Picture 130">
              <a:extLst>
                <a:ext uri="{FF2B5EF4-FFF2-40B4-BE49-F238E27FC236}">
                  <a16:creationId xmlns:a16="http://schemas.microsoft.com/office/drawing/2014/main" id="{E302EE04-8BA6-2B4D-B4A7-3743A00CF8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0" name="Picture 131">
              <a:extLst>
                <a:ext uri="{FF2B5EF4-FFF2-40B4-BE49-F238E27FC236}">
                  <a16:creationId xmlns:a16="http://schemas.microsoft.com/office/drawing/2014/main" id="{58BAA197-4E4C-1F4B-9000-F1E3DF3A19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1" name="Picture 132">
              <a:extLst>
                <a:ext uri="{FF2B5EF4-FFF2-40B4-BE49-F238E27FC236}">
                  <a16:creationId xmlns:a16="http://schemas.microsoft.com/office/drawing/2014/main" id="{0B5034B0-87EE-5945-AB04-F2ECFE364C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2" name="Picture 133">
              <a:extLst>
                <a:ext uri="{FF2B5EF4-FFF2-40B4-BE49-F238E27FC236}">
                  <a16:creationId xmlns:a16="http://schemas.microsoft.com/office/drawing/2014/main" id="{B8372537-0B04-BF4B-84E6-EF53E328A6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3" name="Picture 134">
              <a:extLst>
                <a:ext uri="{FF2B5EF4-FFF2-40B4-BE49-F238E27FC236}">
                  <a16:creationId xmlns:a16="http://schemas.microsoft.com/office/drawing/2014/main" id="{72227E72-1396-A542-AFC2-A6F7938213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4" name="Picture 135">
              <a:extLst>
                <a:ext uri="{FF2B5EF4-FFF2-40B4-BE49-F238E27FC236}">
                  <a16:creationId xmlns:a16="http://schemas.microsoft.com/office/drawing/2014/main" id="{2D1C5116-15BB-0C44-B7FA-EA7BEE41FD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25" name="Rectangle 136">
              <a:extLst>
                <a:ext uri="{FF2B5EF4-FFF2-40B4-BE49-F238E27FC236}">
                  <a16:creationId xmlns:a16="http://schemas.microsoft.com/office/drawing/2014/main" id="{8D08F17E-A6A4-EC46-B234-43022512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26" name="Picture 137">
              <a:extLst>
                <a:ext uri="{FF2B5EF4-FFF2-40B4-BE49-F238E27FC236}">
                  <a16:creationId xmlns:a16="http://schemas.microsoft.com/office/drawing/2014/main" id="{8C5F402A-42C5-D447-83FC-7E3D23A998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7" name="Picture 138">
              <a:extLst>
                <a:ext uri="{FF2B5EF4-FFF2-40B4-BE49-F238E27FC236}">
                  <a16:creationId xmlns:a16="http://schemas.microsoft.com/office/drawing/2014/main" id="{311854DC-C06E-334B-A463-F0CC5EF6A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8" name="Picture 139">
              <a:extLst>
                <a:ext uri="{FF2B5EF4-FFF2-40B4-BE49-F238E27FC236}">
                  <a16:creationId xmlns:a16="http://schemas.microsoft.com/office/drawing/2014/main" id="{BCCC8408-8348-B449-8939-27FE73E5DA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29" name="Rectangle 140">
              <a:extLst>
                <a:ext uri="{FF2B5EF4-FFF2-40B4-BE49-F238E27FC236}">
                  <a16:creationId xmlns:a16="http://schemas.microsoft.com/office/drawing/2014/main" id="{2F234DA6-7A27-BB44-B610-D9EBD72FD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30" name="Rectangle 141">
              <a:extLst>
                <a:ext uri="{FF2B5EF4-FFF2-40B4-BE49-F238E27FC236}">
                  <a16:creationId xmlns:a16="http://schemas.microsoft.com/office/drawing/2014/main" id="{24880049-39E1-1D47-9FA8-79877FBB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31" name="Picture 142">
              <a:extLst>
                <a:ext uri="{FF2B5EF4-FFF2-40B4-BE49-F238E27FC236}">
                  <a16:creationId xmlns:a16="http://schemas.microsoft.com/office/drawing/2014/main" id="{A9A85178-785D-7944-A39F-A792626E2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2" name="Picture 143">
              <a:extLst>
                <a:ext uri="{FF2B5EF4-FFF2-40B4-BE49-F238E27FC236}">
                  <a16:creationId xmlns:a16="http://schemas.microsoft.com/office/drawing/2014/main" id="{89C9B71A-4419-9240-A55B-F1936FBC4B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3" name="Picture 144">
              <a:extLst>
                <a:ext uri="{FF2B5EF4-FFF2-40B4-BE49-F238E27FC236}">
                  <a16:creationId xmlns:a16="http://schemas.microsoft.com/office/drawing/2014/main" id="{297A90F3-45CE-8B48-AAC0-ED62CAF4C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34" name="Rectangle 145">
              <a:extLst>
                <a:ext uri="{FF2B5EF4-FFF2-40B4-BE49-F238E27FC236}">
                  <a16:creationId xmlns:a16="http://schemas.microsoft.com/office/drawing/2014/main" id="{BB320590-3F7D-5D42-85CD-E316BBF3C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35" name="Picture 146">
              <a:extLst>
                <a:ext uri="{FF2B5EF4-FFF2-40B4-BE49-F238E27FC236}">
                  <a16:creationId xmlns:a16="http://schemas.microsoft.com/office/drawing/2014/main" id="{1ED8A1EF-D122-544D-A385-330B60A26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6" name="Picture 147">
              <a:extLst>
                <a:ext uri="{FF2B5EF4-FFF2-40B4-BE49-F238E27FC236}">
                  <a16:creationId xmlns:a16="http://schemas.microsoft.com/office/drawing/2014/main" id="{83C987D3-8A5C-3243-9E45-1347E644A1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7" name="Picture 148">
              <a:extLst>
                <a:ext uri="{FF2B5EF4-FFF2-40B4-BE49-F238E27FC236}">
                  <a16:creationId xmlns:a16="http://schemas.microsoft.com/office/drawing/2014/main" id="{F9211A60-43BE-0D4B-B548-EDBC216902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8" name="Picture 149">
              <a:extLst>
                <a:ext uri="{FF2B5EF4-FFF2-40B4-BE49-F238E27FC236}">
                  <a16:creationId xmlns:a16="http://schemas.microsoft.com/office/drawing/2014/main" id="{A2BAFA44-1B28-E74F-88AE-685A7CC8A7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9" name="Picture 150">
              <a:extLst>
                <a:ext uri="{FF2B5EF4-FFF2-40B4-BE49-F238E27FC236}">
                  <a16:creationId xmlns:a16="http://schemas.microsoft.com/office/drawing/2014/main" id="{DE1E8E5A-7908-8941-95F2-D09EC8EA0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0" name="Picture 151">
              <a:extLst>
                <a:ext uri="{FF2B5EF4-FFF2-40B4-BE49-F238E27FC236}">
                  <a16:creationId xmlns:a16="http://schemas.microsoft.com/office/drawing/2014/main" id="{4BCE2A8F-02EC-9C45-A748-BE7F8C42D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41" name="Rectangle 152">
              <a:extLst>
                <a:ext uri="{FF2B5EF4-FFF2-40B4-BE49-F238E27FC236}">
                  <a16:creationId xmlns:a16="http://schemas.microsoft.com/office/drawing/2014/main" id="{CFC77B82-24D3-3645-BFC8-EAC1FC91B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42" name="Picture 153">
              <a:extLst>
                <a:ext uri="{FF2B5EF4-FFF2-40B4-BE49-F238E27FC236}">
                  <a16:creationId xmlns:a16="http://schemas.microsoft.com/office/drawing/2014/main" id="{062FB521-449E-524B-9A9B-7BE1986976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3" name="Picture 154">
              <a:extLst>
                <a:ext uri="{FF2B5EF4-FFF2-40B4-BE49-F238E27FC236}">
                  <a16:creationId xmlns:a16="http://schemas.microsoft.com/office/drawing/2014/main" id="{5CA928A1-723B-774C-ADD6-5CEE6EBA0B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4" name="Picture 155">
              <a:extLst>
                <a:ext uri="{FF2B5EF4-FFF2-40B4-BE49-F238E27FC236}">
                  <a16:creationId xmlns:a16="http://schemas.microsoft.com/office/drawing/2014/main" id="{59FC631A-D737-3F4E-920F-956243E29B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5" name="Picture 156">
              <a:extLst>
                <a:ext uri="{FF2B5EF4-FFF2-40B4-BE49-F238E27FC236}">
                  <a16:creationId xmlns:a16="http://schemas.microsoft.com/office/drawing/2014/main" id="{5A556576-7E58-DE4F-9EFC-4E3A9AA53D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6" name="Picture 157">
              <a:extLst>
                <a:ext uri="{FF2B5EF4-FFF2-40B4-BE49-F238E27FC236}">
                  <a16:creationId xmlns:a16="http://schemas.microsoft.com/office/drawing/2014/main" id="{1CCB29C2-704F-AE43-A0AF-7B2AF77054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7" name="Picture 158">
              <a:extLst>
                <a:ext uri="{FF2B5EF4-FFF2-40B4-BE49-F238E27FC236}">
                  <a16:creationId xmlns:a16="http://schemas.microsoft.com/office/drawing/2014/main" id="{71F4FE7A-8F95-9845-8685-0029001FEB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48" name="Rectangle 159">
              <a:extLst>
                <a:ext uri="{FF2B5EF4-FFF2-40B4-BE49-F238E27FC236}">
                  <a16:creationId xmlns:a16="http://schemas.microsoft.com/office/drawing/2014/main" id="{B3D4795D-9487-3149-82C8-A964574E4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49" name="Picture 160">
              <a:extLst>
                <a:ext uri="{FF2B5EF4-FFF2-40B4-BE49-F238E27FC236}">
                  <a16:creationId xmlns:a16="http://schemas.microsoft.com/office/drawing/2014/main" id="{36F64764-BC1D-404F-968D-22D5FDE10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0" name="Picture 161">
              <a:extLst>
                <a:ext uri="{FF2B5EF4-FFF2-40B4-BE49-F238E27FC236}">
                  <a16:creationId xmlns:a16="http://schemas.microsoft.com/office/drawing/2014/main" id="{29264151-2492-BE45-B0AA-C44529953E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1" name="Picture 162">
              <a:extLst>
                <a:ext uri="{FF2B5EF4-FFF2-40B4-BE49-F238E27FC236}">
                  <a16:creationId xmlns:a16="http://schemas.microsoft.com/office/drawing/2014/main" id="{A2BF7BFE-6C53-7149-933D-26A9EB6F3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52" name="Rectangle 163">
              <a:extLst>
                <a:ext uri="{FF2B5EF4-FFF2-40B4-BE49-F238E27FC236}">
                  <a16:creationId xmlns:a16="http://schemas.microsoft.com/office/drawing/2014/main" id="{225D2BF0-B1ED-8443-BC05-08393EEEB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53" name="Picture 164">
              <a:extLst>
                <a:ext uri="{FF2B5EF4-FFF2-40B4-BE49-F238E27FC236}">
                  <a16:creationId xmlns:a16="http://schemas.microsoft.com/office/drawing/2014/main" id="{37DF069E-3473-8A42-8DD2-D834CB68B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4" name="Picture 165">
              <a:extLst>
                <a:ext uri="{FF2B5EF4-FFF2-40B4-BE49-F238E27FC236}">
                  <a16:creationId xmlns:a16="http://schemas.microsoft.com/office/drawing/2014/main" id="{08A81D6E-C159-424C-95A2-AF327A5010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5" name="Picture 166">
              <a:extLst>
                <a:ext uri="{FF2B5EF4-FFF2-40B4-BE49-F238E27FC236}">
                  <a16:creationId xmlns:a16="http://schemas.microsoft.com/office/drawing/2014/main" id="{B85AC717-CD3D-EF49-9391-F2F047A4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56" name="Rectangle 167">
              <a:extLst>
                <a:ext uri="{FF2B5EF4-FFF2-40B4-BE49-F238E27FC236}">
                  <a16:creationId xmlns:a16="http://schemas.microsoft.com/office/drawing/2014/main" id="{9B881466-8255-A445-92EF-5E5E44FB5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57" name="Picture 168">
              <a:extLst>
                <a:ext uri="{FF2B5EF4-FFF2-40B4-BE49-F238E27FC236}">
                  <a16:creationId xmlns:a16="http://schemas.microsoft.com/office/drawing/2014/main" id="{903F82B3-FAD6-0C4E-AEC0-7D13BC1C77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8" name="Picture 169">
              <a:extLst>
                <a:ext uri="{FF2B5EF4-FFF2-40B4-BE49-F238E27FC236}">
                  <a16:creationId xmlns:a16="http://schemas.microsoft.com/office/drawing/2014/main" id="{1DE1CF3A-964A-A84E-9687-6AB34F4D1A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9" name="Picture 170">
              <a:extLst>
                <a:ext uri="{FF2B5EF4-FFF2-40B4-BE49-F238E27FC236}">
                  <a16:creationId xmlns:a16="http://schemas.microsoft.com/office/drawing/2014/main" id="{4C4875F5-5837-0143-9A5A-6A7C4B0497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60" name="Rectangle 171">
              <a:extLst>
                <a:ext uri="{FF2B5EF4-FFF2-40B4-BE49-F238E27FC236}">
                  <a16:creationId xmlns:a16="http://schemas.microsoft.com/office/drawing/2014/main" id="{5AA94CFA-BFCB-B84F-A0CF-1A5B26227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61" name="Rectangle 172">
              <a:extLst>
                <a:ext uri="{FF2B5EF4-FFF2-40B4-BE49-F238E27FC236}">
                  <a16:creationId xmlns:a16="http://schemas.microsoft.com/office/drawing/2014/main" id="{27C96AD5-94FA-0F42-B19A-38CCEE46F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62" name="Picture 173">
              <a:extLst>
                <a:ext uri="{FF2B5EF4-FFF2-40B4-BE49-F238E27FC236}">
                  <a16:creationId xmlns:a16="http://schemas.microsoft.com/office/drawing/2014/main" id="{505AE994-4274-2241-A737-B2EA76E9C6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3" name="Picture 174">
              <a:extLst>
                <a:ext uri="{FF2B5EF4-FFF2-40B4-BE49-F238E27FC236}">
                  <a16:creationId xmlns:a16="http://schemas.microsoft.com/office/drawing/2014/main" id="{EB918A74-5009-FE47-80FF-BD84225383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4" name="Picture 175">
              <a:extLst>
                <a:ext uri="{FF2B5EF4-FFF2-40B4-BE49-F238E27FC236}">
                  <a16:creationId xmlns:a16="http://schemas.microsoft.com/office/drawing/2014/main" id="{473ACC62-915A-844C-A974-B97AAA049B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5" name="Picture 176">
              <a:extLst>
                <a:ext uri="{FF2B5EF4-FFF2-40B4-BE49-F238E27FC236}">
                  <a16:creationId xmlns:a16="http://schemas.microsoft.com/office/drawing/2014/main" id="{F0639290-9DB1-A44C-A5A2-32BAF88385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6" name="Picture 177">
              <a:extLst>
                <a:ext uri="{FF2B5EF4-FFF2-40B4-BE49-F238E27FC236}">
                  <a16:creationId xmlns:a16="http://schemas.microsoft.com/office/drawing/2014/main" id="{7FBA9D6B-03D8-724B-B349-AAA5891888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67" name="Rectangle 178">
              <a:extLst>
                <a:ext uri="{FF2B5EF4-FFF2-40B4-BE49-F238E27FC236}">
                  <a16:creationId xmlns:a16="http://schemas.microsoft.com/office/drawing/2014/main" id="{33A1442A-B101-7E48-9333-CDD3157C6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68" name="Picture 179">
              <a:extLst>
                <a:ext uri="{FF2B5EF4-FFF2-40B4-BE49-F238E27FC236}">
                  <a16:creationId xmlns:a16="http://schemas.microsoft.com/office/drawing/2014/main" id="{CFA98447-6BB2-BF47-B8FF-1417156411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9" name="Picture 180">
              <a:extLst>
                <a:ext uri="{FF2B5EF4-FFF2-40B4-BE49-F238E27FC236}">
                  <a16:creationId xmlns:a16="http://schemas.microsoft.com/office/drawing/2014/main" id="{B15532F7-25F2-9F49-87B7-CAFD56F1E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0" name="Rectangle 181">
              <a:extLst>
                <a:ext uri="{FF2B5EF4-FFF2-40B4-BE49-F238E27FC236}">
                  <a16:creationId xmlns:a16="http://schemas.microsoft.com/office/drawing/2014/main" id="{38F9126C-D4A3-6542-86CD-B49A9B2B7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1" name="Picture 182">
              <a:extLst>
                <a:ext uri="{FF2B5EF4-FFF2-40B4-BE49-F238E27FC236}">
                  <a16:creationId xmlns:a16="http://schemas.microsoft.com/office/drawing/2014/main" id="{113D7259-A4FC-FB4E-AC6C-9A8E4EE929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2" name="Picture 183">
              <a:extLst>
                <a:ext uri="{FF2B5EF4-FFF2-40B4-BE49-F238E27FC236}">
                  <a16:creationId xmlns:a16="http://schemas.microsoft.com/office/drawing/2014/main" id="{27E77D78-ECC8-5142-9851-5AA9D9E294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3" name="Rectangle 184">
              <a:extLst>
                <a:ext uri="{FF2B5EF4-FFF2-40B4-BE49-F238E27FC236}">
                  <a16:creationId xmlns:a16="http://schemas.microsoft.com/office/drawing/2014/main" id="{98E1E7E7-CF2E-5B43-A4F4-E57D787C0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4" name="Picture 185">
              <a:extLst>
                <a:ext uri="{FF2B5EF4-FFF2-40B4-BE49-F238E27FC236}">
                  <a16:creationId xmlns:a16="http://schemas.microsoft.com/office/drawing/2014/main" id="{87FC0409-7E2F-704E-844C-4CE44D4FEC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5" name="Picture 186">
              <a:extLst>
                <a:ext uri="{FF2B5EF4-FFF2-40B4-BE49-F238E27FC236}">
                  <a16:creationId xmlns:a16="http://schemas.microsoft.com/office/drawing/2014/main" id="{4D51A5AA-8EB5-A44A-95B6-1E8C1AA0D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6" name="Picture 187">
              <a:extLst>
                <a:ext uri="{FF2B5EF4-FFF2-40B4-BE49-F238E27FC236}">
                  <a16:creationId xmlns:a16="http://schemas.microsoft.com/office/drawing/2014/main" id="{DD8615D4-CFDC-6A44-B551-52FD995BB1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7" name="Rectangle 188">
              <a:extLst>
                <a:ext uri="{FF2B5EF4-FFF2-40B4-BE49-F238E27FC236}">
                  <a16:creationId xmlns:a16="http://schemas.microsoft.com/office/drawing/2014/main" id="{03A91EDB-EB8E-754F-8ECA-ACD3A3E0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8" name="Picture 189">
              <a:extLst>
                <a:ext uri="{FF2B5EF4-FFF2-40B4-BE49-F238E27FC236}">
                  <a16:creationId xmlns:a16="http://schemas.microsoft.com/office/drawing/2014/main" id="{FEA6546F-1658-3645-B7AD-8C23CBC26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9" name="Picture 190">
              <a:extLst>
                <a:ext uri="{FF2B5EF4-FFF2-40B4-BE49-F238E27FC236}">
                  <a16:creationId xmlns:a16="http://schemas.microsoft.com/office/drawing/2014/main" id="{7D2CD43E-FD46-734E-B379-1A98472E40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0" name="Picture 191">
              <a:extLst>
                <a:ext uri="{FF2B5EF4-FFF2-40B4-BE49-F238E27FC236}">
                  <a16:creationId xmlns:a16="http://schemas.microsoft.com/office/drawing/2014/main" id="{17ADE0C0-DEE7-C24B-8210-6FE56D213C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1" name="Picture 192">
              <a:extLst>
                <a:ext uri="{FF2B5EF4-FFF2-40B4-BE49-F238E27FC236}">
                  <a16:creationId xmlns:a16="http://schemas.microsoft.com/office/drawing/2014/main" id="{B5F712D7-763B-7048-81FD-2FA238DF75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2" name="Picture 193">
              <a:extLst>
                <a:ext uri="{FF2B5EF4-FFF2-40B4-BE49-F238E27FC236}">
                  <a16:creationId xmlns:a16="http://schemas.microsoft.com/office/drawing/2014/main" id="{B57047D2-9C8B-A846-BAAA-2E4F794EC6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3" name="Picture 194">
              <a:extLst>
                <a:ext uri="{FF2B5EF4-FFF2-40B4-BE49-F238E27FC236}">
                  <a16:creationId xmlns:a16="http://schemas.microsoft.com/office/drawing/2014/main" id="{C9FD0AB4-8CED-E043-BD07-73849A7655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4" name="Picture 195">
              <a:extLst>
                <a:ext uri="{FF2B5EF4-FFF2-40B4-BE49-F238E27FC236}">
                  <a16:creationId xmlns:a16="http://schemas.microsoft.com/office/drawing/2014/main" id="{46B6C5D0-1D0F-4C40-8B3B-A061B10706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5" name="Picture 196">
              <a:extLst>
                <a:ext uri="{FF2B5EF4-FFF2-40B4-BE49-F238E27FC236}">
                  <a16:creationId xmlns:a16="http://schemas.microsoft.com/office/drawing/2014/main" id="{4A514C08-3CB3-9843-9519-6B0AFAF068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6" name="Picture 197">
              <a:extLst>
                <a:ext uri="{FF2B5EF4-FFF2-40B4-BE49-F238E27FC236}">
                  <a16:creationId xmlns:a16="http://schemas.microsoft.com/office/drawing/2014/main" id="{CECF900C-A034-C646-9F7D-AD721AC1AD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87" name="Rectangle 198">
              <a:extLst>
                <a:ext uri="{FF2B5EF4-FFF2-40B4-BE49-F238E27FC236}">
                  <a16:creationId xmlns:a16="http://schemas.microsoft.com/office/drawing/2014/main" id="{41E38ACB-39FD-0840-A7F5-1132B5E6C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88" name="Picture 199">
              <a:extLst>
                <a:ext uri="{FF2B5EF4-FFF2-40B4-BE49-F238E27FC236}">
                  <a16:creationId xmlns:a16="http://schemas.microsoft.com/office/drawing/2014/main" id="{D68BFDD4-5E36-2C4C-A9AA-9229214D53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9" name="Picture 200">
              <a:extLst>
                <a:ext uri="{FF2B5EF4-FFF2-40B4-BE49-F238E27FC236}">
                  <a16:creationId xmlns:a16="http://schemas.microsoft.com/office/drawing/2014/main" id="{2C181C14-95ED-B24D-AB58-D13AB35EF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0" name="Picture 201">
              <a:extLst>
                <a:ext uri="{FF2B5EF4-FFF2-40B4-BE49-F238E27FC236}">
                  <a16:creationId xmlns:a16="http://schemas.microsoft.com/office/drawing/2014/main" id="{3DBACBA1-98D3-F341-8E84-5987EC9C6C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91" name="Rectangle 202">
              <a:extLst>
                <a:ext uri="{FF2B5EF4-FFF2-40B4-BE49-F238E27FC236}">
                  <a16:creationId xmlns:a16="http://schemas.microsoft.com/office/drawing/2014/main" id="{DB27E6F3-5A1A-1C4A-8972-C83A66614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92" name="Rectangle 203">
              <a:extLst>
                <a:ext uri="{FF2B5EF4-FFF2-40B4-BE49-F238E27FC236}">
                  <a16:creationId xmlns:a16="http://schemas.microsoft.com/office/drawing/2014/main" id="{859DBFE5-988F-8147-8EDE-F3DE72063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93" name="Picture 204">
              <a:extLst>
                <a:ext uri="{FF2B5EF4-FFF2-40B4-BE49-F238E27FC236}">
                  <a16:creationId xmlns:a16="http://schemas.microsoft.com/office/drawing/2014/main" id="{6DDAC936-8C7A-1E43-BFEC-BD4CBB1E5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4" name="Picture 205">
              <a:extLst>
                <a:ext uri="{FF2B5EF4-FFF2-40B4-BE49-F238E27FC236}">
                  <a16:creationId xmlns:a16="http://schemas.microsoft.com/office/drawing/2014/main" id="{90EB8C28-F398-284E-A3EE-6E3BD54896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5" name="Picture 206">
              <a:extLst>
                <a:ext uri="{FF2B5EF4-FFF2-40B4-BE49-F238E27FC236}">
                  <a16:creationId xmlns:a16="http://schemas.microsoft.com/office/drawing/2014/main" id="{2C55431B-B64F-9D4C-80BB-E0FE7A59DC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6" name="Picture 207">
              <a:extLst>
                <a:ext uri="{FF2B5EF4-FFF2-40B4-BE49-F238E27FC236}">
                  <a16:creationId xmlns:a16="http://schemas.microsoft.com/office/drawing/2014/main" id="{8DB8FFB6-2F4A-F541-A543-EB50C4CE9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7" name="Picture 208">
              <a:extLst>
                <a:ext uri="{FF2B5EF4-FFF2-40B4-BE49-F238E27FC236}">
                  <a16:creationId xmlns:a16="http://schemas.microsoft.com/office/drawing/2014/main" id="{AAC8F50A-DA41-044C-8784-6AF8547B8C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98" name="Rectangle 209">
              <a:extLst>
                <a:ext uri="{FF2B5EF4-FFF2-40B4-BE49-F238E27FC236}">
                  <a16:creationId xmlns:a16="http://schemas.microsoft.com/office/drawing/2014/main" id="{46734A86-AC6B-0940-9863-DFBBC67F6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99" name="Picture 210">
              <a:extLst>
                <a:ext uri="{FF2B5EF4-FFF2-40B4-BE49-F238E27FC236}">
                  <a16:creationId xmlns:a16="http://schemas.microsoft.com/office/drawing/2014/main" id="{76802E6B-127B-6848-99C9-FE6CF510E5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0" name="Picture 211">
              <a:extLst>
                <a:ext uri="{FF2B5EF4-FFF2-40B4-BE49-F238E27FC236}">
                  <a16:creationId xmlns:a16="http://schemas.microsoft.com/office/drawing/2014/main" id="{2C1983B8-8518-7240-BC1E-5FCF37624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1" name="Picture 212">
              <a:extLst>
                <a:ext uri="{FF2B5EF4-FFF2-40B4-BE49-F238E27FC236}">
                  <a16:creationId xmlns:a16="http://schemas.microsoft.com/office/drawing/2014/main" id="{992BD608-40CC-0242-9D64-97A9BE2822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2" name="Picture 213">
              <a:extLst>
                <a:ext uri="{FF2B5EF4-FFF2-40B4-BE49-F238E27FC236}">
                  <a16:creationId xmlns:a16="http://schemas.microsoft.com/office/drawing/2014/main" id="{BD783560-81AD-A440-B522-29610099EE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03" name="Rectangle 214">
              <a:extLst>
                <a:ext uri="{FF2B5EF4-FFF2-40B4-BE49-F238E27FC236}">
                  <a16:creationId xmlns:a16="http://schemas.microsoft.com/office/drawing/2014/main" id="{258EB2BF-BBDB-2143-A6C7-3FC17ECF4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04" name="Picture 215">
              <a:extLst>
                <a:ext uri="{FF2B5EF4-FFF2-40B4-BE49-F238E27FC236}">
                  <a16:creationId xmlns:a16="http://schemas.microsoft.com/office/drawing/2014/main" id="{B17039FA-6DF5-8147-8678-E08F6BB52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5" name="Picture 216">
              <a:extLst>
                <a:ext uri="{FF2B5EF4-FFF2-40B4-BE49-F238E27FC236}">
                  <a16:creationId xmlns:a16="http://schemas.microsoft.com/office/drawing/2014/main" id="{0DDCD95D-BD37-4F4C-B0D8-60E508DFE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6" name="Picture 217">
              <a:extLst>
                <a:ext uri="{FF2B5EF4-FFF2-40B4-BE49-F238E27FC236}">
                  <a16:creationId xmlns:a16="http://schemas.microsoft.com/office/drawing/2014/main" id="{1C5F67AE-FBDA-864F-860C-BA45AA686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07" name="Rectangle 218">
              <a:extLst>
                <a:ext uri="{FF2B5EF4-FFF2-40B4-BE49-F238E27FC236}">
                  <a16:creationId xmlns:a16="http://schemas.microsoft.com/office/drawing/2014/main" id="{BCFA82C1-5CD7-E949-A282-D6576CD44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08" name="Picture 219">
              <a:extLst>
                <a:ext uri="{FF2B5EF4-FFF2-40B4-BE49-F238E27FC236}">
                  <a16:creationId xmlns:a16="http://schemas.microsoft.com/office/drawing/2014/main" id="{7DB49DD2-6FFE-6A43-ACC8-307B22C7D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9" name="Picture 220">
              <a:extLst>
                <a:ext uri="{FF2B5EF4-FFF2-40B4-BE49-F238E27FC236}">
                  <a16:creationId xmlns:a16="http://schemas.microsoft.com/office/drawing/2014/main" id="{E14AAF8D-96D7-E54B-AB2C-7DB8F7846C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0" name="Picture 221">
              <a:extLst>
                <a:ext uri="{FF2B5EF4-FFF2-40B4-BE49-F238E27FC236}">
                  <a16:creationId xmlns:a16="http://schemas.microsoft.com/office/drawing/2014/main" id="{CE9AC494-3593-3247-AFBB-FFA4EA6C00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1" name="Picture 222">
              <a:extLst>
                <a:ext uri="{FF2B5EF4-FFF2-40B4-BE49-F238E27FC236}">
                  <a16:creationId xmlns:a16="http://schemas.microsoft.com/office/drawing/2014/main" id="{FC9897C9-D555-614B-AA04-8AF8CFB394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2" name="Picture 223">
              <a:extLst>
                <a:ext uri="{FF2B5EF4-FFF2-40B4-BE49-F238E27FC236}">
                  <a16:creationId xmlns:a16="http://schemas.microsoft.com/office/drawing/2014/main" id="{33A64A27-5932-9047-A4A1-32B4FC606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3" name="Picture 224">
              <a:extLst>
                <a:ext uri="{FF2B5EF4-FFF2-40B4-BE49-F238E27FC236}">
                  <a16:creationId xmlns:a16="http://schemas.microsoft.com/office/drawing/2014/main" id="{99E9340A-62B0-3D42-9B3C-CB1C0FD94F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14" name="Rectangle 225">
              <a:extLst>
                <a:ext uri="{FF2B5EF4-FFF2-40B4-BE49-F238E27FC236}">
                  <a16:creationId xmlns:a16="http://schemas.microsoft.com/office/drawing/2014/main" id="{BAB3354C-1952-6D4F-9BD0-2FCBC397C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15" name="Picture 226">
              <a:extLst>
                <a:ext uri="{FF2B5EF4-FFF2-40B4-BE49-F238E27FC236}">
                  <a16:creationId xmlns:a16="http://schemas.microsoft.com/office/drawing/2014/main" id="{8D16E223-776D-9C4E-B97A-C3A6A33EA0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6" name="Picture 227">
              <a:extLst>
                <a:ext uri="{FF2B5EF4-FFF2-40B4-BE49-F238E27FC236}">
                  <a16:creationId xmlns:a16="http://schemas.microsoft.com/office/drawing/2014/main" id="{EF51F5B6-AEBB-4A45-83E5-631DFCDE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7" name="Picture 228">
              <a:extLst>
                <a:ext uri="{FF2B5EF4-FFF2-40B4-BE49-F238E27FC236}">
                  <a16:creationId xmlns:a16="http://schemas.microsoft.com/office/drawing/2014/main" id="{680F815E-EF47-5246-9ED1-A2FA8D0B14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18" name="Rectangle 229">
              <a:extLst>
                <a:ext uri="{FF2B5EF4-FFF2-40B4-BE49-F238E27FC236}">
                  <a16:creationId xmlns:a16="http://schemas.microsoft.com/office/drawing/2014/main" id="{346B6C83-6FB8-1D40-978F-27B0F091D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19" name="Picture 230">
              <a:extLst>
                <a:ext uri="{FF2B5EF4-FFF2-40B4-BE49-F238E27FC236}">
                  <a16:creationId xmlns:a16="http://schemas.microsoft.com/office/drawing/2014/main" id="{A810F03C-40D3-664D-ADAF-13CD1677BC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0" name="Picture 231">
              <a:extLst>
                <a:ext uri="{FF2B5EF4-FFF2-40B4-BE49-F238E27FC236}">
                  <a16:creationId xmlns:a16="http://schemas.microsoft.com/office/drawing/2014/main" id="{688244ED-3EF4-824E-A6A9-222190E56B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1" name="Picture 232">
              <a:extLst>
                <a:ext uri="{FF2B5EF4-FFF2-40B4-BE49-F238E27FC236}">
                  <a16:creationId xmlns:a16="http://schemas.microsoft.com/office/drawing/2014/main" id="{C615DB6F-3B82-CA41-97E0-66FCF9DEAB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22" name="Rectangle 233">
              <a:extLst>
                <a:ext uri="{FF2B5EF4-FFF2-40B4-BE49-F238E27FC236}">
                  <a16:creationId xmlns:a16="http://schemas.microsoft.com/office/drawing/2014/main" id="{01FE9542-1391-914D-8348-0284FFB1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223" name="Rectangle 234">
              <a:extLst>
                <a:ext uri="{FF2B5EF4-FFF2-40B4-BE49-F238E27FC236}">
                  <a16:creationId xmlns:a16="http://schemas.microsoft.com/office/drawing/2014/main" id="{3E32D57C-758D-854C-AB44-37FBBA14A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24" name="Picture 235">
              <a:extLst>
                <a:ext uri="{FF2B5EF4-FFF2-40B4-BE49-F238E27FC236}">
                  <a16:creationId xmlns:a16="http://schemas.microsoft.com/office/drawing/2014/main" id="{6B5CDC37-4266-9C40-B5B0-20947A01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5" name="Picture 236">
              <a:extLst>
                <a:ext uri="{FF2B5EF4-FFF2-40B4-BE49-F238E27FC236}">
                  <a16:creationId xmlns:a16="http://schemas.microsoft.com/office/drawing/2014/main" id="{A451EE4D-8B90-3442-8E01-29B8A49179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6" name="Picture 237">
              <a:extLst>
                <a:ext uri="{FF2B5EF4-FFF2-40B4-BE49-F238E27FC236}">
                  <a16:creationId xmlns:a16="http://schemas.microsoft.com/office/drawing/2014/main" id="{5FF7A81E-A454-D946-AAC9-21DBBDBEBC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7" name="Picture 238">
              <a:extLst>
                <a:ext uri="{FF2B5EF4-FFF2-40B4-BE49-F238E27FC236}">
                  <a16:creationId xmlns:a16="http://schemas.microsoft.com/office/drawing/2014/main" id="{6892BA96-4C20-6741-854C-7150D2DF6F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8" name="Picture 239">
              <a:extLst>
                <a:ext uri="{FF2B5EF4-FFF2-40B4-BE49-F238E27FC236}">
                  <a16:creationId xmlns:a16="http://schemas.microsoft.com/office/drawing/2014/main" id="{CE4C20FC-9CA4-D242-9BB0-49FB1F507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9" name="Picture 240">
              <a:extLst>
                <a:ext uri="{FF2B5EF4-FFF2-40B4-BE49-F238E27FC236}">
                  <a16:creationId xmlns:a16="http://schemas.microsoft.com/office/drawing/2014/main" id="{772F5703-3AB9-B043-91C9-53FB31D57B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0" name="Picture 241">
              <a:extLst>
                <a:ext uri="{FF2B5EF4-FFF2-40B4-BE49-F238E27FC236}">
                  <a16:creationId xmlns:a16="http://schemas.microsoft.com/office/drawing/2014/main" id="{5B676794-AC71-2140-B1A7-F86BB6C5EE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1" name="Rectangle 242">
              <a:extLst>
                <a:ext uri="{FF2B5EF4-FFF2-40B4-BE49-F238E27FC236}">
                  <a16:creationId xmlns:a16="http://schemas.microsoft.com/office/drawing/2014/main" id="{FBB07E10-A782-584A-8238-6FDF3A74C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2" name="Picture 243">
              <a:extLst>
                <a:ext uri="{FF2B5EF4-FFF2-40B4-BE49-F238E27FC236}">
                  <a16:creationId xmlns:a16="http://schemas.microsoft.com/office/drawing/2014/main" id="{0A98CF3B-2B61-2740-A18F-D05CD1581F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3" name="Picture 244">
              <a:extLst>
                <a:ext uri="{FF2B5EF4-FFF2-40B4-BE49-F238E27FC236}">
                  <a16:creationId xmlns:a16="http://schemas.microsoft.com/office/drawing/2014/main" id="{8D90CC5E-61C9-3844-9651-93CA45129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4" name="Rectangle 245">
              <a:extLst>
                <a:ext uri="{FF2B5EF4-FFF2-40B4-BE49-F238E27FC236}">
                  <a16:creationId xmlns:a16="http://schemas.microsoft.com/office/drawing/2014/main" id="{EBC35419-1B8C-0945-8EB8-D92BC21F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5" name="Picture 246">
              <a:extLst>
                <a:ext uri="{FF2B5EF4-FFF2-40B4-BE49-F238E27FC236}">
                  <a16:creationId xmlns:a16="http://schemas.microsoft.com/office/drawing/2014/main" id="{920722E6-CB78-BA4D-BCE7-2A9DEAAAB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6" name="Picture 247">
              <a:extLst>
                <a:ext uri="{FF2B5EF4-FFF2-40B4-BE49-F238E27FC236}">
                  <a16:creationId xmlns:a16="http://schemas.microsoft.com/office/drawing/2014/main" id="{8E521D0A-3EEF-FF40-B91D-10A29C08A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7" name="Picture 248">
              <a:extLst>
                <a:ext uri="{FF2B5EF4-FFF2-40B4-BE49-F238E27FC236}">
                  <a16:creationId xmlns:a16="http://schemas.microsoft.com/office/drawing/2014/main" id="{BED52018-B992-D34A-8FAF-AB1FC5E677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8" name="Rectangle 249">
              <a:extLst>
                <a:ext uri="{FF2B5EF4-FFF2-40B4-BE49-F238E27FC236}">
                  <a16:creationId xmlns:a16="http://schemas.microsoft.com/office/drawing/2014/main" id="{E19DDE89-24AA-654E-9F6F-BFFE63B06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9" name="Picture 250">
              <a:extLst>
                <a:ext uri="{FF2B5EF4-FFF2-40B4-BE49-F238E27FC236}">
                  <a16:creationId xmlns:a16="http://schemas.microsoft.com/office/drawing/2014/main" id="{C23ADB95-C366-5942-970A-95CD758780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0" name="Picture 251">
              <a:extLst>
                <a:ext uri="{FF2B5EF4-FFF2-40B4-BE49-F238E27FC236}">
                  <a16:creationId xmlns:a16="http://schemas.microsoft.com/office/drawing/2014/main" id="{196B6817-B8A5-2E46-9603-D8FA89A29A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1" name="Picture 252">
              <a:extLst>
                <a:ext uri="{FF2B5EF4-FFF2-40B4-BE49-F238E27FC236}">
                  <a16:creationId xmlns:a16="http://schemas.microsoft.com/office/drawing/2014/main" id="{C2A47529-10C0-5748-AFB6-DAD44857AA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42" name="Rectangle 253">
              <a:extLst>
                <a:ext uri="{FF2B5EF4-FFF2-40B4-BE49-F238E27FC236}">
                  <a16:creationId xmlns:a16="http://schemas.microsoft.com/office/drawing/2014/main" id="{77788579-87D5-794B-AF67-D7731E32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43" name="Picture 254">
              <a:extLst>
                <a:ext uri="{FF2B5EF4-FFF2-40B4-BE49-F238E27FC236}">
                  <a16:creationId xmlns:a16="http://schemas.microsoft.com/office/drawing/2014/main" id="{698C0F03-06E7-A846-BFDA-67CC7E6D56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4" name="Picture 255">
              <a:extLst>
                <a:ext uri="{FF2B5EF4-FFF2-40B4-BE49-F238E27FC236}">
                  <a16:creationId xmlns:a16="http://schemas.microsoft.com/office/drawing/2014/main" id="{3C02F355-F359-6F42-919E-3D1BC3ED5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5" name="Picture 256">
              <a:extLst>
                <a:ext uri="{FF2B5EF4-FFF2-40B4-BE49-F238E27FC236}">
                  <a16:creationId xmlns:a16="http://schemas.microsoft.com/office/drawing/2014/main" id="{A42C8E77-8F92-DC4E-ABCA-EB56A84E9F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6" name="Picture 257">
              <a:extLst>
                <a:ext uri="{FF2B5EF4-FFF2-40B4-BE49-F238E27FC236}">
                  <a16:creationId xmlns:a16="http://schemas.microsoft.com/office/drawing/2014/main" id="{01E34D81-30C4-D74E-B974-0650FBE588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7" name="Picture 258">
              <a:extLst>
                <a:ext uri="{FF2B5EF4-FFF2-40B4-BE49-F238E27FC236}">
                  <a16:creationId xmlns:a16="http://schemas.microsoft.com/office/drawing/2014/main" id="{B0040910-9F70-1043-99FF-3F196D407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8" name="Picture 259">
              <a:extLst>
                <a:ext uri="{FF2B5EF4-FFF2-40B4-BE49-F238E27FC236}">
                  <a16:creationId xmlns:a16="http://schemas.microsoft.com/office/drawing/2014/main" id="{D1D8F502-3AA7-A943-8E9A-04E3A57181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49" name="Rectangle 260">
              <a:extLst>
                <a:ext uri="{FF2B5EF4-FFF2-40B4-BE49-F238E27FC236}">
                  <a16:creationId xmlns:a16="http://schemas.microsoft.com/office/drawing/2014/main" id="{51972CE4-8DD5-C548-9A73-416826AE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50" name="Picture 261">
              <a:extLst>
                <a:ext uri="{FF2B5EF4-FFF2-40B4-BE49-F238E27FC236}">
                  <a16:creationId xmlns:a16="http://schemas.microsoft.com/office/drawing/2014/main" id="{4AE653EA-FEAF-F140-8A31-7F9AA83E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1" name="Picture 262">
              <a:extLst>
                <a:ext uri="{FF2B5EF4-FFF2-40B4-BE49-F238E27FC236}">
                  <a16:creationId xmlns:a16="http://schemas.microsoft.com/office/drawing/2014/main" id="{A14BC7AA-0067-934E-9289-ECA749025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2" name="Picture 263">
              <a:extLst>
                <a:ext uri="{FF2B5EF4-FFF2-40B4-BE49-F238E27FC236}">
                  <a16:creationId xmlns:a16="http://schemas.microsoft.com/office/drawing/2014/main" id="{838A93F4-914E-7149-A04B-85D91345B8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53" name="Rectangle 264">
              <a:extLst>
                <a:ext uri="{FF2B5EF4-FFF2-40B4-BE49-F238E27FC236}">
                  <a16:creationId xmlns:a16="http://schemas.microsoft.com/office/drawing/2014/main" id="{88358D93-B270-B64C-811C-2B8CF960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254" name="Rectangle 265">
              <a:extLst>
                <a:ext uri="{FF2B5EF4-FFF2-40B4-BE49-F238E27FC236}">
                  <a16:creationId xmlns:a16="http://schemas.microsoft.com/office/drawing/2014/main" id="{4E8A735A-CEA6-3746-8CC6-EFE59963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55" name="Picture 266">
              <a:extLst>
                <a:ext uri="{FF2B5EF4-FFF2-40B4-BE49-F238E27FC236}">
                  <a16:creationId xmlns:a16="http://schemas.microsoft.com/office/drawing/2014/main" id="{AE9FDAFE-613C-A742-82BD-AFDD014368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6" name="Picture 267">
              <a:extLst>
                <a:ext uri="{FF2B5EF4-FFF2-40B4-BE49-F238E27FC236}">
                  <a16:creationId xmlns:a16="http://schemas.microsoft.com/office/drawing/2014/main" id="{EC1629BD-B017-8441-A798-6E3FCCE3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7" name="Picture 268">
              <a:extLst>
                <a:ext uri="{FF2B5EF4-FFF2-40B4-BE49-F238E27FC236}">
                  <a16:creationId xmlns:a16="http://schemas.microsoft.com/office/drawing/2014/main" id="{4DAB51F9-4CD8-7B48-86B9-D998E81D9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8" name="Picture 269">
              <a:extLst>
                <a:ext uri="{FF2B5EF4-FFF2-40B4-BE49-F238E27FC236}">
                  <a16:creationId xmlns:a16="http://schemas.microsoft.com/office/drawing/2014/main" id="{FC9893C6-E0EF-C44D-86C4-AF4F5D2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9" name="Picture 270">
              <a:extLst>
                <a:ext uri="{FF2B5EF4-FFF2-40B4-BE49-F238E27FC236}">
                  <a16:creationId xmlns:a16="http://schemas.microsoft.com/office/drawing/2014/main" id="{CE260A28-5BE7-E744-B8E8-3440685EC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0" name="Picture 271">
              <a:extLst>
                <a:ext uri="{FF2B5EF4-FFF2-40B4-BE49-F238E27FC236}">
                  <a16:creationId xmlns:a16="http://schemas.microsoft.com/office/drawing/2014/main" id="{177CB1AC-467B-5E48-8747-D8172C7F39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1" name="Picture 272">
              <a:extLst>
                <a:ext uri="{FF2B5EF4-FFF2-40B4-BE49-F238E27FC236}">
                  <a16:creationId xmlns:a16="http://schemas.microsoft.com/office/drawing/2014/main" id="{1D94DB9F-A894-F04A-8BED-07F87143F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2" name="Picture 273">
              <a:extLst>
                <a:ext uri="{FF2B5EF4-FFF2-40B4-BE49-F238E27FC236}">
                  <a16:creationId xmlns:a16="http://schemas.microsoft.com/office/drawing/2014/main" id="{01059A32-E65B-0948-9188-CA68FE1AE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3" name="Picture 274">
              <a:extLst>
                <a:ext uri="{FF2B5EF4-FFF2-40B4-BE49-F238E27FC236}">
                  <a16:creationId xmlns:a16="http://schemas.microsoft.com/office/drawing/2014/main" id="{5ABCC76C-4507-B140-9E4C-763CD1F67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64" name="Rectangle 275">
              <a:extLst>
                <a:ext uri="{FF2B5EF4-FFF2-40B4-BE49-F238E27FC236}">
                  <a16:creationId xmlns:a16="http://schemas.microsoft.com/office/drawing/2014/main" id="{3A72C9E4-993D-AD4E-BFA2-BEA77A18C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65" name="Picture 276">
              <a:extLst>
                <a:ext uri="{FF2B5EF4-FFF2-40B4-BE49-F238E27FC236}">
                  <a16:creationId xmlns:a16="http://schemas.microsoft.com/office/drawing/2014/main" id="{1C546034-BD5A-2844-BDBF-293F8817DA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6" name="Picture 277">
              <a:extLst>
                <a:ext uri="{FF2B5EF4-FFF2-40B4-BE49-F238E27FC236}">
                  <a16:creationId xmlns:a16="http://schemas.microsoft.com/office/drawing/2014/main" id="{2DBD4C3B-9343-1E48-AB7D-8C86F121C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7" name="Picture 278">
              <a:extLst>
                <a:ext uri="{FF2B5EF4-FFF2-40B4-BE49-F238E27FC236}">
                  <a16:creationId xmlns:a16="http://schemas.microsoft.com/office/drawing/2014/main" id="{587DA480-4823-C245-A16C-B91E5A41F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68" name="Rectangle 279">
              <a:extLst>
                <a:ext uri="{FF2B5EF4-FFF2-40B4-BE49-F238E27FC236}">
                  <a16:creationId xmlns:a16="http://schemas.microsoft.com/office/drawing/2014/main" id="{B6F14B71-4B42-BE40-8710-E098ACCC9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69" name="Picture 280">
              <a:extLst>
                <a:ext uri="{FF2B5EF4-FFF2-40B4-BE49-F238E27FC236}">
                  <a16:creationId xmlns:a16="http://schemas.microsoft.com/office/drawing/2014/main" id="{0C3B45FE-8C05-DB49-90FA-54895FFB52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0" name="Picture 281">
              <a:extLst>
                <a:ext uri="{FF2B5EF4-FFF2-40B4-BE49-F238E27FC236}">
                  <a16:creationId xmlns:a16="http://schemas.microsoft.com/office/drawing/2014/main" id="{22B45544-1C3F-094B-9668-9A5F70B9C6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1" name="Picture 282">
              <a:extLst>
                <a:ext uri="{FF2B5EF4-FFF2-40B4-BE49-F238E27FC236}">
                  <a16:creationId xmlns:a16="http://schemas.microsoft.com/office/drawing/2014/main" id="{0B589389-6059-0142-A774-A9DEDF7D6F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2" name="Rectangle 283">
              <a:extLst>
                <a:ext uri="{FF2B5EF4-FFF2-40B4-BE49-F238E27FC236}">
                  <a16:creationId xmlns:a16="http://schemas.microsoft.com/office/drawing/2014/main" id="{9EBE733C-BA4F-A44F-9BCF-1F6ED688A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73" name="Picture 284">
              <a:extLst>
                <a:ext uri="{FF2B5EF4-FFF2-40B4-BE49-F238E27FC236}">
                  <a16:creationId xmlns:a16="http://schemas.microsoft.com/office/drawing/2014/main" id="{E8C717C7-ADA0-B642-A86B-696A378E2B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4" name="Picture 285">
              <a:extLst>
                <a:ext uri="{FF2B5EF4-FFF2-40B4-BE49-F238E27FC236}">
                  <a16:creationId xmlns:a16="http://schemas.microsoft.com/office/drawing/2014/main" id="{ABD6D390-B99B-2844-844C-E6D7E6ED84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5" name="Picture 286">
              <a:extLst>
                <a:ext uri="{FF2B5EF4-FFF2-40B4-BE49-F238E27FC236}">
                  <a16:creationId xmlns:a16="http://schemas.microsoft.com/office/drawing/2014/main" id="{CD80C27D-9EBD-FD4B-B060-C156032C1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6" name="Rectangle 287">
              <a:extLst>
                <a:ext uri="{FF2B5EF4-FFF2-40B4-BE49-F238E27FC236}">
                  <a16:creationId xmlns:a16="http://schemas.microsoft.com/office/drawing/2014/main" id="{B06BDCE2-B7EA-4F41-9C6E-E48D44E04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77" name="Picture 288">
              <a:extLst>
                <a:ext uri="{FF2B5EF4-FFF2-40B4-BE49-F238E27FC236}">
                  <a16:creationId xmlns:a16="http://schemas.microsoft.com/office/drawing/2014/main" id="{5FE0B9B1-F980-EF4F-8A67-F5D7475E4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8" name="Picture 289">
              <a:extLst>
                <a:ext uri="{FF2B5EF4-FFF2-40B4-BE49-F238E27FC236}">
                  <a16:creationId xmlns:a16="http://schemas.microsoft.com/office/drawing/2014/main" id="{29CBFD4E-F100-7746-A4A1-D27C3E92F2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9" name="Rectangle 290">
              <a:extLst>
                <a:ext uri="{FF2B5EF4-FFF2-40B4-BE49-F238E27FC236}">
                  <a16:creationId xmlns:a16="http://schemas.microsoft.com/office/drawing/2014/main" id="{80F4885E-149B-E04B-B411-08C1EA84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1987" name="Rectangle 147">
            <a:extLst>
              <a:ext uri="{FF2B5EF4-FFF2-40B4-BE49-F238E27FC236}">
                <a16:creationId xmlns:a16="http://schemas.microsoft.com/office/drawing/2014/main" id="{2DB2FFEE-781D-1648-A919-2C4BA4C7D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2113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8" name="Rectangle 147">
            <a:extLst>
              <a:ext uri="{FF2B5EF4-FFF2-40B4-BE49-F238E27FC236}">
                <a16:creationId xmlns:a16="http://schemas.microsoft.com/office/drawing/2014/main" id="{2DE18916-1040-AE4F-96E0-F980439B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1765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9" name="Rectangle 147">
            <a:extLst>
              <a:ext uri="{FF2B5EF4-FFF2-40B4-BE49-F238E27FC236}">
                <a16:creationId xmlns:a16="http://schemas.microsoft.com/office/drawing/2014/main" id="{B9A6E871-47AB-D24A-AC4B-BB005BA29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51313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0" name="Rectangle 147">
            <a:extLst>
              <a:ext uri="{FF2B5EF4-FFF2-40B4-BE49-F238E27FC236}">
                <a16:creationId xmlns:a16="http://schemas.microsoft.com/office/drawing/2014/main" id="{1E278EDF-5E0B-1C40-AD13-FF7DFAFDC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859213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1991" name="Picture 3" descr="Screen shot 2013-09-08 at 4.54.58 PM.png">
            <a:extLst>
              <a:ext uri="{FF2B5EF4-FFF2-40B4-BE49-F238E27FC236}">
                <a16:creationId xmlns:a16="http://schemas.microsoft.com/office/drawing/2014/main" id="{195ACD2D-DCAB-2246-90CD-928F98983B8D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4770439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E2A97D3B-F1D4-2E48-81B9-72AC984E6E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 for POS</a:t>
            </a:r>
          </a:p>
        </p:txBody>
      </p:sp>
      <p:pic>
        <p:nvPicPr>
          <p:cNvPr id="43010" name="Picture 5" descr="Screen shot 2013-09-06 at 3.14.06 PM.png">
            <a:extLst>
              <a:ext uri="{FF2B5EF4-FFF2-40B4-BE49-F238E27FC236}">
                <a16:creationId xmlns:a16="http://schemas.microsoft.com/office/drawing/2014/main" id="{D9041756-DA67-C249-9C9E-E7FB04802E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990601"/>
            <a:ext cx="4191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Rectangle 147">
            <a:extLst>
              <a:ext uri="{FF2B5EF4-FFF2-40B4-BE49-F238E27FC236}">
                <a16:creationId xmlns:a16="http://schemas.microsoft.com/office/drawing/2014/main" id="{692218FE-0150-E445-9D13-4E3031F8A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062163"/>
            <a:ext cx="330200" cy="3032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2" name="Rectangle 147">
            <a:extLst>
              <a:ext uri="{FF2B5EF4-FFF2-40B4-BE49-F238E27FC236}">
                <a16:creationId xmlns:a16="http://schemas.microsoft.com/office/drawing/2014/main" id="{4CC76923-FFB0-C341-818E-13CE3B643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2582864"/>
            <a:ext cx="328612" cy="3016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47">
            <a:extLst>
              <a:ext uri="{FF2B5EF4-FFF2-40B4-BE49-F238E27FC236}">
                <a16:creationId xmlns:a16="http://schemas.microsoft.com/office/drawing/2014/main" id="{534375E4-DCC6-3046-B93B-B4F4039A4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2898776"/>
            <a:ext cx="328612" cy="3032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4" name="Rectangle 147">
            <a:extLst>
              <a:ext uri="{FF2B5EF4-FFF2-40B4-BE49-F238E27FC236}">
                <a16:creationId xmlns:a16="http://schemas.microsoft.com/office/drawing/2014/main" id="{27A11392-4D07-7E4B-8483-A585051BA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4011613"/>
            <a:ext cx="328612" cy="3032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3015" name="Picture 4" descr="Screen shot 2013-09-08 at 4.55.17 PM.png">
            <a:extLst>
              <a:ext uri="{FF2B5EF4-FFF2-40B4-BE49-F238E27FC236}">
                <a16:creationId xmlns:a16="http://schemas.microsoft.com/office/drawing/2014/main" id="{77EF1097-0BAF-BB4F-B735-B050C4F5F8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4701" y="4852988"/>
            <a:ext cx="4570413" cy="178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6" name="TextBox 1">
            <a:extLst>
              <a:ext uri="{FF2B5EF4-FFF2-40B4-BE49-F238E27FC236}">
                <a16:creationId xmlns:a16="http://schemas.microsoft.com/office/drawing/2014/main" id="{D53E71AB-E9A1-D54D-AE1A-4DE3768BB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6" y="5516563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or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5D27AC-38A7-7847-9B47-90C3676DE1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2560C8CE-AA31-5F4F-8EEA-2823E10D1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1219200"/>
            <a:ext cx="86106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This week we will start with Lab2</a:t>
            </a:r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Read the lab assignment and do the prelab at home. 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Complete the prelab on paper before you go to the lab. Otherwise, you’ll lose 20% of your grade for that lab.</a:t>
            </a:r>
          </a:p>
          <a:p>
            <a:pPr eaLnBrk="1" hangingPunct="1">
              <a:defRPr/>
            </a:pPr>
            <a:endParaRPr lang="en-US" altLang="en-US" dirty="0"/>
          </a:p>
          <a:p>
            <a:pPr marL="457200" lvl="1" indent="0" eaLnBrk="1" hangingPunct="1">
              <a:buNone/>
              <a:defRPr/>
            </a:pPr>
            <a:endParaRPr lang="en-US" altLang="en-US" dirty="0"/>
          </a:p>
          <a:p>
            <a:pPr marL="457200" lvl="1" indent="0" eaLnBrk="1" hangingPunct="1">
              <a:buNone/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D75F47DE-E19B-C24D-AEB7-F235F5855F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4034" name="Group 291">
            <a:extLst>
              <a:ext uri="{FF2B5EF4-FFF2-40B4-BE49-F238E27FC236}">
                <a16:creationId xmlns:a16="http://schemas.microsoft.com/office/drawing/2014/main" id="{BCAF6964-969A-C548-8856-C24428DC7EDD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4040" name="Rectangle 3">
              <a:extLst>
                <a:ext uri="{FF2B5EF4-FFF2-40B4-BE49-F238E27FC236}">
                  <a16:creationId xmlns:a16="http://schemas.microsoft.com/office/drawing/2014/main" id="{F7C27F16-D35E-7444-A86C-1D6BE91B2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41" name="Picture 4">
              <a:extLst>
                <a:ext uri="{FF2B5EF4-FFF2-40B4-BE49-F238E27FC236}">
                  <a16:creationId xmlns:a16="http://schemas.microsoft.com/office/drawing/2014/main" id="{763A6087-630A-CF43-8EBC-8DB2A9F664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2" name="Picture 5">
              <a:extLst>
                <a:ext uri="{FF2B5EF4-FFF2-40B4-BE49-F238E27FC236}">
                  <a16:creationId xmlns:a16="http://schemas.microsoft.com/office/drawing/2014/main" id="{5EB84564-4FF3-D44A-A13C-8D8D41B1D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3" name="Picture 6">
              <a:extLst>
                <a:ext uri="{FF2B5EF4-FFF2-40B4-BE49-F238E27FC236}">
                  <a16:creationId xmlns:a16="http://schemas.microsoft.com/office/drawing/2014/main" id="{1C9AA88A-299B-304C-AAA6-49C4AAABCC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44" name="Rectangle 7">
              <a:extLst>
                <a:ext uri="{FF2B5EF4-FFF2-40B4-BE49-F238E27FC236}">
                  <a16:creationId xmlns:a16="http://schemas.microsoft.com/office/drawing/2014/main" id="{C33D8431-5BD7-754E-8B51-F8C591685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5" name="Rectangle 8">
              <a:extLst>
                <a:ext uri="{FF2B5EF4-FFF2-40B4-BE49-F238E27FC236}">
                  <a16:creationId xmlns:a16="http://schemas.microsoft.com/office/drawing/2014/main" id="{B62DB032-9ADB-E145-91C2-1A307179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6" name="Rectangle 9">
              <a:extLst>
                <a:ext uri="{FF2B5EF4-FFF2-40B4-BE49-F238E27FC236}">
                  <a16:creationId xmlns:a16="http://schemas.microsoft.com/office/drawing/2014/main" id="{FA68F114-C7AE-0E4D-A814-FE23A9A3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7" name="Rectangle 10">
              <a:extLst>
                <a:ext uri="{FF2B5EF4-FFF2-40B4-BE49-F238E27FC236}">
                  <a16:creationId xmlns:a16="http://schemas.microsoft.com/office/drawing/2014/main" id="{98D7E175-F880-D245-B968-50AF3C167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48" name="Picture 11">
              <a:extLst>
                <a:ext uri="{FF2B5EF4-FFF2-40B4-BE49-F238E27FC236}">
                  <a16:creationId xmlns:a16="http://schemas.microsoft.com/office/drawing/2014/main" id="{B7CCEFC2-7CB1-9F42-BD47-8CB6BF57D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9" name="Picture 12">
              <a:extLst>
                <a:ext uri="{FF2B5EF4-FFF2-40B4-BE49-F238E27FC236}">
                  <a16:creationId xmlns:a16="http://schemas.microsoft.com/office/drawing/2014/main" id="{BD84D149-44C6-0946-8697-D73D3115CE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0" name="Picture 13">
              <a:extLst>
                <a:ext uri="{FF2B5EF4-FFF2-40B4-BE49-F238E27FC236}">
                  <a16:creationId xmlns:a16="http://schemas.microsoft.com/office/drawing/2014/main" id="{0F060413-9A17-DD46-8C76-316B90F417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1" name="Picture 14">
              <a:extLst>
                <a:ext uri="{FF2B5EF4-FFF2-40B4-BE49-F238E27FC236}">
                  <a16:creationId xmlns:a16="http://schemas.microsoft.com/office/drawing/2014/main" id="{5E6A802B-E91A-ED4C-93FD-D954BC583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2" name="Picture 15">
              <a:extLst>
                <a:ext uri="{FF2B5EF4-FFF2-40B4-BE49-F238E27FC236}">
                  <a16:creationId xmlns:a16="http://schemas.microsoft.com/office/drawing/2014/main" id="{46EE1066-A997-484A-BBA1-DC5D4AFF6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3" name="Picture 16">
              <a:extLst>
                <a:ext uri="{FF2B5EF4-FFF2-40B4-BE49-F238E27FC236}">
                  <a16:creationId xmlns:a16="http://schemas.microsoft.com/office/drawing/2014/main" id="{72EFB60C-6D8A-BB4E-A114-074AB41CAF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54" name="Rectangle 17">
              <a:extLst>
                <a:ext uri="{FF2B5EF4-FFF2-40B4-BE49-F238E27FC236}">
                  <a16:creationId xmlns:a16="http://schemas.microsoft.com/office/drawing/2014/main" id="{7DAE39C6-443A-4D4A-AE87-385B35DA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55" name="Picture 18">
              <a:extLst>
                <a:ext uri="{FF2B5EF4-FFF2-40B4-BE49-F238E27FC236}">
                  <a16:creationId xmlns:a16="http://schemas.microsoft.com/office/drawing/2014/main" id="{EA59F136-2C4F-4747-AFA2-C78546D1D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6" name="Picture 19">
              <a:extLst>
                <a:ext uri="{FF2B5EF4-FFF2-40B4-BE49-F238E27FC236}">
                  <a16:creationId xmlns:a16="http://schemas.microsoft.com/office/drawing/2014/main" id="{63E57EA5-4B40-3043-90C4-2A8E74AF86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7" name="Picture 20">
              <a:extLst>
                <a:ext uri="{FF2B5EF4-FFF2-40B4-BE49-F238E27FC236}">
                  <a16:creationId xmlns:a16="http://schemas.microsoft.com/office/drawing/2014/main" id="{75EBE073-5B6C-2445-98F3-3DA7B34C54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8" name="Picture 21">
              <a:extLst>
                <a:ext uri="{FF2B5EF4-FFF2-40B4-BE49-F238E27FC236}">
                  <a16:creationId xmlns:a16="http://schemas.microsoft.com/office/drawing/2014/main" id="{C2317426-ADBB-BE47-A3A1-3BBD0F1CFE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9" name="Picture 22">
              <a:extLst>
                <a:ext uri="{FF2B5EF4-FFF2-40B4-BE49-F238E27FC236}">
                  <a16:creationId xmlns:a16="http://schemas.microsoft.com/office/drawing/2014/main" id="{A60C0104-01BF-CF4E-A8A1-143FF9BB3E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0" name="Picture 23">
              <a:extLst>
                <a:ext uri="{FF2B5EF4-FFF2-40B4-BE49-F238E27FC236}">
                  <a16:creationId xmlns:a16="http://schemas.microsoft.com/office/drawing/2014/main" id="{8CCCA3BB-C5C4-514B-AED0-C552725714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61" name="Rectangle 24">
              <a:extLst>
                <a:ext uri="{FF2B5EF4-FFF2-40B4-BE49-F238E27FC236}">
                  <a16:creationId xmlns:a16="http://schemas.microsoft.com/office/drawing/2014/main" id="{A102B306-AB5F-794C-8279-39B273329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62" name="Rectangle 25">
              <a:extLst>
                <a:ext uri="{FF2B5EF4-FFF2-40B4-BE49-F238E27FC236}">
                  <a16:creationId xmlns:a16="http://schemas.microsoft.com/office/drawing/2014/main" id="{B8E60F43-F921-7949-914D-693C4E005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63" name="Picture 26">
              <a:extLst>
                <a:ext uri="{FF2B5EF4-FFF2-40B4-BE49-F238E27FC236}">
                  <a16:creationId xmlns:a16="http://schemas.microsoft.com/office/drawing/2014/main" id="{2857576B-19FC-D448-8647-D0E2E27B0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4" name="Picture 27">
              <a:extLst>
                <a:ext uri="{FF2B5EF4-FFF2-40B4-BE49-F238E27FC236}">
                  <a16:creationId xmlns:a16="http://schemas.microsoft.com/office/drawing/2014/main" id="{969E2B3C-0EA5-414E-A3B4-06B2B0A04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5" name="Picture 28">
              <a:extLst>
                <a:ext uri="{FF2B5EF4-FFF2-40B4-BE49-F238E27FC236}">
                  <a16:creationId xmlns:a16="http://schemas.microsoft.com/office/drawing/2014/main" id="{2A04920D-614C-114A-BA51-CB158E6F9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6" name="Picture 29">
              <a:extLst>
                <a:ext uri="{FF2B5EF4-FFF2-40B4-BE49-F238E27FC236}">
                  <a16:creationId xmlns:a16="http://schemas.microsoft.com/office/drawing/2014/main" id="{3DF96E23-FA61-6243-BB76-7A27764D9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7" name="Picture 30">
              <a:extLst>
                <a:ext uri="{FF2B5EF4-FFF2-40B4-BE49-F238E27FC236}">
                  <a16:creationId xmlns:a16="http://schemas.microsoft.com/office/drawing/2014/main" id="{8C5196D6-082F-EA4F-85D7-EDF0F43015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8" name="Picture 31">
              <a:extLst>
                <a:ext uri="{FF2B5EF4-FFF2-40B4-BE49-F238E27FC236}">
                  <a16:creationId xmlns:a16="http://schemas.microsoft.com/office/drawing/2014/main" id="{DDF9D39D-DF27-1F4F-A5AD-17B8860995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9" name="Picture 32">
              <a:extLst>
                <a:ext uri="{FF2B5EF4-FFF2-40B4-BE49-F238E27FC236}">
                  <a16:creationId xmlns:a16="http://schemas.microsoft.com/office/drawing/2014/main" id="{8185B93C-A082-9143-A8CD-56E59E9C6F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70" name="Rectangle 33">
              <a:extLst>
                <a:ext uri="{FF2B5EF4-FFF2-40B4-BE49-F238E27FC236}">
                  <a16:creationId xmlns:a16="http://schemas.microsoft.com/office/drawing/2014/main" id="{3C6FF028-C332-1747-9452-0DA03232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71" name="Picture 34">
              <a:extLst>
                <a:ext uri="{FF2B5EF4-FFF2-40B4-BE49-F238E27FC236}">
                  <a16:creationId xmlns:a16="http://schemas.microsoft.com/office/drawing/2014/main" id="{5E64B8F2-9984-434D-915F-E63E495333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2" name="Picture 35">
              <a:extLst>
                <a:ext uri="{FF2B5EF4-FFF2-40B4-BE49-F238E27FC236}">
                  <a16:creationId xmlns:a16="http://schemas.microsoft.com/office/drawing/2014/main" id="{1920B43F-3F1F-C648-9D9F-B5AD46AD3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3" name="Picture 36">
              <a:extLst>
                <a:ext uri="{FF2B5EF4-FFF2-40B4-BE49-F238E27FC236}">
                  <a16:creationId xmlns:a16="http://schemas.microsoft.com/office/drawing/2014/main" id="{F3F36FB7-37EF-A448-9165-59E5F5016B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4" name="Picture 37">
              <a:extLst>
                <a:ext uri="{FF2B5EF4-FFF2-40B4-BE49-F238E27FC236}">
                  <a16:creationId xmlns:a16="http://schemas.microsoft.com/office/drawing/2014/main" id="{FC5231A6-9A80-AE46-BD61-03DD206D13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5" name="Picture 38">
              <a:extLst>
                <a:ext uri="{FF2B5EF4-FFF2-40B4-BE49-F238E27FC236}">
                  <a16:creationId xmlns:a16="http://schemas.microsoft.com/office/drawing/2014/main" id="{2428E1C4-CA06-6940-B149-7AFECF64FE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6" name="Picture 39">
              <a:extLst>
                <a:ext uri="{FF2B5EF4-FFF2-40B4-BE49-F238E27FC236}">
                  <a16:creationId xmlns:a16="http://schemas.microsoft.com/office/drawing/2014/main" id="{40423DFC-513D-FA45-B18F-39930AC2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7" name="Picture 40">
              <a:extLst>
                <a:ext uri="{FF2B5EF4-FFF2-40B4-BE49-F238E27FC236}">
                  <a16:creationId xmlns:a16="http://schemas.microsoft.com/office/drawing/2014/main" id="{BDE8C13A-1F13-4145-8E95-98AA5E592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78" name="Rectangle 41">
              <a:extLst>
                <a:ext uri="{FF2B5EF4-FFF2-40B4-BE49-F238E27FC236}">
                  <a16:creationId xmlns:a16="http://schemas.microsoft.com/office/drawing/2014/main" id="{1CA289B1-2985-B143-86EE-B7D47456D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79" name="Picture 42">
              <a:extLst>
                <a:ext uri="{FF2B5EF4-FFF2-40B4-BE49-F238E27FC236}">
                  <a16:creationId xmlns:a16="http://schemas.microsoft.com/office/drawing/2014/main" id="{9BD316B8-3CAF-7A49-A77B-8DA7B94B27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0" name="Rectangle 43">
              <a:extLst>
                <a:ext uri="{FF2B5EF4-FFF2-40B4-BE49-F238E27FC236}">
                  <a16:creationId xmlns:a16="http://schemas.microsoft.com/office/drawing/2014/main" id="{94BA7738-58D4-7D41-A116-67FC6925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81" name="Picture 44">
              <a:extLst>
                <a:ext uri="{FF2B5EF4-FFF2-40B4-BE49-F238E27FC236}">
                  <a16:creationId xmlns:a16="http://schemas.microsoft.com/office/drawing/2014/main" id="{523D97CE-7728-8C45-949B-72CD0D44DB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2" name="Picture 45">
              <a:extLst>
                <a:ext uri="{FF2B5EF4-FFF2-40B4-BE49-F238E27FC236}">
                  <a16:creationId xmlns:a16="http://schemas.microsoft.com/office/drawing/2014/main" id="{5B6BEABE-A656-9C49-AC80-347A0B2D2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3" name="Picture 46">
              <a:extLst>
                <a:ext uri="{FF2B5EF4-FFF2-40B4-BE49-F238E27FC236}">
                  <a16:creationId xmlns:a16="http://schemas.microsoft.com/office/drawing/2014/main" id="{F1CCDC72-DB8A-AE43-8E65-AA7C4A3CF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4" name="Rectangle 47">
              <a:extLst>
                <a:ext uri="{FF2B5EF4-FFF2-40B4-BE49-F238E27FC236}">
                  <a16:creationId xmlns:a16="http://schemas.microsoft.com/office/drawing/2014/main" id="{50F2B27A-69F5-0F44-9A56-059B5C83A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85" name="Rectangle 48">
              <a:extLst>
                <a:ext uri="{FF2B5EF4-FFF2-40B4-BE49-F238E27FC236}">
                  <a16:creationId xmlns:a16="http://schemas.microsoft.com/office/drawing/2014/main" id="{47175798-E371-884B-BEA4-6F7C786E8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86" name="Picture 49">
              <a:extLst>
                <a:ext uri="{FF2B5EF4-FFF2-40B4-BE49-F238E27FC236}">
                  <a16:creationId xmlns:a16="http://schemas.microsoft.com/office/drawing/2014/main" id="{0435A98A-787F-074A-9EF5-69C4A249D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7" name="Picture 50">
              <a:extLst>
                <a:ext uri="{FF2B5EF4-FFF2-40B4-BE49-F238E27FC236}">
                  <a16:creationId xmlns:a16="http://schemas.microsoft.com/office/drawing/2014/main" id="{C83E488C-0142-0A43-92B5-65E7F9081E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8" name="Picture 51">
              <a:extLst>
                <a:ext uri="{FF2B5EF4-FFF2-40B4-BE49-F238E27FC236}">
                  <a16:creationId xmlns:a16="http://schemas.microsoft.com/office/drawing/2014/main" id="{7D80972C-91CB-0A4F-93AA-B75BCDD575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9" name="Rectangle 52">
              <a:extLst>
                <a:ext uri="{FF2B5EF4-FFF2-40B4-BE49-F238E27FC236}">
                  <a16:creationId xmlns:a16="http://schemas.microsoft.com/office/drawing/2014/main" id="{A6E3D7ED-FACF-D54F-90D9-B02C904F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0" name="Picture 53">
              <a:extLst>
                <a:ext uri="{FF2B5EF4-FFF2-40B4-BE49-F238E27FC236}">
                  <a16:creationId xmlns:a16="http://schemas.microsoft.com/office/drawing/2014/main" id="{AC7D86B5-40D9-8C43-A1DA-EE9CCEB13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1" name="Picture 54">
              <a:extLst>
                <a:ext uri="{FF2B5EF4-FFF2-40B4-BE49-F238E27FC236}">
                  <a16:creationId xmlns:a16="http://schemas.microsoft.com/office/drawing/2014/main" id="{A49B6C19-1360-CB4C-8162-2B089507E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2" name="Rectangle 55">
              <a:extLst>
                <a:ext uri="{FF2B5EF4-FFF2-40B4-BE49-F238E27FC236}">
                  <a16:creationId xmlns:a16="http://schemas.microsoft.com/office/drawing/2014/main" id="{16927FF8-75F3-8C4E-9B67-ABEE3D44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3" name="Picture 56">
              <a:extLst>
                <a:ext uri="{FF2B5EF4-FFF2-40B4-BE49-F238E27FC236}">
                  <a16:creationId xmlns:a16="http://schemas.microsoft.com/office/drawing/2014/main" id="{5729105A-420B-894C-A47A-88052F097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4" name="Picture 57">
              <a:extLst>
                <a:ext uri="{FF2B5EF4-FFF2-40B4-BE49-F238E27FC236}">
                  <a16:creationId xmlns:a16="http://schemas.microsoft.com/office/drawing/2014/main" id="{0ED27164-C513-4448-B1CA-A2C9FC249E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5" name="Rectangle 58">
              <a:extLst>
                <a:ext uri="{FF2B5EF4-FFF2-40B4-BE49-F238E27FC236}">
                  <a16:creationId xmlns:a16="http://schemas.microsoft.com/office/drawing/2014/main" id="{52187F5E-C50E-8743-9039-80536DAE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6" name="Picture 59">
              <a:extLst>
                <a:ext uri="{FF2B5EF4-FFF2-40B4-BE49-F238E27FC236}">
                  <a16:creationId xmlns:a16="http://schemas.microsoft.com/office/drawing/2014/main" id="{71EFE90E-971F-E740-81BE-E4E9573B8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7" name="Picture 60">
              <a:extLst>
                <a:ext uri="{FF2B5EF4-FFF2-40B4-BE49-F238E27FC236}">
                  <a16:creationId xmlns:a16="http://schemas.microsoft.com/office/drawing/2014/main" id="{99969FB5-B888-ED47-A715-4923A5C38D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8" name="Rectangle 61">
              <a:extLst>
                <a:ext uri="{FF2B5EF4-FFF2-40B4-BE49-F238E27FC236}">
                  <a16:creationId xmlns:a16="http://schemas.microsoft.com/office/drawing/2014/main" id="{5934B533-6957-D14A-924B-CB3EF0A82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9" name="Picture 62">
              <a:extLst>
                <a:ext uri="{FF2B5EF4-FFF2-40B4-BE49-F238E27FC236}">
                  <a16:creationId xmlns:a16="http://schemas.microsoft.com/office/drawing/2014/main" id="{349BBE56-A399-E941-A0A7-E037D88CB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0" name="Picture 63">
              <a:extLst>
                <a:ext uri="{FF2B5EF4-FFF2-40B4-BE49-F238E27FC236}">
                  <a16:creationId xmlns:a16="http://schemas.microsoft.com/office/drawing/2014/main" id="{B1ABFD45-F6D2-6945-ABEC-C9C79C0F5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1" name="Picture 64">
              <a:extLst>
                <a:ext uri="{FF2B5EF4-FFF2-40B4-BE49-F238E27FC236}">
                  <a16:creationId xmlns:a16="http://schemas.microsoft.com/office/drawing/2014/main" id="{D2439A41-BB3E-A04F-83EC-DA747234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2" name="Picture 65">
              <a:extLst>
                <a:ext uri="{FF2B5EF4-FFF2-40B4-BE49-F238E27FC236}">
                  <a16:creationId xmlns:a16="http://schemas.microsoft.com/office/drawing/2014/main" id="{5052EA18-A1B5-0847-B5B7-7541C70B6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3" name="Picture 66">
              <a:extLst>
                <a:ext uri="{FF2B5EF4-FFF2-40B4-BE49-F238E27FC236}">
                  <a16:creationId xmlns:a16="http://schemas.microsoft.com/office/drawing/2014/main" id="{ED4E649F-AE8B-3844-873D-456D03E41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4" name="Picture 67">
              <a:extLst>
                <a:ext uri="{FF2B5EF4-FFF2-40B4-BE49-F238E27FC236}">
                  <a16:creationId xmlns:a16="http://schemas.microsoft.com/office/drawing/2014/main" id="{50B743CD-3823-1341-9B0E-407E356739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5" name="Picture 68">
              <a:extLst>
                <a:ext uri="{FF2B5EF4-FFF2-40B4-BE49-F238E27FC236}">
                  <a16:creationId xmlns:a16="http://schemas.microsoft.com/office/drawing/2014/main" id="{A6F63104-BCED-6A4B-8C90-BB6CB991DF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6" name="Picture 69">
              <a:extLst>
                <a:ext uri="{FF2B5EF4-FFF2-40B4-BE49-F238E27FC236}">
                  <a16:creationId xmlns:a16="http://schemas.microsoft.com/office/drawing/2014/main" id="{604BC6B0-8F4D-5E4E-AB81-DD5B9D1100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7" name="Picture 70">
              <a:extLst>
                <a:ext uri="{FF2B5EF4-FFF2-40B4-BE49-F238E27FC236}">
                  <a16:creationId xmlns:a16="http://schemas.microsoft.com/office/drawing/2014/main" id="{0DA5B092-A538-6247-AF2E-6367042ADD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8" name="Picture 71">
              <a:extLst>
                <a:ext uri="{FF2B5EF4-FFF2-40B4-BE49-F238E27FC236}">
                  <a16:creationId xmlns:a16="http://schemas.microsoft.com/office/drawing/2014/main" id="{6363F3BD-87F0-3F47-B478-C5D353D2F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9" name="Picture 72">
              <a:extLst>
                <a:ext uri="{FF2B5EF4-FFF2-40B4-BE49-F238E27FC236}">
                  <a16:creationId xmlns:a16="http://schemas.microsoft.com/office/drawing/2014/main" id="{D21D4E48-2EAD-6242-B108-95EFDAFA5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0" name="Picture 73">
              <a:extLst>
                <a:ext uri="{FF2B5EF4-FFF2-40B4-BE49-F238E27FC236}">
                  <a16:creationId xmlns:a16="http://schemas.microsoft.com/office/drawing/2014/main" id="{240B4CA0-1E4C-DB46-A481-870C758B8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11" name="Rectangle 74">
              <a:extLst>
                <a:ext uri="{FF2B5EF4-FFF2-40B4-BE49-F238E27FC236}">
                  <a16:creationId xmlns:a16="http://schemas.microsoft.com/office/drawing/2014/main" id="{2C5839D0-21E2-2048-AFC0-6A39A1955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12" name="Picture 75">
              <a:extLst>
                <a:ext uri="{FF2B5EF4-FFF2-40B4-BE49-F238E27FC236}">
                  <a16:creationId xmlns:a16="http://schemas.microsoft.com/office/drawing/2014/main" id="{206C7335-CB9F-AF44-AAF9-CF55224BDE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3" name="Picture 76">
              <a:extLst>
                <a:ext uri="{FF2B5EF4-FFF2-40B4-BE49-F238E27FC236}">
                  <a16:creationId xmlns:a16="http://schemas.microsoft.com/office/drawing/2014/main" id="{70995985-CF01-AC4F-81E8-FC5DF11EC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4" name="Picture 77">
              <a:extLst>
                <a:ext uri="{FF2B5EF4-FFF2-40B4-BE49-F238E27FC236}">
                  <a16:creationId xmlns:a16="http://schemas.microsoft.com/office/drawing/2014/main" id="{D9E6BC98-A250-7842-B5AC-E5992A2453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15" name="Rectangle 78">
              <a:extLst>
                <a:ext uri="{FF2B5EF4-FFF2-40B4-BE49-F238E27FC236}">
                  <a16:creationId xmlns:a16="http://schemas.microsoft.com/office/drawing/2014/main" id="{9529B4EA-09BD-1041-8BBC-AA3B0E571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16" name="Rectangle 79">
              <a:extLst>
                <a:ext uri="{FF2B5EF4-FFF2-40B4-BE49-F238E27FC236}">
                  <a16:creationId xmlns:a16="http://schemas.microsoft.com/office/drawing/2014/main" id="{74BF5761-0CAC-244C-AD9B-6F715A51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17" name="Picture 80">
              <a:extLst>
                <a:ext uri="{FF2B5EF4-FFF2-40B4-BE49-F238E27FC236}">
                  <a16:creationId xmlns:a16="http://schemas.microsoft.com/office/drawing/2014/main" id="{63AA9926-D462-C444-94E2-8B093216D7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8" name="Picture 81">
              <a:extLst>
                <a:ext uri="{FF2B5EF4-FFF2-40B4-BE49-F238E27FC236}">
                  <a16:creationId xmlns:a16="http://schemas.microsoft.com/office/drawing/2014/main" id="{C9D01E1D-0620-B245-962B-DCFE57AFB6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9" name="Picture 82">
              <a:extLst>
                <a:ext uri="{FF2B5EF4-FFF2-40B4-BE49-F238E27FC236}">
                  <a16:creationId xmlns:a16="http://schemas.microsoft.com/office/drawing/2014/main" id="{937DEACB-6B8E-B74B-BFF7-7ABF01E1E8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0" name="Rectangle 83">
              <a:extLst>
                <a:ext uri="{FF2B5EF4-FFF2-40B4-BE49-F238E27FC236}">
                  <a16:creationId xmlns:a16="http://schemas.microsoft.com/office/drawing/2014/main" id="{A3533762-E919-9B47-B28B-480140210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1" name="Picture 84">
              <a:extLst>
                <a:ext uri="{FF2B5EF4-FFF2-40B4-BE49-F238E27FC236}">
                  <a16:creationId xmlns:a16="http://schemas.microsoft.com/office/drawing/2014/main" id="{3EABAD1E-6F2D-2B48-B55A-B5FCBF8C0C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2" name="Picture 85">
              <a:extLst>
                <a:ext uri="{FF2B5EF4-FFF2-40B4-BE49-F238E27FC236}">
                  <a16:creationId xmlns:a16="http://schemas.microsoft.com/office/drawing/2014/main" id="{78225980-5B5C-1548-908A-1ECAB302B2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3" name="Rectangle 86">
              <a:extLst>
                <a:ext uri="{FF2B5EF4-FFF2-40B4-BE49-F238E27FC236}">
                  <a16:creationId xmlns:a16="http://schemas.microsoft.com/office/drawing/2014/main" id="{6D725997-E73E-A14A-B05B-8075CA810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4" name="Picture 87">
              <a:extLst>
                <a:ext uri="{FF2B5EF4-FFF2-40B4-BE49-F238E27FC236}">
                  <a16:creationId xmlns:a16="http://schemas.microsoft.com/office/drawing/2014/main" id="{2DBDC6F6-690E-2B41-9237-FAD9C1FFB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5" name="Picture 88">
              <a:extLst>
                <a:ext uri="{FF2B5EF4-FFF2-40B4-BE49-F238E27FC236}">
                  <a16:creationId xmlns:a16="http://schemas.microsoft.com/office/drawing/2014/main" id="{9D57539E-16B2-E041-BDA7-0044152942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6" name="Picture 89">
              <a:extLst>
                <a:ext uri="{FF2B5EF4-FFF2-40B4-BE49-F238E27FC236}">
                  <a16:creationId xmlns:a16="http://schemas.microsoft.com/office/drawing/2014/main" id="{BB0AB341-671C-BD43-AB9C-40D7D4B4D5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7" name="Picture 90">
              <a:extLst>
                <a:ext uri="{FF2B5EF4-FFF2-40B4-BE49-F238E27FC236}">
                  <a16:creationId xmlns:a16="http://schemas.microsoft.com/office/drawing/2014/main" id="{7FA91809-995F-0948-B279-3B6E69F0A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8" name="Rectangle 91">
              <a:extLst>
                <a:ext uri="{FF2B5EF4-FFF2-40B4-BE49-F238E27FC236}">
                  <a16:creationId xmlns:a16="http://schemas.microsoft.com/office/drawing/2014/main" id="{0A6A0713-D20B-074A-9FD5-CBABD0D2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9" name="Picture 92">
              <a:extLst>
                <a:ext uri="{FF2B5EF4-FFF2-40B4-BE49-F238E27FC236}">
                  <a16:creationId xmlns:a16="http://schemas.microsoft.com/office/drawing/2014/main" id="{41417F94-7286-944A-99D6-177779999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0" name="Picture 93">
              <a:extLst>
                <a:ext uri="{FF2B5EF4-FFF2-40B4-BE49-F238E27FC236}">
                  <a16:creationId xmlns:a16="http://schemas.microsoft.com/office/drawing/2014/main" id="{3C030880-3816-884B-AA09-2ABC489DC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1" name="Picture 94">
              <a:extLst>
                <a:ext uri="{FF2B5EF4-FFF2-40B4-BE49-F238E27FC236}">
                  <a16:creationId xmlns:a16="http://schemas.microsoft.com/office/drawing/2014/main" id="{38E54C14-E1FA-A743-A735-7D0F59DDFF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2" name="Picture 95">
              <a:extLst>
                <a:ext uri="{FF2B5EF4-FFF2-40B4-BE49-F238E27FC236}">
                  <a16:creationId xmlns:a16="http://schemas.microsoft.com/office/drawing/2014/main" id="{71B1A5D3-5531-0843-B088-F97B076FEA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3" name="Picture 96">
              <a:extLst>
                <a:ext uri="{FF2B5EF4-FFF2-40B4-BE49-F238E27FC236}">
                  <a16:creationId xmlns:a16="http://schemas.microsoft.com/office/drawing/2014/main" id="{39C09C74-DA51-F949-B690-880693F25B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4" name="Picture 97">
              <a:extLst>
                <a:ext uri="{FF2B5EF4-FFF2-40B4-BE49-F238E27FC236}">
                  <a16:creationId xmlns:a16="http://schemas.microsoft.com/office/drawing/2014/main" id="{C30FA304-84A3-C242-B4FE-05260C4C76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5" name="Picture 98">
              <a:extLst>
                <a:ext uri="{FF2B5EF4-FFF2-40B4-BE49-F238E27FC236}">
                  <a16:creationId xmlns:a16="http://schemas.microsoft.com/office/drawing/2014/main" id="{AEDEFD7D-F022-2340-81EE-50B82D1D2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6" name="Picture 99">
              <a:extLst>
                <a:ext uri="{FF2B5EF4-FFF2-40B4-BE49-F238E27FC236}">
                  <a16:creationId xmlns:a16="http://schemas.microsoft.com/office/drawing/2014/main" id="{B9268786-76AC-194C-ADBD-5762793081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7" name="Picture 100">
              <a:extLst>
                <a:ext uri="{FF2B5EF4-FFF2-40B4-BE49-F238E27FC236}">
                  <a16:creationId xmlns:a16="http://schemas.microsoft.com/office/drawing/2014/main" id="{65DF4F50-3D75-824D-B80B-4AC4E5A881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38" name="Rectangle 101">
              <a:extLst>
                <a:ext uri="{FF2B5EF4-FFF2-40B4-BE49-F238E27FC236}">
                  <a16:creationId xmlns:a16="http://schemas.microsoft.com/office/drawing/2014/main" id="{EC6EB40A-3C8A-3648-98A4-FC98C118E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39" name="Picture 102">
              <a:extLst>
                <a:ext uri="{FF2B5EF4-FFF2-40B4-BE49-F238E27FC236}">
                  <a16:creationId xmlns:a16="http://schemas.microsoft.com/office/drawing/2014/main" id="{855ECAFF-D96F-0A4B-A903-75CD1261F2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0" name="Picture 103">
              <a:extLst>
                <a:ext uri="{FF2B5EF4-FFF2-40B4-BE49-F238E27FC236}">
                  <a16:creationId xmlns:a16="http://schemas.microsoft.com/office/drawing/2014/main" id="{80F9BB19-CD15-FB42-B3FA-EC799317A5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1" name="Picture 104">
              <a:extLst>
                <a:ext uri="{FF2B5EF4-FFF2-40B4-BE49-F238E27FC236}">
                  <a16:creationId xmlns:a16="http://schemas.microsoft.com/office/drawing/2014/main" id="{61916286-8BD2-6749-B3BE-40DFC2962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42" name="Rectangle 105">
              <a:extLst>
                <a:ext uri="{FF2B5EF4-FFF2-40B4-BE49-F238E27FC236}">
                  <a16:creationId xmlns:a16="http://schemas.microsoft.com/office/drawing/2014/main" id="{3D1DBADA-64A4-584E-914A-873F1C7B7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43" name="Picture 106">
              <a:extLst>
                <a:ext uri="{FF2B5EF4-FFF2-40B4-BE49-F238E27FC236}">
                  <a16:creationId xmlns:a16="http://schemas.microsoft.com/office/drawing/2014/main" id="{31313619-C2F3-634B-9919-C791010EBD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4" name="Picture 107">
              <a:extLst>
                <a:ext uri="{FF2B5EF4-FFF2-40B4-BE49-F238E27FC236}">
                  <a16:creationId xmlns:a16="http://schemas.microsoft.com/office/drawing/2014/main" id="{11BF31AD-D74F-814D-8810-5B7C721E51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5" name="Picture 108">
              <a:extLst>
                <a:ext uri="{FF2B5EF4-FFF2-40B4-BE49-F238E27FC236}">
                  <a16:creationId xmlns:a16="http://schemas.microsoft.com/office/drawing/2014/main" id="{1916C3C4-B5F5-024D-846F-DACB1926B8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46" name="Rectangle 109">
              <a:extLst>
                <a:ext uri="{FF2B5EF4-FFF2-40B4-BE49-F238E27FC236}">
                  <a16:creationId xmlns:a16="http://schemas.microsoft.com/office/drawing/2014/main" id="{7DB32AAE-D985-5D45-9A83-AAF6D7B44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47" name="Rectangle 110">
              <a:extLst>
                <a:ext uri="{FF2B5EF4-FFF2-40B4-BE49-F238E27FC236}">
                  <a16:creationId xmlns:a16="http://schemas.microsoft.com/office/drawing/2014/main" id="{572774D8-F5F4-264A-9A86-2617546BE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48" name="Picture 111">
              <a:extLst>
                <a:ext uri="{FF2B5EF4-FFF2-40B4-BE49-F238E27FC236}">
                  <a16:creationId xmlns:a16="http://schemas.microsoft.com/office/drawing/2014/main" id="{2B7EDC05-3A95-FE45-A902-96BD9A8D4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9" name="Picture 112">
              <a:extLst>
                <a:ext uri="{FF2B5EF4-FFF2-40B4-BE49-F238E27FC236}">
                  <a16:creationId xmlns:a16="http://schemas.microsoft.com/office/drawing/2014/main" id="{E396F6E2-EE21-6444-A1FE-866CE1EEF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0" name="Picture 113">
              <a:extLst>
                <a:ext uri="{FF2B5EF4-FFF2-40B4-BE49-F238E27FC236}">
                  <a16:creationId xmlns:a16="http://schemas.microsoft.com/office/drawing/2014/main" id="{27105E69-7F34-9440-8430-25873A47D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1" name="Rectangle 114">
              <a:extLst>
                <a:ext uri="{FF2B5EF4-FFF2-40B4-BE49-F238E27FC236}">
                  <a16:creationId xmlns:a16="http://schemas.microsoft.com/office/drawing/2014/main" id="{BE15DEC5-5B92-E742-9A50-FE3AB0D54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52" name="Picture 115">
              <a:extLst>
                <a:ext uri="{FF2B5EF4-FFF2-40B4-BE49-F238E27FC236}">
                  <a16:creationId xmlns:a16="http://schemas.microsoft.com/office/drawing/2014/main" id="{3711CF44-A68A-F84A-86AF-EFB1EEA0B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3" name="Picture 116">
              <a:extLst>
                <a:ext uri="{FF2B5EF4-FFF2-40B4-BE49-F238E27FC236}">
                  <a16:creationId xmlns:a16="http://schemas.microsoft.com/office/drawing/2014/main" id="{05054AA7-0DFE-B84C-9AB6-6A4414402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4" name="Picture 117">
              <a:extLst>
                <a:ext uri="{FF2B5EF4-FFF2-40B4-BE49-F238E27FC236}">
                  <a16:creationId xmlns:a16="http://schemas.microsoft.com/office/drawing/2014/main" id="{C9EBA41D-5ADA-4646-A70F-12C37FEE12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5" name="Picture 118">
              <a:extLst>
                <a:ext uri="{FF2B5EF4-FFF2-40B4-BE49-F238E27FC236}">
                  <a16:creationId xmlns:a16="http://schemas.microsoft.com/office/drawing/2014/main" id="{AEB696C7-BCFF-7E4C-9B05-47E8E74319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6" name="Rectangle 119">
              <a:extLst>
                <a:ext uri="{FF2B5EF4-FFF2-40B4-BE49-F238E27FC236}">
                  <a16:creationId xmlns:a16="http://schemas.microsoft.com/office/drawing/2014/main" id="{65478F81-8F46-2441-AE82-B7D8E5D50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57" name="Picture 120">
              <a:extLst>
                <a:ext uri="{FF2B5EF4-FFF2-40B4-BE49-F238E27FC236}">
                  <a16:creationId xmlns:a16="http://schemas.microsoft.com/office/drawing/2014/main" id="{BAD1E637-42B7-F845-A619-57B7A7592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8" name="Picture 121">
              <a:extLst>
                <a:ext uri="{FF2B5EF4-FFF2-40B4-BE49-F238E27FC236}">
                  <a16:creationId xmlns:a16="http://schemas.microsoft.com/office/drawing/2014/main" id="{78F06065-AD5C-434E-942D-7CB40446B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9" name="Rectangle 122">
              <a:extLst>
                <a:ext uri="{FF2B5EF4-FFF2-40B4-BE49-F238E27FC236}">
                  <a16:creationId xmlns:a16="http://schemas.microsoft.com/office/drawing/2014/main" id="{B7C0A222-3305-8640-8DE8-6E0B162D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60" name="Picture 123">
              <a:extLst>
                <a:ext uri="{FF2B5EF4-FFF2-40B4-BE49-F238E27FC236}">
                  <a16:creationId xmlns:a16="http://schemas.microsoft.com/office/drawing/2014/main" id="{DC9413BC-9060-974B-AEC4-944F81C137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1" name="Picture 124">
              <a:extLst>
                <a:ext uri="{FF2B5EF4-FFF2-40B4-BE49-F238E27FC236}">
                  <a16:creationId xmlns:a16="http://schemas.microsoft.com/office/drawing/2014/main" id="{D5EB62D9-2836-5249-ACB5-51F5FB88A3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2" name="Picture 125">
              <a:extLst>
                <a:ext uri="{FF2B5EF4-FFF2-40B4-BE49-F238E27FC236}">
                  <a16:creationId xmlns:a16="http://schemas.microsoft.com/office/drawing/2014/main" id="{31DA3B14-F025-0946-8427-49DAF19CBC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3" name="Picture 126">
              <a:extLst>
                <a:ext uri="{FF2B5EF4-FFF2-40B4-BE49-F238E27FC236}">
                  <a16:creationId xmlns:a16="http://schemas.microsoft.com/office/drawing/2014/main" id="{D671CD9F-E236-BC46-820B-89695EC292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4" name="Picture 127">
              <a:extLst>
                <a:ext uri="{FF2B5EF4-FFF2-40B4-BE49-F238E27FC236}">
                  <a16:creationId xmlns:a16="http://schemas.microsoft.com/office/drawing/2014/main" id="{A6A3A994-F10E-E642-A0D8-7828C0BD2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5" name="Picture 128">
              <a:extLst>
                <a:ext uri="{FF2B5EF4-FFF2-40B4-BE49-F238E27FC236}">
                  <a16:creationId xmlns:a16="http://schemas.microsoft.com/office/drawing/2014/main" id="{D230BEBE-D80A-F84E-B0F1-431F7DBAD8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66" name="Rectangle 129">
              <a:extLst>
                <a:ext uri="{FF2B5EF4-FFF2-40B4-BE49-F238E27FC236}">
                  <a16:creationId xmlns:a16="http://schemas.microsoft.com/office/drawing/2014/main" id="{FB8CBD37-A50B-6249-8430-743D83C7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67" name="Picture 130">
              <a:extLst>
                <a:ext uri="{FF2B5EF4-FFF2-40B4-BE49-F238E27FC236}">
                  <a16:creationId xmlns:a16="http://schemas.microsoft.com/office/drawing/2014/main" id="{849F74AA-2408-DD4B-9829-B7B0012B03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8" name="Picture 131">
              <a:extLst>
                <a:ext uri="{FF2B5EF4-FFF2-40B4-BE49-F238E27FC236}">
                  <a16:creationId xmlns:a16="http://schemas.microsoft.com/office/drawing/2014/main" id="{F144D47F-6EB7-7541-AFF9-A31F84D09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9" name="Picture 132">
              <a:extLst>
                <a:ext uri="{FF2B5EF4-FFF2-40B4-BE49-F238E27FC236}">
                  <a16:creationId xmlns:a16="http://schemas.microsoft.com/office/drawing/2014/main" id="{F6ECBE5A-4CA3-D140-9DDB-3A6F7B3D48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0" name="Picture 133">
              <a:extLst>
                <a:ext uri="{FF2B5EF4-FFF2-40B4-BE49-F238E27FC236}">
                  <a16:creationId xmlns:a16="http://schemas.microsoft.com/office/drawing/2014/main" id="{F9692DEC-6841-864F-9186-E5B01129EE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1" name="Picture 134">
              <a:extLst>
                <a:ext uri="{FF2B5EF4-FFF2-40B4-BE49-F238E27FC236}">
                  <a16:creationId xmlns:a16="http://schemas.microsoft.com/office/drawing/2014/main" id="{4944429F-C3EA-C140-BB4D-BFAE69AC1D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2" name="Picture 135">
              <a:extLst>
                <a:ext uri="{FF2B5EF4-FFF2-40B4-BE49-F238E27FC236}">
                  <a16:creationId xmlns:a16="http://schemas.microsoft.com/office/drawing/2014/main" id="{2F6AD65C-B90F-B44F-9BB2-F9114D3C6A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73" name="Rectangle 136">
              <a:extLst>
                <a:ext uri="{FF2B5EF4-FFF2-40B4-BE49-F238E27FC236}">
                  <a16:creationId xmlns:a16="http://schemas.microsoft.com/office/drawing/2014/main" id="{7BBA3283-2CE3-6441-B73C-27EF62A63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74" name="Picture 137">
              <a:extLst>
                <a:ext uri="{FF2B5EF4-FFF2-40B4-BE49-F238E27FC236}">
                  <a16:creationId xmlns:a16="http://schemas.microsoft.com/office/drawing/2014/main" id="{90890B88-719B-E246-BEDB-665273B36F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5" name="Picture 138">
              <a:extLst>
                <a:ext uri="{FF2B5EF4-FFF2-40B4-BE49-F238E27FC236}">
                  <a16:creationId xmlns:a16="http://schemas.microsoft.com/office/drawing/2014/main" id="{6E287D8D-FE4F-7845-BA8F-BFFA4CDEF1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6" name="Picture 139">
              <a:extLst>
                <a:ext uri="{FF2B5EF4-FFF2-40B4-BE49-F238E27FC236}">
                  <a16:creationId xmlns:a16="http://schemas.microsoft.com/office/drawing/2014/main" id="{D44ABC56-7847-0144-BBDE-E6A0D90E5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77" name="Rectangle 140">
              <a:extLst>
                <a:ext uri="{FF2B5EF4-FFF2-40B4-BE49-F238E27FC236}">
                  <a16:creationId xmlns:a16="http://schemas.microsoft.com/office/drawing/2014/main" id="{874A4E62-34B0-D146-A8B0-7BEA5AFA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78" name="Rectangle 141">
              <a:extLst>
                <a:ext uri="{FF2B5EF4-FFF2-40B4-BE49-F238E27FC236}">
                  <a16:creationId xmlns:a16="http://schemas.microsoft.com/office/drawing/2014/main" id="{2BCB4971-5F52-0949-A1C5-14695BBAF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79" name="Picture 142">
              <a:extLst>
                <a:ext uri="{FF2B5EF4-FFF2-40B4-BE49-F238E27FC236}">
                  <a16:creationId xmlns:a16="http://schemas.microsoft.com/office/drawing/2014/main" id="{46040BE4-80A1-D24E-BDFA-CD7466C50B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0" name="Picture 143">
              <a:extLst>
                <a:ext uri="{FF2B5EF4-FFF2-40B4-BE49-F238E27FC236}">
                  <a16:creationId xmlns:a16="http://schemas.microsoft.com/office/drawing/2014/main" id="{AD4412B7-252C-5241-AA8B-16D56E195E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1" name="Picture 144">
              <a:extLst>
                <a:ext uri="{FF2B5EF4-FFF2-40B4-BE49-F238E27FC236}">
                  <a16:creationId xmlns:a16="http://schemas.microsoft.com/office/drawing/2014/main" id="{F9DA9236-25DC-4947-8374-F3F5A521A8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82" name="Rectangle 145">
              <a:extLst>
                <a:ext uri="{FF2B5EF4-FFF2-40B4-BE49-F238E27FC236}">
                  <a16:creationId xmlns:a16="http://schemas.microsoft.com/office/drawing/2014/main" id="{9641B8D3-BBC5-2C41-8213-7A251B5B0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83" name="Picture 146">
              <a:extLst>
                <a:ext uri="{FF2B5EF4-FFF2-40B4-BE49-F238E27FC236}">
                  <a16:creationId xmlns:a16="http://schemas.microsoft.com/office/drawing/2014/main" id="{4E998227-1470-2C42-84CB-7BADACDAA5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4" name="Picture 147">
              <a:extLst>
                <a:ext uri="{FF2B5EF4-FFF2-40B4-BE49-F238E27FC236}">
                  <a16:creationId xmlns:a16="http://schemas.microsoft.com/office/drawing/2014/main" id="{0FE2F70C-E41F-E64B-BB8A-1F57636C5E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5" name="Picture 148">
              <a:extLst>
                <a:ext uri="{FF2B5EF4-FFF2-40B4-BE49-F238E27FC236}">
                  <a16:creationId xmlns:a16="http://schemas.microsoft.com/office/drawing/2014/main" id="{1E843C9E-DD4C-3049-969E-7E4BD68F67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6" name="Picture 149">
              <a:extLst>
                <a:ext uri="{FF2B5EF4-FFF2-40B4-BE49-F238E27FC236}">
                  <a16:creationId xmlns:a16="http://schemas.microsoft.com/office/drawing/2014/main" id="{5CFFC719-958F-B249-925F-341699E8C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7" name="Picture 150">
              <a:extLst>
                <a:ext uri="{FF2B5EF4-FFF2-40B4-BE49-F238E27FC236}">
                  <a16:creationId xmlns:a16="http://schemas.microsoft.com/office/drawing/2014/main" id="{662759EA-82F4-164D-926A-0571607B33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8" name="Picture 151">
              <a:extLst>
                <a:ext uri="{FF2B5EF4-FFF2-40B4-BE49-F238E27FC236}">
                  <a16:creationId xmlns:a16="http://schemas.microsoft.com/office/drawing/2014/main" id="{CD11C885-3497-EF4F-959F-D24EB114C8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89" name="Rectangle 152">
              <a:extLst>
                <a:ext uri="{FF2B5EF4-FFF2-40B4-BE49-F238E27FC236}">
                  <a16:creationId xmlns:a16="http://schemas.microsoft.com/office/drawing/2014/main" id="{EF9206B9-8210-2045-93AF-DAF92484A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90" name="Picture 153">
              <a:extLst>
                <a:ext uri="{FF2B5EF4-FFF2-40B4-BE49-F238E27FC236}">
                  <a16:creationId xmlns:a16="http://schemas.microsoft.com/office/drawing/2014/main" id="{60CEFDA8-26DD-E84D-A395-21DCD23C39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1" name="Picture 154">
              <a:extLst>
                <a:ext uri="{FF2B5EF4-FFF2-40B4-BE49-F238E27FC236}">
                  <a16:creationId xmlns:a16="http://schemas.microsoft.com/office/drawing/2014/main" id="{17F5CC46-4CE0-9947-A505-B23D557215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2" name="Picture 155">
              <a:extLst>
                <a:ext uri="{FF2B5EF4-FFF2-40B4-BE49-F238E27FC236}">
                  <a16:creationId xmlns:a16="http://schemas.microsoft.com/office/drawing/2014/main" id="{13DA8D9C-13D9-8B4E-AF13-6950E23B92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3" name="Picture 156">
              <a:extLst>
                <a:ext uri="{FF2B5EF4-FFF2-40B4-BE49-F238E27FC236}">
                  <a16:creationId xmlns:a16="http://schemas.microsoft.com/office/drawing/2014/main" id="{8F5FE1F6-FA2C-9D46-8D38-A53C4DDCE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4" name="Picture 157">
              <a:extLst>
                <a:ext uri="{FF2B5EF4-FFF2-40B4-BE49-F238E27FC236}">
                  <a16:creationId xmlns:a16="http://schemas.microsoft.com/office/drawing/2014/main" id="{3AEEAF54-A7E6-A146-B235-B2038F807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5" name="Picture 158">
              <a:extLst>
                <a:ext uri="{FF2B5EF4-FFF2-40B4-BE49-F238E27FC236}">
                  <a16:creationId xmlns:a16="http://schemas.microsoft.com/office/drawing/2014/main" id="{CE8C8DF1-7F61-BF4B-BA40-456F09E0C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96" name="Rectangle 159">
              <a:extLst>
                <a:ext uri="{FF2B5EF4-FFF2-40B4-BE49-F238E27FC236}">
                  <a16:creationId xmlns:a16="http://schemas.microsoft.com/office/drawing/2014/main" id="{AE51BBB3-07C9-694D-BFF7-0EBA0645A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97" name="Picture 160">
              <a:extLst>
                <a:ext uri="{FF2B5EF4-FFF2-40B4-BE49-F238E27FC236}">
                  <a16:creationId xmlns:a16="http://schemas.microsoft.com/office/drawing/2014/main" id="{C5A215AA-A2DB-8248-A8FD-D3B228F6A2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8" name="Picture 161">
              <a:extLst>
                <a:ext uri="{FF2B5EF4-FFF2-40B4-BE49-F238E27FC236}">
                  <a16:creationId xmlns:a16="http://schemas.microsoft.com/office/drawing/2014/main" id="{EB5447EA-272A-AE47-9D43-888DBE98E5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9" name="Picture 162">
              <a:extLst>
                <a:ext uri="{FF2B5EF4-FFF2-40B4-BE49-F238E27FC236}">
                  <a16:creationId xmlns:a16="http://schemas.microsoft.com/office/drawing/2014/main" id="{2A3B228D-8D28-3B4F-A999-FFBE6E8033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0" name="Rectangle 163">
              <a:extLst>
                <a:ext uri="{FF2B5EF4-FFF2-40B4-BE49-F238E27FC236}">
                  <a16:creationId xmlns:a16="http://schemas.microsoft.com/office/drawing/2014/main" id="{6C5AC305-93BC-C743-A7DB-09C9CC532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01" name="Picture 164">
              <a:extLst>
                <a:ext uri="{FF2B5EF4-FFF2-40B4-BE49-F238E27FC236}">
                  <a16:creationId xmlns:a16="http://schemas.microsoft.com/office/drawing/2014/main" id="{F5A4C126-EB1E-734E-B2C1-F577578ABB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2" name="Picture 165">
              <a:extLst>
                <a:ext uri="{FF2B5EF4-FFF2-40B4-BE49-F238E27FC236}">
                  <a16:creationId xmlns:a16="http://schemas.microsoft.com/office/drawing/2014/main" id="{925B8147-B435-044D-A0A7-4D611236D4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3" name="Picture 166">
              <a:extLst>
                <a:ext uri="{FF2B5EF4-FFF2-40B4-BE49-F238E27FC236}">
                  <a16:creationId xmlns:a16="http://schemas.microsoft.com/office/drawing/2014/main" id="{CEEABF55-93BC-3345-ACF2-C7CEE508E9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4" name="Rectangle 167">
              <a:extLst>
                <a:ext uri="{FF2B5EF4-FFF2-40B4-BE49-F238E27FC236}">
                  <a16:creationId xmlns:a16="http://schemas.microsoft.com/office/drawing/2014/main" id="{4F605773-1EB7-EC4B-8FE7-C4349D771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05" name="Picture 168">
              <a:extLst>
                <a:ext uri="{FF2B5EF4-FFF2-40B4-BE49-F238E27FC236}">
                  <a16:creationId xmlns:a16="http://schemas.microsoft.com/office/drawing/2014/main" id="{89021E20-4D2E-D847-97AD-8490A08F7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6" name="Picture 169">
              <a:extLst>
                <a:ext uri="{FF2B5EF4-FFF2-40B4-BE49-F238E27FC236}">
                  <a16:creationId xmlns:a16="http://schemas.microsoft.com/office/drawing/2014/main" id="{C4C58B09-B134-944C-AFC9-FB3861C149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7" name="Picture 170">
              <a:extLst>
                <a:ext uri="{FF2B5EF4-FFF2-40B4-BE49-F238E27FC236}">
                  <a16:creationId xmlns:a16="http://schemas.microsoft.com/office/drawing/2014/main" id="{37519AC6-2D58-7E4A-911B-F0DA932B5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8" name="Rectangle 171">
              <a:extLst>
                <a:ext uri="{FF2B5EF4-FFF2-40B4-BE49-F238E27FC236}">
                  <a16:creationId xmlns:a16="http://schemas.microsoft.com/office/drawing/2014/main" id="{10F8D29B-4C88-BC40-8C30-CE319E86F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09" name="Rectangle 172">
              <a:extLst>
                <a:ext uri="{FF2B5EF4-FFF2-40B4-BE49-F238E27FC236}">
                  <a16:creationId xmlns:a16="http://schemas.microsoft.com/office/drawing/2014/main" id="{8BB86CBE-C423-0740-8ED4-B6091942C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0" name="Picture 173">
              <a:extLst>
                <a:ext uri="{FF2B5EF4-FFF2-40B4-BE49-F238E27FC236}">
                  <a16:creationId xmlns:a16="http://schemas.microsoft.com/office/drawing/2014/main" id="{56BC8BAB-0F1A-2D48-80AC-EE5A74F86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1" name="Picture 174">
              <a:extLst>
                <a:ext uri="{FF2B5EF4-FFF2-40B4-BE49-F238E27FC236}">
                  <a16:creationId xmlns:a16="http://schemas.microsoft.com/office/drawing/2014/main" id="{672E1E34-7700-3740-9034-E4CA8D778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2" name="Picture 175">
              <a:extLst>
                <a:ext uri="{FF2B5EF4-FFF2-40B4-BE49-F238E27FC236}">
                  <a16:creationId xmlns:a16="http://schemas.microsoft.com/office/drawing/2014/main" id="{2C244111-EB5E-9442-A9CA-68A7D9896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3" name="Picture 176">
              <a:extLst>
                <a:ext uri="{FF2B5EF4-FFF2-40B4-BE49-F238E27FC236}">
                  <a16:creationId xmlns:a16="http://schemas.microsoft.com/office/drawing/2014/main" id="{6038E9F5-DB08-6D4D-B996-D7769E8B4C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4" name="Picture 177">
              <a:extLst>
                <a:ext uri="{FF2B5EF4-FFF2-40B4-BE49-F238E27FC236}">
                  <a16:creationId xmlns:a16="http://schemas.microsoft.com/office/drawing/2014/main" id="{974881F6-B31A-3041-9F1B-935D2FAA6D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15" name="Rectangle 178">
              <a:extLst>
                <a:ext uri="{FF2B5EF4-FFF2-40B4-BE49-F238E27FC236}">
                  <a16:creationId xmlns:a16="http://schemas.microsoft.com/office/drawing/2014/main" id="{7262DFC9-ED30-644D-91CF-91A4BF5D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6" name="Picture 179">
              <a:extLst>
                <a:ext uri="{FF2B5EF4-FFF2-40B4-BE49-F238E27FC236}">
                  <a16:creationId xmlns:a16="http://schemas.microsoft.com/office/drawing/2014/main" id="{6F496A61-9ED9-F64E-ADB1-6B20D7AC52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7" name="Picture 180">
              <a:extLst>
                <a:ext uri="{FF2B5EF4-FFF2-40B4-BE49-F238E27FC236}">
                  <a16:creationId xmlns:a16="http://schemas.microsoft.com/office/drawing/2014/main" id="{96DF6ECA-15AB-A44F-BB51-F2E3486171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18" name="Rectangle 181">
              <a:extLst>
                <a:ext uri="{FF2B5EF4-FFF2-40B4-BE49-F238E27FC236}">
                  <a16:creationId xmlns:a16="http://schemas.microsoft.com/office/drawing/2014/main" id="{3B857DC8-71A2-6B48-9D65-E61B2D8F5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9" name="Picture 182">
              <a:extLst>
                <a:ext uri="{FF2B5EF4-FFF2-40B4-BE49-F238E27FC236}">
                  <a16:creationId xmlns:a16="http://schemas.microsoft.com/office/drawing/2014/main" id="{B49C1FDF-12DB-9447-88C9-3DB2C1E216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0" name="Picture 183">
              <a:extLst>
                <a:ext uri="{FF2B5EF4-FFF2-40B4-BE49-F238E27FC236}">
                  <a16:creationId xmlns:a16="http://schemas.microsoft.com/office/drawing/2014/main" id="{B8FF4B99-79CA-3244-96BE-6A4F008BB9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21" name="Rectangle 184">
              <a:extLst>
                <a:ext uri="{FF2B5EF4-FFF2-40B4-BE49-F238E27FC236}">
                  <a16:creationId xmlns:a16="http://schemas.microsoft.com/office/drawing/2014/main" id="{68C24075-B68E-1F47-95F6-84CA1A38E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22" name="Picture 185">
              <a:extLst>
                <a:ext uri="{FF2B5EF4-FFF2-40B4-BE49-F238E27FC236}">
                  <a16:creationId xmlns:a16="http://schemas.microsoft.com/office/drawing/2014/main" id="{1D250C3B-459D-FE47-8AF3-F54385658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3" name="Picture 186">
              <a:extLst>
                <a:ext uri="{FF2B5EF4-FFF2-40B4-BE49-F238E27FC236}">
                  <a16:creationId xmlns:a16="http://schemas.microsoft.com/office/drawing/2014/main" id="{295537AD-ED2A-0947-9FC9-3AACD70E62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4" name="Picture 187">
              <a:extLst>
                <a:ext uri="{FF2B5EF4-FFF2-40B4-BE49-F238E27FC236}">
                  <a16:creationId xmlns:a16="http://schemas.microsoft.com/office/drawing/2014/main" id="{89E85350-EDDE-A44C-A2D1-6C721B0B94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25" name="Rectangle 188">
              <a:extLst>
                <a:ext uri="{FF2B5EF4-FFF2-40B4-BE49-F238E27FC236}">
                  <a16:creationId xmlns:a16="http://schemas.microsoft.com/office/drawing/2014/main" id="{9EC8FE7E-C66D-AB4E-9071-B9A771EA4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26" name="Picture 189">
              <a:extLst>
                <a:ext uri="{FF2B5EF4-FFF2-40B4-BE49-F238E27FC236}">
                  <a16:creationId xmlns:a16="http://schemas.microsoft.com/office/drawing/2014/main" id="{79C897CD-EF72-4446-97DC-D11D86D48E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7" name="Picture 190">
              <a:extLst>
                <a:ext uri="{FF2B5EF4-FFF2-40B4-BE49-F238E27FC236}">
                  <a16:creationId xmlns:a16="http://schemas.microsoft.com/office/drawing/2014/main" id="{5297DF7D-8040-894B-89F7-105D2E3ADF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8" name="Picture 191">
              <a:extLst>
                <a:ext uri="{FF2B5EF4-FFF2-40B4-BE49-F238E27FC236}">
                  <a16:creationId xmlns:a16="http://schemas.microsoft.com/office/drawing/2014/main" id="{75CC61FB-957B-B148-929C-7FD93BC83F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9" name="Picture 192">
              <a:extLst>
                <a:ext uri="{FF2B5EF4-FFF2-40B4-BE49-F238E27FC236}">
                  <a16:creationId xmlns:a16="http://schemas.microsoft.com/office/drawing/2014/main" id="{C05ACEC0-CE60-6F49-8335-EF42BED3C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0" name="Picture 193">
              <a:extLst>
                <a:ext uri="{FF2B5EF4-FFF2-40B4-BE49-F238E27FC236}">
                  <a16:creationId xmlns:a16="http://schemas.microsoft.com/office/drawing/2014/main" id="{E6101C6F-0B4D-3145-8F11-B569B31502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1" name="Picture 194">
              <a:extLst>
                <a:ext uri="{FF2B5EF4-FFF2-40B4-BE49-F238E27FC236}">
                  <a16:creationId xmlns:a16="http://schemas.microsoft.com/office/drawing/2014/main" id="{884B0617-FCBE-6440-88FC-0B2FBC60D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2" name="Picture 195">
              <a:extLst>
                <a:ext uri="{FF2B5EF4-FFF2-40B4-BE49-F238E27FC236}">
                  <a16:creationId xmlns:a16="http://schemas.microsoft.com/office/drawing/2014/main" id="{97A867F5-AFA2-1D42-8920-86CD45011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3" name="Picture 196">
              <a:extLst>
                <a:ext uri="{FF2B5EF4-FFF2-40B4-BE49-F238E27FC236}">
                  <a16:creationId xmlns:a16="http://schemas.microsoft.com/office/drawing/2014/main" id="{840239B0-6719-074E-93BF-A59937AD1C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4" name="Picture 197">
              <a:extLst>
                <a:ext uri="{FF2B5EF4-FFF2-40B4-BE49-F238E27FC236}">
                  <a16:creationId xmlns:a16="http://schemas.microsoft.com/office/drawing/2014/main" id="{B017D6E5-4385-FB45-A3D2-4C5E546226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35" name="Rectangle 198">
              <a:extLst>
                <a:ext uri="{FF2B5EF4-FFF2-40B4-BE49-F238E27FC236}">
                  <a16:creationId xmlns:a16="http://schemas.microsoft.com/office/drawing/2014/main" id="{E8148213-52AE-FB44-B504-9A4FD2C9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36" name="Picture 199">
              <a:extLst>
                <a:ext uri="{FF2B5EF4-FFF2-40B4-BE49-F238E27FC236}">
                  <a16:creationId xmlns:a16="http://schemas.microsoft.com/office/drawing/2014/main" id="{1728B8EE-D30D-A04E-A547-9E2C1B26B0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7" name="Picture 200">
              <a:extLst>
                <a:ext uri="{FF2B5EF4-FFF2-40B4-BE49-F238E27FC236}">
                  <a16:creationId xmlns:a16="http://schemas.microsoft.com/office/drawing/2014/main" id="{8F9AE7CE-C5AF-5E4D-9860-5F09083A5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8" name="Picture 201">
              <a:extLst>
                <a:ext uri="{FF2B5EF4-FFF2-40B4-BE49-F238E27FC236}">
                  <a16:creationId xmlns:a16="http://schemas.microsoft.com/office/drawing/2014/main" id="{78532E3E-BA38-D44E-B92C-7AE1942D92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39" name="Rectangle 202">
              <a:extLst>
                <a:ext uri="{FF2B5EF4-FFF2-40B4-BE49-F238E27FC236}">
                  <a16:creationId xmlns:a16="http://schemas.microsoft.com/office/drawing/2014/main" id="{A884F8C6-7673-1244-9014-63D57E1BB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40" name="Rectangle 203">
              <a:extLst>
                <a:ext uri="{FF2B5EF4-FFF2-40B4-BE49-F238E27FC236}">
                  <a16:creationId xmlns:a16="http://schemas.microsoft.com/office/drawing/2014/main" id="{3A85758E-BA3D-7A49-97A8-E4D2218F2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41" name="Picture 204">
              <a:extLst>
                <a:ext uri="{FF2B5EF4-FFF2-40B4-BE49-F238E27FC236}">
                  <a16:creationId xmlns:a16="http://schemas.microsoft.com/office/drawing/2014/main" id="{DB1EDCD5-C32C-4349-A089-A4A4BF46D6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2" name="Picture 205">
              <a:extLst>
                <a:ext uri="{FF2B5EF4-FFF2-40B4-BE49-F238E27FC236}">
                  <a16:creationId xmlns:a16="http://schemas.microsoft.com/office/drawing/2014/main" id="{BFB365D2-1469-3E47-BA6F-FB7A29BE1F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3" name="Picture 206">
              <a:extLst>
                <a:ext uri="{FF2B5EF4-FFF2-40B4-BE49-F238E27FC236}">
                  <a16:creationId xmlns:a16="http://schemas.microsoft.com/office/drawing/2014/main" id="{4F4645DF-F9E0-4A4D-B5B0-C2CAEC9C1B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4" name="Picture 207">
              <a:extLst>
                <a:ext uri="{FF2B5EF4-FFF2-40B4-BE49-F238E27FC236}">
                  <a16:creationId xmlns:a16="http://schemas.microsoft.com/office/drawing/2014/main" id="{46B61E84-3D19-E643-9DB0-8E9C832A51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5" name="Picture 208">
              <a:extLst>
                <a:ext uri="{FF2B5EF4-FFF2-40B4-BE49-F238E27FC236}">
                  <a16:creationId xmlns:a16="http://schemas.microsoft.com/office/drawing/2014/main" id="{41E28E61-016E-B943-8BD4-CBF340E3C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46" name="Rectangle 209">
              <a:extLst>
                <a:ext uri="{FF2B5EF4-FFF2-40B4-BE49-F238E27FC236}">
                  <a16:creationId xmlns:a16="http://schemas.microsoft.com/office/drawing/2014/main" id="{4DF49204-1F5B-4148-AA8D-20E4D5DB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47" name="Picture 210">
              <a:extLst>
                <a:ext uri="{FF2B5EF4-FFF2-40B4-BE49-F238E27FC236}">
                  <a16:creationId xmlns:a16="http://schemas.microsoft.com/office/drawing/2014/main" id="{79E33682-C24F-D848-A698-88A1B401B9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8" name="Picture 211">
              <a:extLst>
                <a:ext uri="{FF2B5EF4-FFF2-40B4-BE49-F238E27FC236}">
                  <a16:creationId xmlns:a16="http://schemas.microsoft.com/office/drawing/2014/main" id="{418403DC-8552-DC4F-9BA1-5D20D880A3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9" name="Picture 212">
              <a:extLst>
                <a:ext uri="{FF2B5EF4-FFF2-40B4-BE49-F238E27FC236}">
                  <a16:creationId xmlns:a16="http://schemas.microsoft.com/office/drawing/2014/main" id="{69065511-ED39-484A-A394-D6DC74569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0" name="Picture 213">
              <a:extLst>
                <a:ext uri="{FF2B5EF4-FFF2-40B4-BE49-F238E27FC236}">
                  <a16:creationId xmlns:a16="http://schemas.microsoft.com/office/drawing/2014/main" id="{0F81FE58-EDB5-104B-AEC5-6795A086C6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51" name="Rectangle 214">
              <a:extLst>
                <a:ext uri="{FF2B5EF4-FFF2-40B4-BE49-F238E27FC236}">
                  <a16:creationId xmlns:a16="http://schemas.microsoft.com/office/drawing/2014/main" id="{793E025B-14E4-3E42-8C10-770D15DD7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52" name="Picture 215">
              <a:extLst>
                <a:ext uri="{FF2B5EF4-FFF2-40B4-BE49-F238E27FC236}">
                  <a16:creationId xmlns:a16="http://schemas.microsoft.com/office/drawing/2014/main" id="{43EC1860-5289-4745-94D0-51E0C978B5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3" name="Picture 216">
              <a:extLst>
                <a:ext uri="{FF2B5EF4-FFF2-40B4-BE49-F238E27FC236}">
                  <a16:creationId xmlns:a16="http://schemas.microsoft.com/office/drawing/2014/main" id="{6AB389EE-57F8-774D-889B-0D5EEFF66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4" name="Picture 217">
              <a:extLst>
                <a:ext uri="{FF2B5EF4-FFF2-40B4-BE49-F238E27FC236}">
                  <a16:creationId xmlns:a16="http://schemas.microsoft.com/office/drawing/2014/main" id="{A5CB442A-B58E-694D-B9EF-E2C6ABFE94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55" name="Rectangle 218">
              <a:extLst>
                <a:ext uri="{FF2B5EF4-FFF2-40B4-BE49-F238E27FC236}">
                  <a16:creationId xmlns:a16="http://schemas.microsoft.com/office/drawing/2014/main" id="{A4169B82-9163-F04F-9372-71CE62367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56" name="Picture 219">
              <a:extLst>
                <a:ext uri="{FF2B5EF4-FFF2-40B4-BE49-F238E27FC236}">
                  <a16:creationId xmlns:a16="http://schemas.microsoft.com/office/drawing/2014/main" id="{6B6C5BA2-0664-2546-A0FD-FB598B305A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7" name="Picture 220">
              <a:extLst>
                <a:ext uri="{FF2B5EF4-FFF2-40B4-BE49-F238E27FC236}">
                  <a16:creationId xmlns:a16="http://schemas.microsoft.com/office/drawing/2014/main" id="{5EDCAA07-C917-8842-8539-5BBB817B0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8" name="Picture 221">
              <a:extLst>
                <a:ext uri="{FF2B5EF4-FFF2-40B4-BE49-F238E27FC236}">
                  <a16:creationId xmlns:a16="http://schemas.microsoft.com/office/drawing/2014/main" id="{69175161-05AC-C14B-A62E-6FC26F842E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9" name="Picture 222">
              <a:extLst>
                <a:ext uri="{FF2B5EF4-FFF2-40B4-BE49-F238E27FC236}">
                  <a16:creationId xmlns:a16="http://schemas.microsoft.com/office/drawing/2014/main" id="{22EA2439-9C62-3044-89E6-56CF984C8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0" name="Picture 223">
              <a:extLst>
                <a:ext uri="{FF2B5EF4-FFF2-40B4-BE49-F238E27FC236}">
                  <a16:creationId xmlns:a16="http://schemas.microsoft.com/office/drawing/2014/main" id="{05BA6FFF-6F7A-9346-BB95-E4A0656EC8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1" name="Picture 224">
              <a:extLst>
                <a:ext uri="{FF2B5EF4-FFF2-40B4-BE49-F238E27FC236}">
                  <a16:creationId xmlns:a16="http://schemas.microsoft.com/office/drawing/2014/main" id="{F6C54B1A-9B58-5041-AE32-AB7BB8A84D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62" name="Rectangle 225">
              <a:extLst>
                <a:ext uri="{FF2B5EF4-FFF2-40B4-BE49-F238E27FC236}">
                  <a16:creationId xmlns:a16="http://schemas.microsoft.com/office/drawing/2014/main" id="{091BD43D-BC45-D043-925A-306CD79C5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63" name="Picture 226">
              <a:extLst>
                <a:ext uri="{FF2B5EF4-FFF2-40B4-BE49-F238E27FC236}">
                  <a16:creationId xmlns:a16="http://schemas.microsoft.com/office/drawing/2014/main" id="{EE754C59-A5A4-9D4C-BC36-2503B25EC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4" name="Picture 227">
              <a:extLst>
                <a:ext uri="{FF2B5EF4-FFF2-40B4-BE49-F238E27FC236}">
                  <a16:creationId xmlns:a16="http://schemas.microsoft.com/office/drawing/2014/main" id="{B6D80413-C036-734F-B3B4-5E67BA4D4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5" name="Picture 228">
              <a:extLst>
                <a:ext uri="{FF2B5EF4-FFF2-40B4-BE49-F238E27FC236}">
                  <a16:creationId xmlns:a16="http://schemas.microsoft.com/office/drawing/2014/main" id="{7AF95860-DCF7-074B-A53B-4229E43B16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66" name="Rectangle 229">
              <a:extLst>
                <a:ext uri="{FF2B5EF4-FFF2-40B4-BE49-F238E27FC236}">
                  <a16:creationId xmlns:a16="http://schemas.microsoft.com/office/drawing/2014/main" id="{AED222E4-1A31-8A4D-8689-46B3B2609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67" name="Picture 230">
              <a:extLst>
                <a:ext uri="{FF2B5EF4-FFF2-40B4-BE49-F238E27FC236}">
                  <a16:creationId xmlns:a16="http://schemas.microsoft.com/office/drawing/2014/main" id="{FB751D82-B621-5C42-8057-C8376EAC66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8" name="Picture 231">
              <a:extLst>
                <a:ext uri="{FF2B5EF4-FFF2-40B4-BE49-F238E27FC236}">
                  <a16:creationId xmlns:a16="http://schemas.microsoft.com/office/drawing/2014/main" id="{BC452A11-9600-0043-8667-50A111DDF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9" name="Picture 232">
              <a:extLst>
                <a:ext uri="{FF2B5EF4-FFF2-40B4-BE49-F238E27FC236}">
                  <a16:creationId xmlns:a16="http://schemas.microsoft.com/office/drawing/2014/main" id="{81639AD1-8549-F045-9C62-39358AF4E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70" name="Rectangle 233">
              <a:extLst>
                <a:ext uri="{FF2B5EF4-FFF2-40B4-BE49-F238E27FC236}">
                  <a16:creationId xmlns:a16="http://schemas.microsoft.com/office/drawing/2014/main" id="{6896F0D7-B061-1341-BB9C-E98D325D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71" name="Rectangle 234">
              <a:extLst>
                <a:ext uri="{FF2B5EF4-FFF2-40B4-BE49-F238E27FC236}">
                  <a16:creationId xmlns:a16="http://schemas.microsoft.com/office/drawing/2014/main" id="{3F7954CA-53DF-1C4E-AC40-AA622ED7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72" name="Picture 235">
              <a:extLst>
                <a:ext uri="{FF2B5EF4-FFF2-40B4-BE49-F238E27FC236}">
                  <a16:creationId xmlns:a16="http://schemas.microsoft.com/office/drawing/2014/main" id="{F4DFA4A3-0B94-DB4F-80E3-AE3CBE8AF3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3" name="Picture 236">
              <a:extLst>
                <a:ext uri="{FF2B5EF4-FFF2-40B4-BE49-F238E27FC236}">
                  <a16:creationId xmlns:a16="http://schemas.microsoft.com/office/drawing/2014/main" id="{EDF7B869-A644-1F4D-B298-537383CD7A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4" name="Picture 237">
              <a:extLst>
                <a:ext uri="{FF2B5EF4-FFF2-40B4-BE49-F238E27FC236}">
                  <a16:creationId xmlns:a16="http://schemas.microsoft.com/office/drawing/2014/main" id="{DCAD5E2E-887C-0C49-A558-9C58622751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5" name="Picture 238">
              <a:extLst>
                <a:ext uri="{FF2B5EF4-FFF2-40B4-BE49-F238E27FC236}">
                  <a16:creationId xmlns:a16="http://schemas.microsoft.com/office/drawing/2014/main" id="{CF0AFD13-2252-0142-AC0F-568C0FDFB9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6" name="Picture 239">
              <a:extLst>
                <a:ext uri="{FF2B5EF4-FFF2-40B4-BE49-F238E27FC236}">
                  <a16:creationId xmlns:a16="http://schemas.microsoft.com/office/drawing/2014/main" id="{D85ED942-DCBF-8846-8E67-D838F8F7B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7" name="Picture 240">
              <a:extLst>
                <a:ext uri="{FF2B5EF4-FFF2-40B4-BE49-F238E27FC236}">
                  <a16:creationId xmlns:a16="http://schemas.microsoft.com/office/drawing/2014/main" id="{C1C1ABBA-37B3-3147-B7CE-1E08113FD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8" name="Picture 241">
              <a:extLst>
                <a:ext uri="{FF2B5EF4-FFF2-40B4-BE49-F238E27FC236}">
                  <a16:creationId xmlns:a16="http://schemas.microsoft.com/office/drawing/2014/main" id="{C61734B1-8B1B-E54D-B493-AED980687D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79" name="Rectangle 242">
              <a:extLst>
                <a:ext uri="{FF2B5EF4-FFF2-40B4-BE49-F238E27FC236}">
                  <a16:creationId xmlns:a16="http://schemas.microsoft.com/office/drawing/2014/main" id="{8FE5E7C1-784C-0A42-8D61-2AEE1665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0" name="Picture 243">
              <a:extLst>
                <a:ext uri="{FF2B5EF4-FFF2-40B4-BE49-F238E27FC236}">
                  <a16:creationId xmlns:a16="http://schemas.microsoft.com/office/drawing/2014/main" id="{D0B3B431-E5DA-4444-8FC7-3572B08D28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1" name="Picture 244">
              <a:extLst>
                <a:ext uri="{FF2B5EF4-FFF2-40B4-BE49-F238E27FC236}">
                  <a16:creationId xmlns:a16="http://schemas.microsoft.com/office/drawing/2014/main" id="{E3777D7D-BD69-8E4E-9A14-5F79B1C3E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82" name="Rectangle 245">
              <a:extLst>
                <a:ext uri="{FF2B5EF4-FFF2-40B4-BE49-F238E27FC236}">
                  <a16:creationId xmlns:a16="http://schemas.microsoft.com/office/drawing/2014/main" id="{84349D67-0FF5-8640-80AA-359966098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3" name="Picture 246">
              <a:extLst>
                <a:ext uri="{FF2B5EF4-FFF2-40B4-BE49-F238E27FC236}">
                  <a16:creationId xmlns:a16="http://schemas.microsoft.com/office/drawing/2014/main" id="{06563D37-86E5-AC4C-89C5-41D663ADD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4" name="Picture 247">
              <a:extLst>
                <a:ext uri="{FF2B5EF4-FFF2-40B4-BE49-F238E27FC236}">
                  <a16:creationId xmlns:a16="http://schemas.microsoft.com/office/drawing/2014/main" id="{6244D226-9338-AC4E-8F6B-76F530E61C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5" name="Picture 248">
              <a:extLst>
                <a:ext uri="{FF2B5EF4-FFF2-40B4-BE49-F238E27FC236}">
                  <a16:creationId xmlns:a16="http://schemas.microsoft.com/office/drawing/2014/main" id="{13288CBF-3A11-9E4C-9697-F4E4D3F0C8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86" name="Rectangle 249">
              <a:extLst>
                <a:ext uri="{FF2B5EF4-FFF2-40B4-BE49-F238E27FC236}">
                  <a16:creationId xmlns:a16="http://schemas.microsoft.com/office/drawing/2014/main" id="{9C8F97A6-CDE0-A044-A7F4-6C48D62C1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7" name="Picture 250">
              <a:extLst>
                <a:ext uri="{FF2B5EF4-FFF2-40B4-BE49-F238E27FC236}">
                  <a16:creationId xmlns:a16="http://schemas.microsoft.com/office/drawing/2014/main" id="{3309BD8F-D259-664E-A495-22A2E327F7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8" name="Picture 251">
              <a:extLst>
                <a:ext uri="{FF2B5EF4-FFF2-40B4-BE49-F238E27FC236}">
                  <a16:creationId xmlns:a16="http://schemas.microsoft.com/office/drawing/2014/main" id="{4F26C0DC-8FDD-F543-BB03-9D4FDFA61B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9" name="Picture 252">
              <a:extLst>
                <a:ext uri="{FF2B5EF4-FFF2-40B4-BE49-F238E27FC236}">
                  <a16:creationId xmlns:a16="http://schemas.microsoft.com/office/drawing/2014/main" id="{651E0A2C-D265-9E45-9D99-DEF3D4484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90" name="Rectangle 253">
              <a:extLst>
                <a:ext uri="{FF2B5EF4-FFF2-40B4-BE49-F238E27FC236}">
                  <a16:creationId xmlns:a16="http://schemas.microsoft.com/office/drawing/2014/main" id="{1D25761E-E50D-B643-9CC2-7F9D433C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91" name="Picture 254">
              <a:extLst>
                <a:ext uri="{FF2B5EF4-FFF2-40B4-BE49-F238E27FC236}">
                  <a16:creationId xmlns:a16="http://schemas.microsoft.com/office/drawing/2014/main" id="{A11F5035-C61F-9247-B0C1-FAD276A31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2" name="Picture 255">
              <a:extLst>
                <a:ext uri="{FF2B5EF4-FFF2-40B4-BE49-F238E27FC236}">
                  <a16:creationId xmlns:a16="http://schemas.microsoft.com/office/drawing/2014/main" id="{8EF7340D-B3D5-8A46-A987-97FA062D6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3" name="Picture 256">
              <a:extLst>
                <a:ext uri="{FF2B5EF4-FFF2-40B4-BE49-F238E27FC236}">
                  <a16:creationId xmlns:a16="http://schemas.microsoft.com/office/drawing/2014/main" id="{7CBEA028-63E0-8842-BEAD-7FB577204A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4" name="Picture 257">
              <a:extLst>
                <a:ext uri="{FF2B5EF4-FFF2-40B4-BE49-F238E27FC236}">
                  <a16:creationId xmlns:a16="http://schemas.microsoft.com/office/drawing/2014/main" id="{C07103D9-574F-F044-860C-93FDC79AD7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5" name="Picture 258">
              <a:extLst>
                <a:ext uri="{FF2B5EF4-FFF2-40B4-BE49-F238E27FC236}">
                  <a16:creationId xmlns:a16="http://schemas.microsoft.com/office/drawing/2014/main" id="{E0F2F0A5-30CC-624E-975D-548661563E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6" name="Picture 259">
              <a:extLst>
                <a:ext uri="{FF2B5EF4-FFF2-40B4-BE49-F238E27FC236}">
                  <a16:creationId xmlns:a16="http://schemas.microsoft.com/office/drawing/2014/main" id="{96E6515E-2DC7-3F48-91B4-EA31940E3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97" name="Rectangle 260">
              <a:extLst>
                <a:ext uri="{FF2B5EF4-FFF2-40B4-BE49-F238E27FC236}">
                  <a16:creationId xmlns:a16="http://schemas.microsoft.com/office/drawing/2014/main" id="{58F2AD95-FDE3-5C42-B87E-1A2A00BA6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98" name="Picture 261">
              <a:extLst>
                <a:ext uri="{FF2B5EF4-FFF2-40B4-BE49-F238E27FC236}">
                  <a16:creationId xmlns:a16="http://schemas.microsoft.com/office/drawing/2014/main" id="{C44BE7A4-5595-A648-9BE5-122A707E51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9" name="Picture 262">
              <a:extLst>
                <a:ext uri="{FF2B5EF4-FFF2-40B4-BE49-F238E27FC236}">
                  <a16:creationId xmlns:a16="http://schemas.microsoft.com/office/drawing/2014/main" id="{0CBE3F3D-B4FF-5642-95D7-DB6C3D224B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0" name="Picture 263">
              <a:extLst>
                <a:ext uri="{FF2B5EF4-FFF2-40B4-BE49-F238E27FC236}">
                  <a16:creationId xmlns:a16="http://schemas.microsoft.com/office/drawing/2014/main" id="{154A3C6E-24A8-334C-A07A-E70E47F063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01" name="Rectangle 264">
              <a:extLst>
                <a:ext uri="{FF2B5EF4-FFF2-40B4-BE49-F238E27FC236}">
                  <a16:creationId xmlns:a16="http://schemas.microsoft.com/office/drawing/2014/main" id="{08CBAFC8-9052-0E4C-9790-398BCE799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302" name="Rectangle 265">
              <a:extLst>
                <a:ext uri="{FF2B5EF4-FFF2-40B4-BE49-F238E27FC236}">
                  <a16:creationId xmlns:a16="http://schemas.microsoft.com/office/drawing/2014/main" id="{A66956F4-90AE-8C4C-B102-EACBDDDCF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03" name="Picture 266">
              <a:extLst>
                <a:ext uri="{FF2B5EF4-FFF2-40B4-BE49-F238E27FC236}">
                  <a16:creationId xmlns:a16="http://schemas.microsoft.com/office/drawing/2014/main" id="{A2D944FD-67C6-1E40-AE9E-3C2A32FF7E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4" name="Picture 267">
              <a:extLst>
                <a:ext uri="{FF2B5EF4-FFF2-40B4-BE49-F238E27FC236}">
                  <a16:creationId xmlns:a16="http://schemas.microsoft.com/office/drawing/2014/main" id="{3136DE7B-FEBA-3745-8BAF-4DB4EB809D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5" name="Picture 268">
              <a:extLst>
                <a:ext uri="{FF2B5EF4-FFF2-40B4-BE49-F238E27FC236}">
                  <a16:creationId xmlns:a16="http://schemas.microsoft.com/office/drawing/2014/main" id="{95D407B2-6209-3C4A-AF22-59301A245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6" name="Picture 269">
              <a:extLst>
                <a:ext uri="{FF2B5EF4-FFF2-40B4-BE49-F238E27FC236}">
                  <a16:creationId xmlns:a16="http://schemas.microsoft.com/office/drawing/2014/main" id="{2A8F0134-F740-CC4F-8104-858A907F2B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7" name="Picture 270">
              <a:extLst>
                <a:ext uri="{FF2B5EF4-FFF2-40B4-BE49-F238E27FC236}">
                  <a16:creationId xmlns:a16="http://schemas.microsoft.com/office/drawing/2014/main" id="{59B2903C-36F7-CB43-BACC-8FD7CE7312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8" name="Picture 271">
              <a:extLst>
                <a:ext uri="{FF2B5EF4-FFF2-40B4-BE49-F238E27FC236}">
                  <a16:creationId xmlns:a16="http://schemas.microsoft.com/office/drawing/2014/main" id="{C5106732-4041-584F-9BA7-C6EEE21EB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9" name="Picture 272">
              <a:extLst>
                <a:ext uri="{FF2B5EF4-FFF2-40B4-BE49-F238E27FC236}">
                  <a16:creationId xmlns:a16="http://schemas.microsoft.com/office/drawing/2014/main" id="{87482F90-D29A-2D43-B335-EF4937856E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0" name="Picture 273">
              <a:extLst>
                <a:ext uri="{FF2B5EF4-FFF2-40B4-BE49-F238E27FC236}">
                  <a16:creationId xmlns:a16="http://schemas.microsoft.com/office/drawing/2014/main" id="{9565095B-CCE8-464E-A5DD-2DD1691586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1" name="Picture 274">
              <a:extLst>
                <a:ext uri="{FF2B5EF4-FFF2-40B4-BE49-F238E27FC236}">
                  <a16:creationId xmlns:a16="http://schemas.microsoft.com/office/drawing/2014/main" id="{745B8621-19F8-484F-A194-3744B7D0E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12" name="Rectangle 275">
              <a:extLst>
                <a:ext uri="{FF2B5EF4-FFF2-40B4-BE49-F238E27FC236}">
                  <a16:creationId xmlns:a16="http://schemas.microsoft.com/office/drawing/2014/main" id="{26C281DD-F6F0-AF48-A1C7-131A4C33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13" name="Picture 276">
              <a:extLst>
                <a:ext uri="{FF2B5EF4-FFF2-40B4-BE49-F238E27FC236}">
                  <a16:creationId xmlns:a16="http://schemas.microsoft.com/office/drawing/2014/main" id="{4D645739-C22D-7F45-98DE-B3F655BB56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4" name="Picture 277">
              <a:extLst>
                <a:ext uri="{FF2B5EF4-FFF2-40B4-BE49-F238E27FC236}">
                  <a16:creationId xmlns:a16="http://schemas.microsoft.com/office/drawing/2014/main" id="{1C148D73-115C-DA45-9996-1FC978AA3B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5" name="Picture 278">
              <a:extLst>
                <a:ext uri="{FF2B5EF4-FFF2-40B4-BE49-F238E27FC236}">
                  <a16:creationId xmlns:a16="http://schemas.microsoft.com/office/drawing/2014/main" id="{D77CFE11-5749-8B43-9528-B489F5BF21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16" name="Rectangle 279">
              <a:extLst>
                <a:ext uri="{FF2B5EF4-FFF2-40B4-BE49-F238E27FC236}">
                  <a16:creationId xmlns:a16="http://schemas.microsoft.com/office/drawing/2014/main" id="{764E35AD-FF4E-844F-A989-6575647C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17" name="Picture 280">
              <a:extLst>
                <a:ext uri="{FF2B5EF4-FFF2-40B4-BE49-F238E27FC236}">
                  <a16:creationId xmlns:a16="http://schemas.microsoft.com/office/drawing/2014/main" id="{9452F6BD-F80E-7D45-9E3D-8A4BFEE7D4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8" name="Picture 281">
              <a:extLst>
                <a:ext uri="{FF2B5EF4-FFF2-40B4-BE49-F238E27FC236}">
                  <a16:creationId xmlns:a16="http://schemas.microsoft.com/office/drawing/2014/main" id="{D74F2BB8-F516-E74F-A210-A0869BC37F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9" name="Picture 282">
              <a:extLst>
                <a:ext uri="{FF2B5EF4-FFF2-40B4-BE49-F238E27FC236}">
                  <a16:creationId xmlns:a16="http://schemas.microsoft.com/office/drawing/2014/main" id="{23A72959-26DC-8942-B417-40B16A299D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0" name="Rectangle 283">
              <a:extLst>
                <a:ext uri="{FF2B5EF4-FFF2-40B4-BE49-F238E27FC236}">
                  <a16:creationId xmlns:a16="http://schemas.microsoft.com/office/drawing/2014/main" id="{F1F57E57-1CDE-D948-BDE7-F1B735699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21" name="Picture 284">
              <a:extLst>
                <a:ext uri="{FF2B5EF4-FFF2-40B4-BE49-F238E27FC236}">
                  <a16:creationId xmlns:a16="http://schemas.microsoft.com/office/drawing/2014/main" id="{CBE2491A-5604-A944-8CAA-A6DB657FA4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2" name="Picture 285">
              <a:extLst>
                <a:ext uri="{FF2B5EF4-FFF2-40B4-BE49-F238E27FC236}">
                  <a16:creationId xmlns:a16="http://schemas.microsoft.com/office/drawing/2014/main" id="{0A8F5319-8EAE-B246-AC9B-828FF692D8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3" name="Picture 286">
              <a:extLst>
                <a:ext uri="{FF2B5EF4-FFF2-40B4-BE49-F238E27FC236}">
                  <a16:creationId xmlns:a16="http://schemas.microsoft.com/office/drawing/2014/main" id="{536A2399-A0D8-5A44-835F-2610F69350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4" name="Rectangle 287">
              <a:extLst>
                <a:ext uri="{FF2B5EF4-FFF2-40B4-BE49-F238E27FC236}">
                  <a16:creationId xmlns:a16="http://schemas.microsoft.com/office/drawing/2014/main" id="{71E50742-897C-2843-8E6A-35DEE843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25" name="Picture 288">
              <a:extLst>
                <a:ext uri="{FF2B5EF4-FFF2-40B4-BE49-F238E27FC236}">
                  <a16:creationId xmlns:a16="http://schemas.microsoft.com/office/drawing/2014/main" id="{38914FC3-9846-B94C-BE66-5501A6D831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6" name="Picture 289">
              <a:extLst>
                <a:ext uri="{FF2B5EF4-FFF2-40B4-BE49-F238E27FC236}">
                  <a16:creationId xmlns:a16="http://schemas.microsoft.com/office/drawing/2014/main" id="{A4627409-CAE5-144E-8B9D-7C67E8374D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7" name="Rectangle 290">
              <a:extLst>
                <a:ext uri="{FF2B5EF4-FFF2-40B4-BE49-F238E27FC236}">
                  <a16:creationId xmlns:a16="http://schemas.microsoft.com/office/drawing/2014/main" id="{B2AA6A54-D893-AC49-92CB-AB6AAC73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4035" name="Rectangle 147">
            <a:extLst>
              <a:ext uri="{FF2B5EF4-FFF2-40B4-BE49-F238E27FC236}">
                <a16:creationId xmlns:a16="http://schemas.microsoft.com/office/drawing/2014/main" id="{DE9C84FB-6F7D-1C46-AFFC-28CA0A6E2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1863725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47">
            <a:extLst>
              <a:ext uri="{FF2B5EF4-FFF2-40B4-BE49-F238E27FC236}">
                <a16:creationId xmlns:a16="http://schemas.microsoft.com/office/drawing/2014/main" id="{C27B4F9B-D4E1-7946-B739-C1408499D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50348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47">
            <a:extLst>
              <a:ext uri="{FF2B5EF4-FFF2-40B4-BE49-F238E27FC236}">
                <a16:creationId xmlns:a16="http://schemas.microsoft.com/office/drawing/2014/main" id="{CE1965AD-544E-6743-8BA7-DBE7EE89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84003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47">
            <a:extLst>
              <a:ext uri="{FF2B5EF4-FFF2-40B4-BE49-F238E27FC236}">
                <a16:creationId xmlns:a16="http://schemas.microsoft.com/office/drawing/2014/main" id="{FD60865A-353C-E54A-8A68-5F9C58F37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4195763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4039" name="Picture 4" descr="Screen shot 2013-09-08 at 4.55.17 PM.png">
            <a:extLst>
              <a:ext uri="{FF2B5EF4-FFF2-40B4-BE49-F238E27FC236}">
                <a16:creationId xmlns:a16="http://schemas.microsoft.com/office/drawing/2014/main" id="{C4AC823F-F6F3-9F44-84B5-5A4227C95865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3063" y="4835526"/>
            <a:ext cx="4570412" cy="17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FD61F327-70A1-C14E-846A-CD48CB64C6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5058" name="Group 291">
            <a:extLst>
              <a:ext uri="{FF2B5EF4-FFF2-40B4-BE49-F238E27FC236}">
                <a16:creationId xmlns:a16="http://schemas.microsoft.com/office/drawing/2014/main" id="{22A0E968-CA5E-804C-8365-B0E9394BE661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5068" name="Rectangle 3">
              <a:extLst>
                <a:ext uri="{FF2B5EF4-FFF2-40B4-BE49-F238E27FC236}">
                  <a16:creationId xmlns:a16="http://schemas.microsoft.com/office/drawing/2014/main" id="{C7510C3E-083A-F44D-A34A-BF90D3143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69" name="Picture 4">
              <a:extLst>
                <a:ext uri="{FF2B5EF4-FFF2-40B4-BE49-F238E27FC236}">
                  <a16:creationId xmlns:a16="http://schemas.microsoft.com/office/drawing/2014/main" id="{88A7CED5-6309-744F-94D3-7DD99D7079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0" name="Picture 5">
              <a:extLst>
                <a:ext uri="{FF2B5EF4-FFF2-40B4-BE49-F238E27FC236}">
                  <a16:creationId xmlns:a16="http://schemas.microsoft.com/office/drawing/2014/main" id="{D3772399-35CF-1041-9CE9-46CD990ED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1" name="Picture 6">
              <a:extLst>
                <a:ext uri="{FF2B5EF4-FFF2-40B4-BE49-F238E27FC236}">
                  <a16:creationId xmlns:a16="http://schemas.microsoft.com/office/drawing/2014/main" id="{9860C8A3-B45B-9B42-AE1A-7F6C783B9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72" name="Rectangle 7">
              <a:extLst>
                <a:ext uri="{FF2B5EF4-FFF2-40B4-BE49-F238E27FC236}">
                  <a16:creationId xmlns:a16="http://schemas.microsoft.com/office/drawing/2014/main" id="{636AFF9E-2234-A447-9C5C-E9E16E07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3" name="Rectangle 8">
              <a:extLst>
                <a:ext uri="{FF2B5EF4-FFF2-40B4-BE49-F238E27FC236}">
                  <a16:creationId xmlns:a16="http://schemas.microsoft.com/office/drawing/2014/main" id="{8D8F9994-4B3B-1C49-BEDE-31605F66F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4" name="Rectangle 9">
              <a:extLst>
                <a:ext uri="{FF2B5EF4-FFF2-40B4-BE49-F238E27FC236}">
                  <a16:creationId xmlns:a16="http://schemas.microsoft.com/office/drawing/2014/main" id="{4869FB55-DEF5-2F40-A305-93D7ABB95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5" name="Rectangle 10">
              <a:extLst>
                <a:ext uri="{FF2B5EF4-FFF2-40B4-BE49-F238E27FC236}">
                  <a16:creationId xmlns:a16="http://schemas.microsoft.com/office/drawing/2014/main" id="{04FEF5A1-539A-3849-9F90-FE671AABE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76" name="Picture 11">
              <a:extLst>
                <a:ext uri="{FF2B5EF4-FFF2-40B4-BE49-F238E27FC236}">
                  <a16:creationId xmlns:a16="http://schemas.microsoft.com/office/drawing/2014/main" id="{4EC25CE3-5FBB-294D-98FC-C1104E4C4C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7" name="Picture 12">
              <a:extLst>
                <a:ext uri="{FF2B5EF4-FFF2-40B4-BE49-F238E27FC236}">
                  <a16:creationId xmlns:a16="http://schemas.microsoft.com/office/drawing/2014/main" id="{12D6874E-92FD-E742-A8DF-3B9ADEC52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8" name="Picture 13">
              <a:extLst>
                <a:ext uri="{FF2B5EF4-FFF2-40B4-BE49-F238E27FC236}">
                  <a16:creationId xmlns:a16="http://schemas.microsoft.com/office/drawing/2014/main" id="{B3F3C5A0-0527-EC48-8C0F-96DDCD73E6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9" name="Picture 14">
              <a:extLst>
                <a:ext uri="{FF2B5EF4-FFF2-40B4-BE49-F238E27FC236}">
                  <a16:creationId xmlns:a16="http://schemas.microsoft.com/office/drawing/2014/main" id="{1B636D8D-CDA2-D04A-ABCA-FCF90D9285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0" name="Picture 15">
              <a:extLst>
                <a:ext uri="{FF2B5EF4-FFF2-40B4-BE49-F238E27FC236}">
                  <a16:creationId xmlns:a16="http://schemas.microsoft.com/office/drawing/2014/main" id="{62D6FD94-ED7E-E543-9683-C7FDC35BE9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1" name="Picture 16">
              <a:extLst>
                <a:ext uri="{FF2B5EF4-FFF2-40B4-BE49-F238E27FC236}">
                  <a16:creationId xmlns:a16="http://schemas.microsoft.com/office/drawing/2014/main" id="{38D25230-F686-D747-9982-8279ED944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2" name="Rectangle 17">
              <a:extLst>
                <a:ext uri="{FF2B5EF4-FFF2-40B4-BE49-F238E27FC236}">
                  <a16:creationId xmlns:a16="http://schemas.microsoft.com/office/drawing/2014/main" id="{0BC1173B-84FF-3043-99FF-49C49A0C9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83" name="Picture 18">
              <a:extLst>
                <a:ext uri="{FF2B5EF4-FFF2-40B4-BE49-F238E27FC236}">
                  <a16:creationId xmlns:a16="http://schemas.microsoft.com/office/drawing/2014/main" id="{778BB80B-814F-4943-87DB-3134F882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4" name="Picture 19">
              <a:extLst>
                <a:ext uri="{FF2B5EF4-FFF2-40B4-BE49-F238E27FC236}">
                  <a16:creationId xmlns:a16="http://schemas.microsoft.com/office/drawing/2014/main" id="{31DBAB63-4959-6E41-8E65-A2125C3EC4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5" name="Picture 20">
              <a:extLst>
                <a:ext uri="{FF2B5EF4-FFF2-40B4-BE49-F238E27FC236}">
                  <a16:creationId xmlns:a16="http://schemas.microsoft.com/office/drawing/2014/main" id="{6DFF33D5-7260-FE48-82FE-04907F824A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6" name="Picture 21">
              <a:extLst>
                <a:ext uri="{FF2B5EF4-FFF2-40B4-BE49-F238E27FC236}">
                  <a16:creationId xmlns:a16="http://schemas.microsoft.com/office/drawing/2014/main" id="{2E17DE5A-8268-A343-B0F5-2C6A4AE665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7" name="Picture 22">
              <a:extLst>
                <a:ext uri="{FF2B5EF4-FFF2-40B4-BE49-F238E27FC236}">
                  <a16:creationId xmlns:a16="http://schemas.microsoft.com/office/drawing/2014/main" id="{E8FFA279-0300-5144-9444-72037F8EE3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8" name="Picture 23">
              <a:extLst>
                <a:ext uri="{FF2B5EF4-FFF2-40B4-BE49-F238E27FC236}">
                  <a16:creationId xmlns:a16="http://schemas.microsoft.com/office/drawing/2014/main" id="{0299E97A-29E5-0A48-9961-05C4A6304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9" name="Rectangle 24">
              <a:extLst>
                <a:ext uri="{FF2B5EF4-FFF2-40B4-BE49-F238E27FC236}">
                  <a16:creationId xmlns:a16="http://schemas.microsoft.com/office/drawing/2014/main" id="{16441D5D-5641-9D44-BFAB-1C4544E7F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90" name="Rectangle 25">
              <a:extLst>
                <a:ext uri="{FF2B5EF4-FFF2-40B4-BE49-F238E27FC236}">
                  <a16:creationId xmlns:a16="http://schemas.microsoft.com/office/drawing/2014/main" id="{56561872-106D-D44D-B7DC-D7AD2DC41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91" name="Picture 26">
              <a:extLst>
                <a:ext uri="{FF2B5EF4-FFF2-40B4-BE49-F238E27FC236}">
                  <a16:creationId xmlns:a16="http://schemas.microsoft.com/office/drawing/2014/main" id="{840D02C1-D340-0044-B545-67E2F8A273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2" name="Picture 27">
              <a:extLst>
                <a:ext uri="{FF2B5EF4-FFF2-40B4-BE49-F238E27FC236}">
                  <a16:creationId xmlns:a16="http://schemas.microsoft.com/office/drawing/2014/main" id="{C971F410-4C4D-6844-9EEE-5FE6E485F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3" name="Picture 28">
              <a:extLst>
                <a:ext uri="{FF2B5EF4-FFF2-40B4-BE49-F238E27FC236}">
                  <a16:creationId xmlns:a16="http://schemas.microsoft.com/office/drawing/2014/main" id="{0CFC3014-11B4-F541-A53A-815142CC8A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4" name="Picture 29">
              <a:extLst>
                <a:ext uri="{FF2B5EF4-FFF2-40B4-BE49-F238E27FC236}">
                  <a16:creationId xmlns:a16="http://schemas.microsoft.com/office/drawing/2014/main" id="{E9DDB1D5-F1F7-614B-8678-EE17E97EA7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5" name="Picture 30">
              <a:extLst>
                <a:ext uri="{FF2B5EF4-FFF2-40B4-BE49-F238E27FC236}">
                  <a16:creationId xmlns:a16="http://schemas.microsoft.com/office/drawing/2014/main" id="{FC9C33B4-981F-8D42-9285-F55CEED213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6" name="Picture 31">
              <a:extLst>
                <a:ext uri="{FF2B5EF4-FFF2-40B4-BE49-F238E27FC236}">
                  <a16:creationId xmlns:a16="http://schemas.microsoft.com/office/drawing/2014/main" id="{A616E3FC-FB5A-3749-963C-C26665650B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7" name="Picture 32">
              <a:extLst>
                <a:ext uri="{FF2B5EF4-FFF2-40B4-BE49-F238E27FC236}">
                  <a16:creationId xmlns:a16="http://schemas.microsoft.com/office/drawing/2014/main" id="{8D098D5D-31AD-9544-9EBB-C2F1ACC09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98" name="Rectangle 33">
              <a:extLst>
                <a:ext uri="{FF2B5EF4-FFF2-40B4-BE49-F238E27FC236}">
                  <a16:creationId xmlns:a16="http://schemas.microsoft.com/office/drawing/2014/main" id="{BEAE62BF-AE61-8C4C-9DC0-7C773E24E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99" name="Picture 34">
              <a:extLst>
                <a:ext uri="{FF2B5EF4-FFF2-40B4-BE49-F238E27FC236}">
                  <a16:creationId xmlns:a16="http://schemas.microsoft.com/office/drawing/2014/main" id="{BCFBE433-B69A-724E-BE66-FCF93844F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0" name="Picture 35">
              <a:extLst>
                <a:ext uri="{FF2B5EF4-FFF2-40B4-BE49-F238E27FC236}">
                  <a16:creationId xmlns:a16="http://schemas.microsoft.com/office/drawing/2014/main" id="{0BD3855F-3E40-CB4A-9081-CE8F262534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1" name="Picture 36">
              <a:extLst>
                <a:ext uri="{FF2B5EF4-FFF2-40B4-BE49-F238E27FC236}">
                  <a16:creationId xmlns:a16="http://schemas.microsoft.com/office/drawing/2014/main" id="{9311DA0E-AB66-E842-9C56-2D1DFC697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2" name="Picture 37">
              <a:extLst>
                <a:ext uri="{FF2B5EF4-FFF2-40B4-BE49-F238E27FC236}">
                  <a16:creationId xmlns:a16="http://schemas.microsoft.com/office/drawing/2014/main" id="{D1B2F6BE-C0FA-F54A-94F8-F2DBE11ADE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3" name="Picture 38">
              <a:extLst>
                <a:ext uri="{FF2B5EF4-FFF2-40B4-BE49-F238E27FC236}">
                  <a16:creationId xmlns:a16="http://schemas.microsoft.com/office/drawing/2014/main" id="{8EC959E8-1790-4A43-BFD1-01898A704A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4" name="Picture 39">
              <a:extLst>
                <a:ext uri="{FF2B5EF4-FFF2-40B4-BE49-F238E27FC236}">
                  <a16:creationId xmlns:a16="http://schemas.microsoft.com/office/drawing/2014/main" id="{ED717BD3-8155-F742-935A-E04A787EFC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5" name="Picture 40">
              <a:extLst>
                <a:ext uri="{FF2B5EF4-FFF2-40B4-BE49-F238E27FC236}">
                  <a16:creationId xmlns:a16="http://schemas.microsoft.com/office/drawing/2014/main" id="{D2A2591F-A709-8E4F-838D-E104DC344E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Rectangle 41">
              <a:extLst>
                <a:ext uri="{FF2B5EF4-FFF2-40B4-BE49-F238E27FC236}">
                  <a16:creationId xmlns:a16="http://schemas.microsoft.com/office/drawing/2014/main" id="{955C9BBE-9983-E245-903D-A7C1E226D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07" name="Picture 42">
              <a:extLst>
                <a:ext uri="{FF2B5EF4-FFF2-40B4-BE49-F238E27FC236}">
                  <a16:creationId xmlns:a16="http://schemas.microsoft.com/office/drawing/2014/main" id="{F26E208C-861B-EA46-ADAB-B424B95BAE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Rectangle 43">
              <a:extLst>
                <a:ext uri="{FF2B5EF4-FFF2-40B4-BE49-F238E27FC236}">
                  <a16:creationId xmlns:a16="http://schemas.microsoft.com/office/drawing/2014/main" id="{9E0BDDCD-930C-DB47-B0D1-89D51DFA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09" name="Picture 44">
              <a:extLst>
                <a:ext uri="{FF2B5EF4-FFF2-40B4-BE49-F238E27FC236}">
                  <a16:creationId xmlns:a16="http://schemas.microsoft.com/office/drawing/2014/main" id="{7E597879-977B-F544-B38E-0FD7FCA16A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0" name="Picture 45">
              <a:extLst>
                <a:ext uri="{FF2B5EF4-FFF2-40B4-BE49-F238E27FC236}">
                  <a16:creationId xmlns:a16="http://schemas.microsoft.com/office/drawing/2014/main" id="{FD341E9C-C244-7A48-BBE2-14614AC835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1" name="Picture 46">
              <a:extLst>
                <a:ext uri="{FF2B5EF4-FFF2-40B4-BE49-F238E27FC236}">
                  <a16:creationId xmlns:a16="http://schemas.microsoft.com/office/drawing/2014/main" id="{46BA4967-99DB-344A-AFA2-D9E506927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Rectangle 47">
              <a:extLst>
                <a:ext uri="{FF2B5EF4-FFF2-40B4-BE49-F238E27FC236}">
                  <a16:creationId xmlns:a16="http://schemas.microsoft.com/office/drawing/2014/main" id="{064F553D-9EF4-3E4F-8D24-E1B684771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13" name="Rectangle 48">
              <a:extLst>
                <a:ext uri="{FF2B5EF4-FFF2-40B4-BE49-F238E27FC236}">
                  <a16:creationId xmlns:a16="http://schemas.microsoft.com/office/drawing/2014/main" id="{F6845482-0A3D-8945-A17D-1D1C2F458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14" name="Picture 49">
              <a:extLst>
                <a:ext uri="{FF2B5EF4-FFF2-40B4-BE49-F238E27FC236}">
                  <a16:creationId xmlns:a16="http://schemas.microsoft.com/office/drawing/2014/main" id="{B55DDDA5-F5B6-DD41-AA10-BBA68DDB1E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5" name="Picture 50">
              <a:extLst>
                <a:ext uri="{FF2B5EF4-FFF2-40B4-BE49-F238E27FC236}">
                  <a16:creationId xmlns:a16="http://schemas.microsoft.com/office/drawing/2014/main" id="{81681463-9300-944E-8E29-DC03A3ABD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6" name="Picture 51">
              <a:extLst>
                <a:ext uri="{FF2B5EF4-FFF2-40B4-BE49-F238E27FC236}">
                  <a16:creationId xmlns:a16="http://schemas.microsoft.com/office/drawing/2014/main" id="{B163B3A6-B697-E14E-8AA8-046D10EDB5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7" name="Rectangle 52">
              <a:extLst>
                <a:ext uri="{FF2B5EF4-FFF2-40B4-BE49-F238E27FC236}">
                  <a16:creationId xmlns:a16="http://schemas.microsoft.com/office/drawing/2014/main" id="{2D16B527-4745-5F46-9C64-EA9A6279F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18" name="Picture 53">
              <a:extLst>
                <a:ext uri="{FF2B5EF4-FFF2-40B4-BE49-F238E27FC236}">
                  <a16:creationId xmlns:a16="http://schemas.microsoft.com/office/drawing/2014/main" id="{9FDE88B9-BF2F-FA43-8983-F9DB115FB6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9" name="Picture 54">
              <a:extLst>
                <a:ext uri="{FF2B5EF4-FFF2-40B4-BE49-F238E27FC236}">
                  <a16:creationId xmlns:a16="http://schemas.microsoft.com/office/drawing/2014/main" id="{88AEEAF2-2C06-7042-B2B6-926850752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0" name="Rectangle 55">
              <a:extLst>
                <a:ext uri="{FF2B5EF4-FFF2-40B4-BE49-F238E27FC236}">
                  <a16:creationId xmlns:a16="http://schemas.microsoft.com/office/drawing/2014/main" id="{3D8BA532-B574-EC49-84EE-2F450AF16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1" name="Picture 56">
              <a:extLst>
                <a:ext uri="{FF2B5EF4-FFF2-40B4-BE49-F238E27FC236}">
                  <a16:creationId xmlns:a16="http://schemas.microsoft.com/office/drawing/2014/main" id="{07DFB48A-0F5B-2542-9F70-9B03169192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2" name="Picture 57">
              <a:extLst>
                <a:ext uri="{FF2B5EF4-FFF2-40B4-BE49-F238E27FC236}">
                  <a16:creationId xmlns:a16="http://schemas.microsoft.com/office/drawing/2014/main" id="{81BF9533-D7D1-4745-9733-3DE1D0BA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3" name="Rectangle 58">
              <a:extLst>
                <a:ext uri="{FF2B5EF4-FFF2-40B4-BE49-F238E27FC236}">
                  <a16:creationId xmlns:a16="http://schemas.microsoft.com/office/drawing/2014/main" id="{52632E9A-5EFE-5040-8BB0-DBD5DEF5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4" name="Picture 59">
              <a:extLst>
                <a:ext uri="{FF2B5EF4-FFF2-40B4-BE49-F238E27FC236}">
                  <a16:creationId xmlns:a16="http://schemas.microsoft.com/office/drawing/2014/main" id="{F6EC00F4-958B-EC47-BD4A-674B9A79F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5" name="Picture 60">
              <a:extLst>
                <a:ext uri="{FF2B5EF4-FFF2-40B4-BE49-F238E27FC236}">
                  <a16:creationId xmlns:a16="http://schemas.microsoft.com/office/drawing/2014/main" id="{EA892B44-338A-A84B-BDD2-242B759D4F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6" name="Rectangle 61">
              <a:extLst>
                <a:ext uri="{FF2B5EF4-FFF2-40B4-BE49-F238E27FC236}">
                  <a16:creationId xmlns:a16="http://schemas.microsoft.com/office/drawing/2014/main" id="{3034655F-A2F3-BF47-B785-6EB89A19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7" name="Picture 62">
              <a:extLst>
                <a:ext uri="{FF2B5EF4-FFF2-40B4-BE49-F238E27FC236}">
                  <a16:creationId xmlns:a16="http://schemas.microsoft.com/office/drawing/2014/main" id="{0FA54BDB-0F9D-0745-BBDB-78E74C09F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8" name="Picture 63">
              <a:extLst>
                <a:ext uri="{FF2B5EF4-FFF2-40B4-BE49-F238E27FC236}">
                  <a16:creationId xmlns:a16="http://schemas.microsoft.com/office/drawing/2014/main" id="{FB138A35-C5DE-2B48-B7D0-1ABCB2CA4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9" name="Picture 64">
              <a:extLst>
                <a:ext uri="{FF2B5EF4-FFF2-40B4-BE49-F238E27FC236}">
                  <a16:creationId xmlns:a16="http://schemas.microsoft.com/office/drawing/2014/main" id="{47386821-244F-084F-BC81-F4FD03A574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0" name="Picture 65">
              <a:extLst>
                <a:ext uri="{FF2B5EF4-FFF2-40B4-BE49-F238E27FC236}">
                  <a16:creationId xmlns:a16="http://schemas.microsoft.com/office/drawing/2014/main" id="{51908E2A-1E76-674F-93AD-89C896D95A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1" name="Picture 66">
              <a:extLst>
                <a:ext uri="{FF2B5EF4-FFF2-40B4-BE49-F238E27FC236}">
                  <a16:creationId xmlns:a16="http://schemas.microsoft.com/office/drawing/2014/main" id="{220B624A-2D3E-8148-9C2E-420DEC794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2" name="Picture 67">
              <a:extLst>
                <a:ext uri="{FF2B5EF4-FFF2-40B4-BE49-F238E27FC236}">
                  <a16:creationId xmlns:a16="http://schemas.microsoft.com/office/drawing/2014/main" id="{8D99F4D2-11BF-EB42-A043-D0834DA0EB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3" name="Picture 68">
              <a:extLst>
                <a:ext uri="{FF2B5EF4-FFF2-40B4-BE49-F238E27FC236}">
                  <a16:creationId xmlns:a16="http://schemas.microsoft.com/office/drawing/2014/main" id="{13E5DEAD-9E36-A241-8193-4F4E8D89B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4" name="Picture 69">
              <a:extLst>
                <a:ext uri="{FF2B5EF4-FFF2-40B4-BE49-F238E27FC236}">
                  <a16:creationId xmlns:a16="http://schemas.microsoft.com/office/drawing/2014/main" id="{560D3AED-463D-A847-AC0A-D10859858C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5" name="Picture 70">
              <a:extLst>
                <a:ext uri="{FF2B5EF4-FFF2-40B4-BE49-F238E27FC236}">
                  <a16:creationId xmlns:a16="http://schemas.microsoft.com/office/drawing/2014/main" id="{80D58D38-0369-BC44-8753-F2D2A535FF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6" name="Picture 71">
              <a:extLst>
                <a:ext uri="{FF2B5EF4-FFF2-40B4-BE49-F238E27FC236}">
                  <a16:creationId xmlns:a16="http://schemas.microsoft.com/office/drawing/2014/main" id="{E4117535-BE13-2E43-AF69-2E9E60127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7" name="Picture 72">
              <a:extLst>
                <a:ext uri="{FF2B5EF4-FFF2-40B4-BE49-F238E27FC236}">
                  <a16:creationId xmlns:a16="http://schemas.microsoft.com/office/drawing/2014/main" id="{C1169727-D3DE-064E-B037-0047B8266D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8" name="Picture 73">
              <a:extLst>
                <a:ext uri="{FF2B5EF4-FFF2-40B4-BE49-F238E27FC236}">
                  <a16:creationId xmlns:a16="http://schemas.microsoft.com/office/drawing/2014/main" id="{1A8CEFF9-4DD8-934C-87F4-9A3C50065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39" name="Rectangle 74">
              <a:extLst>
                <a:ext uri="{FF2B5EF4-FFF2-40B4-BE49-F238E27FC236}">
                  <a16:creationId xmlns:a16="http://schemas.microsoft.com/office/drawing/2014/main" id="{9E614DD8-3ED8-1F4A-AED5-C10448279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0" name="Picture 75">
              <a:extLst>
                <a:ext uri="{FF2B5EF4-FFF2-40B4-BE49-F238E27FC236}">
                  <a16:creationId xmlns:a16="http://schemas.microsoft.com/office/drawing/2014/main" id="{EB5D650E-A8C9-F949-A2BF-CD979C082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1" name="Picture 76">
              <a:extLst>
                <a:ext uri="{FF2B5EF4-FFF2-40B4-BE49-F238E27FC236}">
                  <a16:creationId xmlns:a16="http://schemas.microsoft.com/office/drawing/2014/main" id="{C3140C87-7D33-D348-B1B6-FB103E392A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2" name="Picture 77">
              <a:extLst>
                <a:ext uri="{FF2B5EF4-FFF2-40B4-BE49-F238E27FC236}">
                  <a16:creationId xmlns:a16="http://schemas.microsoft.com/office/drawing/2014/main" id="{2CEF51E8-C2D7-3B45-BB6A-044603DB02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43" name="Rectangle 78">
              <a:extLst>
                <a:ext uri="{FF2B5EF4-FFF2-40B4-BE49-F238E27FC236}">
                  <a16:creationId xmlns:a16="http://schemas.microsoft.com/office/drawing/2014/main" id="{E50E143B-3638-6D48-AC0B-07E522D3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44" name="Rectangle 79">
              <a:extLst>
                <a:ext uri="{FF2B5EF4-FFF2-40B4-BE49-F238E27FC236}">
                  <a16:creationId xmlns:a16="http://schemas.microsoft.com/office/drawing/2014/main" id="{97F8A20D-ED2C-6743-B616-57F10BC1C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5" name="Picture 80">
              <a:extLst>
                <a:ext uri="{FF2B5EF4-FFF2-40B4-BE49-F238E27FC236}">
                  <a16:creationId xmlns:a16="http://schemas.microsoft.com/office/drawing/2014/main" id="{49CD5A91-E066-1440-BD2A-8F1626A11B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6" name="Picture 81">
              <a:extLst>
                <a:ext uri="{FF2B5EF4-FFF2-40B4-BE49-F238E27FC236}">
                  <a16:creationId xmlns:a16="http://schemas.microsoft.com/office/drawing/2014/main" id="{C230A145-5E63-7A42-83F4-0F4AFF9265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7" name="Picture 82">
              <a:extLst>
                <a:ext uri="{FF2B5EF4-FFF2-40B4-BE49-F238E27FC236}">
                  <a16:creationId xmlns:a16="http://schemas.microsoft.com/office/drawing/2014/main" id="{B405889D-8759-BB48-9185-6394ED82C1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48" name="Rectangle 83">
              <a:extLst>
                <a:ext uri="{FF2B5EF4-FFF2-40B4-BE49-F238E27FC236}">
                  <a16:creationId xmlns:a16="http://schemas.microsoft.com/office/drawing/2014/main" id="{2E9038E7-E336-D24D-BE07-5A4A34DC2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9" name="Picture 84">
              <a:extLst>
                <a:ext uri="{FF2B5EF4-FFF2-40B4-BE49-F238E27FC236}">
                  <a16:creationId xmlns:a16="http://schemas.microsoft.com/office/drawing/2014/main" id="{9A1C6046-8FF2-8142-AA80-80DDAD8E1E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0" name="Picture 85">
              <a:extLst>
                <a:ext uri="{FF2B5EF4-FFF2-40B4-BE49-F238E27FC236}">
                  <a16:creationId xmlns:a16="http://schemas.microsoft.com/office/drawing/2014/main" id="{A1D96EB5-BCE1-6348-A63E-27CDA7A04B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51" name="Rectangle 86">
              <a:extLst>
                <a:ext uri="{FF2B5EF4-FFF2-40B4-BE49-F238E27FC236}">
                  <a16:creationId xmlns:a16="http://schemas.microsoft.com/office/drawing/2014/main" id="{24BB1060-36D9-AB41-BBAF-AEB84A43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52" name="Picture 87">
              <a:extLst>
                <a:ext uri="{FF2B5EF4-FFF2-40B4-BE49-F238E27FC236}">
                  <a16:creationId xmlns:a16="http://schemas.microsoft.com/office/drawing/2014/main" id="{AF638F31-C73A-CB43-94BD-577F8BBB7B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3" name="Picture 88">
              <a:extLst>
                <a:ext uri="{FF2B5EF4-FFF2-40B4-BE49-F238E27FC236}">
                  <a16:creationId xmlns:a16="http://schemas.microsoft.com/office/drawing/2014/main" id="{1B253CFB-CA7F-154F-ACA9-8901A30137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4" name="Picture 89">
              <a:extLst>
                <a:ext uri="{FF2B5EF4-FFF2-40B4-BE49-F238E27FC236}">
                  <a16:creationId xmlns:a16="http://schemas.microsoft.com/office/drawing/2014/main" id="{E7E36334-CA75-7B4D-BD33-08E084D17A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5" name="Picture 90">
              <a:extLst>
                <a:ext uri="{FF2B5EF4-FFF2-40B4-BE49-F238E27FC236}">
                  <a16:creationId xmlns:a16="http://schemas.microsoft.com/office/drawing/2014/main" id="{9B3BCA43-9640-F640-8B28-C613E08B4D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56" name="Rectangle 91">
              <a:extLst>
                <a:ext uri="{FF2B5EF4-FFF2-40B4-BE49-F238E27FC236}">
                  <a16:creationId xmlns:a16="http://schemas.microsoft.com/office/drawing/2014/main" id="{E4F78109-25E5-8242-A8DA-97E66EB62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57" name="Picture 92">
              <a:extLst>
                <a:ext uri="{FF2B5EF4-FFF2-40B4-BE49-F238E27FC236}">
                  <a16:creationId xmlns:a16="http://schemas.microsoft.com/office/drawing/2014/main" id="{B0018163-CD05-864A-9002-56DB47C0B8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8" name="Picture 93">
              <a:extLst>
                <a:ext uri="{FF2B5EF4-FFF2-40B4-BE49-F238E27FC236}">
                  <a16:creationId xmlns:a16="http://schemas.microsoft.com/office/drawing/2014/main" id="{13588BF4-FD9A-9445-B2C9-5DFF72E0E7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9" name="Picture 94">
              <a:extLst>
                <a:ext uri="{FF2B5EF4-FFF2-40B4-BE49-F238E27FC236}">
                  <a16:creationId xmlns:a16="http://schemas.microsoft.com/office/drawing/2014/main" id="{C9360446-DD44-1A4B-93D5-E6C5E56EE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0" name="Picture 95">
              <a:extLst>
                <a:ext uri="{FF2B5EF4-FFF2-40B4-BE49-F238E27FC236}">
                  <a16:creationId xmlns:a16="http://schemas.microsoft.com/office/drawing/2014/main" id="{87DB75F3-11C2-5149-AF7C-873C3502AA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1" name="Picture 96">
              <a:extLst>
                <a:ext uri="{FF2B5EF4-FFF2-40B4-BE49-F238E27FC236}">
                  <a16:creationId xmlns:a16="http://schemas.microsoft.com/office/drawing/2014/main" id="{4B39371F-7B9E-ED49-9E63-A6A072A64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2" name="Picture 97">
              <a:extLst>
                <a:ext uri="{FF2B5EF4-FFF2-40B4-BE49-F238E27FC236}">
                  <a16:creationId xmlns:a16="http://schemas.microsoft.com/office/drawing/2014/main" id="{EC644163-DCBF-9B4C-A789-1C9089E886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3" name="Picture 98">
              <a:extLst>
                <a:ext uri="{FF2B5EF4-FFF2-40B4-BE49-F238E27FC236}">
                  <a16:creationId xmlns:a16="http://schemas.microsoft.com/office/drawing/2014/main" id="{2332BAA0-D6D4-5940-B28F-E9F444373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4" name="Picture 99">
              <a:extLst>
                <a:ext uri="{FF2B5EF4-FFF2-40B4-BE49-F238E27FC236}">
                  <a16:creationId xmlns:a16="http://schemas.microsoft.com/office/drawing/2014/main" id="{FC6D0F57-77E2-3841-90D2-5F49BC893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5" name="Picture 100">
              <a:extLst>
                <a:ext uri="{FF2B5EF4-FFF2-40B4-BE49-F238E27FC236}">
                  <a16:creationId xmlns:a16="http://schemas.microsoft.com/office/drawing/2014/main" id="{08D9555E-66AE-9D47-9327-0C1CE6BE7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66" name="Rectangle 101">
              <a:extLst>
                <a:ext uri="{FF2B5EF4-FFF2-40B4-BE49-F238E27FC236}">
                  <a16:creationId xmlns:a16="http://schemas.microsoft.com/office/drawing/2014/main" id="{E5D2BA2F-B26D-B940-BB1A-6C26430C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67" name="Picture 102">
              <a:extLst>
                <a:ext uri="{FF2B5EF4-FFF2-40B4-BE49-F238E27FC236}">
                  <a16:creationId xmlns:a16="http://schemas.microsoft.com/office/drawing/2014/main" id="{1FD22E03-C75D-8E42-AF30-B0BD469769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8" name="Picture 103">
              <a:extLst>
                <a:ext uri="{FF2B5EF4-FFF2-40B4-BE49-F238E27FC236}">
                  <a16:creationId xmlns:a16="http://schemas.microsoft.com/office/drawing/2014/main" id="{356D97AB-4680-C44A-8D59-6DA286F82C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9" name="Picture 104">
              <a:extLst>
                <a:ext uri="{FF2B5EF4-FFF2-40B4-BE49-F238E27FC236}">
                  <a16:creationId xmlns:a16="http://schemas.microsoft.com/office/drawing/2014/main" id="{B81088CD-C0F7-0945-A47D-A4010F05A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0" name="Rectangle 105">
              <a:extLst>
                <a:ext uri="{FF2B5EF4-FFF2-40B4-BE49-F238E27FC236}">
                  <a16:creationId xmlns:a16="http://schemas.microsoft.com/office/drawing/2014/main" id="{71BF7259-6AAC-F24C-9A7F-9BD6D53E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71" name="Picture 106">
              <a:extLst>
                <a:ext uri="{FF2B5EF4-FFF2-40B4-BE49-F238E27FC236}">
                  <a16:creationId xmlns:a16="http://schemas.microsoft.com/office/drawing/2014/main" id="{581B53B8-FD94-8740-AF92-3590EEDED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2" name="Picture 107">
              <a:extLst>
                <a:ext uri="{FF2B5EF4-FFF2-40B4-BE49-F238E27FC236}">
                  <a16:creationId xmlns:a16="http://schemas.microsoft.com/office/drawing/2014/main" id="{3E30B2D1-C502-D244-B93E-32B24AAD5F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3" name="Picture 108">
              <a:extLst>
                <a:ext uri="{FF2B5EF4-FFF2-40B4-BE49-F238E27FC236}">
                  <a16:creationId xmlns:a16="http://schemas.microsoft.com/office/drawing/2014/main" id="{00CC43F1-E801-9843-B9E3-07F89127E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4" name="Rectangle 109">
              <a:extLst>
                <a:ext uri="{FF2B5EF4-FFF2-40B4-BE49-F238E27FC236}">
                  <a16:creationId xmlns:a16="http://schemas.microsoft.com/office/drawing/2014/main" id="{8255C513-B08D-9140-B8AB-55E383ED1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75" name="Rectangle 110">
              <a:extLst>
                <a:ext uri="{FF2B5EF4-FFF2-40B4-BE49-F238E27FC236}">
                  <a16:creationId xmlns:a16="http://schemas.microsoft.com/office/drawing/2014/main" id="{FDB6331F-3F2C-8347-BA01-6F017873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76" name="Picture 111">
              <a:extLst>
                <a:ext uri="{FF2B5EF4-FFF2-40B4-BE49-F238E27FC236}">
                  <a16:creationId xmlns:a16="http://schemas.microsoft.com/office/drawing/2014/main" id="{1DC8EAAC-7BF1-A04E-A3CE-7724DB5766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7" name="Picture 112">
              <a:extLst>
                <a:ext uri="{FF2B5EF4-FFF2-40B4-BE49-F238E27FC236}">
                  <a16:creationId xmlns:a16="http://schemas.microsoft.com/office/drawing/2014/main" id="{AED65205-1432-3E48-984A-A3273604D6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8" name="Picture 113">
              <a:extLst>
                <a:ext uri="{FF2B5EF4-FFF2-40B4-BE49-F238E27FC236}">
                  <a16:creationId xmlns:a16="http://schemas.microsoft.com/office/drawing/2014/main" id="{FB1C0B12-7D18-9C4C-BACE-90E7CADE55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9" name="Rectangle 114">
              <a:extLst>
                <a:ext uri="{FF2B5EF4-FFF2-40B4-BE49-F238E27FC236}">
                  <a16:creationId xmlns:a16="http://schemas.microsoft.com/office/drawing/2014/main" id="{86C581C8-84F1-B64C-99A7-2991C3A1E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0" name="Picture 115">
              <a:extLst>
                <a:ext uri="{FF2B5EF4-FFF2-40B4-BE49-F238E27FC236}">
                  <a16:creationId xmlns:a16="http://schemas.microsoft.com/office/drawing/2014/main" id="{BC9FD81E-92BD-6B4A-BC59-A23EC4BCD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1" name="Picture 116">
              <a:extLst>
                <a:ext uri="{FF2B5EF4-FFF2-40B4-BE49-F238E27FC236}">
                  <a16:creationId xmlns:a16="http://schemas.microsoft.com/office/drawing/2014/main" id="{1588688D-FEAE-B441-915B-37A0087632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2" name="Picture 117">
              <a:extLst>
                <a:ext uri="{FF2B5EF4-FFF2-40B4-BE49-F238E27FC236}">
                  <a16:creationId xmlns:a16="http://schemas.microsoft.com/office/drawing/2014/main" id="{DC7D731E-7E2E-2144-A5DB-2315FE5AE3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3" name="Picture 118">
              <a:extLst>
                <a:ext uri="{FF2B5EF4-FFF2-40B4-BE49-F238E27FC236}">
                  <a16:creationId xmlns:a16="http://schemas.microsoft.com/office/drawing/2014/main" id="{56DDC8E0-BB5F-FF42-8E32-BAD720961F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84" name="Rectangle 119">
              <a:extLst>
                <a:ext uri="{FF2B5EF4-FFF2-40B4-BE49-F238E27FC236}">
                  <a16:creationId xmlns:a16="http://schemas.microsoft.com/office/drawing/2014/main" id="{41C17219-CDF5-2B4D-955B-7102B8A2F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5" name="Picture 120">
              <a:extLst>
                <a:ext uri="{FF2B5EF4-FFF2-40B4-BE49-F238E27FC236}">
                  <a16:creationId xmlns:a16="http://schemas.microsoft.com/office/drawing/2014/main" id="{CAEA1B60-CD2E-584C-9B0E-67096DA5EB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6" name="Picture 121">
              <a:extLst>
                <a:ext uri="{FF2B5EF4-FFF2-40B4-BE49-F238E27FC236}">
                  <a16:creationId xmlns:a16="http://schemas.microsoft.com/office/drawing/2014/main" id="{31A5B34A-27D5-9E4C-9516-1EF2999B1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87" name="Rectangle 122">
              <a:extLst>
                <a:ext uri="{FF2B5EF4-FFF2-40B4-BE49-F238E27FC236}">
                  <a16:creationId xmlns:a16="http://schemas.microsoft.com/office/drawing/2014/main" id="{426593BB-AF72-8E40-93E3-514A6847C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8" name="Picture 123">
              <a:extLst>
                <a:ext uri="{FF2B5EF4-FFF2-40B4-BE49-F238E27FC236}">
                  <a16:creationId xmlns:a16="http://schemas.microsoft.com/office/drawing/2014/main" id="{47AE95A4-B0D0-074A-B348-0799E2B94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9" name="Picture 124">
              <a:extLst>
                <a:ext uri="{FF2B5EF4-FFF2-40B4-BE49-F238E27FC236}">
                  <a16:creationId xmlns:a16="http://schemas.microsoft.com/office/drawing/2014/main" id="{52BA3DFE-5DF9-E44B-94D8-5F2DC9FB8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0" name="Picture 125">
              <a:extLst>
                <a:ext uri="{FF2B5EF4-FFF2-40B4-BE49-F238E27FC236}">
                  <a16:creationId xmlns:a16="http://schemas.microsoft.com/office/drawing/2014/main" id="{B529DD1E-CED0-D344-87C8-E1D6DC8B13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26">
              <a:extLst>
                <a:ext uri="{FF2B5EF4-FFF2-40B4-BE49-F238E27FC236}">
                  <a16:creationId xmlns:a16="http://schemas.microsoft.com/office/drawing/2014/main" id="{74F3F99C-AC84-8F49-9E10-A6E54637F4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2" name="Picture 127">
              <a:extLst>
                <a:ext uri="{FF2B5EF4-FFF2-40B4-BE49-F238E27FC236}">
                  <a16:creationId xmlns:a16="http://schemas.microsoft.com/office/drawing/2014/main" id="{135CFA44-A771-AA42-8721-BC1F0568D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3" name="Picture 128">
              <a:extLst>
                <a:ext uri="{FF2B5EF4-FFF2-40B4-BE49-F238E27FC236}">
                  <a16:creationId xmlns:a16="http://schemas.microsoft.com/office/drawing/2014/main" id="{18E416AA-B46C-914D-81EB-94B896C02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Rectangle 129">
              <a:extLst>
                <a:ext uri="{FF2B5EF4-FFF2-40B4-BE49-F238E27FC236}">
                  <a16:creationId xmlns:a16="http://schemas.microsoft.com/office/drawing/2014/main" id="{2A796B40-012F-FB48-981C-218D4231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95" name="Picture 130">
              <a:extLst>
                <a:ext uri="{FF2B5EF4-FFF2-40B4-BE49-F238E27FC236}">
                  <a16:creationId xmlns:a16="http://schemas.microsoft.com/office/drawing/2014/main" id="{5AC825CB-C5C7-C641-BA61-C1437F1D49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6" name="Picture 131">
              <a:extLst>
                <a:ext uri="{FF2B5EF4-FFF2-40B4-BE49-F238E27FC236}">
                  <a16:creationId xmlns:a16="http://schemas.microsoft.com/office/drawing/2014/main" id="{0734D655-3117-F14E-8A40-CBF1FDD82E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7" name="Picture 132">
              <a:extLst>
                <a:ext uri="{FF2B5EF4-FFF2-40B4-BE49-F238E27FC236}">
                  <a16:creationId xmlns:a16="http://schemas.microsoft.com/office/drawing/2014/main" id="{970E4875-50D1-CC47-A71C-4EC2D976CE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8" name="Picture 133">
              <a:extLst>
                <a:ext uri="{FF2B5EF4-FFF2-40B4-BE49-F238E27FC236}">
                  <a16:creationId xmlns:a16="http://schemas.microsoft.com/office/drawing/2014/main" id="{3B44A369-A2B2-B646-B493-EC2CA65B28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9" name="Picture 134">
              <a:extLst>
                <a:ext uri="{FF2B5EF4-FFF2-40B4-BE49-F238E27FC236}">
                  <a16:creationId xmlns:a16="http://schemas.microsoft.com/office/drawing/2014/main" id="{82B4FBC7-F13F-EC4B-B27F-BDC6D1B62B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0" name="Picture 135">
              <a:extLst>
                <a:ext uri="{FF2B5EF4-FFF2-40B4-BE49-F238E27FC236}">
                  <a16:creationId xmlns:a16="http://schemas.microsoft.com/office/drawing/2014/main" id="{B06CBA40-2D64-124C-AE16-B6250CA18B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01" name="Rectangle 136">
              <a:extLst>
                <a:ext uri="{FF2B5EF4-FFF2-40B4-BE49-F238E27FC236}">
                  <a16:creationId xmlns:a16="http://schemas.microsoft.com/office/drawing/2014/main" id="{99827053-FC8D-FD44-A3C5-EDCDA9FF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02" name="Picture 137">
              <a:extLst>
                <a:ext uri="{FF2B5EF4-FFF2-40B4-BE49-F238E27FC236}">
                  <a16:creationId xmlns:a16="http://schemas.microsoft.com/office/drawing/2014/main" id="{DE9C4EEA-95AE-D14C-972C-668C63BCA1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3" name="Picture 138">
              <a:extLst>
                <a:ext uri="{FF2B5EF4-FFF2-40B4-BE49-F238E27FC236}">
                  <a16:creationId xmlns:a16="http://schemas.microsoft.com/office/drawing/2014/main" id="{D94B678E-E83A-514D-93FC-5C72C8D9E3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4" name="Picture 139">
              <a:extLst>
                <a:ext uri="{FF2B5EF4-FFF2-40B4-BE49-F238E27FC236}">
                  <a16:creationId xmlns:a16="http://schemas.microsoft.com/office/drawing/2014/main" id="{F9540DE1-51FB-2B44-BA57-5F084DCD50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05" name="Rectangle 140">
              <a:extLst>
                <a:ext uri="{FF2B5EF4-FFF2-40B4-BE49-F238E27FC236}">
                  <a16:creationId xmlns:a16="http://schemas.microsoft.com/office/drawing/2014/main" id="{B280C072-6BDF-7042-AFF6-F5008434E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06" name="Rectangle 141">
              <a:extLst>
                <a:ext uri="{FF2B5EF4-FFF2-40B4-BE49-F238E27FC236}">
                  <a16:creationId xmlns:a16="http://schemas.microsoft.com/office/drawing/2014/main" id="{AE567041-F159-E94E-B685-C75D1B325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07" name="Picture 142">
              <a:extLst>
                <a:ext uri="{FF2B5EF4-FFF2-40B4-BE49-F238E27FC236}">
                  <a16:creationId xmlns:a16="http://schemas.microsoft.com/office/drawing/2014/main" id="{AB84BCD4-B7C6-C344-9491-C86E6BFB86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8" name="Picture 143">
              <a:extLst>
                <a:ext uri="{FF2B5EF4-FFF2-40B4-BE49-F238E27FC236}">
                  <a16:creationId xmlns:a16="http://schemas.microsoft.com/office/drawing/2014/main" id="{12402A81-A44C-074A-904D-E6835E529A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9" name="Picture 144">
              <a:extLst>
                <a:ext uri="{FF2B5EF4-FFF2-40B4-BE49-F238E27FC236}">
                  <a16:creationId xmlns:a16="http://schemas.microsoft.com/office/drawing/2014/main" id="{82E49BB1-A96B-DD48-9543-DD868E709A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0" name="Rectangle 145">
              <a:extLst>
                <a:ext uri="{FF2B5EF4-FFF2-40B4-BE49-F238E27FC236}">
                  <a16:creationId xmlns:a16="http://schemas.microsoft.com/office/drawing/2014/main" id="{D170B0E2-EC8F-9549-B042-872BA2AD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11" name="Picture 146">
              <a:extLst>
                <a:ext uri="{FF2B5EF4-FFF2-40B4-BE49-F238E27FC236}">
                  <a16:creationId xmlns:a16="http://schemas.microsoft.com/office/drawing/2014/main" id="{53EF453C-DD45-0E46-88BE-02E3E6D63E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2" name="Picture 147">
              <a:extLst>
                <a:ext uri="{FF2B5EF4-FFF2-40B4-BE49-F238E27FC236}">
                  <a16:creationId xmlns:a16="http://schemas.microsoft.com/office/drawing/2014/main" id="{71E81F2D-5180-0B43-85E1-D4A03D274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3" name="Picture 148">
              <a:extLst>
                <a:ext uri="{FF2B5EF4-FFF2-40B4-BE49-F238E27FC236}">
                  <a16:creationId xmlns:a16="http://schemas.microsoft.com/office/drawing/2014/main" id="{E8C90130-99C6-1745-A6B2-F7233B3D93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149">
              <a:extLst>
                <a:ext uri="{FF2B5EF4-FFF2-40B4-BE49-F238E27FC236}">
                  <a16:creationId xmlns:a16="http://schemas.microsoft.com/office/drawing/2014/main" id="{5987C87A-6A1F-7241-953A-81C1C40969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5" name="Picture 150">
              <a:extLst>
                <a:ext uri="{FF2B5EF4-FFF2-40B4-BE49-F238E27FC236}">
                  <a16:creationId xmlns:a16="http://schemas.microsoft.com/office/drawing/2014/main" id="{126E67A7-9234-1E49-A0A9-44FFF7ACE3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6" name="Picture 151">
              <a:extLst>
                <a:ext uri="{FF2B5EF4-FFF2-40B4-BE49-F238E27FC236}">
                  <a16:creationId xmlns:a16="http://schemas.microsoft.com/office/drawing/2014/main" id="{52356337-59AF-2B4D-B0BA-F637A411EF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Rectangle 152">
              <a:extLst>
                <a:ext uri="{FF2B5EF4-FFF2-40B4-BE49-F238E27FC236}">
                  <a16:creationId xmlns:a16="http://schemas.microsoft.com/office/drawing/2014/main" id="{73F1AFC6-081C-6041-9D95-C92FD4F78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18" name="Picture 153">
              <a:extLst>
                <a:ext uri="{FF2B5EF4-FFF2-40B4-BE49-F238E27FC236}">
                  <a16:creationId xmlns:a16="http://schemas.microsoft.com/office/drawing/2014/main" id="{8A141AD2-34BE-AB46-B6C7-DDCE257AA3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9" name="Picture 154">
              <a:extLst>
                <a:ext uri="{FF2B5EF4-FFF2-40B4-BE49-F238E27FC236}">
                  <a16:creationId xmlns:a16="http://schemas.microsoft.com/office/drawing/2014/main" id="{0D87DF3E-AD1F-774B-8384-4EAD26A6D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0" name="Picture 155">
              <a:extLst>
                <a:ext uri="{FF2B5EF4-FFF2-40B4-BE49-F238E27FC236}">
                  <a16:creationId xmlns:a16="http://schemas.microsoft.com/office/drawing/2014/main" id="{48AB7B43-1F79-2F4E-84AE-8AE8D21960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1" name="Picture 156">
              <a:extLst>
                <a:ext uri="{FF2B5EF4-FFF2-40B4-BE49-F238E27FC236}">
                  <a16:creationId xmlns:a16="http://schemas.microsoft.com/office/drawing/2014/main" id="{A83AF681-58EC-CE43-B44E-8E2C7CC50A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2" name="Picture 157">
              <a:extLst>
                <a:ext uri="{FF2B5EF4-FFF2-40B4-BE49-F238E27FC236}">
                  <a16:creationId xmlns:a16="http://schemas.microsoft.com/office/drawing/2014/main" id="{6AF8C43D-7AD2-E94D-A6AA-17D7A7005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3" name="Picture 158">
              <a:extLst>
                <a:ext uri="{FF2B5EF4-FFF2-40B4-BE49-F238E27FC236}">
                  <a16:creationId xmlns:a16="http://schemas.microsoft.com/office/drawing/2014/main" id="{0328F1B6-B9B4-684D-84C2-575D3E8D7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24" name="Rectangle 159">
              <a:extLst>
                <a:ext uri="{FF2B5EF4-FFF2-40B4-BE49-F238E27FC236}">
                  <a16:creationId xmlns:a16="http://schemas.microsoft.com/office/drawing/2014/main" id="{42700AAB-79A2-8444-B0A5-F9119B68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25" name="Picture 160">
              <a:extLst>
                <a:ext uri="{FF2B5EF4-FFF2-40B4-BE49-F238E27FC236}">
                  <a16:creationId xmlns:a16="http://schemas.microsoft.com/office/drawing/2014/main" id="{75B93D18-EAE2-7B49-9D13-116352D090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6" name="Picture 161">
              <a:extLst>
                <a:ext uri="{FF2B5EF4-FFF2-40B4-BE49-F238E27FC236}">
                  <a16:creationId xmlns:a16="http://schemas.microsoft.com/office/drawing/2014/main" id="{2DB92EC3-17CA-A441-8F62-6C72ABC66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7" name="Picture 162">
              <a:extLst>
                <a:ext uri="{FF2B5EF4-FFF2-40B4-BE49-F238E27FC236}">
                  <a16:creationId xmlns:a16="http://schemas.microsoft.com/office/drawing/2014/main" id="{44ED6E9E-4E9A-9947-8B53-3EAF831495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28" name="Rectangle 163">
              <a:extLst>
                <a:ext uri="{FF2B5EF4-FFF2-40B4-BE49-F238E27FC236}">
                  <a16:creationId xmlns:a16="http://schemas.microsoft.com/office/drawing/2014/main" id="{B55FC5B1-8E5B-E544-8798-D173F9CF4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29" name="Picture 164">
              <a:extLst>
                <a:ext uri="{FF2B5EF4-FFF2-40B4-BE49-F238E27FC236}">
                  <a16:creationId xmlns:a16="http://schemas.microsoft.com/office/drawing/2014/main" id="{3DC8A473-376D-5848-9280-4435A8FD73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0" name="Picture 165">
              <a:extLst>
                <a:ext uri="{FF2B5EF4-FFF2-40B4-BE49-F238E27FC236}">
                  <a16:creationId xmlns:a16="http://schemas.microsoft.com/office/drawing/2014/main" id="{F28D4E3B-3E4A-BA45-BA6F-B01C2AC64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1" name="Picture 166">
              <a:extLst>
                <a:ext uri="{FF2B5EF4-FFF2-40B4-BE49-F238E27FC236}">
                  <a16:creationId xmlns:a16="http://schemas.microsoft.com/office/drawing/2014/main" id="{1C47BD28-DADE-B946-B1C8-C9ACB72CD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2" name="Rectangle 167">
              <a:extLst>
                <a:ext uri="{FF2B5EF4-FFF2-40B4-BE49-F238E27FC236}">
                  <a16:creationId xmlns:a16="http://schemas.microsoft.com/office/drawing/2014/main" id="{3BD2E0AB-56EC-FC45-ACE5-572052C5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33" name="Picture 168">
              <a:extLst>
                <a:ext uri="{FF2B5EF4-FFF2-40B4-BE49-F238E27FC236}">
                  <a16:creationId xmlns:a16="http://schemas.microsoft.com/office/drawing/2014/main" id="{BE8EABDC-1038-8240-A9F7-C1073C62C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4" name="Picture 169">
              <a:extLst>
                <a:ext uri="{FF2B5EF4-FFF2-40B4-BE49-F238E27FC236}">
                  <a16:creationId xmlns:a16="http://schemas.microsoft.com/office/drawing/2014/main" id="{1020DD40-7C36-5346-BEE9-64E288474D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5" name="Picture 170">
              <a:extLst>
                <a:ext uri="{FF2B5EF4-FFF2-40B4-BE49-F238E27FC236}">
                  <a16:creationId xmlns:a16="http://schemas.microsoft.com/office/drawing/2014/main" id="{3C88D1A6-554E-1744-9C64-A332099BE5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6" name="Rectangle 171">
              <a:extLst>
                <a:ext uri="{FF2B5EF4-FFF2-40B4-BE49-F238E27FC236}">
                  <a16:creationId xmlns:a16="http://schemas.microsoft.com/office/drawing/2014/main" id="{605F68B6-2A5F-E449-A815-535D2740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37" name="Rectangle 172">
              <a:extLst>
                <a:ext uri="{FF2B5EF4-FFF2-40B4-BE49-F238E27FC236}">
                  <a16:creationId xmlns:a16="http://schemas.microsoft.com/office/drawing/2014/main" id="{264B212E-02BC-154E-833F-6F3E4C51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38" name="Picture 173">
              <a:extLst>
                <a:ext uri="{FF2B5EF4-FFF2-40B4-BE49-F238E27FC236}">
                  <a16:creationId xmlns:a16="http://schemas.microsoft.com/office/drawing/2014/main" id="{D89E57C2-8567-A946-ADBA-505085E3C4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9" name="Picture 174">
              <a:extLst>
                <a:ext uri="{FF2B5EF4-FFF2-40B4-BE49-F238E27FC236}">
                  <a16:creationId xmlns:a16="http://schemas.microsoft.com/office/drawing/2014/main" id="{B6E20F75-C103-1346-A2CE-030E832F5E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0" name="Picture 175">
              <a:extLst>
                <a:ext uri="{FF2B5EF4-FFF2-40B4-BE49-F238E27FC236}">
                  <a16:creationId xmlns:a16="http://schemas.microsoft.com/office/drawing/2014/main" id="{F3ABDBED-224C-7B46-BA25-0245AAB27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1" name="Picture 176">
              <a:extLst>
                <a:ext uri="{FF2B5EF4-FFF2-40B4-BE49-F238E27FC236}">
                  <a16:creationId xmlns:a16="http://schemas.microsoft.com/office/drawing/2014/main" id="{6ECE817F-6343-CA4C-BF60-06A2F5F804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2" name="Picture 177">
              <a:extLst>
                <a:ext uri="{FF2B5EF4-FFF2-40B4-BE49-F238E27FC236}">
                  <a16:creationId xmlns:a16="http://schemas.microsoft.com/office/drawing/2014/main" id="{4944DC82-77C2-0747-87AC-66358A065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3" name="Rectangle 178">
              <a:extLst>
                <a:ext uri="{FF2B5EF4-FFF2-40B4-BE49-F238E27FC236}">
                  <a16:creationId xmlns:a16="http://schemas.microsoft.com/office/drawing/2014/main" id="{6D5BE989-5894-1849-B9F5-A86116916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44" name="Picture 179">
              <a:extLst>
                <a:ext uri="{FF2B5EF4-FFF2-40B4-BE49-F238E27FC236}">
                  <a16:creationId xmlns:a16="http://schemas.microsoft.com/office/drawing/2014/main" id="{C50D2789-D959-1045-9453-16CBC14512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5" name="Picture 180">
              <a:extLst>
                <a:ext uri="{FF2B5EF4-FFF2-40B4-BE49-F238E27FC236}">
                  <a16:creationId xmlns:a16="http://schemas.microsoft.com/office/drawing/2014/main" id="{C5F73222-FDD9-6643-9568-011695B523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6" name="Rectangle 181">
              <a:extLst>
                <a:ext uri="{FF2B5EF4-FFF2-40B4-BE49-F238E27FC236}">
                  <a16:creationId xmlns:a16="http://schemas.microsoft.com/office/drawing/2014/main" id="{A8FBC424-91E0-0D4A-AE0C-3072C2D1B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47" name="Picture 182">
              <a:extLst>
                <a:ext uri="{FF2B5EF4-FFF2-40B4-BE49-F238E27FC236}">
                  <a16:creationId xmlns:a16="http://schemas.microsoft.com/office/drawing/2014/main" id="{56174D00-6C82-5141-9AAD-6789959D4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8" name="Picture 183">
              <a:extLst>
                <a:ext uri="{FF2B5EF4-FFF2-40B4-BE49-F238E27FC236}">
                  <a16:creationId xmlns:a16="http://schemas.microsoft.com/office/drawing/2014/main" id="{08A174CD-BDDF-FE46-91A1-1FEC0BB12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9" name="Rectangle 184">
              <a:extLst>
                <a:ext uri="{FF2B5EF4-FFF2-40B4-BE49-F238E27FC236}">
                  <a16:creationId xmlns:a16="http://schemas.microsoft.com/office/drawing/2014/main" id="{13F18D69-9DDB-204F-B7AB-4F9D35D9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50" name="Picture 185">
              <a:extLst>
                <a:ext uri="{FF2B5EF4-FFF2-40B4-BE49-F238E27FC236}">
                  <a16:creationId xmlns:a16="http://schemas.microsoft.com/office/drawing/2014/main" id="{28B512B8-1C65-A743-96BC-98BEBDA24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1" name="Picture 186">
              <a:extLst>
                <a:ext uri="{FF2B5EF4-FFF2-40B4-BE49-F238E27FC236}">
                  <a16:creationId xmlns:a16="http://schemas.microsoft.com/office/drawing/2014/main" id="{0E2600B2-425D-FA4A-9361-F6A1BF958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2" name="Picture 187">
              <a:extLst>
                <a:ext uri="{FF2B5EF4-FFF2-40B4-BE49-F238E27FC236}">
                  <a16:creationId xmlns:a16="http://schemas.microsoft.com/office/drawing/2014/main" id="{8382BFA7-C23F-8C4C-ABD5-9CE21D0735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53" name="Rectangle 188">
              <a:extLst>
                <a:ext uri="{FF2B5EF4-FFF2-40B4-BE49-F238E27FC236}">
                  <a16:creationId xmlns:a16="http://schemas.microsoft.com/office/drawing/2014/main" id="{B64C6DA5-1708-EC4A-BDC3-5178BDDD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54" name="Picture 189">
              <a:extLst>
                <a:ext uri="{FF2B5EF4-FFF2-40B4-BE49-F238E27FC236}">
                  <a16:creationId xmlns:a16="http://schemas.microsoft.com/office/drawing/2014/main" id="{E48423B0-1B9B-D746-8195-AF1C787D3A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5" name="Picture 190">
              <a:extLst>
                <a:ext uri="{FF2B5EF4-FFF2-40B4-BE49-F238E27FC236}">
                  <a16:creationId xmlns:a16="http://schemas.microsoft.com/office/drawing/2014/main" id="{1AF2A5E8-5504-A346-9398-DE0E7ACB1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6" name="Picture 191">
              <a:extLst>
                <a:ext uri="{FF2B5EF4-FFF2-40B4-BE49-F238E27FC236}">
                  <a16:creationId xmlns:a16="http://schemas.microsoft.com/office/drawing/2014/main" id="{2F838192-C2AB-8D4C-B0AB-5E4B361649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7" name="Picture 192">
              <a:extLst>
                <a:ext uri="{FF2B5EF4-FFF2-40B4-BE49-F238E27FC236}">
                  <a16:creationId xmlns:a16="http://schemas.microsoft.com/office/drawing/2014/main" id="{E4E5F0B0-1DB6-7048-882A-0F2E682844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8" name="Picture 193">
              <a:extLst>
                <a:ext uri="{FF2B5EF4-FFF2-40B4-BE49-F238E27FC236}">
                  <a16:creationId xmlns:a16="http://schemas.microsoft.com/office/drawing/2014/main" id="{BFD58407-A7CB-5944-BBC8-A553BFFAC1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9" name="Picture 194">
              <a:extLst>
                <a:ext uri="{FF2B5EF4-FFF2-40B4-BE49-F238E27FC236}">
                  <a16:creationId xmlns:a16="http://schemas.microsoft.com/office/drawing/2014/main" id="{AD296C20-AA42-3541-AA93-3A54A66C3B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195">
              <a:extLst>
                <a:ext uri="{FF2B5EF4-FFF2-40B4-BE49-F238E27FC236}">
                  <a16:creationId xmlns:a16="http://schemas.microsoft.com/office/drawing/2014/main" id="{8F37AFD2-48F9-AC41-838E-28E862E90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1" name="Picture 196">
              <a:extLst>
                <a:ext uri="{FF2B5EF4-FFF2-40B4-BE49-F238E27FC236}">
                  <a16:creationId xmlns:a16="http://schemas.microsoft.com/office/drawing/2014/main" id="{93CEBCA2-7EDD-D34C-BE18-2B05B318D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2" name="Picture 197">
              <a:extLst>
                <a:ext uri="{FF2B5EF4-FFF2-40B4-BE49-F238E27FC236}">
                  <a16:creationId xmlns:a16="http://schemas.microsoft.com/office/drawing/2014/main" id="{61F63470-6B77-E547-BF1E-AC98D6C759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63" name="Rectangle 198">
              <a:extLst>
                <a:ext uri="{FF2B5EF4-FFF2-40B4-BE49-F238E27FC236}">
                  <a16:creationId xmlns:a16="http://schemas.microsoft.com/office/drawing/2014/main" id="{5E8D8081-3D85-804A-8C10-1CE7472D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64" name="Picture 199">
              <a:extLst>
                <a:ext uri="{FF2B5EF4-FFF2-40B4-BE49-F238E27FC236}">
                  <a16:creationId xmlns:a16="http://schemas.microsoft.com/office/drawing/2014/main" id="{B0AE4CED-B555-1340-9CA4-01BC5FABAF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5" name="Picture 200">
              <a:extLst>
                <a:ext uri="{FF2B5EF4-FFF2-40B4-BE49-F238E27FC236}">
                  <a16:creationId xmlns:a16="http://schemas.microsoft.com/office/drawing/2014/main" id="{5A31CC50-EF0D-E342-A58D-C60A08798E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6" name="Picture 201">
              <a:extLst>
                <a:ext uri="{FF2B5EF4-FFF2-40B4-BE49-F238E27FC236}">
                  <a16:creationId xmlns:a16="http://schemas.microsoft.com/office/drawing/2014/main" id="{598DDF06-F2D7-C544-847C-076C92216E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67" name="Rectangle 202">
              <a:extLst>
                <a:ext uri="{FF2B5EF4-FFF2-40B4-BE49-F238E27FC236}">
                  <a16:creationId xmlns:a16="http://schemas.microsoft.com/office/drawing/2014/main" id="{A84AF046-298E-864A-8A7A-F209777F4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68" name="Rectangle 203">
              <a:extLst>
                <a:ext uri="{FF2B5EF4-FFF2-40B4-BE49-F238E27FC236}">
                  <a16:creationId xmlns:a16="http://schemas.microsoft.com/office/drawing/2014/main" id="{8F719813-1465-A348-86B1-D474292E0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69" name="Picture 204">
              <a:extLst>
                <a:ext uri="{FF2B5EF4-FFF2-40B4-BE49-F238E27FC236}">
                  <a16:creationId xmlns:a16="http://schemas.microsoft.com/office/drawing/2014/main" id="{95E31957-37E2-A042-B65A-6BDCD64004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0" name="Picture 205">
              <a:extLst>
                <a:ext uri="{FF2B5EF4-FFF2-40B4-BE49-F238E27FC236}">
                  <a16:creationId xmlns:a16="http://schemas.microsoft.com/office/drawing/2014/main" id="{EC0948C9-EE80-FA4B-A0E1-49361715C4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1" name="Picture 206">
              <a:extLst>
                <a:ext uri="{FF2B5EF4-FFF2-40B4-BE49-F238E27FC236}">
                  <a16:creationId xmlns:a16="http://schemas.microsoft.com/office/drawing/2014/main" id="{D20C2402-4DF6-EB4B-B0A1-1CD2876079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2" name="Picture 207">
              <a:extLst>
                <a:ext uri="{FF2B5EF4-FFF2-40B4-BE49-F238E27FC236}">
                  <a16:creationId xmlns:a16="http://schemas.microsoft.com/office/drawing/2014/main" id="{56E64899-5E90-6845-BE7D-50696FAF7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3" name="Picture 208">
              <a:extLst>
                <a:ext uri="{FF2B5EF4-FFF2-40B4-BE49-F238E27FC236}">
                  <a16:creationId xmlns:a16="http://schemas.microsoft.com/office/drawing/2014/main" id="{AF339058-227E-2340-B6B9-70D2487227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74" name="Rectangle 209">
              <a:extLst>
                <a:ext uri="{FF2B5EF4-FFF2-40B4-BE49-F238E27FC236}">
                  <a16:creationId xmlns:a16="http://schemas.microsoft.com/office/drawing/2014/main" id="{EEC94251-9A29-694B-8498-11A0EA12E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75" name="Picture 210">
              <a:extLst>
                <a:ext uri="{FF2B5EF4-FFF2-40B4-BE49-F238E27FC236}">
                  <a16:creationId xmlns:a16="http://schemas.microsoft.com/office/drawing/2014/main" id="{7A5A74BC-CCD8-8A4C-A7A5-41854BBAA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6" name="Picture 211">
              <a:extLst>
                <a:ext uri="{FF2B5EF4-FFF2-40B4-BE49-F238E27FC236}">
                  <a16:creationId xmlns:a16="http://schemas.microsoft.com/office/drawing/2014/main" id="{E51BEC98-F551-6344-8CD7-64D5D47D4B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7" name="Picture 212">
              <a:extLst>
                <a:ext uri="{FF2B5EF4-FFF2-40B4-BE49-F238E27FC236}">
                  <a16:creationId xmlns:a16="http://schemas.microsoft.com/office/drawing/2014/main" id="{05F9D5AD-C616-4742-9FB1-EDC94D81D1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8" name="Picture 213">
              <a:extLst>
                <a:ext uri="{FF2B5EF4-FFF2-40B4-BE49-F238E27FC236}">
                  <a16:creationId xmlns:a16="http://schemas.microsoft.com/office/drawing/2014/main" id="{9456236D-621F-2B41-B035-1300EE214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79" name="Rectangle 214">
              <a:extLst>
                <a:ext uri="{FF2B5EF4-FFF2-40B4-BE49-F238E27FC236}">
                  <a16:creationId xmlns:a16="http://schemas.microsoft.com/office/drawing/2014/main" id="{F384F3D4-33F3-DF41-BE66-9EF0E47FA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80" name="Picture 215">
              <a:extLst>
                <a:ext uri="{FF2B5EF4-FFF2-40B4-BE49-F238E27FC236}">
                  <a16:creationId xmlns:a16="http://schemas.microsoft.com/office/drawing/2014/main" id="{73BDE1ED-4882-3F49-96C8-B908CE94F1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1" name="Picture 216">
              <a:extLst>
                <a:ext uri="{FF2B5EF4-FFF2-40B4-BE49-F238E27FC236}">
                  <a16:creationId xmlns:a16="http://schemas.microsoft.com/office/drawing/2014/main" id="{344B070E-E0EA-6D49-B601-7F964F98E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2" name="Picture 217">
              <a:extLst>
                <a:ext uri="{FF2B5EF4-FFF2-40B4-BE49-F238E27FC236}">
                  <a16:creationId xmlns:a16="http://schemas.microsoft.com/office/drawing/2014/main" id="{5328B658-3724-E643-94DD-93CD27205A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83" name="Rectangle 218">
              <a:extLst>
                <a:ext uri="{FF2B5EF4-FFF2-40B4-BE49-F238E27FC236}">
                  <a16:creationId xmlns:a16="http://schemas.microsoft.com/office/drawing/2014/main" id="{480349A8-B126-DD4F-8A7D-729AE557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84" name="Picture 219">
              <a:extLst>
                <a:ext uri="{FF2B5EF4-FFF2-40B4-BE49-F238E27FC236}">
                  <a16:creationId xmlns:a16="http://schemas.microsoft.com/office/drawing/2014/main" id="{7963437B-F432-A840-9D67-E1CBC210E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5" name="Picture 220">
              <a:extLst>
                <a:ext uri="{FF2B5EF4-FFF2-40B4-BE49-F238E27FC236}">
                  <a16:creationId xmlns:a16="http://schemas.microsoft.com/office/drawing/2014/main" id="{1C39B645-5CB2-E848-9CCE-9445A0144B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6" name="Picture 221">
              <a:extLst>
                <a:ext uri="{FF2B5EF4-FFF2-40B4-BE49-F238E27FC236}">
                  <a16:creationId xmlns:a16="http://schemas.microsoft.com/office/drawing/2014/main" id="{FFF7510E-602B-2247-AC39-CF03C706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7" name="Picture 222">
              <a:extLst>
                <a:ext uri="{FF2B5EF4-FFF2-40B4-BE49-F238E27FC236}">
                  <a16:creationId xmlns:a16="http://schemas.microsoft.com/office/drawing/2014/main" id="{C2BC0A67-14C4-2649-A92A-8F14D43104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8" name="Picture 223">
              <a:extLst>
                <a:ext uri="{FF2B5EF4-FFF2-40B4-BE49-F238E27FC236}">
                  <a16:creationId xmlns:a16="http://schemas.microsoft.com/office/drawing/2014/main" id="{82CB7CB0-EC1C-6048-896B-EFCDB625A6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9" name="Picture 224">
              <a:extLst>
                <a:ext uri="{FF2B5EF4-FFF2-40B4-BE49-F238E27FC236}">
                  <a16:creationId xmlns:a16="http://schemas.microsoft.com/office/drawing/2014/main" id="{365470A5-FF72-3440-8CBE-B467A6DAC8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0" name="Rectangle 225">
              <a:extLst>
                <a:ext uri="{FF2B5EF4-FFF2-40B4-BE49-F238E27FC236}">
                  <a16:creationId xmlns:a16="http://schemas.microsoft.com/office/drawing/2014/main" id="{380000C9-BB84-344B-B591-151426F2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91" name="Picture 226">
              <a:extLst>
                <a:ext uri="{FF2B5EF4-FFF2-40B4-BE49-F238E27FC236}">
                  <a16:creationId xmlns:a16="http://schemas.microsoft.com/office/drawing/2014/main" id="{8BEB3A6F-1B24-2842-B7EB-C043A4F3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2" name="Picture 227">
              <a:extLst>
                <a:ext uri="{FF2B5EF4-FFF2-40B4-BE49-F238E27FC236}">
                  <a16:creationId xmlns:a16="http://schemas.microsoft.com/office/drawing/2014/main" id="{D18746D7-109A-2242-9CF4-AF38F9F6EE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3" name="Picture 228">
              <a:extLst>
                <a:ext uri="{FF2B5EF4-FFF2-40B4-BE49-F238E27FC236}">
                  <a16:creationId xmlns:a16="http://schemas.microsoft.com/office/drawing/2014/main" id="{6A7E1520-74BD-9D4D-935F-71C8DD343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4" name="Rectangle 229">
              <a:extLst>
                <a:ext uri="{FF2B5EF4-FFF2-40B4-BE49-F238E27FC236}">
                  <a16:creationId xmlns:a16="http://schemas.microsoft.com/office/drawing/2014/main" id="{A6B708CB-FB73-6545-BFED-B185C98EF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95" name="Picture 230">
              <a:extLst>
                <a:ext uri="{FF2B5EF4-FFF2-40B4-BE49-F238E27FC236}">
                  <a16:creationId xmlns:a16="http://schemas.microsoft.com/office/drawing/2014/main" id="{905E8F17-0088-AD46-BF60-084A4B230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6" name="Picture 231">
              <a:extLst>
                <a:ext uri="{FF2B5EF4-FFF2-40B4-BE49-F238E27FC236}">
                  <a16:creationId xmlns:a16="http://schemas.microsoft.com/office/drawing/2014/main" id="{83DDCFAF-A82A-1945-B931-F0340B48A5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7" name="Picture 232">
              <a:extLst>
                <a:ext uri="{FF2B5EF4-FFF2-40B4-BE49-F238E27FC236}">
                  <a16:creationId xmlns:a16="http://schemas.microsoft.com/office/drawing/2014/main" id="{A4018069-7C5E-AD40-85D7-F5F71E1523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8" name="Rectangle 233">
              <a:extLst>
                <a:ext uri="{FF2B5EF4-FFF2-40B4-BE49-F238E27FC236}">
                  <a16:creationId xmlns:a16="http://schemas.microsoft.com/office/drawing/2014/main" id="{1FD3D588-E182-6446-AB10-012454871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99" name="Rectangle 234">
              <a:extLst>
                <a:ext uri="{FF2B5EF4-FFF2-40B4-BE49-F238E27FC236}">
                  <a16:creationId xmlns:a16="http://schemas.microsoft.com/office/drawing/2014/main" id="{54D65CB5-D13A-1442-ACEB-2EC2FA1BC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00" name="Picture 235">
              <a:extLst>
                <a:ext uri="{FF2B5EF4-FFF2-40B4-BE49-F238E27FC236}">
                  <a16:creationId xmlns:a16="http://schemas.microsoft.com/office/drawing/2014/main" id="{7370D4A1-E926-D849-A7DF-0348BF0BF2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1" name="Picture 236">
              <a:extLst>
                <a:ext uri="{FF2B5EF4-FFF2-40B4-BE49-F238E27FC236}">
                  <a16:creationId xmlns:a16="http://schemas.microsoft.com/office/drawing/2014/main" id="{A1599C27-2A9E-5647-A5D2-72344B8F37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2" name="Picture 237">
              <a:extLst>
                <a:ext uri="{FF2B5EF4-FFF2-40B4-BE49-F238E27FC236}">
                  <a16:creationId xmlns:a16="http://schemas.microsoft.com/office/drawing/2014/main" id="{24A330AB-6D2D-EA41-8F0D-DDC0653DF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3" name="Picture 238">
              <a:extLst>
                <a:ext uri="{FF2B5EF4-FFF2-40B4-BE49-F238E27FC236}">
                  <a16:creationId xmlns:a16="http://schemas.microsoft.com/office/drawing/2014/main" id="{545C7F36-1843-5F45-9E28-D864D84D20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4" name="Picture 239">
              <a:extLst>
                <a:ext uri="{FF2B5EF4-FFF2-40B4-BE49-F238E27FC236}">
                  <a16:creationId xmlns:a16="http://schemas.microsoft.com/office/drawing/2014/main" id="{48461CEC-D8B0-3941-8EB5-6DA73C45BF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5" name="Picture 240">
              <a:extLst>
                <a:ext uri="{FF2B5EF4-FFF2-40B4-BE49-F238E27FC236}">
                  <a16:creationId xmlns:a16="http://schemas.microsoft.com/office/drawing/2014/main" id="{71BA11D6-9008-2A47-9039-8D16F67585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6" name="Picture 241">
              <a:extLst>
                <a:ext uri="{FF2B5EF4-FFF2-40B4-BE49-F238E27FC236}">
                  <a16:creationId xmlns:a16="http://schemas.microsoft.com/office/drawing/2014/main" id="{66E5126C-7F49-4741-A55F-011B04196E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07" name="Rectangle 242">
              <a:extLst>
                <a:ext uri="{FF2B5EF4-FFF2-40B4-BE49-F238E27FC236}">
                  <a16:creationId xmlns:a16="http://schemas.microsoft.com/office/drawing/2014/main" id="{A2960A03-E7CB-2740-8DDA-5D0909AA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08" name="Picture 243">
              <a:extLst>
                <a:ext uri="{FF2B5EF4-FFF2-40B4-BE49-F238E27FC236}">
                  <a16:creationId xmlns:a16="http://schemas.microsoft.com/office/drawing/2014/main" id="{E2E47CA5-4339-3C49-9615-6277E1D65F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9" name="Picture 244">
              <a:extLst>
                <a:ext uri="{FF2B5EF4-FFF2-40B4-BE49-F238E27FC236}">
                  <a16:creationId xmlns:a16="http://schemas.microsoft.com/office/drawing/2014/main" id="{1807B18E-AD37-EF4F-A052-B57D108515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0" name="Rectangle 245">
              <a:extLst>
                <a:ext uri="{FF2B5EF4-FFF2-40B4-BE49-F238E27FC236}">
                  <a16:creationId xmlns:a16="http://schemas.microsoft.com/office/drawing/2014/main" id="{D8332F00-2474-8D42-95F6-ED1DBD054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1" name="Picture 246">
              <a:extLst>
                <a:ext uri="{FF2B5EF4-FFF2-40B4-BE49-F238E27FC236}">
                  <a16:creationId xmlns:a16="http://schemas.microsoft.com/office/drawing/2014/main" id="{609E2426-41A6-8448-B53A-5CD108A4A6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2" name="Picture 247">
              <a:extLst>
                <a:ext uri="{FF2B5EF4-FFF2-40B4-BE49-F238E27FC236}">
                  <a16:creationId xmlns:a16="http://schemas.microsoft.com/office/drawing/2014/main" id="{D3EB0265-6FAE-844D-8F4D-FDB760F3A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3" name="Picture 248">
              <a:extLst>
                <a:ext uri="{FF2B5EF4-FFF2-40B4-BE49-F238E27FC236}">
                  <a16:creationId xmlns:a16="http://schemas.microsoft.com/office/drawing/2014/main" id="{968E7E45-B5E7-3F41-A8BD-18597AF9E2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4" name="Rectangle 249">
              <a:extLst>
                <a:ext uri="{FF2B5EF4-FFF2-40B4-BE49-F238E27FC236}">
                  <a16:creationId xmlns:a16="http://schemas.microsoft.com/office/drawing/2014/main" id="{250AFF09-D154-C34E-9438-4B8784A62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5" name="Picture 250">
              <a:extLst>
                <a:ext uri="{FF2B5EF4-FFF2-40B4-BE49-F238E27FC236}">
                  <a16:creationId xmlns:a16="http://schemas.microsoft.com/office/drawing/2014/main" id="{28715295-20FE-1B4B-9D68-185EE911B7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6" name="Picture 251">
              <a:extLst>
                <a:ext uri="{FF2B5EF4-FFF2-40B4-BE49-F238E27FC236}">
                  <a16:creationId xmlns:a16="http://schemas.microsoft.com/office/drawing/2014/main" id="{3E7CEC91-A8C7-3F4A-AAB6-430D2B2E6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7" name="Picture 252">
              <a:extLst>
                <a:ext uri="{FF2B5EF4-FFF2-40B4-BE49-F238E27FC236}">
                  <a16:creationId xmlns:a16="http://schemas.microsoft.com/office/drawing/2014/main" id="{19998DAB-A182-9249-80F1-B003CA07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8" name="Rectangle 253">
              <a:extLst>
                <a:ext uri="{FF2B5EF4-FFF2-40B4-BE49-F238E27FC236}">
                  <a16:creationId xmlns:a16="http://schemas.microsoft.com/office/drawing/2014/main" id="{86C2F183-1208-EA44-8025-A8D06AA7E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9" name="Picture 254">
              <a:extLst>
                <a:ext uri="{FF2B5EF4-FFF2-40B4-BE49-F238E27FC236}">
                  <a16:creationId xmlns:a16="http://schemas.microsoft.com/office/drawing/2014/main" id="{D81D56A9-3F72-1D4D-904E-1F548768A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0" name="Picture 255">
              <a:extLst>
                <a:ext uri="{FF2B5EF4-FFF2-40B4-BE49-F238E27FC236}">
                  <a16:creationId xmlns:a16="http://schemas.microsoft.com/office/drawing/2014/main" id="{63611306-86E3-CE40-AC7E-3C600354A9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1" name="Picture 256">
              <a:extLst>
                <a:ext uri="{FF2B5EF4-FFF2-40B4-BE49-F238E27FC236}">
                  <a16:creationId xmlns:a16="http://schemas.microsoft.com/office/drawing/2014/main" id="{297BD702-00F3-7C4E-95AD-98E31ACEB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2" name="Picture 257">
              <a:extLst>
                <a:ext uri="{FF2B5EF4-FFF2-40B4-BE49-F238E27FC236}">
                  <a16:creationId xmlns:a16="http://schemas.microsoft.com/office/drawing/2014/main" id="{9DBEA970-AC8D-6E4B-B902-C7B7627A4C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3" name="Picture 258">
              <a:extLst>
                <a:ext uri="{FF2B5EF4-FFF2-40B4-BE49-F238E27FC236}">
                  <a16:creationId xmlns:a16="http://schemas.microsoft.com/office/drawing/2014/main" id="{82D8C12E-0167-8D4A-B7B3-2298EDE89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4" name="Picture 259">
              <a:extLst>
                <a:ext uri="{FF2B5EF4-FFF2-40B4-BE49-F238E27FC236}">
                  <a16:creationId xmlns:a16="http://schemas.microsoft.com/office/drawing/2014/main" id="{F4D2602A-B168-4F4B-AE3F-F75E5BA7E5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25" name="Rectangle 260">
              <a:extLst>
                <a:ext uri="{FF2B5EF4-FFF2-40B4-BE49-F238E27FC236}">
                  <a16:creationId xmlns:a16="http://schemas.microsoft.com/office/drawing/2014/main" id="{D2B92349-A0D9-7E47-8E97-C760FFD6A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26" name="Picture 261">
              <a:extLst>
                <a:ext uri="{FF2B5EF4-FFF2-40B4-BE49-F238E27FC236}">
                  <a16:creationId xmlns:a16="http://schemas.microsoft.com/office/drawing/2014/main" id="{F6A9BDC1-B99A-9C43-B5AF-1BAF8E68FA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7" name="Picture 262">
              <a:extLst>
                <a:ext uri="{FF2B5EF4-FFF2-40B4-BE49-F238E27FC236}">
                  <a16:creationId xmlns:a16="http://schemas.microsoft.com/office/drawing/2014/main" id="{C128B212-F214-7C4D-817F-B1C7E5ECB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8" name="Picture 263">
              <a:extLst>
                <a:ext uri="{FF2B5EF4-FFF2-40B4-BE49-F238E27FC236}">
                  <a16:creationId xmlns:a16="http://schemas.microsoft.com/office/drawing/2014/main" id="{2F1DE9BC-1700-F948-8665-A6B085373B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29" name="Rectangle 264">
              <a:extLst>
                <a:ext uri="{FF2B5EF4-FFF2-40B4-BE49-F238E27FC236}">
                  <a16:creationId xmlns:a16="http://schemas.microsoft.com/office/drawing/2014/main" id="{AE08CA3E-6D4D-9248-A762-53D1D5B1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330" name="Rectangle 265">
              <a:extLst>
                <a:ext uri="{FF2B5EF4-FFF2-40B4-BE49-F238E27FC236}">
                  <a16:creationId xmlns:a16="http://schemas.microsoft.com/office/drawing/2014/main" id="{36267986-D86B-0D4A-BB8C-C90E0124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31" name="Picture 266">
              <a:extLst>
                <a:ext uri="{FF2B5EF4-FFF2-40B4-BE49-F238E27FC236}">
                  <a16:creationId xmlns:a16="http://schemas.microsoft.com/office/drawing/2014/main" id="{0F5250BB-4E4A-DB44-9878-0C29A27CA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2" name="Picture 267">
              <a:extLst>
                <a:ext uri="{FF2B5EF4-FFF2-40B4-BE49-F238E27FC236}">
                  <a16:creationId xmlns:a16="http://schemas.microsoft.com/office/drawing/2014/main" id="{59386A8A-0928-D240-8DBF-23AC88188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3" name="Picture 268">
              <a:extLst>
                <a:ext uri="{FF2B5EF4-FFF2-40B4-BE49-F238E27FC236}">
                  <a16:creationId xmlns:a16="http://schemas.microsoft.com/office/drawing/2014/main" id="{00712786-D23C-724F-A563-025876A0DC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4" name="Picture 269">
              <a:extLst>
                <a:ext uri="{FF2B5EF4-FFF2-40B4-BE49-F238E27FC236}">
                  <a16:creationId xmlns:a16="http://schemas.microsoft.com/office/drawing/2014/main" id="{FDBF67B1-47D1-9948-A13C-D557BE2D89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5" name="Picture 270">
              <a:extLst>
                <a:ext uri="{FF2B5EF4-FFF2-40B4-BE49-F238E27FC236}">
                  <a16:creationId xmlns:a16="http://schemas.microsoft.com/office/drawing/2014/main" id="{473130E4-CE6F-3249-8595-AFC2D43AD9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6" name="Picture 271">
              <a:extLst>
                <a:ext uri="{FF2B5EF4-FFF2-40B4-BE49-F238E27FC236}">
                  <a16:creationId xmlns:a16="http://schemas.microsoft.com/office/drawing/2014/main" id="{B49D6771-7040-B043-B128-68060D80B4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7" name="Picture 272">
              <a:extLst>
                <a:ext uri="{FF2B5EF4-FFF2-40B4-BE49-F238E27FC236}">
                  <a16:creationId xmlns:a16="http://schemas.microsoft.com/office/drawing/2014/main" id="{BC22B154-FE2B-3740-B321-66B05735B0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8" name="Picture 273">
              <a:extLst>
                <a:ext uri="{FF2B5EF4-FFF2-40B4-BE49-F238E27FC236}">
                  <a16:creationId xmlns:a16="http://schemas.microsoft.com/office/drawing/2014/main" id="{74A9158B-4B35-1046-B076-9B15CACD2D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9" name="Picture 274">
              <a:extLst>
                <a:ext uri="{FF2B5EF4-FFF2-40B4-BE49-F238E27FC236}">
                  <a16:creationId xmlns:a16="http://schemas.microsoft.com/office/drawing/2014/main" id="{36F9D75E-600E-8A4B-AF06-1AE69DD23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0" name="Rectangle 275">
              <a:extLst>
                <a:ext uri="{FF2B5EF4-FFF2-40B4-BE49-F238E27FC236}">
                  <a16:creationId xmlns:a16="http://schemas.microsoft.com/office/drawing/2014/main" id="{0D4D1500-538C-EB42-8E2C-B71B59960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1" name="Picture 276">
              <a:extLst>
                <a:ext uri="{FF2B5EF4-FFF2-40B4-BE49-F238E27FC236}">
                  <a16:creationId xmlns:a16="http://schemas.microsoft.com/office/drawing/2014/main" id="{E9FA06C2-7818-344E-903D-17B0522E73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2" name="Picture 277">
              <a:extLst>
                <a:ext uri="{FF2B5EF4-FFF2-40B4-BE49-F238E27FC236}">
                  <a16:creationId xmlns:a16="http://schemas.microsoft.com/office/drawing/2014/main" id="{2DF5F112-3A5C-6B43-86AA-0F47C95B9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3" name="Picture 278">
              <a:extLst>
                <a:ext uri="{FF2B5EF4-FFF2-40B4-BE49-F238E27FC236}">
                  <a16:creationId xmlns:a16="http://schemas.microsoft.com/office/drawing/2014/main" id="{202D5F6A-673E-BD4C-8843-E3356613BB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4" name="Rectangle 279">
              <a:extLst>
                <a:ext uri="{FF2B5EF4-FFF2-40B4-BE49-F238E27FC236}">
                  <a16:creationId xmlns:a16="http://schemas.microsoft.com/office/drawing/2014/main" id="{D6A64D72-380D-5B46-8C50-4426D9A15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5" name="Picture 280">
              <a:extLst>
                <a:ext uri="{FF2B5EF4-FFF2-40B4-BE49-F238E27FC236}">
                  <a16:creationId xmlns:a16="http://schemas.microsoft.com/office/drawing/2014/main" id="{8C3BD909-1CC3-2B40-9FB6-78B1380291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6" name="Picture 281">
              <a:extLst>
                <a:ext uri="{FF2B5EF4-FFF2-40B4-BE49-F238E27FC236}">
                  <a16:creationId xmlns:a16="http://schemas.microsoft.com/office/drawing/2014/main" id="{32E76A25-3BD7-8743-B837-3B137229E3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7" name="Picture 282">
              <a:extLst>
                <a:ext uri="{FF2B5EF4-FFF2-40B4-BE49-F238E27FC236}">
                  <a16:creationId xmlns:a16="http://schemas.microsoft.com/office/drawing/2014/main" id="{98BC664E-48CC-644A-B1F2-5BA9D54D1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8" name="Rectangle 283">
              <a:extLst>
                <a:ext uri="{FF2B5EF4-FFF2-40B4-BE49-F238E27FC236}">
                  <a16:creationId xmlns:a16="http://schemas.microsoft.com/office/drawing/2014/main" id="{A9D5499C-1C8B-E241-B6AA-1A4E7A29D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9" name="Picture 284">
              <a:extLst>
                <a:ext uri="{FF2B5EF4-FFF2-40B4-BE49-F238E27FC236}">
                  <a16:creationId xmlns:a16="http://schemas.microsoft.com/office/drawing/2014/main" id="{A18F3E23-5694-7B40-9FD9-84DD17B11B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0" name="Picture 285">
              <a:extLst>
                <a:ext uri="{FF2B5EF4-FFF2-40B4-BE49-F238E27FC236}">
                  <a16:creationId xmlns:a16="http://schemas.microsoft.com/office/drawing/2014/main" id="{8DCD2728-1695-5E4E-B9C2-1B8AA528A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1" name="Picture 286">
              <a:extLst>
                <a:ext uri="{FF2B5EF4-FFF2-40B4-BE49-F238E27FC236}">
                  <a16:creationId xmlns:a16="http://schemas.microsoft.com/office/drawing/2014/main" id="{80CB5E66-A40F-DB49-9133-3E13CFB02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52" name="Rectangle 287">
              <a:extLst>
                <a:ext uri="{FF2B5EF4-FFF2-40B4-BE49-F238E27FC236}">
                  <a16:creationId xmlns:a16="http://schemas.microsoft.com/office/drawing/2014/main" id="{D2A7FE73-2AF5-4A42-82E0-1C60EE6E8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53" name="Picture 288">
              <a:extLst>
                <a:ext uri="{FF2B5EF4-FFF2-40B4-BE49-F238E27FC236}">
                  <a16:creationId xmlns:a16="http://schemas.microsoft.com/office/drawing/2014/main" id="{4A25E03B-3C29-4041-8A20-412FE01CC5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4" name="Picture 289">
              <a:extLst>
                <a:ext uri="{FF2B5EF4-FFF2-40B4-BE49-F238E27FC236}">
                  <a16:creationId xmlns:a16="http://schemas.microsoft.com/office/drawing/2014/main" id="{46CDA72A-6949-384F-BB01-0D8ED3851F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55" name="Rectangle 290">
              <a:extLst>
                <a:ext uri="{FF2B5EF4-FFF2-40B4-BE49-F238E27FC236}">
                  <a16:creationId xmlns:a16="http://schemas.microsoft.com/office/drawing/2014/main" id="{35E1D0E3-54F2-D747-9923-4D314E4E5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5059" name="Rectangle 147">
            <a:extLst>
              <a:ext uri="{FF2B5EF4-FFF2-40B4-BE49-F238E27FC236}">
                <a16:creationId xmlns:a16="http://schemas.microsoft.com/office/drawing/2014/main" id="{8EFC3A74-3973-874E-A1D7-839A3307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1863725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0" name="Rectangle 147">
            <a:extLst>
              <a:ext uri="{FF2B5EF4-FFF2-40B4-BE49-F238E27FC236}">
                <a16:creationId xmlns:a16="http://schemas.microsoft.com/office/drawing/2014/main" id="{D09CFECB-63BF-8240-B32C-F7CD70F83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50348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47">
            <a:extLst>
              <a:ext uri="{FF2B5EF4-FFF2-40B4-BE49-F238E27FC236}">
                <a16:creationId xmlns:a16="http://schemas.microsoft.com/office/drawing/2014/main" id="{EF64145E-5CE6-AE4A-AD2D-AAED247C2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84003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47">
            <a:extLst>
              <a:ext uri="{FF2B5EF4-FFF2-40B4-BE49-F238E27FC236}">
                <a16:creationId xmlns:a16="http://schemas.microsoft.com/office/drawing/2014/main" id="{8514E337-D784-9B4D-87F5-BD113BFF2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4195763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147">
            <a:extLst>
              <a:ext uri="{FF2B5EF4-FFF2-40B4-BE49-F238E27FC236}">
                <a16:creationId xmlns:a16="http://schemas.microsoft.com/office/drawing/2014/main" id="{06F88AE3-143E-B646-9BD3-52F3FB58C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2113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47">
            <a:extLst>
              <a:ext uri="{FF2B5EF4-FFF2-40B4-BE49-F238E27FC236}">
                <a16:creationId xmlns:a16="http://schemas.microsoft.com/office/drawing/2014/main" id="{6674914E-E596-B54A-8876-119275DBB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1765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47">
            <a:extLst>
              <a:ext uri="{FF2B5EF4-FFF2-40B4-BE49-F238E27FC236}">
                <a16:creationId xmlns:a16="http://schemas.microsoft.com/office/drawing/2014/main" id="{6FDBFDF5-DD77-5449-98A9-AAE917F3D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51313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47">
            <a:extLst>
              <a:ext uri="{FF2B5EF4-FFF2-40B4-BE49-F238E27FC236}">
                <a16:creationId xmlns:a16="http://schemas.microsoft.com/office/drawing/2014/main" id="{E5CD4D56-0FB4-B04B-ACAF-B6E5B327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859213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TextBox 1">
            <a:extLst>
              <a:ext uri="{FF2B5EF4-FFF2-40B4-BE49-F238E27FC236}">
                <a16:creationId xmlns:a16="http://schemas.microsoft.com/office/drawing/2014/main" id="{859EC138-183B-D547-B9CE-1FE32289D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637213"/>
            <a:ext cx="67897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Notice that the red and the green are nicely separated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 that they cover all possible rows (no gaps). 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59C2990F-DF3C-4743-81C2-519B1650B9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Two New Logic Gates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3">
            <a:extLst>
              <a:ext uri="{FF2B5EF4-FFF2-40B4-BE49-F238E27FC236}">
                <a16:creationId xmlns:a16="http://schemas.microsoft.com/office/drawing/2014/main" id="{D9F79F81-7FB8-1548-BBB7-DC2FFC5828B5}"/>
              </a:ext>
            </a:extLst>
          </p:cNvPr>
          <p:cNvGrpSpPr>
            <a:grpSpLocks/>
          </p:cNvGrpSpPr>
          <p:nvPr/>
        </p:nvGrpSpPr>
        <p:grpSpPr bwMode="auto">
          <a:xfrm>
            <a:off x="7572376" y="2663825"/>
            <a:ext cx="2188877" cy="598032"/>
            <a:chOff x="1919288" y="3403600"/>
            <a:chExt cx="2188877" cy="598032"/>
          </a:xfrm>
        </p:grpSpPr>
        <p:sp>
          <p:nvSpPr>
            <p:cNvPr id="47141" name="Line 3">
              <a:extLst>
                <a:ext uri="{FF2B5EF4-FFF2-40B4-BE49-F238E27FC236}">
                  <a16:creationId xmlns:a16="http://schemas.microsoft.com/office/drawing/2014/main" id="{0E933C95-CD95-2A4C-A9C9-F36EAFF25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4">
              <a:extLst>
                <a:ext uri="{FF2B5EF4-FFF2-40B4-BE49-F238E27FC236}">
                  <a16:creationId xmlns:a16="http://schemas.microsoft.com/office/drawing/2014/main" id="{7759AD21-395A-B642-B5D4-929D6A428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Line 5">
              <a:extLst>
                <a:ext uri="{FF2B5EF4-FFF2-40B4-BE49-F238E27FC236}">
                  <a16:creationId xmlns:a16="http://schemas.microsoft.com/office/drawing/2014/main" id="{8F8CC78B-3B7C-8148-B5D1-C5D077F20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3" y="3686175"/>
              <a:ext cx="146050" cy="1588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6">
              <a:extLst>
                <a:ext uri="{FF2B5EF4-FFF2-40B4-BE49-F238E27FC236}">
                  <a16:creationId xmlns:a16="http://schemas.microsoft.com/office/drawing/2014/main" id="{D3EAFCDC-9277-9E49-8DE6-0CEE33AC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7">
              <a:extLst>
                <a:ext uri="{FF2B5EF4-FFF2-40B4-BE49-F238E27FC236}">
                  <a16:creationId xmlns:a16="http://schemas.microsoft.com/office/drawing/2014/main" id="{9BD62E30-D464-5246-9322-976AC8A0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8">
              <a:extLst>
                <a:ext uri="{FF2B5EF4-FFF2-40B4-BE49-F238E27FC236}">
                  <a16:creationId xmlns:a16="http://schemas.microsoft.com/office/drawing/2014/main" id="{B704CBC0-B56A-804B-BEBB-D7D4C06C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9">
              <a:extLst>
                <a:ext uri="{FF2B5EF4-FFF2-40B4-BE49-F238E27FC236}">
                  <a16:creationId xmlns:a16="http://schemas.microsoft.com/office/drawing/2014/main" id="{3EB09A18-7E02-F445-BE22-9FBDEA9E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Rectangle 48">
              <a:extLst>
                <a:ext uri="{FF2B5EF4-FFF2-40B4-BE49-F238E27FC236}">
                  <a16:creationId xmlns:a16="http://schemas.microsoft.com/office/drawing/2014/main" id="{FEBC31D5-F71D-2A48-9B2C-E7669DF3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49">
              <a:extLst>
                <a:ext uri="{FF2B5EF4-FFF2-40B4-BE49-F238E27FC236}">
                  <a16:creationId xmlns:a16="http://schemas.microsoft.com/office/drawing/2014/main" id="{A214A35E-9843-5043-9DC2-5C1C604C0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Rectangle 50">
              <a:extLst>
                <a:ext uri="{FF2B5EF4-FFF2-40B4-BE49-F238E27FC236}">
                  <a16:creationId xmlns:a16="http://schemas.microsoft.com/office/drawing/2014/main" id="{E1D84123-29AC-6F49-804A-98C2DFEC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51">
              <a:extLst>
                <a:ext uri="{FF2B5EF4-FFF2-40B4-BE49-F238E27FC236}">
                  <a16:creationId xmlns:a16="http://schemas.microsoft.com/office/drawing/2014/main" id="{62C47B08-C3F0-1E42-8D0E-1BEAD5CF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2" name="Rectangle 52">
              <a:extLst>
                <a:ext uri="{FF2B5EF4-FFF2-40B4-BE49-F238E27FC236}">
                  <a16:creationId xmlns:a16="http://schemas.microsoft.com/office/drawing/2014/main" id="{EA9EBD57-2F10-9745-BE70-7D91D7031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53">
              <a:extLst>
                <a:ext uri="{FF2B5EF4-FFF2-40B4-BE49-F238E27FC236}">
                  <a16:creationId xmlns:a16="http://schemas.microsoft.com/office/drawing/2014/main" id="{4FF3CAE7-ED65-D049-95F5-2C7004955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54">
              <a:extLst>
                <a:ext uri="{FF2B5EF4-FFF2-40B4-BE49-F238E27FC236}">
                  <a16:creationId xmlns:a16="http://schemas.microsoft.com/office/drawing/2014/main" id="{E0A1D4A2-F911-0D49-A20E-80E4CF775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55">
              <a:extLst>
                <a:ext uri="{FF2B5EF4-FFF2-40B4-BE49-F238E27FC236}">
                  <a16:creationId xmlns:a16="http://schemas.microsoft.com/office/drawing/2014/main" id="{E9BA5C01-C666-F449-B29A-E17AF13E9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66">
              <a:extLst>
                <a:ext uri="{FF2B5EF4-FFF2-40B4-BE49-F238E27FC236}">
                  <a16:creationId xmlns:a16="http://schemas.microsoft.com/office/drawing/2014/main" id="{79FFE031-63F7-484E-BF59-3EB3F65B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06" name="Rectangle 94">
            <a:extLst>
              <a:ext uri="{FF2B5EF4-FFF2-40B4-BE49-F238E27FC236}">
                <a16:creationId xmlns:a16="http://schemas.microsoft.com/office/drawing/2014/main" id="{887A00E9-84D1-934E-80A9-A69A9E74B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4111626"/>
            <a:ext cx="11653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AND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7107" name="Group 1">
            <a:extLst>
              <a:ext uri="{FF2B5EF4-FFF2-40B4-BE49-F238E27FC236}">
                <a16:creationId xmlns:a16="http://schemas.microsoft.com/office/drawing/2014/main" id="{C5D23141-F98C-2B4B-B951-0B50B1FCCE2D}"/>
              </a:ext>
            </a:extLst>
          </p:cNvPr>
          <p:cNvGrpSpPr>
            <a:grpSpLocks/>
          </p:cNvGrpSpPr>
          <p:nvPr/>
        </p:nvGrpSpPr>
        <p:grpSpPr bwMode="auto">
          <a:xfrm>
            <a:off x="1568451" y="2740026"/>
            <a:ext cx="1644457" cy="441325"/>
            <a:chOff x="654050" y="2740025"/>
            <a:chExt cx="1644457" cy="441325"/>
          </a:xfrm>
        </p:grpSpPr>
        <p:sp>
          <p:nvSpPr>
            <p:cNvPr id="47134" name="Rectangle 98">
              <a:extLst>
                <a:ext uri="{FF2B5EF4-FFF2-40B4-BE49-F238E27FC236}">
                  <a16:creationId xmlns:a16="http://schemas.microsoft.com/office/drawing/2014/main" id="{D31FD7D2-9B54-FE46-BC6D-EE7F64032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237" y="2863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5" name="Line 16">
              <a:extLst>
                <a:ext uri="{FF2B5EF4-FFF2-40B4-BE49-F238E27FC236}">
                  <a16:creationId xmlns:a16="http://schemas.microsoft.com/office/drawing/2014/main" id="{3F68CA97-0499-6144-966C-6E291785F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9900" y="2949575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17">
              <a:extLst>
                <a:ext uri="{FF2B5EF4-FFF2-40B4-BE49-F238E27FC236}">
                  <a16:creationId xmlns:a16="http://schemas.microsoft.com/office/drawing/2014/main" id="{FC90E172-23E3-A149-979B-2E4A6F9C4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8200" y="2949575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18">
              <a:extLst>
                <a:ext uri="{FF2B5EF4-FFF2-40B4-BE49-F238E27FC236}">
                  <a16:creationId xmlns:a16="http://schemas.microsoft.com/office/drawing/2014/main" id="{BA419C06-736A-7B4C-9BA1-B57BA216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7" y="27400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19">
              <a:extLst>
                <a:ext uri="{FF2B5EF4-FFF2-40B4-BE49-F238E27FC236}">
                  <a16:creationId xmlns:a16="http://schemas.microsoft.com/office/drawing/2014/main" id="{7671183E-46FE-5142-B36E-474E1CAD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900" y="2890837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Rectangle 96">
              <a:extLst>
                <a:ext uri="{FF2B5EF4-FFF2-40B4-BE49-F238E27FC236}">
                  <a16:creationId xmlns:a16="http://schemas.microsoft.com/office/drawing/2014/main" id="{9AAC8073-D8D1-1B41-8BF0-3FAE1565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" y="2846387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0" name="Line 97">
              <a:extLst>
                <a:ext uri="{FF2B5EF4-FFF2-40B4-BE49-F238E27FC236}">
                  <a16:creationId xmlns:a16="http://schemas.microsoft.com/office/drawing/2014/main" id="{53CFE165-5A38-4342-AB72-BC6571B2F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4237" y="2846387"/>
              <a:ext cx="131763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1">
            <a:extLst>
              <a:ext uri="{FF2B5EF4-FFF2-40B4-BE49-F238E27FC236}">
                <a16:creationId xmlns:a16="http://schemas.microsoft.com/office/drawing/2014/main" id="{3E3074EE-E0D8-9347-A68D-E9228EF467EC}"/>
              </a:ext>
            </a:extLst>
          </p:cNvPr>
          <p:cNvGrpSpPr>
            <a:grpSpLocks/>
          </p:cNvGrpSpPr>
          <p:nvPr/>
        </p:nvGrpSpPr>
        <p:grpSpPr bwMode="auto">
          <a:xfrm>
            <a:off x="4352926" y="2663826"/>
            <a:ext cx="2130139" cy="599619"/>
            <a:chOff x="1916113" y="752475"/>
            <a:chExt cx="2130139" cy="599619"/>
          </a:xfrm>
        </p:grpSpPr>
        <p:sp>
          <p:nvSpPr>
            <p:cNvPr id="47113" name="Freeform 10">
              <a:extLst>
                <a:ext uri="{FF2B5EF4-FFF2-40B4-BE49-F238E27FC236}">
                  <a16:creationId xmlns:a16="http://schemas.microsoft.com/office/drawing/2014/main" id="{6EE35ADE-7D28-A140-AB72-EC85B9D7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1">
              <a:extLst>
                <a:ext uri="{FF2B5EF4-FFF2-40B4-BE49-F238E27FC236}">
                  <a16:creationId xmlns:a16="http://schemas.microsoft.com/office/drawing/2014/main" id="{F333BC44-44EC-0D46-8600-562B42074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993775"/>
              <a:ext cx="168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12">
              <a:extLst>
                <a:ext uri="{FF2B5EF4-FFF2-40B4-BE49-F238E27FC236}">
                  <a16:creationId xmlns:a16="http://schemas.microsoft.com/office/drawing/2014/main" id="{056349B1-981B-6440-94E5-4CEAC673A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Line 13">
              <a:extLst>
                <a:ext uri="{FF2B5EF4-FFF2-40B4-BE49-F238E27FC236}">
                  <a16:creationId xmlns:a16="http://schemas.microsoft.com/office/drawing/2014/main" id="{97E5B23F-0549-C24F-8723-9D4FDEF32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14">
              <a:extLst>
                <a:ext uri="{FF2B5EF4-FFF2-40B4-BE49-F238E27FC236}">
                  <a16:creationId xmlns:a16="http://schemas.microsoft.com/office/drawing/2014/main" id="{63BB2684-0F9C-174E-B202-B54884840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Line 15">
              <a:extLst>
                <a:ext uri="{FF2B5EF4-FFF2-40B4-BE49-F238E27FC236}">
                  <a16:creationId xmlns:a16="http://schemas.microsoft.com/office/drawing/2014/main" id="{6494BD70-C0C8-F04C-97BA-09F610692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Rectangle 73">
              <a:extLst>
                <a:ext uri="{FF2B5EF4-FFF2-40B4-BE49-F238E27FC236}">
                  <a16:creationId xmlns:a16="http://schemas.microsoft.com/office/drawing/2014/main" id="{FE3ED894-31C3-5A43-AA18-C4F7DAD04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0" name="Rectangle 74">
              <a:extLst>
                <a:ext uri="{FF2B5EF4-FFF2-40B4-BE49-F238E27FC236}">
                  <a16:creationId xmlns:a16="http://schemas.microsoft.com/office/drawing/2014/main" id="{55DA7BDC-DB71-1542-A926-41E2F3B01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1" name="Rectangle 75">
              <a:extLst>
                <a:ext uri="{FF2B5EF4-FFF2-40B4-BE49-F238E27FC236}">
                  <a16:creationId xmlns:a16="http://schemas.microsoft.com/office/drawing/2014/main" id="{6403F9DF-9C93-4043-800B-75BD87ECF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2" name="Rectangle 76">
              <a:extLst>
                <a:ext uri="{FF2B5EF4-FFF2-40B4-BE49-F238E27FC236}">
                  <a16:creationId xmlns:a16="http://schemas.microsoft.com/office/drawing/2014/main" id="{84A38508-5DF2-1142-983C-C3D4B082A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Rectangle 77">
              <a:extLst>
                <a:ext uri="{FF2B5EF4-FFF2-40B4-BE49-F238E27FC236}">
                  <a16:creationId xmlns:a16="http://schemas.microsoft.com/office/drawing/2014/main" id="{405465B4-3597-134A-92E7-3206A8D29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4" name="Rectangle 78">
              <a:extLst>
                <a:ext uri="{FF2B5EF4-FFF2-40B4-BE49-F238E27FC236}">
                  <a16:creationId xmlns:a16="http://schemas.microsoft.com/office/drawing/2014/main" id="{FAE52ACA-3E16-5B4A-BB90-525FEA1DC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79">
              <a:extLst>
                <a:ext uri="{FF2B5EF4-FFF2-40B4-BE49-F238E27FC236}">
                  <a16:creationId xmlns:a16="http://schemas.microsoft.com/office/drawing/2014/main" id="{57CF9B6B-60BF-F54D-89DA-2F4BAD81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11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80">
              <a:extLst>
                <a:ext uri="{FF2B5EF4-FFF2-40B4-BE49-F238E27FC236}">
                  <a16:creationId xmlns:a16="http://schemas.microsoft.com/office/drawing/2014/main" id="{84EC3587-4190-E546-A437-ADAFAE49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60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83">
              <a:extLst>
                <a:ext uri="{FF2B5EF4-FFF2-40B4-BE49-F238E27FC236}">
                  <a16:creationId xmlns:a16="http://schemas.microsoft.com/office/drawing/2014/main" id="{76877ABF-BE4E-284F-8408-7EE5D34B3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798" y="893292"/>
              <a:ext cx="12343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47128" name="Group 110">
              <a:extLst>
                <a:ext uri="{FF2B5EF4-FFF2-40B4-BE49-F238E27FC236}">
                  <a16:creationId xmlns:a16="http://schemas.microsoft.com/office/drawing/2014/main" id="{BFFEF11B-BBBA-4243-B090-CD5492356D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47129" name="Line 111">
                <a:extLst>
                  <a:ext uri="{FF2B5EF4-FFF2-40B4-BE49-F238E27FC236}">
                    <a16:creationId xmlns:a16="http://schemas.microsoft.com/office/drawing/2014/main" id="{0ECE8FD4-1457-DC4B-8F20-CE0C3E351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0" name="Line 112">
                <a:extLst>
                  <a:ext uri="{FF2B5EF4-FFF2-40B4-BE49-F238E27FC236}">
                    <a16:creationId xmlns:a16="http://schemas.microsoft.com/office/drawing/2014/main" id="{98B0CDFA-2159-D549-B95C-95F421FF0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1" name="Arc 113">
                <a:extLst>
                  <a:ext uri="{FF2B5EF4-FFF2-40B4-BE49-F238E27FC236}">
                    <a16:creationId xmlns:a16="http://schemas.microsoft.com/office/drawing/2014/main" id="{863A01CF-EBD0-D64C-A3F3-A39D6C71F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2" name="Arc 114">
                <a:extLst>
                  <a:ext uri="{FF2B5EF4-FFF2-40B4-BE49-F238E27FC236}">
                    <a16:creationId xmlns:a16="http://schemas.microsoft.com/office/drawing/2014/main" id="{310CF5D9-004D-2D41-8AF8-FDFEB3C9455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3" name="Line 115">
                <a:extLst>
                  <a:ext uri="{FF2B5EF4-FFF2-40B4-BE49-F238E27FC236}">
                    <a16:creationId xmlns:a16="http://schemas.microsoft.com/office/drawing/2014/main" id="{9B0CD7A3-EFC1-5448-94B9-32BA82BA8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5" name="Rectangle 2">
            <a:extLst>
              <a:ext uri="{FF2B5EF4-FFF2-40B4-BE49-F238E27FC236}">
                <a16:creationId xmlns:a16="http://schemas.microsoft.com/office/drawing/2014/main" id="{AFE02C35-3CED-F24C-A0DD-5BFF596AC47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The Three Basic Logic Gates</a:t>
            </a:r>
            <a:endParaRPr lang="en-US" sz="2800" dirty="0">
              <a:cs typeface="+mj-cs"/>
            </a:endParaRPr>
          </a:p>
        </p:txBody>
      </p:sp>
      <p:sp>
        <p:nvSpPr>
          <p:cNvPr id="47110" name="TextBox 125">
            <a:extLst>
              <a:ext uri="{FF2B5EF4-FFF2-40B4-BE49-F238E27FC236}">
                <a16:creationId xmlns:a16="http://schemas.microsoft.com/office/drawing/2014/main" id="{F5F01CFA-82E0-F348-81E4-082F84DC4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2.8 from the textbook ]</a:t>
            </a:r>
          </a:p>
        </p:txBody>
      </p:sp>
      <p:sp>
        <p:nvSpPr>
          <p:cNvPr id="47111" name="Rectangle 94">
            <a:extLst>
              <a:ext uri="{FF2B5EF4-FFF2-40B4-BE49-F238E27FC236}">
                <a16:creationId xmlns:a16="http://schemas.microsoft.com/office/drawing/2014/main" id="{32856C0A-8E4D-C149-BADA-406B144EA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4187826"/>
            <a:ext cx="10066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OR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2" name="Rectangle 94">
            <a:extLst>
              <a:ext uri="{FF2B5EF4-FFF2-40B4-BE49-F238E27FC236}">
                <a16:creationId xmlns:a16="http://schemas.microsoft.com/office/drawing/2014/main" id="{20D162C4-991C-9644-97BF-D6CE5A57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114801"/>
            <a:ext cx="11592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NOT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719B1264-2BB4-184F-B8DB-DE0E542B6D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Gate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EABFCAC8-0770-3C4E-AD58-2BA94706E5BF}"/>
              </a:ext>
            </a:extLst>
          </p:cNvPr>
          <p:cNvGraphicFramePr>
            <a:graphicFrameLocks noGrp="1"/>
          </p:cNvGraphicFramePr>
          <p:nvPr/>
        </p:nvGraphicFramePr>
        <p:xfrm>
          <a:off x="7620000" y="2438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8148" name="Picture 24" descr="Screen shot 2013-09-09 at 3.16.45 PM.png">
            <a:extLst>
              <a:ext uri="{FF2B5EF4-FFF2-40B4-BE49-F238E27FC236}">
                <a16:creationId xmlns:a16="http://schemas.microsoft.com/office/drawing/2014/main" id="{4E05C78D-8D90-1743-B22C-31BDF75448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895600"/>
            <a:ext cx="38068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328347A9-232A-7747-B88C-A6D73E87BB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Gate</a:t>
            </a:r>
          </a:p>
        </p:txBody>
      </p:sp>
      <p:pic>
        <p:nvPicPr>
          <p:cNvPr id="49154" name="Picture 2" descr="Screen shot 2013-09-09 at 2.24.59 PM.png">
            <a:extLst>
              <a:ext uri="{FF2B5EF4-FFF2-40B4-BE49-F238E27FC236}">
                <a16:creationId xmlns:a16="http://schemas.microsoft.com/office/drawing/2014/main" id="{BE0E2124-66E7-674B-A581-A0BD9F99EA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819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3EB98755-ADC7-414A-9964-8478DA64093F}"/>
              </a:ext>
            </a:extLst>
          </p:cNvPr>
          <p:cNvGraphicFramePr>
            <a:graphicFrameLocks noGrp="1"/>
          </p:cNvGraphicFramePr>
          <p:nvPr/>
        </p:nvGraphicFramePr>
        <p:xfrm>
          <a:off x="7620000" y="2438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0D9A3B6E-E30B-2D4E-B900-B73B80CC78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AND vs NAND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05D8DC83-8A4A-8A40-A4DC-F6F7FE0B796B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0196" name="Group 1">
            <a:extLst>
              <a:ext uri="{FF2B5EF4-FFF2-40B4-BE49-F238E27FC236}">
                <a16:creationId xmlns:a16="http://schemas.microsoft.com/office/drawing/2014/main" id="{689F5CCC-9B6D-0A44-82CF-F84B2D04CEDE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2438401"/>
            <a:ext cx="2346100" cy="636672"/>
            <a:chOff x="1916113" y="752475"/>
            <a:chExt cx="2116989" cy="580668"/>
          </a:xfrm>
        </p:grpSpPr>
        <p:sp>
          <p:nvSpPr>
            <p:cNvPr id="50234" name="Freeform 10">
              <a:extLst>
                <a:ext uri="{FF2B5EF4-FFF2-40B4-BE49-F238E27FC236}">
                  <a16:creationId xmlns:a16="http://schemas.microsoft.com/office/drawing/2014/main" id="{D5786667-48FA-C445-B4C8-C48CC6E7B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Line 11">
              <a:extLst>
                <a:ext uri="{FF2B5EF4-FFF2-40B4-BE49-F238E27FC236}">
                  <a16:creationId xmlns:a16="http://schemas.microsoft.com/office/drawing/2014/main" id="{40BF10DB-DA78-6E4D-8D58-46B407BEA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7" y="993775"/>
              <a:ext cx="33655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2">
              <a:extLst>
                <a:ext uri="{FF2B5EF4-FFF2-40B4-BE49-F238E27FC236}">
                  <a16:creationId xmlns:a16="http://schemas.microsoft.com/office/drawing/2014/main" id="{61E06454-F535-8C43-AEE2-C3322DCE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3">
              <a:extLst>
                <a:ext uri="{FF2B5EF4-FFF2-40B4-BE49-F238E27FC236}">
                  <a16:creationId xmlns:a16="http://schemas.microsoft.com/office/drawing/2014/main" id="{DF307AC7-66B2-0448-A242-214C17F6A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4">
              <a:extLst>
                <a:ext uri="{FF2B5EF4-FFF2-40B4-BE49-F238E27FC236}">
                  <a16:creationId xmlns:a16="http://schemas.microsoft.com/office/drawing/2014/main" id="{0F32C44C-A192-564B-8586-5C0822DD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5">
              <a:extLst>
                <a:ext uri="{FF2B5EF4-FFF2-40B4-BE49-F238E27FC236}">
                  <a16:creationId xmlns:a16="http://schemas.microsoft.com/office/drawing/2014/main" id="{3202D948-D9E5-4A41-939A-ACC837AED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Rectangle 73">
              <a:extLst>
                <a:ext uri="{FF2B5EF4-FFF2-40B4-BE49-F238E27FC236}">
                  <a16:creationId xmlns:a16="http://schemas.microsoft.com/office/drawing/2014/main" id="{F2DF7E78-1DAD-3246-8830-529787027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1" name="Rectangle 74">
              <a:extLst>
                <a:ext uri="{FF2B5EF4-FFF2-40B4-BE49-F238E27FC236}">
                  <a16:creationId xmlns:a16="http://schemas.microsoft.com/office/drawing/2014/main" id="{A3F2FFA7-6B75-814F-B964-867D645A1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2" name="Rectangle 75">
              <a:extLst>
                <a:ext uri="{FF2B5EF4-FFF2-40B4-BE49-F238E27FC236}">
                  <a16:creationId xmlns:a16="http://schemas.microsoft.com/office/drawing/2014/main" id="{80A64E3E-2D59-E745-B0D0-07639F43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3" name="Rectangle 76">
              <a:extLst>
                <a:ext uri="{FF2B5EF4-FFF2-40B4-BE49-F238E27FC236}">
                  <a16:creationId xmlns:a16="http://schemas.microsoft.com/office/drawing/2014/main" id="{33694943-A373-6E4A-BF38-4521987B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4" name="Rectangle 77">
              <a:extLst>
                <a:ext uri="{FF2B5EF4-FFF2-40B4-BE49-F238E27FC236}">
                  <a16:creationId xmlns:a16="http://schemas.microsoft.com/office/drawing/2014/main" id="{86C1A108-091E-F643-AD23-0DBB34915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5" name="Rectangle 78">
              <a:extLst>
                <a:ext uri="{FF2B5EF4-FFF2-40B4-BE49-F238E27FC236}">
                  <a16:creationId xmlns:a16="http://schemas.microsoft.com/office/drawing/2014/main" id="{1A4E1448-F481-8144-884E-87132CD36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6" name="Rectangle 79">
              <a:extLst>
                <a:ext uri="{FF2B5EF4-FFF2-40B4-BE49-F238E27FC236}">
                  <a16:creationId xmlns:a16="http://schemas.microsoft.com/office/drawing/2014/main" id="{A926AD05-4255-634C-9212-BE633D35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113" y="88582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7" name="Rectangle 80">
              <a:extLst>
                <a:ext uri="{FF2B5EF4-FFF2-40B4-BE49-F238E27FC236}">
                  <a16:creationId xmlns:a16="http://schemas.microsoft.com/office/drawing/2014/main" id="{19A406D9-0842-6D46-B32F-C7F5164C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600" y="98583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8" name="Rectangle 83">
              <a:extLst>
                <a:ext uri="{FF2B5EF4-FFF2-40B4-BE49-F238E27FC236}">
                  <a16:creationId xmlns:a16="http://schemas.microsoft.com/office/drawing/2014/main" id="{41DE868E-707F-0E4F-B0ED-C17E7D0FD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044" y="879475"/>
              <a:ext cx="119358" cy="22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0249" name="Group 110">
              <a:extLst>
                <a:ext uri="{FF2B5EF4-FFF2-40B4-BE49-F238E27FC236}">
                  <a16:creationId xmlns:a16="http://schemas.microsoft.com/office/drawing/2014/main" id="{E5F3F133-7D98-CC45-B3FE-A5E17E17D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50250" name="Line 111">
                <a:extLst>
                  <a:ext uri="{FF2B5EF4-FFF2-40B4-BE49-F238E27FC236}">
                    <a16:creationId xmlns:a16="http://schemas.microsoft.com/office/drawing/2014/main" id="{EAAC0CBC-132F-674C-B91E-4115EF605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1" name="Line 112">
                <a:extLst>
                  <a:ext uri="{FF2B5EF4-FFF2-40B4-BE49-F238E27FC236}">
                    <a16:creationId xmlns:a16="http://schemas.microsoft.com/office/drawing/2014/main" id="{06086C58-7BAE-154B-A1E2-AE8B0F4433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2" name="Arc 113">
                <a:extLst>
                  <a:ext uri="{FF2B5EF4-FFF2-40B4-BE49-F238E27FC236}">
                    <a16:creationId xmlns:a16="http://schemas.microsoft.com/office/drawing/2014/main" id="{4835EA5C-3F4C-364A-B5B0-9015A031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3" name="Arc 114">
                <a:extLst>
                  <a:ext uri="{FF2B5EF4-FFF2-40B4-BE49-F238E27FC236}">
                    <a16:creationId xmlns:a16="http://schemas.microsoft.com/office/drawing/2014/main" id="{0E4C7B98-3637-8A4C-860D-038C6796FF6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4" name="Line 115">
                <a:extLst>
                  <a:ext uri="{FF2B5EF4-FFF2-40B4-BE49-F238E27FC236}">
                    <a16:creationId xmlns:a16="http://schemas.microsoft.com/office/drawing/2014/main" id="{29B14F0B-66C8-DE43-90CB-F3DAF7EDFE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A8A6514C-61F1-B340-AEE1-C9902B1398A1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0215" name="Group 28">
            <a:extLst>
              <a:ext uri="{FF2B5EF4-FFF2-40B4-BE49-F238E27FC236}">
                <a16:creationId xmlns:a16="http://schemas.microsoft.com/office/drawing/2014/main" id="{76DCAB3C-F7A4-A44B-B7BF-0B3C059A8303}"/>
              </a:ext>
            </a:extLst>
          </p:cNvPr>
          <p:cNvGrpSpPr>
            <a:grpSpLocks/>
          </p:cNvGrpSpPr>
          <p:nvPr/>
        </p:nvGrpSpPr>
        <p:grpSpPr bwMode="auto">
          <a:xfrm>
            <a:off x="6934199" y="2286000"/>
            <a:ext cx="2036478" cy="732354"/>
            <a:chOff x="6019800" y="2286000"/>
            <a:chExt cx="2036805" cy="732353"/>
          </a:xfrm>
        </p:grpSpPr>
        <p:sp>
          <p:nvSpPr>
            <p:cNvPr id="50216" name="Freeform 6">
              <a:extLst>
                <a:ext uri="{FF2B5EF4-FFF2-40B4-BE49-F238E27FC236}">
                  <a16:creationId xmlns:a16="http://schemas.microsoft.com/office/drawing/2014/main" id="{5EFF74EC-6714-1042-A899-929F3057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87813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7">
              <a:extLst>
                <a:ext uri="{FF2B5EF4-FFF2-40B4-BE49-F238E27FC236}">
                  <a16:creationId xmlns:a16="http://schemas.microsoft.com/office/drawing/2014/main" id="{1C6CED89-02B7-3C4A-A17F-6B4FC2F0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58286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Line 8">
              <a:extLst>
                <a:ext uri="{FF2B5EF4-FFF2-40B4-BE49-F238E27FC236}">
                  <a16:creationId xmlns:a16="http://schemas.microsoft.com/office/drawing/2014/main" id="{5DACC5E2-AFFE-3A41-BB54-2504741415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9" name="Rectangle 22">
              <a:extLst>
                <a:ext uri="{FF2B5EF4-FFF2-40B4-BE49-F238E27FC236}">
                  <a16:creationId xmlns:a16="http://schemas.microsoft.com/office/drawing/2014/main" id="{459D0599-0F7F-2E41-ABCA-7CB703F1A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43840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0" name="Rectangle 23">
              <a:extLst>
                <a:ext uri="{FF2B5EF4-FFF2-40B4-BE49-F238E27FC236}">
                  <a16:creationId xmlns:a16="http://schemas.microsoft.com/office/drawing/2014/main" id="{9C0EF6D4-1EE4-1A4E-A299-9CF988814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533650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1" name="Rectangle 24">
              <a:extLst>
                <a:ext uri="{FF2B5EF4-FFF2-40B4-BE49-F238E27FC236}">
                  <a16:creationId xmlns:a16="http://schemas.microsoft.com/office/drawing/2014/main" id="{43876FC7-24D9-A741-BDA8-6360580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73685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2" name="Freeform 25">
              <a:extLst>
                <a:ext uri="{FF2B5EF4-FFF2-40B4-BE49-F238E27FC236}">
                  <a16:creationId xmlns:a16="http://schemas.microsoft.com/office/drawing/2014/main" id="{E46D1BB7-3B79-F94E-BEA5-2A5355E8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268446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Rectangle 43">
              <a:extLst>
                <a:ext uri="{FF2B5EF4-FFF2-40B4-BE49-F238E27FC236}">
                  <a16:creationId xmlns:a16="http://schemas.microsoft.com/office/drawing/2014/main" id="{D256BF7B-5222-C54D-8885-7264010B4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833687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4" name="AutoShape 124">
              <a:extLst>
                <a:ext uri="{FF2B5EF4-FFF2-40B4-BE49-F238E27FC236}">
                  <a16:creationId xmlns:a16="http://schemas.microsoft.com/office/drawing/2014/main" id="{4F674AB6-F6B6-B044-BA03-DD152A69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9163" y="2471738"/>
              <a:ext cx="595408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50225" name="Group 38">
              <a:extLst>
                <a:ext uri="{FF2B5EF4-FFF2-40B4-BE49-F238E27FC236}">
                  <a16:creationId xmlns:a16="http://schemas.microsoft.com/office/drawing/2014/main" id="{603C4AB8-2CDD-9348-A7AB-490BFE205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400" y="2286000"/>
              <a:ext cx="593853" cy="369585"/>
              <a:chOff x="3733800" y="2286000"/>
              <a:chExt cx="593853" cy="369585"/>
            </a:xfrm>
          </p:grpSpPr>
          <p:grpSp>
            <p:nvGrpSpPr>
              <p:cNvPr id="50227" name="Group 40">
                <a:extLst>
                  <a:ext uri="{FF2B5EF4-FFF2-40B4-BE49-F238E27FC236}">
                    <a16:creationId xmlns:a16="http://schemas.microsoft.com/office/drawing/2014/main" id="{68D944B9-86AF-AB44-AA41-347E31667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53" cy="325102"/>
                <a:chOff x="2666670" y="1911962"/>
                <a:chExt cx="593853" cy="325102"/>
              </a:xfrm>
            </p:grpSpPr>
            <p:sp>
              <p:nvSpPr>
                <p:cNvPr id="50229" name="Rectangle 77">
                  <a:extLst>
                    <a:ext uri="{FF2B5EF4-FFF2-40B4-BE49-F238E27FC236}">
                      <a16:creationId xmlns:a16="http://schemas.microsoft.com/office/drawing/2014/main" id="{E4335D66-2337-8843-8E11-C7D12E7DB9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0" name="Rectangle 78">
                  <a:extLst>
                    <a:ext uri="{FF2B5EF4-FFF2-40B4-BE49-F238E27FC236}">
                      <a16:creationId xmlns:a16="http://schemas.microsoft.com/office/drawing/2014/main" id="{BA6F3DEA-5B28-7D42-935E-4BEEC7275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1" name="Rectangle 79">
                  <a:extLst>
                    <a:ext uri="{FF2B5EF4-FFF2-40B4-BE49-F238E27FC236}">
                      <a16:creationId xmlns:a16="http://schemas.microsoft.com/office/drawing/2014/main" id="{F9390F9D-489E-8D4A-BDE7-0611F6577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2" name="Rectangle 80">
                  <a:extLst>
                    <a:ext uri="{FF2B5EF4-FFF2-40B4-BE49-F238E27FC236}">
                      <a16:creationId xmlns:a16="http://schemas.microsoft.com/office/drawing/2014/main" id="{5C98DA2A-F4D4-0048-B62F-7487986B8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3" name="Rectangle 83">
                  <a:extLst>
                    <a:ext uri="{FF2B5EF4-FFF2-40B4-BE49-F238E27FC236}">
                      <a16:creationId xmlns:a16="http://schemas.microsoft.com/office/drawing/2014/main" id="{78166FD4-237A-1446-9289-E6AD2C149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1070" y="1915632"/>
                  <a:ext cx="123452" cy="246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50228" name="Straight Connector 41">
                <a:extLst>
                  <a:ext uri="{FF2B5EF4-FFF2-40B4-BE49-F238E27FC236}">
                    <a16:creationId xmlns:a16="http://schemas.microsoft.com/office/drawing/2014/main" id="{9E5DA4C7-93D9-5946-A865-AA2FD979C1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4020" y="2286000"/>
                <a:ext cx="53348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0226" name="Line 16">
              <a:extLst>
                <a:ext uri="{FF2B5EF4-FFF2-40B4-BE49-F238E27FC236}">
                  <a16:creationId xmlns:a16="http://schemas.microsoft.com/office/drawing/2014/main" id="{2158C123-EB44-0246-87EA-F06865DEA6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7209" y="2725782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09E51FDF-0C5F-A941-B877-A1F0A4A483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AND followed by NOT = NAND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45E60011-AC6C-4647-BFD7-56295D2FBB07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876F7693-8920-8341-9683-93B017134D28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1238" name="Group 71">
            <a:extLst>
              <a:ext uri="{FF2B5EF4-FFF2-40B4-BE49-F238E27FC236}">
                <a16:creationId xmlns:a16="http://schemas.microsoft.com/office/drawing/2014/main" id="{F88A3EE3-A015-A443-B198-1E393A508DB6}"/>
              </a:ext>
            </a:extLst>
          </p:cNvPr>
          <p:cNvGrpSpPr>
            <a:grpSpLocks/>
          </p:cNvGrpSpPr>
          <p:nvPr/>
        </p:nvGrpSpPr>
        <p:grpSpPr bwMode="auto">
          <a:xfrm>
            <a:off x="1828801" y="2285999"/>
            <a:ext cx="3565301" cy="789132"/>
            <a:chOff x="914400" y="2285806"/>
            <a:chExt cx="3565301" cy="789315"/>
          </a:xfrm>
        </p:grpSpPr>
        <p:sp>
          <p:nvSpPr>
            <p:cNvPr id="51265" name="Line 11">
              <a:extLst>
                <a:ext uri="{FF2B5EF4-FFF2-40B4-BE49-F238E27FC236}">
                  <a16:creationId xmlns:a16="http://schemas.microsoft.com/office/drawing/2014/main" id="{0C46C223-B4AF-7F46-9738-4F7CE503C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6" name="Freeform 12">
              <a:extLst>
                <a:ext uri="{FF2B5EF4-FFF2-40B4-BE49-F238E27FC236}">
                  <a16:creationId xmlns:a16="http://schemas.microsoft.com/office/drawing/2014/main" id="{28F9C08C-6DFC-BE42-9C78-E112E5EE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Line 13">
              <a:extLst>
                <a:ext uri="{FF2B5EF4-FFF2-40B4-BE49-F238E27FC236}">
                  <a16:creationId xmlns:a16="http://schemas.microsoft.com/office/drawing/2014/main" id="{AFD68311-27FA-0044-B2A3-4DB709FD3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4594" y="288747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8" name="Freeform 14">
              <a:extLst>
                <a:ext uri="{FF2B5EF4-FFF2-40B4-BE49-F238E27FC236}">
                  <a16:creationId xmlns:a16="http://schemas.microsoft.com/office/drawing/2014/main" id="{7A491EC8-923C-8E4C-B8AB-9A78C4BD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9" name="Line 15">
              <a:extLst>
                <a:ext uri="{FF2B5EF4-FFF2-40B4-BE49-F238E27FC236}">
                  <a16:creationId xmlns:a16="http://schemas.microsoft.com/office/drawing/2014/main" id="{A4698E70-AB5B-434E-895A-B3B9AB79C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4594" y="254283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0" name="Rectangle 73">
              <a:extLst>
                <a:ext uri="{FF2B5EF4-FFF2-40B4-BE49-F238E27FC236}">
                  <a16:creationId xmlns:a16="http://schemas.microsoft.com/office/drawing/2014/main" id="{C62E41C6-BADD-4C45-97EE-634013792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2438400"/>
              <a:ext cx="144270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74">
              <a:extLst>
                <a:ext uri="{FF2B5EF4-FFF2-40B4-BE49-F238E27FC236}">
                  <a16:creationId xmlns:a16="http://schemas.microsoft.com/office/drawing/2014/main" id="{FEE4503E-9849-AF48-8A6A-BAFB3E760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440" y="2548059"/>
              <a:ext cx="134652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75">
              <a:extLst>
                <a:ext uri="{FF2B5EF4-FFF2-40B4-BE49-F238E27FC236}">
                  <a16:creationId xmlns:a16="http://schemas.microsoft.com/office/drawing/2014/main" id="{A45611F1-4755-474A-BE0B-9346281EB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2749970"/>
              <a:ext cx="144270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76">
              <a:extLst>
                <a:ext uri="{FF2B5EF4-FFF2-40B4-BE49-F238E27FC236}">
                  <a16:creationId xmlns:a16="http://schemas.microsoft.com/office/drawing/2014/main" id="{EA34C9F2-B0E1-D341-A8B8-C54AE26B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440" y="2859627"/>
              <a:ext cx="134652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74" name="Group 36">
              <a:extLst>
                <a:ext uri="{FF2B5EF4-FFF2-40B4-BE49-F238E27FC236}">
                  <a16:creationId xmlns:a16="http://schemas.microsoft.com/office/drawing/2014/main" id="{8BC48CDB-0B9D-CD45-8BC5-29B4BD59B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5670" y="2285806"/>
              <a:ext cx="593831" cy="332115"/>
              <a:chOff x="2666670" y="1905000"/>
              <a:chExt cx="593831" cy="332115"/>
            </a:xfrm>
          </p:grpSpPr>
          <p:sp>
            <p:nvSpPr>
              <p:cNvPr id="51291" name="Rectangle 77">
                <a:extLst>
                  <a:ext uri="{FF2B5EF4-FFF2-40B4-BE49-F238E27FC236}">
                    <a16:creationId xmlns:a16="http://schemas.microsoft.com/office/drawing/2014/main" id="{BBEDC49E-07A9-2441-B5B3-75312D7C0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70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2" name="Rectangle 78">
                <a:extLst>
                  <a:ext uri="{FF2B5EF4-FFF2-40B4-BE49-F238E27FC236}">
                    <a16:creationId xmlns:a16="http://schemas.microsoft.com/office/drawing/2014/main" id="{EF0169E7-7E5C-5248-9A4F-D878D2960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3" name="Rectangle 79">
                <a:extLst>
                  <a:ext uri="{FF2B5EF4-FFF2-40B4-BE49-F238E27FC236}">
                    <a16:creationId xmlns:a16="http://schemas.microsoft.com/office/drawing/2014/main" id="{55868FB7-5594-F948-900A-3A56814A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70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4" name="Rectangle 80">
                <a:extLst>
                  <a:ext uri="{FF2B5EF4-FFF2-40B4-BE49-F238E27FC236}">
                    <a16:creationId xmlns:a16="http://schemas.microsoft.com/office/drawing/2014/main" id="{2DD50B1F-D2B7-0244-893B-12764C812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5" name="Rectangle 83">
                <a:extLst>
                  <a:ext uri="{FF2B5EF4-FFF2-40B4-BE49-F238E27FC236}">
                    <a16:creationId xmlns:a16="http://schemas.microsoft.com/office/drawing/2014/main" id="{56536728-0E95-854B-8EBE-E8EBFA005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75" y="1905000"/>
                <a:ext cx="72136" cy="246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75" name="Group 110">
              <a:extLst>
                <a:ext uri="{FF2B5EF4-FFF2-40B4-BE49-F238E27FC236}">
                  <a16:creationId xmlns:a16="http://schemas.microsoft.com/office/drawing/2014/main" id="{92E93DAD-FAF6-6C4C-93B6-913FE37C8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1825" y="2440141"/>
              <a:ext cx="640388" cy="529145"/>
              <a:chOff x="3435" y="821"/>
              <a:chExt cx="421" cy="354"/>
            </a:xfrm>
          </p:grpSpPr>
          <p:sp>
            <p:nvSpPr>
              <p:cNvPr id="51286" name="Line 111">
                <a:extLst>
                  <a:ext uri="{FF2B5EF4-FFF2-40B4-BE49-F238E27FC236}">
                    <a16:creationId xmlns:a16="http://schemas.microsoft.com/office/drawing/2014/main" id="{53F4F044-B1F6-C14C-B7E9-92573BD9F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7" name="Line 112">
                <a:extLst>
                  <a:ext uri="{FF2B5EF4-FFF2-40B4-BE49-F238E27FC236}">
                    <a16:creationId xmlns:a16="http://schemas.microsoft.com/office/drawing/2014/main" id="{A759CF73-8B28-D84A-B58C-C3E64FF50A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8" name="Arc 113">
                <a:extLst>
                  <a:ext uri="{FF2B5EF4-FFF2-40B4-BE49-F238E27FC236}">
                    <a16:creationId xmlns:a16="http://schemas.microsoft.com/office/drawing/2014/main" id="{0D19DCB8-1292-9741-9652-97B4E00EF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9" name="Arc 114">
                <a:extLst>
                  <a:ext uri="{FF2B5EF4-FFF2-40B4-BE49-F238E27FC236}">
                    <a16:creationId xmlns:a16="http://schemas.microsoft.com/office/drawing/2014/main" id="{3085C7A9-DCB3-FC4A-BC0A-CD083CC0CB7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0" name="Line 115">
                <a:extLst>
                  <a:ext uri="{FF2B5EF4-FFF2-40B4-BE49-F238E27FC236}">
                    <a16:creationId xmlns:a16="http://schemas.microsoft.com/office/drawing/2014/main" id="{EB34C0E7-95E7-F344-B55C-83B2FFAFD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1276" name="Line 16">
              <a:extLst>
                <a:ext uri="{FF2B5EF4-FFF2-40B4-BE49-F238E27FC236}">
                  <a16:creationId xmlns:a16="http://schemas.microsoft.com/office/drawing/2014/main" id="{E62F58F2-C280-234B-9A55-9555320BD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18">
              <a:extLst>
                <a:ext uri="{FF2B5EF4-FFF2-40B4-BE49-F238E27FC236}">
                  <a16:creationId xmlns:a16="http://schemas.microsoft.com/office/drawing/2014/main" id="{BC4262A6-5C9C-2147-9A8A-8D1E258F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19">
              <a:extLst>
                <a:ext uri="{FF2B5EF4-FFF2-40B4-BE49-F238E27FC236}">
                  <a16:creationId xmlns:a16="http://schemas.microsoft.com/office/drawing/2014/main" id="{EF0A6CA7-5FDF-1D42-B6BC-EC789D55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79" name="Group 38">
              <a:extLst>
                <a:ext uri="{FF2B5EF4-FFF2-40B4-BE49-F238E27FC236}">
                  <a16:creationId xmlns:a16="http://schemas.microsoft.com/office/drawing/2014/main" id="{8485AF6E-8CC0-3A4B-AE6E-7F1974DE9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5870" y="2330483"/>
              <a:ext cx="593831" cy="325153"/>
              <a:chOff x="2666670" y="1911962"/>
              <a:chExt cx="593831" cy="325153"/>
            </a:xfrm>
          </p:grpSpPr>
          <p:sp>
            <p:nvSpPr>
              <p:cNvPr id="51281" name="Rectangle 77">
                <a:extLst>
                  <a:ext uri="{FF2B5EF4-FFF2-40B4-BE49-F238E27FC236}">
                    <a16:creationId xmlns:a16="http://schemas.microsoft.com/office/drawing/2014/main" id="{5B58EA57-C4C2-394E-A346-3B1D3F84D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70" cy="230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2" name="Rectangle 78">
                <a:extLst>
                  <a:ext uri="{FF2B5EF4-FFF2-40B4-BE49-F238E27FC236}">
                    <a16:creationId xmlns:a16="http://schemas.microsoft.com/office/drawing/2014/main" id="{34ACBBEB-BE5B-2C40-BF6C-54B69D31D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3" name="Rectangle 79">
                <a:extLst>
                  <a:ext uri="{FF2B5EF4-FFF2-40B4-BE49-F238E27FC236}">
                    <a16:creationId xmlns:a16="http://schemas.microsoft.com/office/drawing/2014/main" id="{2A5BF194-A91D-0B4F-8946-D075CBB7E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70" cy="230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4" name="Rectangle 80">
                <a:extLst>
                  <a:ext uri="{FF2B5EF4-FFF2-40B4-BE49-F238E27FC236}">
                    <a16:creationId xmlns:a16="http://schemas.microsoft.com/office/drawing/2014/main" id="{3A1EA91C-39CE-F54B-9669-164464FAE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5" name="Rectangle 83">
                <a:extLst>
                  <a:ext uri="{FF2B5EF4-FFF2-40B4-BE49-F238E27FC236}">
                    <a16:creationId xmlns:a16="http://schemas.microsoft.com/office/drawing/2014/main" id="{1040CC54-ABDB-1345-9C26-C1101F829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75" y="1915634"/>
                <a:ext cx="123432" cy="246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1280" name="Straight Connector 45">
              <a:extLst>
                <a:ext uri="{FF2B5EF4-FFF2-40B4-BE49-F238E27FC236}">
                  <a16:creationId xmlns:a16="http://schemas.microsoft.com/office/drawing/2014/main" id="{A3269A7F-D177-CB4D-A9B4-246EFE9ABF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86200" y="2285806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2DEEF26F-F1D5-5445-95E9-1F5CF640E72E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1246" name="Straight Connector 48">
            <a:extLst>
              <a:ext uri="{FF2B5EF4-FFF2-40B4-BE49-F238E27FC236}">
                <a16:creationId xmlns:a16="http://schemas.microsoft.com/office/drawing/2014/main" id="{64FCB359-4473-934C-985B-D9621A9AEE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1247" name="Group 70">
            <a:extLst>
              <a:ext uri="{FF2B5EF4-FFF2-40B4-BE49-F238E27FC236}">
                <a16:creationId xmlns:a16="http://schemas.microsoft.com/office/drawing/2014/main" id="{18BD8698-F865-9B4D-8BC9-93B1F92C3F99}"/>
              </a:ext>
            </a:extLst>
          </p:cNvPr>
          <p:cNvGrpSpPr>
            <a:grpSpLocks/>
          </p:cNvGrpSpPr>
          <p:nvPr/>
        </p:nvGrpSpPr>
        <p:grpSpPr bwMode="auto">
          <a:xfrm>
            <a:off x="6934199" y="2286000"/>
            <a:ext cx="2036478" cy="732354"/>
            <a:chOff x="6019800" y="2286000"/>
            <a:chExt cx="2036805" cy="732353"/>
          </a:xfrm>
        </p:grpSpPr>
        <p:sp>
          <p:nvSpPr>
            <p:cNvPr id="51248" name="Freeform 6">
              <a:extLst>
                <a:ext uri="{FF2B5EF4-FFF2-40B4-BE49-F238E27FC236}">
                  <a16:creationId xmlns:a16="http://schemas.microsoft.com/office/drawing/2014/main" id="{C2C01A62-1A48-AE49-9E8E-3CB6E176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87813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7">
              <a:extLst>
                <a:ext uri="{FF2B5EF4-FFF2-40B4-BE49-F238E27FC236}">
                  <a16:creationId xmlns:a16="http://schemas.microsoft.com/office/drawing/2014/main" id="{D37EB534-0F71-7641-9023-BBC14CF6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58286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Rectangle 22">
              <a:extLst>
                <a:ext uri="{FF2B5EF4-FFF2-40B4-BE49-F238E27FC236}">
                  <a16:creationId xmlns:a16="http://schemas.microsoft.com/office/drawing/2014/main" id="{04070884-9E73-CE45-A012-AE2249F2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43840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23">
              <a:extLst>
                <a:ext uri="{FF2B5EF4-FFF2-40B4-BE49-F238E27FC236}">
                  <a16:creationId xmlns:a16="http://schemas.microsoft.com/office/drawing/2014/main" id="{3E124603-D3CC-DB4A-8013-029E8B9E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533650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24">
              <a:extLst>
                <a:ext uri="{FF2B5EF4-FFF2-40B4-BE49-F238E27FC236}">
                  <a16:creationId xmlns:a16="http://schemas.microsoft.com/office/drawing/2014/main" id="{E3808FA4-D0A8-A54D-8E65-7BD3BA63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73685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Freeform 25">
              <a:extLst>
                <a:ext uri="{FF2B5EF4-FFF2-40B4-BE49-F238E27FC236}">
                  <a16:creationId xmlns:a16="http://schemas.microsoft.com/office/drawing/2014/main" id="{9C7038AC-8228-5C42-8A13-04974F16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268446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Rectangle 43">
              <a:extLst>
                <a:ext uri="{FF2B5EF4-FFF2-40B4-BE49-F238E27FC236}">
                  <a16:creationId xmlns:a16="http://schemas.microsoft.com/office/drawing/2014/main" id="{42A0639F-0D65-7D4E-983A-B8277314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833687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AutoShape 124">
              <a:extLst>
                <a:ext uri="{FF2B5EF4-FFF2-40B4-BE49-F238E27FC236}">
                  <a16:creationId xmlns:a16="http://schemas.microsoft.com/office/drawing/2014/main" id="{5326E5AB-67E0-AA4C-9607-E0C24004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9163" y="2471738"/>
              <a:ext cx="595408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51256" name="Group 60">
              <a:extLst>
                <a:ext uri="{FF2B5EF4-FFF2-40B4-BE49-F238E27FC236}">
                  <a16:creationId xmlns:a16="http://schemas.microsoft.com/office/drawing/2014/main" id="{9D97ADAE-1616-8D45-8894-FC26E8817A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400" y="2286000"/>
              <a:ext cx="593853" cy="369585"/>
              <a:chOff x="3733800" y="2286000"/>
              <a:chExt cx="593853" cy="369585"/>
            </a:xfrm>
          </p:grpSpPr>
          <p:grpSp>
            <p:nvGrpSpPr>
              <p:cNvPr id="51258" name="Group 61">
                <a:extLst>
                  <a:ext uri="{FF2B5EF4-FFF2-40B4-BE49-F238E27FC236}">
                    <a16:creationId xmlns:a16="http://schemas.microsoft.com/office/drawing/2014/main" id="{15F9C246-9945-1947-B70D-377E16024E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6208"/>
                <a:ext cx="593853" cy="329377"/>
                <a:chOff x="2666670" y="1907687"/>
                <a:chExt cx="593853" cy="329377"/>
              </a:xfrm>
            </p:grpSpPr>
            <p:sp>
              <p:nvSpPr>
                <p:cNvPr id="51260" name="Rectangle 77">
                  <a:extLst>
                    <a:ext uri="{FF2B5EF4-FFF2-40B4-BE49-F238E27FC236}">
                      <a16:creationId xmlns:a16="http://schemas.microsoft.com/office/drawing/2014/main" id="{763FD253-2299-4E41-941A-A5D7C0F5B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1" name="Rectangle 78">
                  <a:extLst>
                    <a:ext uri="{FF2B5EF4-FFF2-40B4-BE49-F238E27FC236}">
                      <a16:creationId xmlns:a16="http://schemas.microsoft.com/office/drawing/2014/main" id="{775DDC8A-4D4B-8B4D-B537-AF3F80AC3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2" name="Rectangle 79">
                  <a:extLst>
                    <a:ext uri="{FF2B5EF4-FFF2-40B4-BE49-F238E27FC236}">
                      <a16:creationId xmlns:a16="http://schemas.microsoft.com/office/drawing/2014/main" id="{A60726F0-BC93-6B4E-B0BA-BCEB8BDBF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3" name="Rectangle 80">
                  <a:extLst>
                    <a:ext uri="{FF2B5EF4-FFF2-40B4-BE49-F238E27FC236}">
                      <a16:creationId xmlns:a16="http://schemas.microsoft.com/office/drawing/2014/main" id="{62C1CFE0-F10D-8348-8955-F0EE02B8A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4" name="Rectangle 83">
                  <a:extLst>
                    <a:ext uri="{FF2B5EF4-FFF2-40B4-BE49-F238E27FC236}">
                      <a16:creationId xmlns:a16="http://schemas.microsoft.com/office/drawing/2014/main" id="{E0A9FDE4-4092-8D4A-9F72-DAAFD2E5E7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1656" y="1907687"/>
                  <a:ext cx="123452" cy="246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51259" name="Straight Connector 62">
                <a:extLst>
                  <a:ext uri="{FF2B5EF4-FFF2-40B4-BE49-F238E27FC236}">
                    <a16:creationId xmlns:a16="http://schemas.microsoft.com/office/drawing/2014/main" id="{5A25D121-005E-AB40-9A57-4FA98BE605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4020" y="2286000"/>
                <a:ext cx="53348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1257" name="Line 16">
              <a:extLst>
                <a:ext uri="{FF2B5EF4-FFF2-40B4-BE49-F238E27FC236}">
                  <a16:creationId xmlns:a16="http://schemas.microsoft.com/office/drawing/2014/main" id="{A2F39CFB-BD90-AD4E-81A6-6FBC5DC9F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7209" y="2725782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DF03103E-05C5-A347-A023-F9CB428B1A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followed by NOT = 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220700B7-EE66-A74E-8DE3-96F7420F9F7A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2244" name="Group 4">
            <a:extLst>
              <a:ext uri="{FF2B5EF4-FFF2-40B4-BE49-F238E27FC236}">
                <a16:creationId xmlns:a16="http://schemas.microsoft.com/office/drawing/2014/main" id="{EB7AB342-911D-DC4F-A81F-8D595EABDDF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85999"/>
            <a:ext cx="2101850" cy="789132"/>
            <a:chOff x="304800" y="2285806"/>
            <a:chExt cx="2101294" cy="789315"/>
          </a:xfrm>
        </p:grpSpPr>
        <p:sp>
          <p:nvSpPr>
            <p:cNvPr id="52297" name="Line 11">
              <a:extLst>
                <a:ext uri="{FF2B5EF4-FFF2-40B4-BE49-F238E27FC236}">
                  <a16:creationId xmlns:a16="http://schemas.microsoft.com/office/drawing/2014/main" id="{037B16E6-D50F-B547-8C80-ACF1C3CB79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31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12">
              <a:extLst>
                <a:ext uri="{FF2B5EF4-FFF2-40B4-BE49-F238E27FC236}">
                  <a16:creationId xmlns:a16="http://schemas.microsoft.com/office/drawing/2014/main" id="{AFA5F8FD-D08D-8543-A41D-A364D8EF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Line 13">
              <a:extLst>
                <a:ext uri="{FF2B5EF4-FFF2-40B4-BE49-F238E27FC236}">
                  <a16:creationId xmlns:a16="http://schemas.microsoft.com/office/drawing/2014/main" id="{B627B74B-A68C-9048-AD4D-00EAF6896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88747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14">
              <a:extLst>
                <a:ext uri="{FF2B5EF4-FFF2-40B4-BE49-F238E27FC236}">
                  <a16:creationId xmlns:a16="http://schemas.microsoft.com/office/drawing/2014/main" id="{83E50BB7-4AF2-9449-8480-930974855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Line 15">
              <a:extLst>
                <a:ext uri="{FF2B5EF4-FFF2-40B4-BE49-F238E27FC236}">
                  <a16:creationId xmlns:a16="http://schemas.microsoft.com/office/drawing/2014/main" id="{37F449F0-30AB-614B-B980-A742EDEDB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54283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Rectangle 73">
              <a:extLst>
                <a:ext uri="{FF2B5EF4-FFF2-40B4-BE49-F238E27FC236}">
                  <a16:creationId xmlns:a16="http://schemas.microsoft.com/office/drawing/2014/main" id="{FC33DCB1-683A-5A4F-9FAA-991D0A12F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438400"/>
              <a:ext cx="144232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3" name="Rectangle 74">
              <a:extLst>
                <a:ext uri="{FF2B5EF4-FFF2-40B4-BE49-F238E27FC236}">
                  <a16:creationId xmlns:a16="http://schemas.microsoft.com/office/drawing/2014/main" id="{4D095636-1AAD-BC47-9F54-F43DCD43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548059"/>
              <a:ext cx="134616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4" name="Rectangle 75">
              <a:extLst>
                <a:ext uri="{FF2B5EF4-FFF2-40B4-BE49-F238E27FC236}">
                  <a16:creationId xmlns:a16="http://schemas.microsoft.com/office/drawing/2014/main" id="{7A96B323-2549-A441-A587-5D21EF9DD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749970"/>
              <a:ext cx="144232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5" name="Rectangle 76">
              <a:extLst>
                <a:ext uri="{FF2B5EF4-FFF2-40B4-BE49-F238E27FC236}">
                  <a16:creationId xmlns:a16="http://schemas.microsoft.com/office/drawing/2014/main" id="{441C2E7B-EBB9-E843-AF07-FF46C8B5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859627"/>
              <a:ext cx="134616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306" name="Group 36">
              <a:extLst>
                <a:ext uri="{FF2B5EF4-FFF2-40B4-BE49-F238E27FC236}">
                  <a16:creationId xmlns:a16="http://schemas.microsoft.com/office/drawing/2014/main" id="{6C459ACA-DEE5-AD48-89AB-B1F02CDD5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070" y="2285806"/>
              <a:ext cx="593795" cy="332115"/>
              <a:chOff x="2666670" y="1905000"/>
              <a:chExt cx="593795" cy="332115"/>
            </a:xfrm>
          </p:grpSpPr>
          <p:sp>
            <p:nvSpPr>
              <p:cNvPr id="52313" name="Rectangle 77">
                <a:extLst>
                  <a:ext uri="{FF2B5EF4-FFF2-40B4-BE49-F238E27FC236}">
                    <a16:creationId xmlns:a16="http://schemas.microsoft.com/office/drawing/2014/main" id="{DBD2576B-A948-EC4C-8894-D8FA6042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32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4" name="Rectangle 78">
                <a:extLst>
                  <a:ext uri="{FF2B5EF4-FFF2-40B4-BE49-F238E27FC236}">
                    <a16:creationId xmlns:a16="http://schemas.microsoft.com/office/drawing/2014/main" id="{69550108-BA5C-8D4E-AF6A-66F068FB0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16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5" name="Rectangle 79">
                <a:extLst>
                  <a:ext uri="{FF2B5EF4-FFF2-40B4-BE49-F238E27FC236}">
                    <a16:creationId xmlns:a16="http://schemas.microsoft.com/office/drawing/2014/main" id="{A907910A-7B32-4647-B19A-F794B7FE0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32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6" name="Rectangle 80">
                <a:extLst>
                  <a:ext uri="{FF2B5EF4-FFF2-40B4-BE49-F238E27FC236}">
                    <a16:creationId xmlns:a16="http://schemas.microsoft.com/office/drawing/2014/main" id="{4DFCB1A7-0E82-A64F-806A-6A5DCED27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16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7" name="Rectangle 83">
                <a:extLst>
                  <a:ext uri="{FF2B5EF4-FFF2-40B4-BE49-F238E27FC236}">
                    <a16:creationId xmlns:a16="http://schemas.microsoft.com/office/drawing/2014/main" id="{E167D9C6-E7BE-8446-B755-1C984AAB2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83" y="1905000"/>
                <a:ext cx="99131" cy="255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307" name="Group 110">
              <a:extLst>
                <a:ext uri="{FF2B5EF4-FFF2-40B4-BE49-F238E27FC236}">
                  <a16:creationId xmlns:a16="http://schemas.microsoft.com/office/drawing/2014/main" id="{E0763800-E507-9041-80EA-8340E0F61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225" y="2440141"/>
              <a:ext cx="640388" cy="529145"/>
              <a:chOff x="3435" y="821"/>
              <a:chExt cx="421" cy="354"/>
            </a:xfrm>
          </p:grpSpPr>
          <p:sp>
            <p:nvSpPr>
              <p:cNvPr id="52308" name="Line 111">
                <a:extLst>
                  <a:ext uri="{FF2B5EF4-FFF2-40B4-BE49-F238E27FC236}">
                    <a16:creationId xmlns:a16="http://schemas.microsoft.com/office/drawing/2014/main" id="{3C0923F4-5BE5-7443-A748-6AE120E00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09" name="Line 112">
                <a:extLst>
                  <a:ext uri="{FF2B5EF4-FFF2-40B4-BE49-F238E27FC236}">
                    <a16:creationId xmlns:a16="http://schemas.microsoft.com/office/drawing/2014/main" id="{2BEA4547-3653-644F-89E8-DF0CD190D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0" name="Arc 113">
                <a:extLst>
                  <a:ext uri="{FF2B5EF4-FFF2-40B4-BE49-F238E27FC236}">
                    <a16:creationId xmlns:a16="http://schemas.microsoft.com/office/drawing/2014/main" id="{B0C5C164-D08B-4D4F-B3A1-123681EE5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1" name="Arc 114">
                <a:extLst>
                  <a:ext uri="{FF2B5EF4-FFF2-40B4-BE49-F238E27FC236}">
                    <a16:creationId xmlns:a16="http://schemas.microsoft.com/office/drawing/2014/main" id="{5884A121-8F2C-5E49-96EE-6E2FB4D6FA8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2" name="Line 115">
                <a:extLst>
                  <a:ext uri="{FF2B5EF4-FFF2-40B4-BE49-F238E27FC236}">
                    <a16:creationId xmlns:a16="http://schemas.microsoft.com/office/drawing/2014/main" id="{7442E64A-6FD3-DD43-8991-DBF19D7EE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5AE2442A-113F-7447-929B-3CA1FC122CD2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263" name="Line 16">
            <a:extLst>
              <a:ext uri="{FF2B5EF4-FFF2-40B4-BE49-F238E27FC236}">
                <a16:creationId xmlns:a16="http://schemas.microsoft.com/office/drawing/2014/main" id="{477C1571-D658-0142-98B8-54E09CDA6D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6913" y="2693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4" name="Freeform 18">
            <a:extLst>
              <a:ext uri="{FF2B5EF4-FFF2-40B4-BE49-F238E27FC236}">
                <a16:creationId xmlns:a16="http://schemas.microsoft.com/office/drawing/2014/main" id="{D571B01B-BB1E-6947-90BE-25DA4BB51FB9}"/>
              </a:ext>
            </a:extLst>
          </p:cNvPr>
          <p:cNvSpPr>
            <a:spLocks/>
          </p:cNvSpPr>
          <p:nvPr/>
        </p:nvSpPr>
        <p:spPr bwMode="auto">
          <a:xfrm>
            <a:off x="3917951" y="2486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5" name="Freeform 19">
            <a:extLst>
              <a:ext uri="{FF2B5EF4-FFF2-40B4-BE49-F238E27FC236}">
                <a16:creationId xmlns:a16="http://schemas.microsoft.com/office/drawing/2014/main" id="{2AB88D57-FA02-124E-8B41-C8D9513908E8}"/>
              </a:ext>
            </a:extLst>
          </p:cNvPr>
          <p:cNvSpPr>
            <a:spLocks/>
          </p:cNvSpPr>
          <p:nvPr/>
        </p:nvSpPr>
        <p:spPr bwMode="auto">
          <a:xfrm>
            <a:off x="4379914" y="2636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266" name="Group 38">
            <a:extLst>
              <a:ext uri="{FF2B5EF4-FFF2-40B4-BE49-F238E27FC236}">
                <a16:creationId xmlns:a16="http://schemas.microsoft.com/office/drawing/2014/main" id="{752CCAC9-BC6F-504B-960C-D257D6348420}"/>
              </a:ext>
            </a:extLst>
          </p:cNvPr>
          <p:cNvGrpSpPr>
            <a:grpSpLocks/>
          </p:cNvGrpSpPr>
          <p:nvPr/>
        </p:nvGrpSpPr>
        <p:grpSpPr bwMode="auto">
          <a:xfrm>
            <a:off x="4648198" y="2330451"/>
            <a:ext cx="593610" cy="325226"/>
            <a:chOff x="2666670" y="1911962"/>
            <a:chExt cx="593896" cy="324863"/>
          </a:xfrm>
        </p:grpSpPr>
        <p:sp>
          <p:nvSpPr>
            <p:cNvPr id="52292" name="Rectangle 77">
              <a:extLst>
                <a:ext uri="{FF2B5EF4-FFF2-40B4-BE49-F238E27FC236}">
                  <a16:creationId xmlns:a16="http://schemas.microsoft.com/office/drawing/2014/main" id="{D9503C01-0AE7-924E-982A-902CCDA1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3" name="Rectangle 78">
              <a:extLst>
                <a:ext uri="{FF2B5EF4-FFF2-40B4-BE49-F238E27FC236}">
                  <a16:creationId xmlns:a16="http://schemas.microsoft.com/office/drawing/2014/main" id="{2B3F8C40-C1AE-9141-BEFA-2B508BB82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4" name="Rectangle 79">
              <a:extLst>
                <a:ext uri="{FF2B5EF4-FFF2-40B4-BE49-F238E27FC236}">
                  <a16:creationId xmlns:a16="http://schemas.microsoft.com/office/drawing/2014/main" id="{4A0C2E6F-1C0B-8948-AC3F-D68FCE2F9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5" name="Rectangle 80">
              <a:extLst>
                <a:ext uri="{FF2B5EF4-FFF2-40B4-BE49-F238E27FC236}">
                  <a16:creationId xmlns:a16="http://schemas.microsoft.com/office/drawing/2014/main" id="{7B87DC8F-E019-114D-A262-046E64952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6" name="Rectangle 83">
              <a:extLst>
                <a:ext uri="{FF2B5EF4-FFF2-40B4-BE49-F238E27FC236}">
                  <a16:creationId xmlns:a16="http://schemas.microsoft.com/office/drawing/2014/main" id="{78A5A06A-2F38-4B4A-AC15-E53F1A776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335" y="1936913"/>
              <a:ext cx="123491" cy="245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5D9E4CB8-09A2-6841-8418-B59DD5D372F8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2274" name="Straight Connector 48">
            <a:extLst>
              <a:ext uri="{FF2B5EF4-FFF2-40B4-BE49-F238E27FC236}">
                <a16:creationId xmlns:a16="http://schemas.microsoft.com/office/drawing/2014/main" id="{342A5F05-95E9-C746-9750-AA05C7E5EE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75" name="Line 5">
            <a:extLst>
              <a:ext uri="{FF2B5EF4-FFF2-40B4-BE49-F238E27FC236}">
                <a16:creationId xmlns:a16="http://schemas.microsoft.com/office/drawing/2014/main" id="{3682C4A9-B647-594E-A3C1-E554084559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11488" y="27305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6" name="Freeform 6">
            <a:extLst>
              <a:ext uri="{FF2B5EF4-FFF2-40B4-BE49-F238E27FC236}">
                <a16:creationId xmlns:a16="http://schemas.microsoft.com/office/drawing/2014/main" id="{B3376EF5-0633-AD46-B5FF-CAEEC1BADB0F}"/>
              </a:ext>
            </a:extLst>
          </p:cNvPr>
          <p:cNvSpPr>
            <a:spLocks/>
          </p:cNvSpPr>
          <p:nvPr/>
        </p:nvSpPr>
        <p:spPr bwMode="auto">
          <a:xfrm>
            <a:off x="2033589" y="28781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2540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7" name="Freeform 7">
            <a:extLst>
              <a:ext uri="{FF2B5EF4-FFF2-40B4-BE49-F238E27FC236}">
                <a16:creationId xmlns:a16="http://schemas.microsoft.com/office/drawing/2014/main" id="{9ECCD684-E6CA-484B-B89C-D6C33877616B}"/>
              </a:ext>
            </a:extLst>
          </p:cNvPr>
          <p:cNvSpPr>
            <a:spLocks/>
          </p:cNvSpPr>
          <p:nvPr/>
        </p:nvSpPr>
        <p:spPr bwMode="auto">
          <a:xfrm>
            <a:off x="2033589" y="258286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254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8" name="Rectangle 22">
            <a:extLst>
              <a:ext uri="{FF2B5EF4-FFF2-40B4-BE49-F238E27FC236}">
                <a16:creationId xmlns:a16="http://schemas.microsoft.com/office/drawing/2014/main" id="{A861520E-8535-D84F-B585-D2C52EEEA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4384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79" name="Rectangle 23">
            <a:extLst>
              <a:ext uri="{FF2B5EF4-FFF2-40B4-BE49-F238E27FC236}">
                <a16:creationId xmlns:a16="http://schemas.microsoft.com/office/drawing/2014/main" id="{A5B3D0CE-0018-6E46-A79F-89F59F0E8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5336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0" name="Rectangle 24">
            <a:extLst>
              <a:ext uri="{FF2B5EF4-FFF2-40B4-BE49-F238E27FC236}">
                <a16:creationId xmlns:a16="http://schemas.microsoft.com/office/drawing/2014/main" id="{EF751E24-C774-B543-8839-B17BC06A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7368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1" name="Freeform 25">
            <a:extLst>
              <a:ext uri="{FF2B5EF4-FFF2-40B4-BE49-F238E27FC236}">
                <a16:creationId xmlns:a16="http://schemas.microsoft.com/office/drawing/2014/main" id="{754C3233-8D86-3441-B73B-2DED47D912F4}"/>
              </a:ext>
            </a:extLst>
          </p:cNvPr>
          <p:cNvSpPr>
            <a:spLocks/>
          </p:cNvSpPr>
          <p:nvPr/>
        </p:nvSpPr>
        <p:spPr bwMode="auto">
          <a:xfrm>
            <a:off x="2916238" y="2684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2" name="Rectangle 43">
            <a:extLst>
              <a:ext uri="{FF2B5EF4-FFF2-40B4-BE49-F238E27FC236}">
                <a16:creationId xmlns:a16="http://schemas.microsoft.com/office/drawing/2014/main" id="{6320486E-5E60-064F-AE58-2E3C9130F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8336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3" name="AutoShape 124">
            <a:extLst>
              <a:ext uri="{FF2B5EF4-FFF2-40B4-BE49-F238E27FC236}">
                <a16:creationId xmlns:a16="http://schemas.microsoft.com/office/drawing/2014/main" id="{E3E20BFF-1B25-1341-8D92-B301DABBC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6" y="24717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52284" name="Group 58">
            <a:extLst>
              <a:ext uri="{FF2B5EF4-FFF2-40B4-BE49-F238E27FC236}">
                <a16:creationId xmlns:a16="http://schemas.microsoft.com/office/drawing/2014/main" id="{2A729FD8-5CAC-064A-B0BC-5361E23ECEE2}"/>
              </a:ext>
            </a:extLst>
          </p:cNvPr>
          <p:cNvGrpSpPr>
            <a:grpSpLocks/>
          </p:cNvGrpSpPr>
          <p:nvPr/>
        </p:nvGrpSpPr>
        <p:grpSpPr bwMode="auto">
          <a:xfrm>
            <a:off x="3124198" y="2286002"/>
            <a:ext cx="593610" cy="369728"/>
            <a:chOff x="3733800" y="2286000"/>
            <a:chExt cx="593896" cy="369388"/>
          </a:xfrm>
        </p:grpSpPr>
        <p:grpSp>
          <p:nvGrpSpPr>
            <p:cNvPr id="52285" name="Group 59">
              <a:extLst>
                <a:ext uri="{FF2B5EF4-FFF2-40B4-BE49-F238E27FC236}">
                  <a16:creationId xmlns:a16="http://schemas.microsoft.com/office/drawing/2014/main" id="{04B26458-CB42-8C4E-AA81-56FD5A3CA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52287" name="Rectangle 77">
                <a:extLst>
                  <a:ext uri="{FF2B5EF4-FFF2-40B4-BE49-F238E27FC236}">
                    <a16:creationId xmlns:a16="http://schemas.microsoft.com/office/drawing/2014/main" id="{8C747218-0F24-5148-B845-E48CBE89B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88" name="Rectangle 78">
                <a:extLst>
                  <a:ext uri="{FF2B5EF4-FFF2-40B4-BE49-F238E27FC236}">
                    <a16:creationId xmlns:a16="http://schemas.microsoft.com/office/drawing/2014/main" id="{87D188C7-1624-6442-99F7-8D8B4AB1B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89" name="Rectangle 79">
                <a:extLst>
                  <a:ext uri="{FF2B5EF4-FFF2-40B4-BE49-F238E27FC236}">
                    <a16:creationId xmlns:a16="http://schemas.microsoft.com/office/drawing/2014/main" id="{C7B75F19-21DE-7B4A-8C0F-F5663D6ED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90" name="Rectangle 80">
                <a:extLst>
                  <a:ext uri="{FF2B5EF4-FFF2-40B4-BE49-F238E27FC236}">
                    <a16:creationId xmlns:a16="http://schemas.microsoft.com/office/drawing/2014/main" id="{EB97AD8B-627F-754D-98D8-1BCE5185E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91" name="Rectangle 83">
                <a:extLst>
                  <a:ext uri="{FF2B5EF4-FFF2-40B4-BE49-F238E27FC236}">
                    <a16:creationId xmlns:a16="http://schemas.microsoft.com/office/drawing/2014/main" id="{0F015534-7552-A842-95F2-FBE121FDF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233" y="1905000"/>
                <a:ext cx="123491" cy="24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 •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2286" name="Straight Connector 60">
              <a:extLst>
                <a:ext uri="{FF2B5EF4-FFF2-40B4-BE49-F238E27FC236}">
                  <a16:creationId xmlns:a16="http://schemas.microsoft.com/office/drawing/2014/main" id="{4B81E0F3-3D42-5448-8E24-DE6A6861A8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9D2777F7-6BDE-334A-B427-284538BD6F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OR  vs  NOR</a:t>
            </a:r>
          </a:p>
        </p:txBody>
      </p: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E827BDC6-0D1B-8E4B-A703-3440FDC3DF78}"/>
              </a:ext>
            </a:extLst>
          </p:cNvPr>
          <p:cNvGraphicFramePr>
            <a:graphicFrameLocks noGrp="1"/>
          </p:cNvGraphicFramePr>
          <p:nvPr/>
        </p:nvGraphicFramePr>
        <p:xfrm>
          <a:off x="23241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53268" name="Picture 47" descr="Screen shot 2013-09-09 at 2.24.59 PM.png">
            <a:extLst>
              <a:ext uri="{FF2B5EF4-FFF2-40B4-BE49-F238E27FC236}">
                <a16:creationId xmlns:a16="http://schemas.microsoft.com/office/drawing/2014/main" id="{C46BAB49-EC0B-0443-A92A-030298B244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1" y="2133600"/>
            <a:ext cx="25384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9" name="Group 605">
            <a:extLst>
              <a:ext uri="{FF2B5EF4-FFF2-40B4-BE49-F238E27FC236}">
                <a16:creationId xmlns:a16="http://schemas.microsoft.com/office/drawing/2014/main" id="{1F2A8419-538F-8B48-A070-E83F52469064}"/>
              </a:ext>
            </a:extLst>
          </p:cNvPr>
          <p:cNvGraphicFramePr>
            <a:graphicFrameLocks noGrp="1"/>
          </p:cNvGraphicFramePr>
          <p:nvPr/>
        </p:nvGraphicFramePr>
        <p:xfrm>
          <a:off x="75057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3287" name="Group 3">
            <a:extLst>
              <a:ext uri="{FF2B5EF4-FFF2-40B4-BE49-F238E27FC236}">
                <a16:creationId xmlns:a16="http://schemas.microsoft.com/office/drawing/2014/main" id="{CA166D41-D8BD-CE4A-B272-861CA81F964F}"/>
              </a:ext>
            </a:extLst>
          </p:cNvPr>
          <p:cNvGrpSpPr>
            <a:grpSpLocks/>
          </p:cNvGrpSpPr>
          <p:nvPr/>
        </p:nvGrpSpPr>
        <p:grpSpPr bwMode="auto">
          <a:xfrm>
            <a:off x="2009776" y="2286000"/>
            <a:ext cx="2188877" cy="598032"/>
            <a:chOff x="1919288" y="3403600"/>
            <a:chExt cx="2188877" cy="598032"/>
          </a:xfrm>
        </p:grpSpPr>
        <p:sp>
          <p:nvSpPr>
            <p:cNvPr id="53288" name="Line 3">
              <a:extLst>
                <a:ext uri="{FF2B5EF4-FFF2-40B4-BE49-F238E27FC236}">
                  <a16:creationId xmlns:a16="http://schemas.microsoft.com/office/drawing/2014/main" id="{AD4DA6B0-1CCF-0A4E-84EF-BEC93BD54F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Line 4">
              <a:extLst>
                <a:ext uri="{FF2B5EF4-FFF2-40B4-BE49-F238E27FC236}">
                  <a16:creationId xmlns:a16="http://schemas.microsoft.com/office/drawing/2014/main" id="{58179BC6-92FB-F242-92A3-348EB1B310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Line 5">
              <a:extLst>
                <a:ext uri="{FF2B5EF4-FFF2-40B4-BE49-F238E27FC236}">
                  <a16:creationId xmlns:a16="http://schemas.microsoft.com/office/drawing/2014/main" id="{ACB5E0A6-D827-DE45-8522-30246DAA4B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09912" y="3687762"/>
              <a:ext cx="301925" cy="509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6">
              <a:extLst>
                <a:ext uri="{FF2B5EF4-FFF2-40B4-BE49-F238E27FC236}">
                  <a16:creationId xmlns:a16="http://schemas.microsoft.com/office/drawing/2014/main" id="{C4DB8AB9-C0A9-7A46-A00B-5A660E39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7">
              <a:extLst>
                <a:ext uri="{FF2B5EF4-FFF2-40B4-BE49-F238E27FC236}">
                  <a16:creationId xmlns:a16="http://schemas.microsoft.com/office/drawing/2014/main" id="{32ED0F86-7BF7-8A4E-9873-E5D271B8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8">
              <a:extLst>
                <a:ext uri="{FF2B5EF4-FFF2-40B4-BE49-F238E27FC236}">
                  <a16:creationId xmlns:a16="http://schemas.microsoft.com/office/drawing/2014/main" id="{8465A3F1-6831-0941-AA88-96B03FB44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9">
              <a:extLst>
                <a:ext uri="{FF2B5EF4-FFF2-40B4-BE49-F238E27FC236}">
                  <a16:creationId xmlns:a16="http://schemas.microsoft.com/office/drawing/2014/main" id="{5BE0593A-CC02-A94E-90D1-6BB90FD4A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Rectangle 48">
              <a:extLst>
                <a:ext uri="{FF2B5EF4-FFF2-40B4-BE49-F238E27FC236}">
                  <a16:creationId xmlns:a16="http://schemas.microsoft.com/office/drawing/2014/main" id="{6DCE1967-D144-9344-AA6F-C9BDE8298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6" name="Rectangle 49">
              <a:extLst>
                <a:ext uri="{FF2B5EF4-FFF2-40B4-BE49-F238E27FC236}">
                  <a16:creationId xmlns:a16="http://schemas.microsoft.com/office/drawing/2014/main" id="{EE49332D-FEDC-AF4F-B051-7173ABD69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7" name="Rectangle 50">
              <a:extLst>
                <a:ext uri="{FF2B5EF4-FFF2-40B4-BE49-F238E27FC236}">
                  <a16:creationId xmlns:a16="http://schemas.microsoft.com/office/drawing/2014/main" id="{8ED91FB1-F5F0-C94E-B370-BCDEC5BC3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8" name="Rectangle 51">
              <a:extLst>
                <a:ext uri="{FF2B5EF4-FFF2-40B4-BE49-F238E27FC236}">
                  <a16:creationId xmlns:a16="http://schemas.microsoft.com/office/drawing/2014/main" id="{DAEC8AB7-1FA4-8448-B508-89BB88C63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9" name="Rectangle 52">
              <a:extLst>
                <a:ext uri="{FF2B5EF4-FFF2-40B4-BE49-F238E27FC236}">
                  <a16:creationId xmlns:a16="http://schemas.microsoft.com/office/drawing/2014/main" id="{133B8564-36A9-944F-BFEF-93DBE425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0" name="Rectangle 53">
              <a:extLst>
                <a:ext uri="{FF2B5EF4-FFF2-40B4-BE49-F238E27FC236}">
                  <a16:creationId xmlns:a16="http://schemas.microsoft.com/office/drawing/2014/main" id="{9822A793-9EFB-FE44-912D-588A0F01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1" name="Rectangle 54">
              <a:extLst>
                <a:ext uri="{FF2B5EF4-FFF2-40B4-BE49-F238E27FC236}">
                  <a16:creationId xmlns:a16="http://schemas.microsoft.com/office/drawing/2014/main" id="{4944E781-C264-554D-B093-31178810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2" name="Rectangle 55">
              <a:extLst>
                <a:ext uri="{FF2B5EF4-FFF2-40B4-BE49-F238E27FC236}">
                  <a16:creationId xmlns:a16="http://schemas.microsoft.com/office/drawing/2014/main" id="{A77E601D-3A79-7A44-8826-473C50711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3" name="Rectangle 66">
              <a:extLst>
                <a:ext uri="{FF2B5EF4-FFF2-40B4-BE49-F238E27FC236}">
                  <a16:creationId xmlns:a16="http://schemas.microsoft.com/office/drawing/2014/main" id="{CDC41027-A2B4-7C4D-9BF1-0B48588B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BDFB9F89-24B4-BA42-BA38-C015AD1D8E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8162BF70-BF37-1049-920B-3C5B9E57D6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OR followed by NOT = NOR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9FFA1A25-5FAB-F74B-8E4B-947FA563BC59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2F5B12EE-9E08-A343-96D8-E41C783BBC6B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3E34A0C6-1BF5-5C47-8B11-93B9528D05B9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4317" name="Straight Connector 48">
            <a:extLst>
              <a:ext uri="{FF2B5EF4-FFF2-40B4-BE49-F238E27FC236}">
                <a16:creationId xmlns:a16="http://schemas.microsoft.com/office/drawing/2014/main" id="{4B9987BA-87C6-9F43-A1A9-6335B2E26C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4318" name="Group 4">
            <a:extLst>
              <a:ext uri="{FF2B5EF4-FFF2-40B4-BE49-F238E27FC236}">
                <a16:creationId xmlns:a16="http://schemas.microsoft.com/office/drawing/2014/main" id="{1A616C6C-F465-4E4C-BA66-C952C6B869CE}"/>
              </a:ext>
            </a:extLst>
          </p:cNvPr>
          <p:cNvGrpSpPr>
            <a:grpSpLocks/>
          </p:cNvGrpSpPr>
          <p:nvPr/>
        </p:nvGrpSpPr>
        <p:grpSpPr bwMode="auto">
          <a:xfrm>
            <a:off x="1927226" y="2362200"/>
            <a:ext cx="3490627" cy="659944"/>
            <a:chOff x="1012825" y="2362200"/>
            <a:chExt cx="3490627" cy="659944"/>
          </a:xfrm>
        </p:grpSpPr>
        <p:sp>
          <p:nvSpPr>
            <p:cNvPr id="54320" name="Line 11">
              <a:extLst>
                <a:ext uri="{FF2B5EF4-FFF2-40B4-BE49-F238E27FC236}">
                  <a16:creationId xmlns:a16="http://schemas.microsoft.com/office/drawing/2014/main" id="{1CE42091-6BD8-1F44-BD04-64CDDD726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Line 16">
              <a:extLst>
                <a:ext uri="{FF2B5EF4-FFF2-40B4-BE49-F238E27FC236}">
                  <a16:creationId xmlns:a16="http://schemas.microsoft.com/office/drawing/2014/main" id="{9118A2DF-9A44-4345-8C50-11D09B010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18">
              <a:extLst>
                <a:ext uri="{FF2B5EF4-FFF2-40B4-BE49-F238E27FC236}">
                  <a16:creationId xmlns:a16="http://schemas.microsoft.com/office/drawing/2014/main" id="{48827FC1-7003-2449-846C-15F0F788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19">
              <a:extLst>
                <a:ext uri="{FF2B5EF4-FFF2-40B4-BE49-F238E27FC236}">
                  <a16:creationId xmlns:a16="http://schemas.microsoft.com/office/drawing/2014/main" id="{EA77D909-F370-6148-A08B-0D636FF3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Line 3">
              <a:extLst>
                <a:ext uri="{FF2B5EF4-FFF2-40B4-BE49-F238E27FC236}">
                  <a16:creationId xmlns:a16="http://schemas.microsoft.com/office/drawing/2014/main" id="{AD9F548F-7DCC-1449-A6E9-E3B3F0AB9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25590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4">
              <a:extLst>
                <a:ext uri="{FF2B5EF4-FFF2-40B4-BE49-F238E27FC236}">
                  <a16:creationId xmlns:a16="http://schemas.microsoft.com/office/drawing/2014/main" id="{C3B288C5-EAE1-4C45-98AE-F57C0CE36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28321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6">
              <a:extLst>
                <a:ext uri="{FF2B5EF4-FFF2-40B4-BE49-F238E27FC236}">
                  <a16:creationId xmlns:a16="http://schemas.microsoft.com/office/drawing/2014/main" id="{451640A9-72ED-594C-B023-656A52D1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24558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7">
              <a:extLst>
                <a:ext uri="{FF2B5EF4-FFF2-40B4-BE49-F238E27FC236}">
                  <a16:creationId xmlns:a16="http://schemas.microsoft.com/office/drawing/2014/main" id="{71137D80-A2A6-B040-83C2-B5CD839C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27066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8">
              <a:extLst>
                <a:ext uri="{FF2B5EF4-FFF2-40B4-BE49-F238E27FC236}">
                  <a16:creationId xmlns:a16="http://schemas.microsoft.com/office/drawing/2014/main" id="{829D97E7-8E8F-AC4C-9E33-3777A4187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24558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9">
              <a:extLst>
                <a:ext uri="{FF2B5EF4-FFF2-40B4-BE49-F238E27FC236}">
                  <a16:creationId xmlns:a16="http://schemas.microsoft.com/office/drawing/2014/main" id="{56F0436E-2BB0-9D4E-A893-CA9DE7BC9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27051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48">
              <a:extLst>
                <a:ext uri="{FF2B5EF4-FFF2-40B4-BE49-F238E27FC236}">
                  <a16:creationId xmlns:a16="http://schemas.microsoft.com/office/drawing/2014/main" id="{8EACA909-49E9-0940-BEE6-B136A3CD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24241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1" name="Rectangle 49">
              <a:extLst>
                <a:ext uri="{FF2B5EF4-FFF2-40B4-BE49-F238E27FC236}">
                  <a16:creationId xmlns:a16="http://schemas.microsoft.com/office/drawing/2014/main" id="{ECDE6375-8859-3046-A128-3A7DFCE4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25225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2" name="Rectangle 50">
              <a:extLst>
                <a:ext uri="{FF2B5EF4-FFF2-40B4-BE49-F238E27FC236}">
                  <a16:creationId xmlns:a16="http://schemas.microsoft.com/office/drawing/2014/main" id="{28136CA2-49AA-664A-A606-62A9BB7C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2706687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3" name="Rectangle 51">
              <a:extLst>
                <a:ext uri="{FF2B5EF4-FFF2-40B4-BE49-F238E27FC236}">
                  <a16:creationId xmlns:a16="http://schemas.microsoft.com/office/drawing/2014/main" id="{2A2C09BF-0D94-CF47-9318-823AA3339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28067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334" name="Group 2">
              <a:extLst>
                <a:ext uri="{FF2B5EF4-FFF2-40B4-BE49-F238E27FC236}">
                  <a16:creationId xmlns:a16="http://schemas.microsoft.com/office/drawing/2014/main" id="{10A52BEC-79D2-F144-A38A-02B217560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2362200"/>
              <a:ext cx="610902" cy="313869"/>
              <a:chOff x="2416175" y="1219200"/>
              <a:chExt cx="610902" cy="313869"/>
            </a:xfrm>
          </p:grpSpPr>
          <p:sp>
            <p:nvSpPr>
              <p:cNvPr id="54342" name="Rectangle 52">
                <a:extLst>
                  <a:ext uri="{FF2B5EF4-FFF2-40B4-BE49-F238E27FC236}">
                    <a16:creationId xmlns:a16="http://schemas.microsoft.com/office/drawing/2014/main" id="{DDEB75DC-82D4-7D42-A07E-78A1E35B9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3" name="Rectangle 53">
                <a:extLst>
                  <a:ext uri="{FF2B5EF4-FFF2-40B4-BE49-F238E27FC236}">
                    <a16:creationId xmlns:a16="http://schemas.microsoft.com/office/drawing/2014/main" id="{954D0ED2-5D7F-284F-B1E1-EE772211D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4" name="Rectangle 54">
                <a:extLst>
                  <a:ext uri="{FF2B5EF4-FFF2-40B4-BE49-F238E27FC236}">
                    <a16:creationId xmlns:a16="http://schemas.microsoft.com/office/drawing/2014/main" id="{4DA19D92-858C-454D-89E5-9E808D55E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5" name="Rectangle 55">
                <a:extLst>
                  <a:ext uri="{FF2B5EF4-FFF2-40B4-BE49-F238E27FC236}">
                    <a16:creationId xmlns:a16="http://schemas.microsoft.com/office/drawing/2014/main" id="{AF583D79-9251-6342-A115-817AB8D36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6" name="Rectangle 88">
                <a:extLst>
                  <a:ext uri="{FF2B5EF4-FFF2-40B4-BE49-F238E27FC236}">
                    <a16:creationId xmlns:a16="http://schemas.microsoft.com/office/drawing/2014/main" id="{55472CB0-0CE8-764F-BC77-269ED068A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4335" name="Straight Connector 89">
              <a:extLst>
                <a:ext uri="{FF2B5EF4-FFF2-40B4-BE49-F238E27FC236}">
                  <a16:creationId xmlns:a16="http://schemas.microsoft.com/office/drawing/2014/main" id="{D8342568-1682-A540-97BA-F841A4BFE4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862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4336" name="Group 90">
              <a:extLst>
                <a:ext uri="{FF2B5EF4-FFF2-40B4-BE49-F238E27FC236}">
                  <a16:creationId xmlns:a16="http://schemas.microsoft.com/office/drawing/2014/main" id="{FAA6641A-82ED-F649-9F50-96AA182AE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9"/>
              <a:chOff x="2416175" y="1219200"/>
              <a:chExt cx="610902" cy="313869"/>
            </a:xfrm>
          </p:grpSpPr>
          <p:sp>
            <p:nvSpPr>
              <p:cNvPr id="54337" name="Rectangle 52">
                <a:extLst>
                  <a:ext uri="{FF2B5EF4-FFF2-40B4-BE49-F238E27FC236}">
                    <a16:creationId xmlns:a16="http://schemas.microsoft.com/office/drawing/2014/main" id="{B634C35B-2132-0E42-B790-BCD558C93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38" name="Rectangle 53">
                <a:extLst>
                  <a:ext uri="{FF2B5EF4-FFF2-40B4-BE49-F238E27FC236}">
                    <a16:creationId xmlns:a16="http://schemas.microsoft.com/office/drawing/2014/main" id="{AC3E97B0-DE1F-C24C-916A-599447A93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39" name="Rectangle 54">
                <a:extLst>
                  <a:ext uri="{FF2B5EF4-FFF2-40B4-BE49-F238E27FC236}">
                    <a16:creationId xmlns:a16="http://schemas.microsoft.com/office/drawing/2014/main" id="{30B0B74A-092D-7441-8616-11909D00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0" name="Rectangle 55">
                <a:extLst>
                  <a:ext uri="{FF2B5EF4-FFF2-40B4-BE49-F238E27FC236}">
                    <a16:creationId xmlns:a16="http://schemas.microsoft.com/office/drawing/2014/main" id="{A10F646F-E61C-B54F-8FCA-CAAD4A97F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1" name="Rectangle 95">
                <a:extLst>
                  <a:ext uri="{FF2B5EF4-FFF2-40B4-BE49-F238E27FC236}">
                    <a16:creationId xmlns:a16="http://schemas.microsoft.com/office/drawing/2014/main" id="{80B701BE-EAB4-704E-BB72-68CBDBC3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54319" name="Picture 96" descr="Screen shot 2013-09-09 at 2.24.59 PM.png">
            <a:extLst>
              <a:ext uri="{FF2B5EF4-FFF2-40B4-BE49-F238E27FC236}">
                <a16:creationId xmlns:a16="http://schemas.microsoft.com/office/drawing/2014/main" id="{09D2914C-EF8C-E94F-89F2-E5F684CC84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1" y="2133600"/>
            <a:ext cx="25384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C6544EB3-1711-654B-969C-0F0C519327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followed by NOT = 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785F1166-7EFC-0746-9085-1FE391F9142D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F41BAFF1-3074-2B4D-977B-C164C0A43A5D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D40B35B2-CD1F-9143-8A40-948675773C42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5341" name="Straight Connector 48">
            <a:extLst>
              <a:ext uri="{FF2B5EF4-FFF2-40B4-BE49-F238E27FC236}">
                <a16:creationId xmlns:a16="http://schemas.microsoft.com/office/drawing/2014/main" id="{10EF98D5-91D4-2844-9367-188F8D21AB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5342" name="Group 5">
            <a:extLst>
              <a:ext uri="{FF2B5EF4-FFF2-40B4-BE49-F238E27FC236}">
                <a16:creationId xmlns:a16="http://schemas.microsoft.com/office/drawing/2014/main" id="{700146BC-2EDC-8F4A-98FC-202E7107CA82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2286000"/>
            <a:ext cx="2003425" cy="659944"/>
            <a:chOff x="1012825" y="1524000"/>
            <a:chExt cx="2002869" cy="659944"/>
          </a:xfrm>
        </p:grpSpPr>
        <p:sp>
          <p:nvSpPr>
            <p:cNvPr id="55372" name="Line 11">
              <a:extLst>
                <a:ext uri="{FF2B5EF4-FFF2-40B4-BE49-F238E27FC236}">
                  <a16:creationId xmlns:a16="http://schemas.microsoft.com/office/drawing/2014/main" id="{B81F912C-3C31-8A43-A129-1D93237E2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18665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3" name="Line 3">
              <a:extLst>
                <a:ext uri="{FF2B5EF4-FFF2-40B4-BE49-F238E27FC236}">
                  <a16:creationId xmlns:a16="http://schemas.microsoft.com/office/drawing/2014/main" id="{27C3F300-CB64-F84A-9777-0D4A219F6F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7208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Line 4">
              <a:extLst>
                <a:ext uri="{FF2B5EF4-FFF2-40B4-BE49-F238E27FC236}">
                  <a16:creationId xmlns:a16="http://schemas.microsoft.com/office/drawing/2014/main" id="{2A382825-736A-3E42-B329-02A4E11F8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9939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Freeform 6">
              <a:extLst>
                <a:ext uri="{FF2B5EF4-FFF2-40B4-BE49-F238E27FC236}">
                  <a16:creationId xmlns:a16="http://schemas.microsoft.com/office/drawing/2014/main" id="{A9AC73D8-E571-0C48-93D7-3401A4DB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176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Freeform 7">
              <a:extLst>
                <a:ext uri="{FF2B5EF4-FFF2-40B4-BE49-F238E27FC236}">
                  <a16:creationId xmlns:a16="http://schemas.microsoft.com/office/drawing/2014/main" id="{0B0729B8-580C-0046-8F27-BAF53EDB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8684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Freeform 8">
              <a:extLst>
                <a:ext uri="{FF2B5EF4-FFF2-40B4-BE49-F238E27FC236}">
                  <a16:creationId xmlns:a16="http://schemas.microsoft.com/office/drawing/2014/main" id="{97AF1CCC-CF77-0F40-9282-474F6999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6176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Freeform 9">
              <a:extLst>
                <a:ext uri="{FF2B5EF4-FFF2-40B4-BE49-F238E27FC236}">
                  <a16:creationId xmlns:a16="http://schemas.microsoft.com/office/drawing/2014/main" id="{615240B7-3168-EC40-98BD-D2B959CA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8669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9" name="Rectangle 48">
              <a:extLst>
                <a:ext uri="{FF2B5EF4-FFF2-40B4-BE49-F238E27FC236}">
                  <a16:creationId xmlns:a16="http://schemas.microsoft.com/office/drawing/2014/main" id="{BCFEA950-F07C-4140-9506-342A9D00E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585912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49">
              <a:extLst>
                <a:ext uri="{FF2B5EF4-FFF2-40B4-BE49-F238E27FC236}">
                  <a16:creationId xmlns:a16="http://schemas.microsoft.com/office/drawing/2014/main" id="{99F45833-7890-3C44-A86E-DB9A4054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684337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1" name="Rectangle 50">
              <a:extLst>
                <a:ext uri="{FF2B5EF4-FFF2-40B4-BE49-F238E27FC236}">
                  <a16:creationId xmlns:a16="http://schemas.microsoft.com/office/drawing/2014/main" id="{BC70D0AC-007D-6940-8499-FB263034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868487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51">
              <a:extLst>
                <a:ext uri="{FF2B5EF4-FFF2-40B4-BE49-F238E27FC236}">
                  <a16:creationId xmlns:a16="http://schemas.microsoft.com/office/drawing/2014/main" id="{E6D464A7-38DA-A34D-A4C0-F8A63B637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968500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83" name="Group 2">
              <a:extLst>
                <a:ext uri="{FF2B5EF4-FFF2-40B4-BE49-F238E27FC236}">
                  <a16:creationId xmlns:a16="http://schemas.microsoft.com/office/drawing/2014/main" id="{061A65EE-1100-2544-972C-6643200AE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1524000"/>
              <a:ext cx="610865" cy="313869"/>
              <a:chOff x="2416175" y="1219200"/>
              <a:chExt cx="610865" cy="313869"/>
            </a:xfrm>
          </p:grpSpPr>
          <p:sp>
            <p:nvSpPr>
              <p:cNvPr id="55384" name="Rectangle 52">
                <a:extLst>
                  <a:ext uri="{FF2B5EF4-FFF2-40B4-BE49-F238E27FC236}">
                    <a16:creationId xmlns:a16="http://schemas.microsoft.com/office/drawing/2014/main" id="{878D66E0-6E39-DD49-A8B8-28E88926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5" name="Rectangle 53">
                <a:extLst>
                  <a:ext uri="{FF2B5EF4-FFF2-40B4-BE49-F238E27FC236}">
                    <a16:creationId xmlns:a16="http://schemas.microsoft.com/office/drawing/2014/main" id="{F6F4E2C1-2166-BB4E-92EF-E56850121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6" name="Rectangle 54">
                <a:extLst>
                  <a:ext uri="{FF2B5EF4-FFF2-40B4-BE49-F238E27FC236}">
                    <a16:creationId xmlns:a16="http://schemas.microsoft.com/office/drawing/2014/main" id="{DE238D3E-263D-9D46-B0F0-CECC54BAA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7" name="Rectangle 55">
                <a:extLst>
                  <a:ext uri="{FF2B5EF4-FFF2-40B4-BE49-F238E27FC236}">
                    <a16:creationId xmlns:a16="http://schemas.microsoft.com/office/drawing/2014/main" id="{FBC0D013-DDF7-8346-99F1-35A61A87A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8" name="Rectangle 88">
                <a:extLst>
                  <a:ext uri="{FF2B5EF4-FFF2-40B4-BE49-F238E27FC236}">
                    <a16:creationId xmlns:a16="http://schemas.microsoft.com/office/drawing/2014/main" id="{B4DED300-0ADB-DF46-88F0-4B75BA2C4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5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55343" name="Group 7">
            <a:extLst>
              <a:ext uri="{FF2B5EF4-FFF2-40B4-BE49-F238E27FC236}">
                <a16:creationId xmlns:a16="http://schemas.microsoft.com/office/drawing/2014/main" id="{512A96E1-3C8A-5B41-B042-4B6BF24E4EF2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362200"/>
            <a:ext cx="3741452" cy="656154"/>
            <a:chOff x="762000" y="2362200"/>
            <a:chExt cx="3741452" cy="656153"/>
          </a:xfrm>
        </p:grpSpPr>
        <p:sp>
          <p:nvSpPr>
            <p:cNvPr id="55344" name="Line 16">
              <a:extLst>
                <a:ext uri="{FF2B5EF4-FFF2-40B4-BE49-F238E27FC236}">
                  <a16:creationId xmlns:a16="http://schemas.microsoft.com/office/drawing/2014/main" id="{F67D6AF0-F2D5-8E41-A9A4-F45225F304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18">
              <a:extLst>
                <a:ext uri="{FF2B5EF4-FFF2-40B4-BE49-F238E27FC236}">
                  <a16:creationId xmlns:a16="http://schemas.microsoft.com/office/drawing/2014/main" id="{66FD51CA-8829-C04C-9D4E-8D501492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19">
              <a:extLst>
                <a:ext uri="{FF2B5EF4-FFF2-40B4-BE49-F238E27FC236}">
                  <a16:creationId xmlns:a16="http://schemas.microsoft.com/office/drawing/2014/main" id="{E9EEA23A-F102-4243-8898-7EED6134C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347" name="Group 90">
              <a:extLst>
                <a:ext uri="{FF2B5EF4-FFF2-40B4-BE49-F238E27FC236}">
                  <a16:creationId xmlns:a16="http://schemas.microsoft.com/office/drawing/2014/main" id="{4891DDE9-2338-BE4D-BE8B-0BFE2763D7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8"/>
              <a:chOff x="2416175" y="1219200"/>
              <a:chExt cx="610902" cy="313868"/>
            </a:xfrm>
          </p:grpSpPr>
          <p:sp>
            <p:nvSpPr>
              <p:cNvPr id="55367" name="Rectangle 52">
                <a:extLst>
                  <a:ext uri="{FF2B5EF4-FFF2-40B4-BE49-F238E27FC236}">
                    <a16:creationId xmlns:a16="http://schemas.microsoft.com/office/drawing/2014/main" id="{0B45E79C-3CE4-8846-A1FC-14399B976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8" name="Rectangle 53">
                <a:extLst>
                  <a:ext uri="{FF2B5EF4-FFF2-40B4-BE49-F238E27FC236}">
                    <a16:creationId xmlns:a16="http://schemas.microsoft.com/office/drawing/2014/main" id="{82C3E60A-01D1-8B42-B7C8-C5DDD7328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9" name="Rectangle 54">
                <a:extLst>
                  <a:ext uri="{FF2B5EF4-FFF2-40B4-BE49-F238E27FC236}">
                    <a16:creationId xmlns:a16="http://schemas.microsoft.com/office/drawing/2014/main" id="{0C1F676C-9EBC-2446-BB2B-5A921ED7C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70" name="Rectangle 55">
                <a:extLst>
                  <a:ext uri="{FF2B5EF4-FFF2-40B4-BE49-F238E27FC236}">
                    <a16:creationId xmlns:a16="http://schemas.microsoft.com/office/drawing/2014/main" id="{BAB02A2B-B8B4-3044-8ECA-E51E5CE0D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71" name="Rectangle 95">
                <a:extLst>
                  <a:ext uri="{FF2B5EF4-FFF2-40B4-BE49-F238E27FC236}">
                    <a16:creationId xmlns:a16="http://schemas.microsoft.com/office/drawing/2014/main" id="{31A70537-CDE0-7647-B207-56BDF8CA5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5348" name="Line 83">
              <a:extLst>
                <a:ext uri="{FF2B5EF4-FFF2-40B4-BE49-F238E27FC236}">
                  <a16:creationId xmlns:a16="http://schemas.microsoft.com/office/drawing/2014/main" id="{37257C68-FD97-884D-ADA9-C539E5495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84">
              <a:extLst>
                <a:ext uri="{FF2B5EF4-FFF2-40B4-BE49-F238E27FC236}">
                  <a16:creationId xmlns:a16="http://schemas.microsoft.com/office/drawing/2014/main" id="{6538E6E0-31FB-7640-B3E8-82EB8B31FE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878137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85">
              <a:extLst>
                <a:ext uri="{FF2B5EF4-FFF2-40B4-BE49-F238E27FC236}">
                  <a16:creationId xmlns:a16="http://schemas.microsoft.com/office/drawing/2014/main" id="{A88ACBD9-0E8E-6840-9047-6AF85A64B5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224" y="2726230"/>
              <a:ext cx="1083371" cy="585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86">
              <a:extLst>
                <a:ext uri="{FF2B5EF4-FFF2-40B4-BE49-F238E27FC236}">
                  <a16:creationId xmlns:a16="http://schemas.microsoft.com/office/drawing/2014/main" id="{11989AEC-1A1A-BF47-9AB7-27304D339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479675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87">
              <a:extLst>
                <a:ext uri="{FF2B5EF4-FFF2-40B4-BE49-F238E27FC236}">
                  <a16:creationId xmlns:a16="http://schemas.microsoft.com/office/drawing/2014/main" id="{4EC992E6-23FB-D141-8AA0-3B2279D8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732087"/>
              <a:ext cx="630238" cy="24923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88">
              <a:extLst>
                <a:ext uri="{FF2B5EF4-FFF2-40B4-BE49-F238E27FC236}">
                  <a16:creationId xmlns:a16="http://schemas.microsoft.com/office/drawing/2014/main" id="{AF1AB8E5-B5D2-6F43-86FD-6615BFEBE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479675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89">
              <a:extLst>
                <a:ext uri="{FF2B5EF4-FFF2-40B4-BE49-F238E27FC236}">
                  <a16:creationId xmlns:a16="http://schemas.microsoft.com/office/drawing/2014/main" id="{6EAF63D6-053C-6046-B90C-A46CC2C5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728912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90">
              <a:extLst>
                <a:ext uri="{FF2B5EF4-FFF2-40B4-BE49-F238E27FC236}">
                  <a16:creationId xmlns:a16="http://schemas.microsoft.com/office/drawing/2014/main" id="{768205FA-FE5A-4745-BF88-8E5D77B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5" y="2686050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Rectangle 92">
              <a:extLst>
                <a:ext uri="{FF2B5EF4-FFF2-40B4-BE49-F238E27FC236}">
                  <a16:creationId xmlns:a16="http://schemas.microsoft.com/office/drawing/2014/main" id="{AC1BF082-01F6-9849-88AB-022DED563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4384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93">
              <a:extLst>
                <a:ext uri="{FF2B5EF4-FFF2-40B4-BE49-F238E27FC236}">
                  <a16:creationId xmlns:a16="http://schemas.microsoft.com/office/drawing/2014/main" id="{14F4156F-E4B0-CB4C-9A1D-446F8B78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5336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94">
              <a:extLst>
                <a:ext uri="{FF2B5EF4-FFF2-40B4-BE49-F238E27FC236}">
                  <a16:creationId xmlns:a16="http://schemas.microsoft.com/office/drawing/2014/main" id="{3E66586F-EF20-4442-9D46-E2410C4D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736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95">
              <a:extLst>
                <a:ext uri="{FF2B5EF4-FFF2-40B4-BE49-F238E27FC236}">
                  <a16:creationId xmlns:a16="http://schemas.microsoft.com/office/drawing/2014/main" id="{492090F0-F373-AD46-B59D-11ED18C7C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833687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5360" name="Straight Connector 50">
              <a:extLst>
                <a:ext uri="{FF2B5EF4-FFF2-40B4-BE49-F238E27FC236}">
                  <a16:creationId xmlns:a16="http://schemas.microsoft.com/office/drawing/2014/main" id="{2E79451B-D053-844F-B985-D53D090E36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098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5361" name="Group 51">
              <a:extLst>
                <a:ext uri="{FF2B5EF4-FFF2-40B4-BE49-F238E27FC236}">
                  <a16:creationId xmlns:a16="http://schemas.microsoft.com/office/drawing/2014/main" id="{F3202A83-3A1D-8F42-BA57-E55DB865EF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800" y="2362200"/>
              <a:ext cx="610902" cy="313868"/>
              <a:chOff x="2416175" y="1219200"/>
              <a:chExt cx="610902" cy="313868"/>
            </a:xfrm>
          </p:grpSpPr>
          <p:sp>
            <p:nvSpPr>
              <p:cNvPr id="55362" name="Rectangle 52">
                <a:extLst>
                  <a:ext uri="{FF2B5EF4-FFF2-40B4-BE49-F238E27FC236}">
                    <a16:creationId xmlns:a16="http://schemas.microsoft.com/office/drawing/2014/main" id="{0FDE9B65-D0D1-694B-862D-F3169FD65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3" name="Rectangle 53">
                <a:extLst>
                  <a:ext uri="{FF2B5EF4-FFF2-40B4-BE49-F238E27FC236}">
                    <a16:creationId xmlns:a16="http://schemas.microsoft.com/office/drawing/2014/main" id="{BE6E04F7-6E1F-494B-97BA-EC504BD71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4" name="Rectangle 54">
                <a:extLst>
                  <a:ext uri="{FF2B5EF4-FFF2-40B4-BE49-F238E27FC236}">
                    <a16:creationId xmlns:a16="http://schemas.microsoft.com/office/drawing/2014/main" id="{6098E2B7-2E0F-7848-A1B7-1809F20F1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5" name="Rectangle 55">
                <a:extLst>
                  <a:ext uri="{FF2B5EF4-FFF2-40B4-BE49-F238E27FC236}">
                    <a16:creationId xmlns:a16="http://schemas.microsoft.com/office/drawing/2014/main" id="{F49B64AA-10F8-2F47-9EAF-09BFBED5C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6" name="Rectangle 56">
                <a:extLst>
                  <a:ext uri="{FF2B5EF4-FFF2-40B4-BE49-F238E27FC236}">
                    <a16:creationId xmlns:a16="http://schemas.microsoft.com/office/drawing/2014/main" id="{243A8B15-C762-6D4F-A3E9-44EA1CE44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10384538-7220-4A4A-A1BF-24F5AD0D58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do we need two more gates?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10DA85E-DA7C-CF45-B50E-90BF451A8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do we need two more gates?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EF47AA-35E1-3D4E-AADF-91266FC13E4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They can be implemented with fewer transistors.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CE154497-9089-D244-AF64-DC4E47789A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1143000"/>
          </a:xfrm>
        </p:spPr>
        <p:txBody>
          <a:bodyPr/>
          <a:lstStyle/>
          <a:p>
            <a:r>
              <a:rPr lang="en-US" altLang="en-US"/>
              <a:t>They are simpler to implement, </a:t>
            </a:r>
            <a:br>
              <a:rPr lang="en-US" altLang="en-US"/>
            </a:br>
            <a:r>
              <a:rPr lang="en-US" altLang="en-US"/>
              <a:t>but are they also useful?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F582F259-32C9-8244-971C-E3987732C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59394" name="Group 13">
            <a:extLst>
              <a:ext uri="{FF2B5EF4-FFF2-40B4-BE49-F238E27FC236}">
                <a16:creationId xmlns:a16="http://schemas.microsoft.com/office/drawing/2014/main" id="{7AE1E782-6127-5D48-B813-9513F200A42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59436" name="Straight Connector 11">
              <a:extLst>
                <a:ext uri="{FF2B5EF4-FFF2-40B4-BE49-F238E27FC236}">
                  <a16:creationId xmlns:a16="http://schemas.microsoft.com/office/drawing/2014/main" id="{762B52B2-8D88-2D4E-A8D5-85AA75ACB5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37" name="Straight Connector 12">
              <a:extLst>
                <a:ext uri="{FF2B5EF4-FFF2-40B4-BE49-F238E27FC236}">
                  <a16:creationId xmlns:a16="http://schemas.microsoft.com/office/drawing/2014/main" id="{567AF706-6CC8-D640-9FE9-C8858F7539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9438" name="TextBox 9">
              <a:extLst>
                <a:ext uri="{FF2B5EF4-FFF2-40B4-BE49-F238E27FC236}">
                  <a16:creationId xmlns:a16="http://schemas.microsoft.com/office/drawing/2014/main" id="{327D0C5D-55FC-8443-ABAC-D517115190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59439" name="TextBox 74">
              <a:extLst>
                <a:ext uri="{FF2B5EF4-FFF2-40B4-BE49-F238E27FC236}">
                  <a16:creationId xmlns:a16="http://schemas.microsoft.com/office/drawing/2014/main" id="{018ACAF5-8C66-E24F-96FD-B7A2F254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59440" name="Straight Connector 15">
              <a:extLst>
                <a:ext uri="{FF2B5EF4-FFF2-40B4-BE49-F238E27FC236}">
                  <a16:creationId xmlns:a16="http://schemas.microsoft.com/office/drawing/2014/main" id="{96F76D28-02DA-9942-9B39-076611E9A3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9441" name="TextBox 77">
              <a:extLst>
                <a:ext uri="{FF2B5EF4-FFF2-40B4-BE49-F238E27FC236}">
                  <a16:creationId xmlns:a16="http://schemas.microsoft.com/office/drawing/2014/main" id="{C66401DB-54A4-1D4A-9ACE-74398C87C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59442" name="TextBox 78">
              <a:extLst>
                <a:ext uri="{FF2B5EF4-FFF2-40B4-BE49-F238E27FC236}">
                  <a16:creationId xmlns:a16="http://schemas.microsoft.com/office/drawing/2014/main" id="{1F510A40-813B-DC47-B2D1-87DF4E919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9443" name="TextBox 80">
              <a:extLst>
                <a:ext uri="{FF2B5EF4-FFF2-40B4-BE49-F238E27FC236}">
                  <a16:creationId xmlns:a16="http://schemas.microsoft.com/office/drawing/2014/main" id="{8C0650C8-2743-A641-A330-47C113114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9444" name="TextBox 81">
              <a:extLst>
                <a:ext uri="{FF2B5EF4-FFF2-40B4-BE49-F238E27FC236}">
                  <a16:creationId xmlns:a16="http://schemas.microsoft.com/office/drawing/2014/main" id="{9D9FC098-5842-C94E-9168-84710AC8C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59395" name="Straight Connector 20">
            <a:extLst>
              <a:ext uri="{FF2B5EF4-FFF2-40B4-BE49-F238E27FC236}">
                <a16:creationId xmlns:a16="http://schemas.microsoft.com/office/drawing/2014/main" id="{EC1AFFF4-281E-FE45-A55B-A1C90482AC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6F383B4C-918C-F142-9E20-6C96DD91119F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9414" name="Group 4">
            <a:extLst>
              <a:ext uri="{FF2B5EF4-FFF2-40B4-BE49-F238E27FC236}">
                <a16:creationId xmlns:a16="http://schemas.microsoft.com/office/drawing/2014/main" id="{162D5A94-A6F6-2048-9B19-99025D15ECD1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59429" name="Line 16">
              <a:extLst>
                <a:ext uri="{FF2B5EF4-FFF2-40B4-BE49-F238E27FC236}">
                  <a16:creationId xmlns:a16="http://schemas.microsoft.com/office/drawing/2014/main" id="{092E892C-D264-4C4E-B34A-30196983C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Line 17">
              <a:extLst>
                <a:ext uri="{FF2B5EF4-FFF2-40B4-BE49-F238E27FC236}">
                  <a16:creationId xmlns:a16="http://schemas.microsoft.com/office/drawing/2014/main" id="{7CBC8BA2-59B7-D848-A85D-1A8B7DB510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18">
              <a:extLst>
                <a:ext uri="{FF2B5EF4-FFF2-40B4-BE49-F238E27FC236}">
                  <a16:creationId xmlns:a16="http://schemas.microsoft.com/office/drawing/2014/main" id="{4FE8EA27-3C19-9B4A-9899-29716CE2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19">
              <a:extLst>
                <a:ext uri="{FF2B5EF4-FFF2-40B4-BE49-F238E27FC236}">
                  <a16:creationId xmlns:a16="http://schemas.microsoft.com/office/drawing/2014/main" id="{41A794D9-400E-F64F-BED9-9B7A215F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Rectangle 96">
              <a:extLst>
                <a:ext uri="{FF2B5EF4-FFF2-40B4-BE49-F238E27FC236}">
                  <a16:creationId xmlns:a16="http://schemas.microsoft.com/office/drawing/2014/main" id="{7E971699-4164-004F-943F-1EC741B6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4" name="Rectangle 96">
              <a:extLst>
                <a:ext uri="{FF2B5EF4-FFF2-40B4-BE49-F238E27FC236}">
                  <a16:creationId xmlns:a16="http://schemas.microsoft.com/office/drawing/2014/main" id="{4FF427B0-16A2-D646-8251-847BF6E0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9435" name="Straight Connector 2">
              <a:extLst>
                <a:ext uri="{FF2B5EF4-FFF2-40B4-BE49-F238E27FC236}">
                  <a16:creationId xmlns:a16="http://schemas.microsoft.com/office/drawing/2014/main" id="{535AEFD2-F29F-6446-8D46-B1D948A7D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9415" name="Group 3">
            <a:extLst>
              <a:ext uri="{FF2B5EF4-FFF2-40B4-BE49-F238E27FC236}">
                <a16:creationId xmlns:a16="http://schemas.microsoft.com/office/drawing/2014/main" id="{F7531B58-82B2-0843-950A-FF31EC9F5A13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59416" name="Freeform 74">
              <a:extLst>
                <a:ext uri="{FF2B5EF4-FFF2-40B4-BE49-F238E27FC236}">
                  <a16:creationId xmlns:a16="http://schemas.microsoft.com/office/drawing/2014/main" id="{72FB5043-A0FD-5145-BED8-38567BA5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Rectangle 75">
              <a:extLst>
                <a:ext uri="{FF2B5EF4-FFF2-40B4-BE49-F238E27FC236}">
                  <a16:creationId xmlns:a16="http://schemas.microsoft.com/office/drawing/2014/main" id="{E8DD3654-CDCA-8747-8732-EC3B780F5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9418" name="Freeform 76">
              <a:extLst>
                <a:ext uri="{FF2B5EF4-FFF2-40B4-BE49-F238E27FC236}">
                  <a16:creationId xmlns:a16="http://schemas.microsoft.com/office/drawing/2014/main" id="{44A04CB4-4EB0-A349-9AAA-A337FCF0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77">
              <a:extLst>
                <a:ext uri="{FF2B5EF4-FFF2-40B4-BE49-F238E27FC236}">
                  <a16:creationId xmlns:a16="http://schemas.microsoft.com/office/drawing/2014/main" id="{67938FAA-DB2A-A744-B7A0-9FBCF436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78">
              <a:extLst>
                <a:ext uri="{FF2B5EF4-FFF2-40B4-BE49-F238E27FC236}">
                  <a16:creationId xmlns:a16="http://schemas.microsoft.com/office/drawing/2014/main" id="{92A5ACF6-0F55-5F41-A2AD-1ED917FD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79">
              <a:extLst>
                <a:ext uri="{FF2B5EF4-FFF2-40B4-BE49-F238E27FC236}">
                  <a16:creationId xmlns:a16="http://schemas.microsoft.com/office/drawing/2014/main" id="{BCBECAED-0604-4B4D-8473-57A2D046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Line 80">
              <a:extLst>
                <a:ext uri="{FF2B5EF4-FFF2-40B4-BE49-F238E27FC236}">
                  <a16:creationId xmlns:a16="http://schemas.microsoft.com/office/drawing/2014/main" id="{C130C8CC-A5D4-7749-82F0-983DA7D4B4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87">
              <a:extLst>
                <a:ext uri="{FF2B5EF4-FFF2-40B4-BE49-F238E27FC236}">
                  <a16:creationId xmlns:a16="http://schemas.microsoft.com/office/drawing/2014/main" id="{59D79C43-33F7-9947-ADC2-4EBFA7B58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88">
              <a:extLst>
                <a:ext uri="{FF2B5EF4-FFF2-40B4-BE49-F238E27FC236}">
                  <a16:creationId xmlns:a16="http://schemas.microsoft.com/office/drawing/2014/main" id="{D6529F50-E0A3-CF4D-945F-96DE2354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Line 80">
              <a:extLst>
                <a:ext uri="{FF2B5EF4-FFF2-40B4-BE49-F238E27FC236}">
                  <a16:creationId xmlns:a16="http://schemas.microsoft.com/office/drawing/2014/main" id="{EE16892B-25A4-454F-8D13-5F4049528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Rectangle 96">
              <a:extLst>
                <a:ext uri="{FF2B5EF4-FFF2-40B4-BE49-F238E27FC236}">
                  <a16:creationId xmlns:a16="http://schemas.microsoft.com/office/drawing/2014/main" id="{F22BC60E-6CCB-394F-AF83-CD6B46E4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Rectangle 96">
              <a:extLst>
                <a:ext uri="{FF2B5EF4-FFF2-40B4-BE49-F238E27FC236}">
                  <a16:creationId xmlns:a16="http://schemas.microsoft.com/office/drawing/2014/main" id="{53C88E94-C893-C945-99E9-2B6F266E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9428" name="Straight Connector 42">
              <a:extLst>
                <a:ext uri="{FF2B5EF4-FFF2-40B4-BE49-F238E27FC236}">
                  <a16:creationId xmlns:a16="http://schemas.microsoft.com/office/drawing/2014/main" id="{6AE4BD33-E468-BA4C-AE62-9AE27CCF0F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FE1E663F-8604-FF45-B2E7-E29F86AD28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60418" name="Group 13">
            <a:extLst>
              <a:ext uri="{FF2B5EF4-FFF2-40B4-BE49-F238E27FC236}">
                <a16:creationId xmlns:a16="http://schemas.microsoft.com/office/drawing/2014/main" id="{9EFECE8E-A32E-6345-95EA-29A04762C0C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60462" name="Straight Connector 11">
              <a:extLst>
                <a:ext uri="{FF2B5EF4-FFF2-40B4-BE49-F238E27FC236}">
                  <a16:creationId xmlns:a16="http://schemas.microsoft.com/office/drawing/2014/main" id="{6F3D7F58-80E7-6548-A1CD-BE9C787ACA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63" name="Straight Connector 12">
              <a:extLst>
                <a:ext uri="{FF2B5EF4-FFF2-40B4-BE49-F238E27FC236}">
                  <a16:creationId xmlns:a16="http://schemas.microsoft.com/office/drawing/2014/main" id="{299075FD-8532-0942-9DDD-F4D2B52CEA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464" name="TextBox 9">
              <a:extLst>
                <a:ext uri="{FF2B5EF4-FFF2-40B4-BE49-F238E27FC236}">
                  <a16:creationId xmlns:a16="http://schemas.microsoft.com/office/drawing/2014/main" id="{901AF58C-C8AB-7340-8143-E4EB1581E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60465" name="TextBox 74">
              <a:extLst>
                <a:ext uri="{FF2B5EF4-FFF2-40B4-BE49-F238E27FC236}">
                  <a16:creationId xmlns:a16="http://schemas.microsoft.com/office/drawing/2014/main" id="{6CBA86BF-7CAA-4641-B4FE-A1031C973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60466" name="Straight Connector 15">
              <a:extLst>
                <a:ext uri="{FF2B5EF4-FFF2-40B4-BE49-F238E27FC236}">
                  <a16:creationId xmlns:a16="http://schemas.microsoft.com/office/drawing/2014/main" id="{55F37120-6D03-6841-B91E-B252A815E6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467" name="TextBox 77">
              <a:extLst>
                <a:ext uri="{FF2B5EF4-FFF2-40B4-BE49-F238E27FC236}">
                  <a16:creationId xmlns:a16="http://schemas.microsoft.com/office/drawing/2014/main" id="{0B609D09-10FD-D44B-95D5-CCC992FC32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60468" name="TextBox 78">
              <a:extLst>
                <a:ext uri="{FF2B5EF4-FFF2-40B4-BE49-F238E27FC236}">
                  <a16:creationId xmlns:a16="http://schemas.microsoft.com/office/drawing/2014/main" id="{81F91CFD-226F-3B4B-A527-AAB8AEBD31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0469" name="TextBox 80">
              <a:extLst>
                <a:ext uri="{FF2B5EF4-FFF2-40B4-BE49-F238E27FC236}">
                  <a16:creationId xmlns:a16="http://schemas.microsoft.com/office/drawing/2014/main" id="{BE8A7DAE-F080-AA45-8979-268D2D3EC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0470" name="TextBox 81">
              <a:extLst>
                <a:ext uri="{FF2B5EF4-FFF2-40B4-BE49-F238E27FC236}">
                  <a16:creationId xmlns:a16="http://schemas.microsoft.com/office/drawing/2014/main" id="{5CA57F7A-A3EE-8544-80C4-5230B0A14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60419" name="Straight Connector 20">
            <a:extLst>
              <a:ext uri="{FF2B5EF4-FFF2-40B4-BE49-F238E27FC236}">
                <a16:creationId xmlns:a16="http://schemas.microsoft.com/office/drawing/2014/main" id="{DABCE362-498E-4648-BD43-A9FA041632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C51B61E4-758C-0447-BD9E-A64682A9254C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0438" name="Rectangle 2">
            <a:extLst>
              <a:ext uri="{FF2B5EF4-FFF2-40B4-BE49-F238E27FC236}">
                <a16:creationId xmlns:a16="http://schemas.microsoft.com/office/drawing/2014/main" id="{E8BA806D-34D5-474E-9AAE-309D8657A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9" name="TextBox 9">
            <a:extLst>
              <a:ext uri="{FF2B5EF4-FFF2-40B4-BE49-F238E27FC236}">
                <a16:creationId xmlns:a16="http://schemas.microsoft.com/office/drawing/2014/main" id="{2C6E2666-973F-C341-82A5-E5E9D4F3E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grpSp>
        <p:nvGrpSpPr>
          <p:cNvPr id="60440" name="Group 42">
            <a:extLst>
              <a:ext uri="{FF2B5EF4-FFF2-40B4-BE49-F238E27FC236}">
                <a16:creationId xmlns:a16="http://schemas.microsoft.com/office/drawing/2014/main" id="{291482A7-2AA0-A242-BD16-83E34344BF9E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0455" name="Line 16">
              <a:extLst>
                <a:ext uri="{FF2B5EF4-FFF2-40B4-BE49-F238E27FC236}">
                  <a16:creationId xmlns:a16="http://schemas.microsoft.com/office/drawing/2014/main" id="{90E699AC-2235-4043-8766-B90D852CD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Line 17">
              <a:extLst>
                <a:ext uri="{FF2B5EF4-FFF2-40B4-BE49-F238E27FC236}">
                  <a16:creationId xmlns:a16="http://schemas.microsoft.com/office/drawing/2014/main" id="{754F195E-8664-7B4D-B606-D862A1521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18">
              <a:extLst>
                <a:ext uri="{FF2B5EF4-FFF2-40B4-BE49-F238E27FC236}">
                  <a16:creationId xmlns:a16="http://schemas.microsoft.com/office/drawing/2014/main" id="{637C56C2-D7A7-7F49-9377-62EA2334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19">
              <a:extLst>
                <a:ext uri="{FF2B5EF4-FFF2-40B4-BE49-F238E27FC236}">
                  <a16:creationId xmlns:a16="http://schemas.microsoft.com/office/drawing/2014/main" id="{0FE1F437-7393-6B46-8D5A-BD05404D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Rectangle 96">
              <a:extLst>
                <a:ext uri="{FF2B5EF4-FFF2-40B4-BE49-F238E27FC236}">
                  <a16:creationId xmlns:a16="http://schemas.microsoft.com/office/drawing/2014/main" id="{CFE8E409-87E9-B749-81DA-D1F50984F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96">
              <a:extLst>
                <a:ext uri="{FF2B5EF4-FFF2-40B4-BE49-F238E27FC236}">
                  <a16:creationId xmlns:a16="http://schemas.microsoft.com/office/drawing/2014/main" id="{6B4CA9F9-121E-B14A-BDE5-781F5A8F9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0461" name="Straight Connector 49">
              <a:extLst>
                <a:ext uri="{FF2B5EF4-FFF2-40B4-BE49-F238E27FC236}">
                  <a16:creationId xmlns:a16="http://schemas.microsoft.com/office/drawing/2014/main" id="{77095C39-DA76-794B-A2F5-3AE18B09F2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0441" name="Group 50">
            <a:extLst>
              <a:ext uri="{FF2B5EF4-FFF2-40B4-BE49-F238E27FC236}">
                <a16:creationId xmlns:a16="http://schemas.microsoft.com/office/drawing/2014/main" id="{BBF283B3-90B8-524B-8F53-67E9D3E9B3F4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0442" name="Freeform 74">
              <a:extLst>
                <a:ext uri="{FF2B5EF4-FFF2-40B4-BE49-F238E27FC236}">
                  <a16:creationId xmlns:a16="http://schemas.microsoft.com/office/drawing/2014/main" id="{820CF1A7-B06D-D241-8F9B-9DDD3101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Rectangle 75">
              <a:extLst>
                <a:ext uri="{FF2B5EF4-FFF2-40B4-BE49-F238E27FC236}">
                  <a16:creationId xmlns:a16="http://schemas.microsoft.com/office/drawing/2014/main" id="{DCF84F07-7B11-3648-B6F5-511F56296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0444" name="Freeform 76">
              <a:extLst>
                <a:ext uri="{FF2B5EF4-FFF2-40B4-BE49-F238E27FC236}">
                  <a16:creationId xmlns:a16="http://schemas.microsoft.com/office/drawing/2014/main" id="{BFF5F8C2-D94E-B042-9BA5-5769C950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Freeform 77">
              <a:extLst>
                <a:ext uri="{FF2B5EF4-FFF2-40B4-BE49-F238E27FC236}">
                  <a16:creationId xmlns:a16="http://schemas.microsoft.com/office/drawing/2014/main" id="{142963B7-64CE-4848-9AC5-D9A913CD1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Freeform 78">
              <a:extLst>
                <a:ext uri="{FF2B5EF4-FFF2-40B4-BE49-F238E27FC236}">
                  <a16:creationId xmlns:a16="http://schemas.microsoft.com/office/drawing/2014/main" id="{3D26A38D-3C88-354C-B50E-87EDEB881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79">
              <a:extLst>
                <a:ext uri="{FF2B5EF4-FFF2-40B4-BE49-F238E27FC236}">
                  <a16:creationId xmlns:a16="http://schemas.microsoft.com/office/drawing/2014/main" id="{0CE79372-4764-A548-88FC-E9EB3F05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80">
              <a:extLst>
                <a:ext uri="{FF2B5EF4-FFF2-40B4-BE49-F238E27FC236}">
                  <a16:creationId xmlns:a16="http://schemas.microsoft.com/office/drawing/2014/main" id="{2256458A-C335-5E40-A757-B7FA6DD5EC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87">
              <a:extLst>
                <a:ext uri="{FF2B5EF4-FFF2-40B4-BE49-F238E27FC236}">
                  <a16:creationId xmlns:a16="http://schemas.microsoft.com/office/drawing/2014/main" id="{33F5281A-E72F-7941-BAB7-2710BD82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Freeform 88">
              <a:extLst>
                <a:ext uri="{FF2B5EF4-FFF2-40B4-BE49-F238E27FC236}">
                  <a16:creationId xmlns:a16="http://schemas.microsoft.com/office/drawing/2014/main" id="{E45C598E-62D2-3E4B-A081-AC05CF02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80">
              <a:extLst>
                <a:ext uri="{FF2B5EF4-FFF2-40B4-BE49-F238E27FC236}">
                  <a16:creationId xmlns:a16="http://schemas.microsoft.com/office/drawing/2014/main" id="{21F9EB04-42A8-6B40-8542-EEB093F98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Rectangle 96">
              <a:extLst>
                <a:ext uri="{FF2B5EF4-FFF2-40B4-BE49-F238E27FC236}">
                  <a16:creationId xmlns:a16="http://schemas.microsoft.com/office/drawing/2014/main" id="{FC92E270-44C5-5147-84D6-2FC641AC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3" name="Rectangle 96">
              <a:extLst>
                <a:ext uri="{FF2B5EF4-FFF2-40B4-BE49-F238E27FC236}">
                  <a16:creationId xmlns:a16="http://schemas.microsoft.com/office/drawing/2014/main" id="{C43DAFB3-B4B5-F94E-83A7-5B4F9A6FE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0454" name="Straight Connector 64">
              <a:extLst>
                <a:ext uri="{FF2B5EF4-FFF2-40B4-BE49-F238E27FC236}">
                  <a16:creationId xmlns:a16="http://schemas.microsoft.com/office/drawing/2014/main" id="{3CBD241D-6FBB-0342-9CF2-8D8E343C2D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902ECAA9-F82D-5148-A67A-FEA3AA61EC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61442" name="Group 13">
            <a:extLst>
              <a:ext uri="{FF2B5EF4-FFF2-40B4-BE49-F238E27FC236}">
                <a16:creationId xmlns:a16="http://schemas.microsoft.com/office/drawing/2014/main" id="{4EDAA002-023B-8541-B06B-4950F697217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61487" name="Straight Connector 11">
              <a:extLst>
                <a:ext uri="{FF2B5EF4-FFF2-40B4-BE49-F238E27FC236}">
                  <a16:creationId xmlns:a16="http://schemas.microsoft.com/office/drawing/2014/main" id="{1DF263DA-578F-FF49-AE1F-CA4A1566A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88" name="Straight Connector 12">
              <a:extLst>
                <a:ext uri="{FF2B5EF4-FFF2-40B4-BE49-F238E27FC236}">
                  <a16:creationId xmlns:a16="http://schemas.microsoft.com/office/drawing/2014/main" id="{00CF503A-13EF-8242-87CC-51197050C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1489" name="TextBox 9">
              <a:extLst>
                <a:ext uri="{FF2B5EF4-FFF2-40B4-BE49-F238E27FC236}">
                  <a16:creationId xmlns:a16="http://schemas.microsoft.com/office/drawing/2014/main" id="{DFEB5527-4F19-A545-87BB-C586263E4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61490" name="TextBox 74">
              <a:extLst>
                <a:ext uri="{FF2B5EF4-FFF2-40B4-BE49-F238E27FC236}">
                  <a16:creationId xmlns:a16="http://schemas.microsoft.com/office/drawing/2014/main" id="{94FC2CA4-170F-044E-B797-4B0385E42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61491" name="Straight Connector 15">
              <a:extLst>
                <a:ext uri="{FF2B5EF4-FFF2-40B4-BE49-F238E27FC236}">
                  <a16:creationId xmlns:a16="http://schemas.microsoft.com/office/drawing/2014/main" id="{5D2776A3-3CCF-DE45-ABCA-98BF3FB97A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1492" name="TextBox 77">
              <a:extLst>
                <a:ext uri="{FF2B5EF4-FFF2-40B4-BE49-F238E27FC236}">
                  <a16:creationId xmlns:a16="http://schemas.microsoft.com/office/drawing/2014/main" id="{9926090E-2BE6-E842-A18C-E342E5B4C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61493" name="TextBox 78">
              <a:extLst>
                <a:ext uri="{FF2B5EF4-FFF2-40B4-BE49-F238E27FC236}">
                  <a16:creationId xmlns:a16="http://schemas.microsoft.com/office/drawing/2014/main" id="{5948C538-19D7-EF4D-B743-F31C4F14E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1494" name="TextBox 80">
              <a:extLst>
                <a:ext uri="{FF2B5EF4-FFF2-40B4-BE49-F238E27FC236}">
                  <a16:creationId xmlns:a16="http://schemas.microsoft.com/office/drawing/2014/main" id="{75B7E755-B6F7-D94F-BA43-3BE191591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1495" name="TextBox 81">
              <a:extLst>
                <a:ext uri="{FF2B5EF4-FFF2-40B4-BE49-F238E27FC236}">
                  <a16:creationId xmlns:a16="http://schemas.microsoft.com/office/drawing/2014/main" id="{CC114F05-07DD-C649-B622-634663AEC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61443" name="Straight Connector 20">
            <a:extLst>
              <a:ext uri="{FF2B5EF4-FFF2-40B4-BE49-F238E27FC236}">
                <a16:creationId xmlns:a16="http://schemas.microsoft.com/office/drawing/2014/main" id="{23131044-A0AB-FB40-AFE6-56042DDFCA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D29DAA19-2EC3-4C4B-9F87-A76A30F70C21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1462" name="Rectangle 2">
            <a:extLst>
              <a:ext uri="{FF2B5EF4-FFF2-40B4-BE49-F238E27FC236}">
                <a16:creationId xmlns:a16="http://schemas.microsoft.com/office/drawing/2014/main" id="{92433902-2F23-8F43-A783-41C2ECFB9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63" name="TextBox 9">
            <a:extLst>
              <a:ext uri="{FF2B5EF4-FFF2-40B4-BE49-F238E27FC236}">
                <a16:creationId xmlns:a16="http://schemas.microsoft.com/office/drawing/2014/main" id="{6C309E14-A28A-5B44-928E-7A9C3D550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61464" name="TextBox 23">
            <a:extLst>
              <a:ext uri="{FF2B5EF4-FFF2-40B4-BE49-F238E27FC236}">
                <a16:creationId xmlns:a16="http://schemas.microsoft.com/office/drawing/2014/main" id="{1CBB9CC2-7A9B-F548-B0FD-B02E88939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61465" name="Group 43">
            <a:extLst>
              <a:ext uri="{FF2B5EF4-FFF2-40B4-BE49-F238E27FC236}">
                <a16:creationId xmlns:a16="http://schemas.microsoft.com/office/drawing/2014/main" id="{9029F5B0-0518-D842-90C1-3D78F6A80240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1480" name="Line 16">
              <a:extLst>
                <a:ext uri="{FF2B5EF4-FFF2-40B4-BE49-F238E27FC236}">
                  <a16:creationId xmlns:a16="http://schemas.microsoft.com/office/drawing/2014/main" id="{FCCB8121-82CA-674C-AA65-71182E9D4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1" name="Line 17">
              <a:extLst>
                <a:ext uri="{FF2B5EF4-FFF2-40B4-BE49-F238E27FC236}">
                  <a16:creationId xmlns:a16="http://schemas.microsoft.com/office/drawing/2014/main" id="{501EC99D-ED8B-9F49-8589-B35E200094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2" name="Freeform 18">
              <a:extLst>
                <a:ext uri="{FF2B5EF4-FFF2-40B4-BE49-F238E27FC236}">
                  <a16:creationId xmlns:a16="http://schemas.microsoft.com/office/drawing/2014/main" id="{5B9056AF-7BBE-D640-B612-58EDD995E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19">
              <a:extLst>
                <a:ext uri="{FF2B5EF4-FFF2-40B4-BE49-F238E27FC236}">
                  <a16:creationId xmlns:a16="http://schemas.microsoft.com/office/drawing/2014/main" id="{E6360AD8-49C3-3E4D-B165-B0F09F8FC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Rectangle 96">
              <a:extLst>
                <a:ext uri="{FF2B5EF4-FFF2-40B4-BE49-F238E27FC236}">
                  <a16:creationId xmlns:a16="http://schemas.microsoft.com/office/drawing/2014/main" id="{25D3A185-F202-AA44-9077-1BAF4F33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96">
              <a:extLst>
                <a:ext uri="{FF2B5EF4-FFF2-40B4-BE49-F238E27FC236}">
                  <a16:creationId xmlns:a16="http://schemas.microsoft.com/office/drawing/2014/main" id="{F4E1C00B-8640-0F48-809C-FFAD5793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1486" name="Straight Connector 50">
              <a:extLst>
                <a:ext uri="{FF2B5EF4-FFF2-40B4-BE49-F238E27FC236}">
                  <a16:creationId xmlns:a16="http://schemas.microsoft.com/office/drawing/2014/main" id="{70F9F786-BB3D-A54C-BC36-C219C2E0A6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66" name="Group 51">
            <a:extLst>
              <a:ext uri="{FF2B5EF4-FFF2-40B4-BE49-F238E27FC236}">
                <a16:creationId xmlns:a16="http://schemas.microsoft.com/office/drawing/2014/main" id="{936C93DC-5DB2-8D43-8D3E-5BDEA27491DC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1467" name="Freeform 74">
              <a:extLst>
                <a:ext uri="{FF2B5EF4-FFF2-40B4-BE49-F238E27FC236}">
                  <a16:creationId xmlns:a16="http://schemas.microsoft.com/office/drawing/2014/main" id="{E6FE147D-A2C3-794B-8C41-A9FC2BBB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Rectangle 75">
              <a:extLst>
                <a:ext uri="{FF2B5EF4-FFF2-40B4-BE49-F238E27FC236}">
                  <a16:creationId xmlns:a16="http://schemas.microsoft.com/office/drawing/2014/main" id="{BFC21AEE-990F-9B4E-90DD-96A54454E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1469" name="Freeform 76">
              <a:extLst>
                <a:ext uri="{FF2B5EF4-FFF2-40B4-BE49-F238E27FC236}">
                  <a16:creationId xmlns:a16="http://schemas.microsoft.com/office/drawing/2014/main" id="{2E232E91-355C-A448-B196-E9318D15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Freeform 77">
              <a:extLst>
                <a:ext uri="{FF2B5EF4-FFF2-40B4-BE49-F238E27FC236}">
                  <a16:creationId xmlns:a16="http://schemas.microsoft.com/office/drawing/2014/main" id="{7B136771-E0C1-2E42-BA7E-1CB7EDB4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1" name="Freeform 78">
              <a:extLst>
                <a:ext uri="{FF2B5EF4-FFF2-40B4-BE49-F238E27FC236}">
                  <a16:creationId xmlns:a16="http://schemas.microsoft.com/office/drawing/2014/main" id="{22C08E37-981C-2A4F-8CFC-6234918E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Freeform 79">
              <a:extLst>
                <a:ext uri="{FF2B5EF4-FFF2-40B4-BE49-F238E27FC236}">
                  <a16:creationId xmlns:a16="http://schemas.microsoft.com/office/drawing/2014/main" id="{19E92E0A-6C80-A547-9B87-792D5BB6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Line 80">
              <a:extLst>
                <a:ext uri="{FF2B5EF4-FFF2-40B4-BE49-F238E27FC236}">
                  <a16:creationId xmlns:a16="http://schemas.microsoft.com/office/drawing/2014/main" id="{2ADF4477-92FA-5F41-9573-58E858B5E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87">
              <a:extLst>
                <a:ext uri="{FF2B5EF4-FFF2-40B4-BE49-F238E27FC236}">
                  <a16:creationId xmlns:a16="http://schemas.microsoft.com/office/drawing/2014/main" id="{9D41F4CD-81BB-A74C-9EB0-807561C9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88">
              <a:extLst>
                <a:ext uri="{FF2B5EF4-FFF2-40B4-BE49-F238E27FC236}">
                  <a16:creationId xmlns:a16="http://schemas.microsoft.com/office/drawing/2014/main" id="{EADE624E-15F4-6D4F-8688-61096E5F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Line 80">
              <a:extLst>
                <a:ext uri="{FF2B5EF4-FFF2-40B4-BE49-F238E27FC236}">
                  <a16:creationId xmlns:a16="http://schemas.microsoft.com/office/drawing/2014/main" id="{3D96ADB7-80C8-5443-A712-D1B2635E4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Rectangle 96">
              <a:extLst>
                <a:ext uri="{FF2B5EF4-FFF2-40B4-BE49-F238E27FC236}">
                  <a16:creationId xmlns:a16="http://schemas.microsoft.com/office/drawing/2014/main" id="{52D32704-919F-474C-B05F-96098EBE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8" name="Rectangle 96">
              <a:extLst>
                <a:ext uri="{FF2B5EF4-FFF2-40B4-BE49-F238E27FC236}">
                  <a16:creationId xmlns:a16="http://schemas.microsoft.com/office/drawing/2014/main" id="{EC0A02E7-734C-9744-9606-7DC200E5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1479" name="Straight Connector 65">
              <a:extLst>
                <a:ext uri="{FF2B5EF4-FFF2-40B4-BE49-F238E27FC236}">
                  <a16:creationId xmlns:a16="http://schemas.microsoft.com/office/drawing/2014/main" id="{5637C7DB-61F9-2C4B-B8E2-B114AD3341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D1E3A360-8264-D144-BE5C-03E4F3BD71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cxnSp>
        <p:nvCxnSpPr>
          <p:cNvPr id="62466" name="Straight Connector 20">
            <a:extLst>
              <a:ext uri="{FF2B5EF4-FFF2-40B4-BE49-F238E27FC236}">
                <a16:creationId xmlns:a16="http://schemas.microsoft.com/office/drawing/2014/main" id="{B01740A2-B446-EA44-B11B-35AA1BE76C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467" name="TextBox 23">
            <a:extLst>
              <a:ext uri="{FF2B5EF4-FFF2-40B4-BE49-F238E27FC236}">
                <a16:creationId xmlns:a16="http://schemas.microsoft.com/office/drawing/2014/main" id="{D33949E2-02E6-ED40-BC1D-32B8BDD53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6248401"/>
            <a:ext cx="416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Another way to think about this.</a:t>
            </a:r>
          </a:p>
        </p:txBody>
      </p:sp>
      <p:grpSp>
        <p:nvGrpSpPr>
          <p:cNvPr id="62468" name="Group 43">
            <a:extLst>
              <a:ext uri="{FF2B5EF4-FFF2-40B4-BE49-F238E27FC236}">
                <a16:creationId xmlns:a16="http://schemas.microsoft.com/office/drawing/2014/main" id="{9BEC83E6-4C29-F44A-BFDD-C4891C0B4F36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2487" name="Line 16">
              <a:extLst>
                <a:ext uri="{FF2B5EF4-FFF2-40B4-BE49-F238E27FC236}">
                  <a16:creationId xmlns:a16="http://schemas.microsoft.com/office/drawing/2014/main" id="{A09A5133-CABE-1C45-B4C6-A2792C11D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Line 17">
              <a:extLst>
                <a:ext uri="{FF2B5EF4-FFF2-40B4-BE49-F238E27FC236}">
                  <a16:creationId xmlns:a16="http://schemas.microsoft.com/office/drawing/2014/main" id="{A2568B9F-05E7-5A4B-BD9E-3F7C24675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8">
              <a:extLst>
                <a:ext uri="{FF2B5EF4-FFF2-40B4-BE49-F238E27FC236}">
                  <a16:creationId xmlns:a16="http://schemas.microsoft.com/office/drawing/2014/main" id="{CA747A2B-97C6-764A-B306-AA732F26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Freeform 19">
              <a:extLst>
                <a:ext uri="{FF2B5EF4-FFF2-40B4-BE49-F238E27FC236}">
                  <a16:creationId xmlns:a16="http://schemas.microsoft.com/office/drawing/2014/main" id="{0F17DC15-B651-D84C-8935-AFE637A4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Rectangle 96">
              <a:extLst>
                <a:ext uri="{FF2B5EF4-FFF2-40B4-BE49-F238E27FC236}">
                  <a16:creationId xmlns:a16="http://schemas.microsoft.com/office/drawing/2014/main" id="{7C3B3550-7D9D-EE43-BEBB-D38DB4E13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Rectangle 96">
              <a:extLst>
                <a:ext uri="{FF2B5EF4-FFF2-40B4-BE49-F238E27FC236}">
                  <a16:creationId xmlns:a16="http://schemas.microsoft.com/office/drawing/2014/main" id="{33430F9A-CDF2-5049-A5E0-2310AC072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2493" name="Straight Connector 50">
              <a:extLst>
                <a:ext uri="{FF2B5EF4-FFF2-40B4-BE49-F238E27FC236}">
                  <a16:creationId xmlns:a16="http://schemas.microsoft.com/office/drawing/2014/main" id="{1357FFDF-D6D5-C54F-A2AF-9F8EDBEDCF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469" name="Group 51">
            <a:extLst>
              <a:ext uri="{FF2B5EF4-FFF2-40B4-BE49-F238E27FC236}">
                <a16:creationId xmlns:a16="http://schemas.microsoft.com/office/drawing/2014/main" id="{9B9F64F4-E770-234D-8398-D03765A8884E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2474" name="Freeform 74">
              <a:extLst>
                <a:ext uri="{FF2B5EF4-FFF2-40B4-BE49-F238E27FC236}">
                  <a16:creationId xmlns:a16="http://schemas.microsoft.com/office/drawing/2014/main" id="{39D6DF08-49AA-8F4B-BAE6-730C302C8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Rectangle 75">
              <a:extLst>
                <a:ext uri="{FF2B5EF4-FFF2-40B4-BE49-F238E27FC236}">
                  <a16:creationId xmlns:a16="http://schemas.microsoft.com/office/drawing/2014/main" id="{96C38199-7EF9-FF40-8BE3-4EF4B7C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2476" name="Freeform 76">
              <a:extLst>
                <a:ext uri="{FF2B5EF4-FFF2-40B4-BE49-F238E27FC236}">
                  <a16:creationId xmlns:a16="http://schemas.microsoft.com/office/drawing/2014/main" id="{46FEF6C2-0F4E-674D-BC14-AE390962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77">
              <a:extLst>
                <a:ext uri="{FF2B5EF4-FFF2-40B4-BE49-F238E27FC236}">
                  <a16:creationId xmlns:a16="http://schemas.microsoft.com/office/drawing/2014/main" id="{91BA785B-ADF5-C841-9159-BEB34AA4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Freeform 78">
              <a:extLst>
                <a:ext uri="{FF2B5EF4-FFF2-40B4-BE49-F238E27FC236}">
                  <a16:creationId xmlns:a16="http://schemas.microsoft.com/office/drawing/2014/main" id="{8928F9A5-3818-5648-A2CC-D6F69209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Freeform 79">
              <a:extLst>
                <a:ext uri="{FF2B5EF4-FFF2-40B4-BE49-F238E27FC236}">
                  <a16:creationId xmlns:a16="http://schemas.microsoft.com/office/drawing/2014/main" id="{EAA237D3-9B2F-A34F-AABE-B884B011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80">
              <a:extLst>
                <a:ext uri="{FF2B5EF4-FFF2-40B4-BE49-F238E27FC236}">
                  <a16:creationId xmlns:a16="http://schemas.microsoft.com/office/drawing/2014/main" id="{16C2AB11-D855-5644-B6A0-CD4250046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Freeform 87">
              <a:extLst>
                <a:ext uri="{FF2B5EF4-FFF2-40B4-BE49-F238E27FC236}">
                  <a16:creationId xmlns:a16="http://schemas.microsoft.com/office/drawing/2014/main" id="{530C82EC-5571-F748-946C-DB1DE5593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88">
              <a:extLst>
                <a:ext uri="{FF2B5EF4-FFF2-40B4-BE49-F238E27FC236}">
                  <a16:creationId xmlns:a16="http://schemas.microsoft.com/office/drawing/2014/main" id="{637F4592-EEC0-A44A-94F4-F18115D2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Line 80">
              <a:extLst>
                <a:ext uri="{FF2B5EF4-FFF2-40B4-BE49-F238E27FC236}">
                  <a16:creationId xmlns:a16="http://schemas.microsoft.com/office/drawing/2014/main" id="{A2AE705E-A3EA-7E43-A332-F05E39353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Rectangle 96">
              <a:extLst>
                <a:ext uri="{FF2B5EF4-FFF2-40B4-BE49-F238E27FC236}">
                  <a16:creationId xmlns:a16="http://schemas.microsoft.com/office/drawing/2014/main" id="{39C910F5-0915-2D40-9562-49C155BDD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5" name="Rectangle 96">
              <a:extLst>
                <a:ext uri="{FF2B5EF4-FFF2-40B4-BE49-F238E27FC236}">
                  <a16:creationId xmlns:a16="http://schemas.microsoft.com/office/drawing/2014/main" id="{0043C85A-D4FD-1F48-972C-8AF2A269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2486" name="Straight Connector 65">
              <a:extLst>
                <a:ext uri="{FF2B5EF4-FFF2-40B4-BE49-F238E27FC236}">
                  <a16:creationId xmlns:a16="http://schemas.microsoft.com/office/drawing/2014/main" id="{014C306E-470F-684C-8C2D-C5DACE7B99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470" name="Group 2">
            <a:extLst>
              <a:ext uri="{FF2B5EF4-FFF2-40B4-BE49-F238E27FC236}">
                <a16:creationId xmlns:a16="http://schemas.microsoft.com/office/drawing/2014/main" id="{29ADF790-BD4B-D042-B8EA-E4E9CAEA3F3B}"/>
              </a:ext>
            </a:extLst>
          </p:cNvPr>
          <p:cNvGrpSpPr>
            <a:grpSpLocks/>
          </p:cNvGrpSpPr>
          <p:nvPr/>
        </p:nvGrpSpPr>
        <p:grpSpPr bwMode="auto">
          <a:xfrm>
            <a:off x="7183439" y="3429001"/>
            <a:ext cx="1387475" cy="461963"/>
            <a:chOff x="6268294" y="3429000"/>
            <a:chExt cx="1388522" cy="461665"/>
          </a:xfrm>
        </p:grpSpPr>
        <p:sp>
          <p:nvSpPr>
            <p:cNvPr id="62471" name="TextBox 1">
              <a:extLst>
                <a:ext uri="{FF2B5EF4-FFF2-40B4-BE49-F238E27FC236}">
                  <a16:creationId xmlns:a16="http://schemas.microsoft.com/office/drawing/2014/main" id="{324B2C1D-C26E-A947-8DBC-1CAB368C5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8294" y="3429000"/>
              <a:ext cx="1388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x </a:t>
              </a:r>
              <a:r>
                <a:rPr lang="en-US" altLang="en-US">
                  <a:solidFill>
                    <a:srgbClr val="FF0000"/>
                  </a:solidFill>
                  <a:latin typeface="Symbol" pitchFamily="2" charset="2"/>
                </a:rPr>
                <a:t>• </a:t>
              </a:r>
              <a:r>
                <a:rPr lang="en-US" altLang="en-US">
                  <a:solidFill>
                    <a:srgbClr val="FF0000"/>
                  </a:solidFill>
                </a:rPr>
                <a:t>x  =  x</a:t>
              </a:r>
            </a:p>
          </p:txBody>
        </p:sp>
        <p:cxnSp>
          <p:nvCxnSpPr>
            <p:cNvPr id="62472" name="Straight Connector 65">
              <a:extLst>
                <a:ext uri="{FF2B5EF4-FFF2-40B4-BE49-F238E27FC236}">
                  <a16:creationId xmlns:a16="http://schemas.microsoft.com/office/drawing/2014/main" id="{97E9EAC1-9240-C140-8F3C-953FAC6B6A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69613" y="3505200"/>
              <a:ext cx="152416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73" name="Straight Connector 65">
              <a:extLst>
                <a:ext uri="{FF2B5EF4-FFF2-40B4-BE49-F238E27FC236}">
                  <a16:creationId xmlns:a16="http://schemas.microsoft.com/office/drawing/2014/main" id="{00F4DB15-0B8A-E840-BBEA-D1271080B3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26458" y="3505200"/>
              <a:ext cx="636682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27E5B4CF-A579-AA41-A76E-603C779247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AND gate with NAND gates</a:t>
            </a:r>
          </a:p>
        </p:txBody>
      </p:sp>
      <p:pic>
        <p:nvPicPr>
          <p:cNvPr id="63490" name="Picture 2" descr="Screen shot 2013-09-09 at 3.47.09 PM.png">
            <a:extLst>
              <a:ext uri="{FF2B5EF4-FFF2-40B4-BE49-F238E27FC236}">
                <a16:creationId xmlns:a16="http://schemas.microsoft.com/office/drawing/2014/main" id="{6C9B85D8-F3D1-D244-B319-93FE7C3D8A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371600"/>
            <a:ext cx="63119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TextBox 9">
            <a:extLst>
              <a:ext uri="{FF2B5EF4-FFF2-40B4-BE49-F238E27FC236}">
                <a16:creationId xmlns:a16="http://schemas.microsoft.com/office/drawing/2014/main" id="{35BFDFBF-3613-9541-B679-AC9A63BEB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68F7646F-7860-9E4B-8B58-FA5F5C197F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219200"/>
          </a:xfrm>
        </p:spPr>
        <p:txBody>
          <a:bodyPr/>
          <a:lstStyle/>
          <a:p>
            <a:r>
              <a:rPr lang="en-US" altLang="en-US"/>
              <a:t>Minterms</a:t>
            </a:r>
            <a:br>
              <a:rPr lang="en-US" altLang="en-US"/>
            </a:br>
            <a:r>
              <a:rPr lang="en-US" altLang="en-US"/>
              <a:t>(a set of basis functions)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0AA135DA-9070-C045-B195-24489F6B91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OR gate with NAND gates</a:t>
            </a:r>
          </a:p>
        </p:txBody>
      </p:sp>
      <p:sp>
        <p:nvSpPr>
          <p:cNvPr id="64514" name="TextBox 9">
            <a:extLst>
              <a:ext uri="{FF2B5EF4-FFF2-40B4-BE49-F238E27FC236}">
                <a16:creationId xmlns:a16="http://schemas.microsoft.com/office/drawing/2014/main" id="{2C3ECDA4-EFF6-C44B-B8D0-9F50447C0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4515" name="Picture 3" descr="Screen shot 2013-09-09 at 3.49.13 PM.png">
            <a:extLst>
              <a:ext uri="{FF2B5EF4-FFF2-40B4-BE49-F238E27FC236}">
                <a16:creationId xmlns:a16="http://schemas.microsoft.com/office/drawing/2014/main" id="{F7832880-3981-3947-83C5-2E555B806E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295401"/>
            <a:ext cx="5257800" cy="4881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097A44E2-706C-904B-93FC-3DFA082F84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381276-FDE0-1248-AC2C-87D4410A6EA3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E25AF1EE-356C-BC40-9826-50CB88E325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381276-FDE0-1248-AC2C-87D4410A6EA3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Any Boolean function can be implemented </a:t>
            </a:r>
          </a:p>
          <a:p>
            <a:pPr marL="0" indent="0" algn="ctr">
              <a:buNone/>
              <a:defRPr/>
            </a:pPr>
            <a:r>
              <a:rPr lang="en-US" dirty="0"/>
              <a:t>with only NAND gates!</a:t>
            </a: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57EFEF4E-08B4-5B49-84AA-8120F7676F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gate with NAND gates</a:t>
            </a:r>
          </a:p>
        </p:txBody>
      </p:sp>
      <p:sp>
        <p:nvSpPr>
          <p:cNvPr id="67586" name="TextBox 9">
            <a:extLst>
              <a:ext uri="{FF2B5EF4-FFF2-40B4-BE49-F238E27FC236}">
                <a16:creationId xmlns:a16="http://schemas.microsoft.com/office/drawing/2014/main" id="{5117C0CE-74D4-7247-921F-60EDB22D6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7587" name="Picture 2" descr="Screen shot 2013-09-09 at 3.50.18 PM.png">
            <a:extLst>
              <a:ext uri="{FF2B5EF4-FFF2-40B4-BE49-F238E27FC236}">
                <a16:creationId xmlns:a16="http://schemas.microsoft.com/office/drawing/2014/main" id="{F0282974-5C86-594F-92EC-FC44BD8A40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671195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CA459064-9C24-1B44-B903-47B5FF7CCA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XOR gate with NAND gates</a:t>
            </a:r>
          </a:p>
        </p:txBody>
      </p:sp>
      <p:sp>
        <p:nvSpPr>
          <p:cNvPr id="68610" name="TextBox 9">
            <a:extLst>
              <a:ext uri="{FF2B5EF4-FFF2-40B4-BE49-F238E27FC236}">
                <a16:creationId xmlns:a16="http://schemas.microsoft.com/office/drawing/2014/main" id="{63AFA071-3EE0-7C4B-93EA-512E6587A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8611" name="Picture 3" descr="Screen shot 2013-09-09 at 3.51.24 PM.png">
            <a:extLst>
              <a:ext uri="{FF2B5EF4-FFF2-40B4-BE49-F238E27FC236}">
                <a16:creationId xmlns:a16="http://schemas.microsoft.com/office/drawing/2014/main" id="{0724D43C-82C7-494E-865E-D4982BCA2A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219200"/>
            <a:ext cx="7285038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74B70200-F38F-684F-BFAD-D7CDC7C361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XNOR gate with NAND gates</a:t>
            </a:r>
          </a:p>
        </p:txBody>
      </p:sp>
      <p:sp>
        <p:nvSpPr>
          <p:cNvPr id="69634" name="TextBox 9">
            <a:extLst>
              <a:ext uri="{FF2B5EF4-FFF2-40B4-BE49-F238E27FC236}">
                <a16:creationId xmlns:a16="http://schemas.microsoft.com/office/drawing/2014/main" id="{6BFE70BD-DF13-8546-9A8F-AC54DC276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9635" name="Picture 2" descr="Screen shot 2013-09-09 at 3.52.33 PM.png">
            <a:extLst>
              <a:ext uri="{FF2B5EF4-FFF2-40B4-BE49-F238E27FC236}">
                <a16:creationId xmlns:a16="http://schemas.microsoft.com/office/drawing/2014/main" id="{5BB2DFF5-1A4D-DB4F-8F68-38D2B9DF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219200"/>
            <a:ext cx="76914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0CEFFE2B-1CA6-FB4F-BE1C-FD19B06204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1682" name="Group 13">
            <a:extLst>
              <a:ext uri="{FF2B5EF4-FFF2-40B4-BE49-F238E27FC236}">
                <a16:creationId xmlns:a16="http://schemas.microsoft.com/office/drawing/2014/main" id="{DCC5F683-C0E9-4E4A-B1E9-D213494C49E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1718" name="Straight Connector 11">
              <a:extLst>
                <a:ext uri="{FF2B5EF4-FFF2-40B4-BE49-F238E27FC236}">
                  <a16:creationId xmlns:a16="http://schemas.microsoft.com/office/drawing/2014/main" id="{EAA61554-F1E1-0542-937F-8ADE41EFE4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12">
              <a:extLst>
                <a:ext uri="{FF2B5EF4-FFF2-40B4-BE49-F238E27FC236}">
                  <a16:creationId xmlns:a16="http://schemas.microsoft.com/office/drawing/2014/main" id="{C46612A7-A843-794E-BFF5-5BA6D25A57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720" name="TextBox 9">
              <a:extLst>
                <a:ext uri="{FF2B5EF4-FFF2-40B4-BE49-F238E27FC236}">
                  <a16:creationId xmlns:a16="http://schemas.microsoft.com/office/drawing/2014/main" id="{AEDCD3F3-1B05-9A42-876B-3E161A99C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1721" name="TextBox 74">
              <a:extLst>
                <a:ext uri="{FF2B5EF4-FFF2-40B4-BE49-F238E27FC236}">
                  <a16:creationId xmlns:a16="http://schemas.microsoft.com/office/drawing/2014/main" id="{9F38B6B0-7B08-5548-A4B2-AEA7678A6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1722" name="Straight Connector 15">
              <a:extLst>
                <a:ext uri="{FF2B5EF4-FFF2-40B4-BE49-F238E27FC236}">
                  <a16:creationId xmlns:a16="http://schemas.microsoft.com/office/drawing/2014/main" id="{233D0560-C9E2-2540-A2BE-0B9B5E4767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723" name="TextBox 77">
              <a:extLst>
                <a:ext uri="{FF2B5EF4-FFF2-40B4-BE49-F238E27FC236}">
                  <a16:creationId xmlns:a16="http://schemas.microsoft.com/office/drawing/2014/main" id="{AB8B75F9-8C89-504C-8BB9-AA77094F0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1724" name="TextBox 78">
              <a:extLst>
                <a:ext uri="{FF2B5EF4-FFF2-40B4-BE49-F238E27FC236}">
                  <a16:creationId xmlns:a16="http://schemas.microsoft.com/office/drawing/2014/main" id="{6297975D-0B95-4246-831B-4350A219F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1725" name="TextBox 80">
              <a:extLst>
                <a:ext uri="{FF2B5EF4-FFF2-40B4-BE49-F238E27FC236}">
                  <a16:creationId xmlns:a16="http://schemas.microsoft.com/office/drawing/2014/main" id="{BE0FE18C-F465-6741-8766-C80D0D4EC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1726" name="TextBox 81">
              <a:extLst>
                <a:ext uri="{FF2B5EF4-FFF2-40B4-BE49-F238E27FC236}">
                  <a16:creationId xmlns:a16="http://schemas.microsoft.com/office/drawing/2014/main" id="{E955F894-9128-CD4B-82EC-DBA1C7365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1683" name="Straight Connector 20">
            <a:extLst>
              <a:ext uri="{FF2B5EF4-FFF2-40B4-BE49-F238E27FC236}">
                <a16:creationId xmlns:a16="http://schemas.microsoft.com/office/drawing/2014/main" id="{C83F43E9-F6E9-494B-B08C-F43B5C7441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1684" name="Group 45">
            <a:extLst>
              <a:ext uri="{FF2B5EF4-FFF2-40B4-BE49-F238E27FC236}">
                <a16:creationId xmlns:a16="http://schemas.microsoft.com/office/drawing/2014/main" id="{E348DD98-3B40-DE43-B7FB-8C342AC65F64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1710" name="Line 16">
              <a:extLst>
                <a:ext uri="{FF2B5EF4-FFF2-40B4-BE49-F238E27FC236}">
                  <a16:creationId xmlns:a16="http://schemas.microsoft.com/office/drawing/2014/main" id="{9CF66168-96BD-174B-9711-19BA2008F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7">
              <a:extLst>
                <a:ext uri="{FF2B5EF4-FFF2-40B4-BE49-F238E27FC236}">
                  <a16:creationId xmlns:a16="http://schemas.microsoft.com/office/drawing/2014/main" id="{439EB3C4-9A81-D940-9F94-EC11EC59A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18">
              <a:extLst>
                <a:ext uri="{FF2B5EF4-FFF2-40B4-BE49-F238E27FC236}">
                  <a16:creationId xmlns:a16="http://schemas.microsoft.com/office/drawing/2014/main" id="{3B17F66E-A039-6B47-802E-D8B7288D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19">
              <a:extLst>
                <a:ext uri="{FF2B5EF4-FFF2-40B4-BE49-F238E27FC236}">
                  <a16:creationId xmlns:a16="http://schemas.microsoft.com/office/drawing/2014/main" id="{44A390D8-AED5-0A44-AAC7-943F6D95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Rectangle 96">
              <a:extLst>
                <a:ext uri="{FF2B5EF4-FFF2-40B4-BE49-F238E27FC236}">
                  <a16:creationId xmlns:a16="http://schemas.microsoft.com/office/drawing/2014/main" id="{DA34481B-F66E-0F4E-B1C9-7F855CD2F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1715" name="Group 39">
              <a:extLst>
                <a:ext uri="{FF2B5EF4-FFF2-40B4-BE49-F238E27FC236}">
                  <a16:creationId xmlns:a16="http://schemas.microsoft.com/office/drawing/2014/main" id="{8AF94A7B-F300-694E-9F93-21B2B9F4A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1716" name="Line 97">
                <a:extLst>
                  <a:ext uri="{FF2B5EF4-FFF2-40B4-BE49-F238E27FC236}">
                    <a16:creationId xmlns:a16="http://schemas.microsoft.com/office/drawing/2014/main" id="{5FE1B762-B410-E84C-AB20-2C977F3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7" name="Rectangle 96">
                <a:extLst>
                  <a:ext uri="{FF2B5EF4-FFF2-40B4-BE49-F238E27FC236}">
                    <a16:creationId xmlns:a16="http://schemas.microsoft.com/office/drawing/2014/main" id="{300D4D2B-C758-BA46-AB16-306132E08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1685" name="Freeform 34">
            <a:extLst>
              <a:ext uri="{FF2B5EF4-FFF2-40B4-BE49-F238E27FC236}">
                <a16:creationId xmlns:a16="http://schemas.microsoft.com/office/drawing/2014/main" id="{7EBA5C7F-C257-E141-9F40-9B4E00BC16AB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Freeform 60">
            <a:extLst>
              <a:ext uri="{FF2B5EF4-FFF2-40B4-BE49-F238E27FC236}">
                <a16:creationId xmlns:a16="http://schemas.microsoft.com/office/drawing/2014/main" id="{FCC88B9C-30C0-E041-9A58-DEA709F15419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1687" name="Group 40">
            <a:extLst>
              <a:ext uri="{FF2B5EF4-FFF2-40B4-BE49-F238E27FC236}">
                <a16:creationId xmlns:a16="http://schemas.microsoft.com/office/drawing/2014/main" id="{03483886-FE2E-C14F-B11A-702AAF2C6237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1708" name="Line 97">
              <a:extLst>
                <a:ext uri="{FF2B5EF4-FFF2-40B4-BE49-F238E27FC236}">
                  <a16:creationId xmlns:a16="http://schemas.microsoft.com/office/drawing/2014/main" id="{53353108-2F53-EE49-874F-113BD69CE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Rectangle 96">
              <a:extLst>
                <a:ext uri="{FF2B5EF4-FFF2-40B4-BE49-F238E27FC236}">
                  <a16:creationId xmlns:a16="http://schemas.microsoft.com/office/drawing/2014/main" id="{3B016D17-E907-7142-A0F6-D3C687132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8" name="Rectangle 96">
            <a:extLst>
              <a:ext uri="{FF2B5EF4-FFF2-40B4-BE49-F238E27FC236}">
                <a16:creationId xmlns:a16="http://schemas.microsoft.com/office/drawing/2014/main" id="{EF53A579-11B2-D947-9E9F-49B928DA3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28F92822-2F51-9048-9727-8FDB66C1A95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71707" name="Picture 31" descr="Screen shot 2013-09-09 at 3.55.56 PM.png">
            <a:extLst>
              <a:ext uri="{FF2B5EF4-FFF2-40B4-BE49-F238E27FC236}">
                <a16:creationId xmlns:a16="http://schemas.microsoft.com/office/drawing/2014/main" id="{1BC86197-4161-F241-B0A4-9C32A30491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F823DA65-A649-0D47-90E4-BF407B3125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2706" name="Group 13">
            <a:extLst>
              <a:ext uri="{FF2B5EF4-FFF2-40B4-BE49-F238E27FC236}">
                <a16:creationId xmlns:a16="http://schemas.microsoft.com/office/drawing/2014/main" id="{CA383221-A31C-7F44-9310-BA13206EA59A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2744" name="Straight Connector 11">
              <a:extLst>
                <a:ext uri="{FF2B5EF4-FFF2-40B4-BE49-F238E27FC236}">
                  <a16:creationId xmlns:a16="http://schemas.microsoft.com/office/drawing/2014/main" id="{F5E48779-1C15-5D46-ADEB-AA98D52545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745" name="Straight Connector 12">
              <a:extLst>
                <a:ext uri="{FF2B5EF4-FFF2-40B4-BE49-F238E27FC236}">
                  <a16:creationId xmlns:a16="http://schemas.microsoft.com/office/drawing/2014/main" id="{1EBDCD12-7C53-CD4F-AB69-6DCDF64F4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746" name="TextBox 9">
              <a:extLst>
                <a:ext uri="{FF2B5EF4-FFF2-40B4-BE49-F238E27FC236}">
                  <a16:creationId xmlns:a16="http://schemas.microsoft.com/office/drawing/2014/main" id="{93A0F631-97D9-8B44-BC07-AFA0EDB70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2747" name="TextBox 74">
              <a:extLst>
                <a:ext uri="{FF2B5EF4-FFF2-40B4-BE49-F238E27FC236}">
                  <a16:creationId xmlns:a16="http://schemas.microsoft.com/office/drawing/2014/main" id="{47AEA73F-5645-B243-87F4-304797FF7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2748" name="Straight Connector 15">
              <a:extLst>
                <a:ext uri="{FF2B5EF4-FFF2-40B4-BE49-F238E27FC236}">
                  <a16:creationId xmlns:a16="http://schemas.microsoft.com/office/drawing/2014/main" id="{DD1DE8B5-7108-9B4D-B9EF-95A2533E98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749" name="TextBox 77">
              <a:extLst>
                <a:ext uri="{FF2B5EF4-FFF2-40B4-BE49-F238E27FC236}">
                  <a16:creationId xmlns:a16="http://schemas.microsoft.com/office/drawing/2014/main" id="{E7AD11C5-3BA7-D04E-B98D-A198C3887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2750" name="TextBox 78">
              <a:extLst>
                <a:ext uri="{FF2B5EF4-FFF2-40B4-BE49-F238E27FC236}">
                  <a16:creationId xmlns:a16="http://schemas.microsoft.com/office/drawing/2014/main" id="{EEDBD8FA-85DA-344F-9755-CFFEAB409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2751" name="TextBox 80">
              <a:extLst>
                <a:ext uri="{FF2B5EF4-FFF2-40B4-BE49-F238E27FC236}">
                  <a16:creationId xmlns:a16="http://schemas.microsoft.com/office/drawing/2014/main" id="{20F6295C-C8BE-C044-843B-2B0EE7A92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2752" name="TextBox 81">
              <a:extLst>
                <a:ext uri="{FF2B5EF4-FFF2-40B4-BE49-F238E27FC236}">
                  <a16:creationId xmlns:a16="http://schemas.microsoft.com/office/drawing/2014/main" id="{CC62E083-9CA8-C44E-819D-A26E8B909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2707" name="Straight Connector 20">
            <a:extLst>
              <a:ext uri="{FF2B5EF4-FFF2-40B4-BE49-F238E27FC236}">
                <a16:creationId xmlns:a16="http://schemas.microsoft.com/office/drawing/2014/main" id="{09A47807-4399-724C-AD8F-91DEA982A0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2708" name="Group 45">
            <a:extLst>
              <a:ext uri="{FF2B5EF4-FFF2-40B4-BE49-F238E27FC236}">
                <a16:creationId xmlns:a16="http://schemas.microsoft.com/office/drawing/2014/main" id="{68F84793-B035-D240-9F31-CE273BE17896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2736" name="Line 16">
              <a:extLst>
                <a:ext uri="{FF2B5EF4-FFF2-40B4-BE49-F238E27FC236}">
                  <a16:creationId xmlns:a16="http://schemas.microsoft.com/office/drawing/2014/main" id="{590CC4EF-18E4-8C43-9A69-9CD0F4CC5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Line 17">
              <a:extLst>
                <a:ext uri="{FF2B5EF4-FFF2-40B4-BE49-F238E27FC236}">
                  <a16:creationId xmlns:a16="http://schemas.microsoft.com/office/drawing/2014/main" id="{FE029566-E8FC-FE40-BBBB-CDFE0F096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18">
              <a:extLst>
                <a:ext uri="{FF2B5EF4-FFF2-40B4-BE49-F238E27FC236}">
                  <a16:creationId xmlns:a16="http://schemas.microsoft.com/office/drawing/2014/main" id="{5389A033-4FD3-CC4B-B0C4-5C440E98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9">
              <a:extLst>
                <a:ext uri="{FF2B5EF4-FFF2-40B4-BE49-F238E27FC236}">
                  <a16:creationId xmlns:a16="http://schemas.microsoft.com/office/drawing/2014/main" id="{656998D4-12A1-7D47-BA15-D745BF03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Rectangle 96">
              <a:extLst>
                <a:ext uri="{FF2B5EF4-FFF2-40B4-BE49-F238E27FC236}">
                  <a16:creationId xmlns:a16="http://schemas.microsoft.com/office/drawing/2014/main" id="{8A6AC77C-20C3-9F40-B50C-6034B91FA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2741" name="Group 39">
              <a:extLst>
                <a:ext uri="{FF2B5EF4-FFF2-40B4-BE49-F238E27FC236}">
                  <a16:creationId xmlns:a16="http://schemas.microsoft.com/office/drawing/2014/main" id="{E25B878D-B508-FD44-8D7E-8D77433C5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2742" name="Line 97">
                <a:extLst>
                  <a:ext uri="{FF2B5EF4-FFF2-40B4-BE49-F238E27FC236}">
                    <a16:creationId xmlns:a16="http://schemas.microsoft.com/office/drawing/2014/main" id="{1A5FD80E-EE7F-9D45-84D1-C88959488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43" name="Rectangle 96">
                <a:extLst>
                  <a:ext uri="{FF2B5EF4-FFF2-40B4-BE49-F238E27FC236}">
                    <a16:creationId xmlns:a16="http://schemas.microsoft.com/office/drawing/2014/main" id="{43F8145F-A979-D34C-AB39-E3494592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2709" name="Freeform 34">
            <a:extLst>
              <a:ext uri="{FF2B5EF4-FFF2-40B4-BE49-F238E27FC236}">
                <a16:creationId xmlns:a16="http://schemas.microsoft.com/office/drawing/2014/main" id="{9810C4F9-46CC-B144-8A45-7ECF66F1D960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Freeform 60">
            <a:extLst>
              <a:ext uri="{FF2B5EF4-FFF2-40B4-BE49-F238E27FC236}">
                <a16:creationId xmlns:a16="http://schemas.microsoft.com/office/drawing/2014/main" id="{6CB2D030-83E4-3A4C-921B-EAF52ED7F440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711" name="Group 40">
            <a:extLst>
              <a:ext uri="{FF2B5EF4-FFF2-40B4-BE49-F238E27FC236}">
                <a16:creationId xmlns:a16="http://schemas.microsoft.com/office/drawing/2014/main" id="{B406C581-2604-3449-8505-EBAE06173A8D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2734" name="Line 97">
              <a:extLst>
                <a:ext uri="{FF2B5EF4-FFF2-40B4-BE49-F238E27FC236}">
                  <a16:creationId xmlns:a16="http://schemas.microsoft.com/office/drawing/2014/main" id="{8F8BC83B-F597-4C48-B46B-B403A285A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Rectangle 96">
              <a:extLst>
                <a:ext uri="{FF2B5EF4-FFF2-40B4-BE49-F238E27FC236}">
                  <a16:creationId xmlns:a16="http://schemas.microsoft.com/office/drawing/2014/main" id="{4FD04889-869D-8A42-AD80-6EAC58C1B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2712" name="Rectangle 96">
            <a:extLst>
              <a:ext uri="{FF2B5EF4-FFF2-40B4-BE49-F238E27FC236}">
                <a16:creationId xmlns:a16="http://schemas.microsoft.com/office/drawing/2014/main" id="{8DEF0BF8-C2B4-F84C-9527-514BBCDEE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E4718921-A972-F745-AA99-AD619F9D98A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2731" name="Rectangle 2">
            <a:extLst>
              <a:ext uri="{FF2B5EF4-FFF2-40B4-BE49-F238E27FC236}">
                <a16:creationId xmlns:a16="http://schemas.microsoft.com/office/drawing/2014/main" id="{BCF55F10-D4B6-A34E-B362-EBAEA76F2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TextBox 9">
            <a:extLst>
              <a:ext uri="{FF2B5EF4-FFF2-40B4-BE49-F238E27FC236}">
                <a16:creationId xmlns:a16="http://schemas.microsoft.com/office/drawing/2014/main" id="{6B7D473A-B550-7D43-9382-F94FF94F4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pic>
        <p:nvPicPr>
          <p:cNvPr id="72733" name="Picture 31" descr="Screen shot 2013-09-09 at 3.55.56 PM.png">
            <a:extLst>
              <a:ext uri="{FF2B5EF4-FFF2-40B4-BE49-F238E27FC236}">
                <a16:creationId xmlns:a16="http://schemas.microsoft.com/office/drawing/2014/main" id="{929189B7-C033-AF40-9E46-1B459C167F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41010418-5C86-F149-BA6B-508022AE66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3730" name="Group 13">
            <a:extLst>
              <a:ext uri="{FF2B5EF4-FFF2-40B4-BE49-F238E27FC236}">
                <a16:creationId xmlns:a16="http://schemas.microsoft.com/office/drawing/2014/main" id="{7021AE33-9BF3-E949-A6A1-9314E351E977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3769" name="Straight Connector 11">
              <a:extLst>
                <a:ext uri="{FF2B5EF4-FFF2-40B4-BE49-F238E27FC236}">
                  <a16:creationId xmlns:a16="http://schemas.microsoft.com/office/drawing/2014/main" id="{A1084993-3E73-D345-A24D-F62CC7D6C3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70" name="Straight Connector 12">
              <a:extLst>
                <a:ext uri="{FF2B5EF4-FFF2-40B4-BE49-F238E27FC236}">
                  <a16:creationId xmlns:a16="http://schemas.microsoft.com/office/drawing/2014/main" id="{4D6FDF3F-0DC2-384F-8B3D-308C38F36C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1" name="TextBox 9">
              <a:extLst>
                <a:ext uri="{FF2B5EF4-FFF2-40B4-BE49-F238E27FC236}">
                  <a16:creationId xmlns:a16="http://schemas.microsoft.com/office/drawing/2014/main" id="{C3193B88-6EA2-7644-99F7-9436512B4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3772" name="TextBox 74">
              <a:extLst>
                <a:ext uri="{FF2B5EF4-FFF2-40B4-BE49-F238E27FC236}">
                  <a16:creationId xmlns:a16="http://schemas.microsoft.com/office/drawing/2014/main" id="{6FAD08C1-F4B5-9A4F-860C-93396550B5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3773" name="Straight Connector 15">
              <a:extLst>
                <a:ext uri="{FF2B5EF4-FFF2-40B4-BE49-F238E27FC236}">
                  <a16:creationId xmlns:a16="http://schemas.microsoft.com/office/drawing/2014/main" id="{C9D48E27-D7C0-CC46-8A2C-27C6A7714F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4" name="TextBox 77">
              <a:extLst>
                <a:ext uri="{FF2B5EF4-FFF2-40B4-BE49-F238E27FC236}">
                  <a16:creationId xmlns:a16="http://schemas.microsoft.com/office/drawing/2014/main" id="{32634330-65B3-AD4C-8AC9-AD767F3E31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3775" name="TextBox 78">
              <a:extLst>
                <a:ext uri="{FF2B5EF4-FFF2-40B4-BE49-F238E27FC236}">
                  <a16:creationId xmlns:a16="http://schemas.microsoft.com/office/drawing/2014/main" id="{8FD2CCD7-93FD-1543-ACC1-E33B60FBD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3776" name="TextBox 80">
              <a:extLst>
                <a:ext uri="{FF2B5EF4-FFF2-40B4-BE49-F238E27FC236}">
                  <a16:creationId xmlns:a16="http://schemas.microsoft.com/office/drawing/2014/main" id="{98659AE2-FF9E-074D-ACD2-8ABB468FC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3777" name="TextBox 81">
              <a:extLst>
                <a:ext uri="{FF2B5EF4-FFF2-40B4-BE49-F238E27FC236}">
                  <a16:creationId xmlns:a16="http://schemas.microsoft.com/office/drawing/2014/main" id="{5C9A3F7A-1B97-F641-9624-80C5D9363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3731" name="Straight Connector 20">
            <a:extLst>
              <a:ext uri="{FF2B5EF4-FFF2-40B4-BE49-F238E27FC236}">
                <a16:creationId xmlns:a16="http://schemas.microsoft.com/office/drawing/2014/main" id="{586FC501-9B4F-ED4F-B6B0-A459FFF3CC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3732" name="Group 45">
            <a:extLst>
              <a:ext uri="{FF2B5EF4-FFF2-40B4-BE49-F238E27FC236}">
                <a16:creationId xmlns:a16="http://schemas.microsoft.com/office/drawing/2014/main" id="{3F157DEB-4DC5-0F40-880D-BECFDF9DD992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3761" name="Line 16">
              <a:extLst>
                <a:ext uri="{FF2B5EF4-FFF2-40B4-BE49-F238E27FC236}">
                  <a16:creationId xmlns:a16="http://schemas.microsoft.com/office/drawing/2014/main" id="{ABD609F3-4A03-9F42-9B17-4D6CA56C4A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Line 17">
              <a:extLst>
                <a:ext uri="{FF2B5EF4-FFF2-40B4-BE49-F238E27FC236}">
                  <a16:creationId xmlns:a16="http://schemas.microsoft.com/office/drawing/2014/main" id="{BEBE5B6E-654B-5741-9E7D-138E10ACE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18">
              <a:extLst>
                <a:ext uri="{FF2B5EF4-FFF2-40B4-BE49-F238E27FC236}">
                  <a16:creationId xmlns:a16="http://schemas.microsoft.com/office/drawing/2014/main" id="{B1618AD6-202C-6A48-8696-A2914F4B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19">
              <a:extLst>
                <a:ext uri="{FF2B5EF4-FFF2-40B4-BE49-F238E27FC236}">
                  <a16:creationId xmlns:a16="http://schemas.microsoft.com/office/drawing/2014/main" id="{ADF04B1B-8148-1B43-ADC7-570D15CE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Rectangle 96">
              <a:extLst>
                <a:ext uri="{FF2B5EF4-FFF2-40B4-BE49-F238E27FC236}">
                  <a16:creationId xmlns:a16="http://schemas.microsoft.com/office/drawing/2014/main" id="{55DCECA7-3611-3E40-9589-796BCE604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3766" name="Group 39">
              <a:extLst>
                <a:ext uri="{FF2B5EF4-FFF2-40B4-BE49-F238E27FC236}">
                  <a16:creationId xmlns:a16="http://schemas.microsoft.com/office/drawing/2014/main" id="{50710916-5CC5-954F-822A-3FC5473C4C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3767" name="Line 97">
                <a:extLst>
                  <a:ext uri="{FF2B5EF4-FFF2-40B4-BE49-F238E27FC236}">
                    <a16:creationId xmlns:a16="http://schemas.microsoft.com/office/drawing/2014/main" id="{5B3B29CA-0638-F84B-A8EF-835DEBB35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8" name="Rectangle 96">
                <a:extLst>
                  <a:ext uri="{FF2B5EF4-FFF2-40B4-BE49-F238E27FC236}">
                    <a16:creationId xmlns:a16="http://schemas.microsoft.com/office/drawing/2014/main" id="{D9868725-2124-844B-BCB3-A91DE5773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3733" name="Freeform 34">
            <a:extLst>
              <a:ext uri="{FF2B5EF4-FFF2-40B4-BE49-F238E27FC236}">
                <a16:creationId xmlns:a16="http://schemas.microsoft.com/office/drawing/2014/main" id="{6B042A08-75C6-7D43-AFAD-9DCC3EDBC865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Freeform 60">
            <a:extLst>
              <a:ext uri="{FF2B5EF4-FFF2-40B4-BE49-F238E27FC236}">
                <a16:creationId xmlns:a16="http://schemas.microsoft.com/office/drawing/2014/main" id="{54160371-861F-D345-AB09-49256D2F660F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3735" name="Group 40">
            <a:extLst>
              <a:ext uri="{FF2B5EF4-FFF2-40B4-BE49-F238E27FC236}">
                <a16:creationId xmlns:a16="http://schemas.microsoft.com/office/drawing/2014/main" id="{52A8A1B7-3125-9F4C-8681-593D2A3D31B9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3759" name="Line 97">
              <a:extLst>
                <a:ext uri="{FF2B5EF4-FFF2-40B4-BE49-F238E27FC236}">
                  <a16:creationId xmlns:a16="http://schemas.microsoft.com/office/drawing/2014/main" id="{FF8F1724-8985-0E4E-BE92-CBAD6516D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Rectangle 96">
              <a:extLst>
                <a:ext uri="{FF2B5EF4-FFF2-40B4-BE49-F238E27FC236}">
                  <a16:creationId xmlns:a16="http://schemas.microsoft.com/office/drawing/2014/main" id="{04738661-B522-4049-BF24-BF4E7DAC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3736" name="Rectangle 96">
            <a:extLst>
              <a:ext uri="{FF2B5EF4-FFF2-40B4-BE49-F238E27FC236}">
                <a16:creationId xmlns:a16="http://schemas.microsoft.com/office/drawing/2014/main" id="{EE82CDA3-3F8A-5B49-A956-A5882794A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7A598198-CE0A-2940-8E07-53D7166F9543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3755" name="Rectangle 2">
            <a:extLst>
              <a:ext uri="{FF2B5EF4-FFF2-40B4-BE49-F238E27FC236}">
                <a16:creationId xmlns:a16="http://schemas.microsoft.com/office/drawing/2014/main" id="{6C34D919-0CF2-0643-9128-1B38AABB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TextBox 9">
            <a:extLst>
              <a:ext uri="{FF2B5EF4-FFF2-40B4-BE49-F238E27FC236}">
                <a16:creationId xmlns:a16="http://schemas.microsoft.com/office/drawing/2014/main" id="{40C13A28-C64B-234F-92D5-16FE2B151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73757" name="TextBox 23">
            <a:extLst>
              <a:ext uri="{FF2B5EF4-FFF2-40B4-BE49-F238E27FC236}">
                <a16:creationId xmlns:a16="http://schemas.microsoft.com/office/drawing/2014/main" id="{DD040CA8-AE59-C148-B0EC-6362A5FBD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pic>
        <p:nvPicPr>
          <p:cNvPr id="73758" name="Picture 31" descr="Screen shot 2013-09-09 at 3.55.56 PM.png">
            <a:extLst>
              <a:ext uri="{FF2B5EF4-FFF2-40B4-BE49-F238E27FC236}">
                <a16:creationId xmlns:a16="http://schemas.microsoft.com/office/drawing/2014/main" id="{B65C1818-8AE1-9847-8A45-3FFD3A1207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494E91B1-2EAD-8D4A-9148-3792D88411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6" y="4665663"/>
            <a:ext cx="116522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6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179512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1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10</a:t>
            </a:r>
            <a:r>
              <a:rPr lang="en-US" dirty="0">
                <a:latin typeface="+mj-lt"/>
              </a:rPr>
              <a:t>(x, y)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B44BDC67-1371-E54B-8852-A06FB60B21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cxnSp>
        <p:nvCxnSpPr>
          <p:cNvPr id="74754" name="Straight Connector 20">
            <a:extLst>
              <a:ext uri="{FF2B5EF4-FFF2-40B4-BE49-F238E27FC236}">
                <a16:creationId xmlns:a16="http://schemas.microsoft.com/office/drawing/2014/main" id="{045C51BE-3BA9-3B46-B103-543DBFCBAB9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4755" name="Group 45">
            <a:extLst>
              <a:ext uri="{FF2B5EF4-FFF2-40B4-BE49-F238E27FC236}">
                <a16:creationId xmlns:a16="http://schemas.microsoft.com/office/drawing/2014/main" id="{7A03F12E-3A70-5347-ADAC-F3C5017A436C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4768" name="Line 16">
              <a:extLst>
                <a:ext uri="{FF2B5EF4-FFF2-40B4-BE49-F238E27FC236}">
                  <a16:creationId xmlns:a16="http://schemas.microsoft.com/office/drawing/2014/main" id="{5828C3DE-0C7C-7946-8823-66BE5B88CA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Line 17">
              <a:extLst>
                <a:ext uri="{FF2B5EF4-FFF2-40B4-BE49-F238E27FC236}">
                  <a16:creationId xmlns:a16="http://schemas.microsoft.com/office/drawing/2014/main" id="{BD018F60-9A18-754D-948C-3329530C8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Freeform 18">
              <a:extLst>
                <a:ext uri="{FF2B5EF4-FFF2-40B4-BE49-F238E27FC236}">
                  <a16:creationId xmlns:a16="http://schemas.microsoft.com/office/drawing/2014/main" id="{D9222C4E-E491-E640-A3FC-FF20ED7E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Freeform 19">
              <a:extLst>
                <a:ext uri="{FF2B5EF4-FFF2-40B4-BE49-F238E27FC236}">
                  <a16:creationId xmlns:a16="http://schemas.microsoft.com/office/drawing/2014/main" id="{399E7268-F821-8949-9B9A-E051CDEE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Rectangle 96">
              <a:extLst>
                <a:ext uri="{FF2B5EF4-FFF2-40B4-BE49-F238E27FC236}">
                  <a16:creationId xmlns:a16="http://schemas.microsoft.com/office/drawing/2014/main" id="{5605B6E8-EF2A-0F4C-9A80-72031204C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4773" name="Group 39">
              <a:extLst>
                <a:ext uri="{FF2B5EF4-FFF2-40B4-BE49-F238E27FC236}">
                  <a16:creationId xmlns:a16="http://schemas.microsoft.com/office/drawing/2014/main" id="{C94086B4-8FD6-6E43-87B0-510485B1A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4774" name="Line 97">
                <a:extLst>
                  <a:ext uri="{FF2B5EF4-FFF2-40B4-BE49-F238E27FC236}">
                    <a16:creationId xmlns:a16="http://schemas.microsoft.com/office/drawing/2014/main" id="{0D1D4096-0F92-034F-A0B4-50631CD03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5" name="Rectangle 96">
                <a:extLst>
                  <a:ext uri="{FF2B5EF4-FFF2-40B4-BE49-F238E27FC236}">
                    <a16:creationId xmlns:a16="http://schemas.microsoft.com/office/drawing/2014/main" id="{19342298-527D-7F47-9384-06112663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4756" name="Freeform 34">
            <a:extLst>
              <a:ext uri="{FF2B5EF4-FFF2-40B4-BE49-F238E27FC236}">
                <a16:creationId xmlns:a16="http://schemas.microsoft.com/office/drawing/2014/main" id="{A01E27F0-B34A-3345-8A1C-F621F9F14AE4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Freeform 60">
            <a:extLst>
              <a:ext uri="{FF2B5EF4-FFF2-40B4-BE49-F238E27FC236}">
                <a16:creationId xmlns:a16="http://schemas.microsoft.com/office/drawing/2014/main" id="{161BBFFD-C8C4-FB4F-867C-F5A7B92A8FE3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4758" name="Group 40">
            <a:extLst>
              <a:ext uri="{FF2B5EF4-FFF2-40B4-BE49-F238E27FC236}">
                <a16:creationId xmlns:a16="http://schemas.microsoft.com/office/drawing/2014/main" id="{C52EB97C-4B67-8B4D-80A0-1F15C2CF886C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4766" name="Line 97">
              <a:extLst>
                <a:ext uri="{FF2B5EF4-FFF2-40B4-BE49-F238E27FC236}">
                  <a16:creationId xmlns:a16="http://schemas.microsoft.com/office/drawing/2014/main" id="{B672F610-4A68-2C43-831A-DC270B712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Rectangle 96">
              <a:extLst>
                <a:ext uri="{FF2B5EF4-FFF2-40B4-BE49-F238E27FC236}">
                  <a16:creationId xmlns:a16="http://schemas.microsoft.com/office/drawing/2014/main" id="{E305388B-450D-5A48-8B43-2308F792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9" name="Rectangle 96">
            <a:extLst>
              <a:ext uri="{FF2B5EF4-FFF2-40B4-BE49-F238E27FC236}">
                <a16:creationId xmlns:a16="http://schemas.microsoft.com/office/drawing/2014/main" id="{72CD8904-7698-8549-9674-729D3DE51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0" name="TextBox 23">
            <a:extLst>
              <a:ext uri="{FF2B5EF4-FFF2-40B4-BE49-F238E27FC236}">
                <a16:creationId xmlns:a16="http://schemas.microsoft.com/office/drawing/2014/main" id="{1A8E4E49-EEB7-134A-B3C3-873F2487D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6248401"/>
            <a:ext cx="416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Another way to think about this.</a:t>
            </a:r>
          </a:p>
        </p:txBody>
      </p:sp>
      <p:pic>
        <p:nvPicPr>
          <p:cNvPr id="74761" name="Picture 31" descr="Screen shot 2013-09-09 at 3.55.56 PM.png">
            <a:extLst>
              <a:ext uri="{FF2B5EF4-FFF2-40B4-BE49-F238E27FC236}">
                <a16:creationId xmlns:a16="http://schemas.microsoft.com/office/drawing/2014/main" id="{DEDF917A-FD72-8E4B-A6E2-223EF0E9CA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62" name="Group 33">
            <a:extLst>
              <a:ext uri="{FF2B5EF4-FFF2-40B4-BE49-F238E27FC236}">
                <a16:creationId xmlns:a16="http://schemas.microsoft.com/office/drawing/2014/main" id="{DCC14A06-7979-5543-8A84-AF90D360676E}"/>
              </a:ext>
            </a:extLst>
          </p:cNvPr>
          <p:cNvGrpSpPr>
            <a:grpSpLocks/>
          </p:cNvGrpSpPr>
          <p:nvPr/>
        </p:nvGrpSpPr>
        <p:grpSpPr bwMode="auto">
          <a:xfrm>
            <a:off x="7183439" y="3429001"/>
            <a:ext cx="1449387" cy="461963"/>
            <a:chOff x="6268294" y="3429000"/>
            <a:chExt cx="1449436" cy="461665"/>
          </a:xfrm>
        </p:grpSpPr>
        <p:sp>
          <p:nvSpPr>
            <p:cNvPr id="74763" name="TextBox 34">
              <a:extLst>
                <a:ext uri="{FF2B5EF4-FFF2-40B4-BE49-F238E27FC236}">
                  <a16:creationId xmlns:a16="http://schemas.microsoft.com/office/drawing/2014/main" id="{9AC5E65A-094D-6D4F-B5D3-969FD9823B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8294" y="3429000"/>
              <a:ext cx="144943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x </a:t>
              </a:r>
              <a:r>
                <a:rPr lang="en-US" altLang="en-US">
                  <a:solidFill>
                    <a:srgbClr val="FF0000"/>
                  </a:solidFill>
                  <a:latin typeface="Symbol" pitchFamily="2" charset="2"/>
                </a:rPr>
                <a:t>+ </a:t>
              </a:r>
              <a:r>
                <a:rPr lang="en-US" altLang="en-US">
                  <a:solidFill>
                    <a:srgbClr val="FF0000"/>
                  </a:solidFill>
                </a:rPr>
                <a:t>x  =  x</a:t>
              </a:r>
            </a:p>
          </p:txBody>
        </p:sp>
        <p:cxnSp>
          <p:nvCxnSpPr>
            <p:cNvPr id="74764" name="Straight Connector 65">
              <a:extLst>
                <a:ext uri="{FF2B5EF4-FFF2-40B4-BE49-F238E27FC236}">
                  <a16:creationId xmlns:a16="http://schemas.microsoft.com/office/drawing/2014/main" id="{49ED3A6B-9BF3-D044-85A9-BAA065141D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443780" y="3505200"/>
              <a:ext cx="152416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65" name="Straight Connector 65">
              <a:extLst>
                <a:ext uri="{FF2B5EF4-FFF2-40B4-BE49-F238E27FC236}">
                  <a16:creationId xmlns:a16="http://schemas.microsoft.com/office/drawing/2014/main" id="{7E9B6753-1862-A94A-851D-65D7F59F7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26458" y="3505200"/>
              <a:ext cx="636682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003D723E-0FA5-364B-B603-220DCDEA0D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OR gate with NOR gates</a:t>
            </a:r>
          </a:p>
        </p:txBody>
      </p:sp>
      <p:sp>
        <p:nvSpPr>
          <p:cNvPr id="75778" name="TextBox 9">
            <a:extLst>
              <a:ext uri="{FF2B5EF4-FFF2-40B4-BE49-F238E27FC236}">
                <a16:creationId xmlns:a16="http://schemas.microsoft.com/office/drawing/2014/main" id="{922CB11D-F3CB-1D42-B2F3-C803AA140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75779" name="Picture 2" descr="Screen shot 2013-09-09 at 3.57.41 PM.png">
            <a:extLst>
              <a:ext uri="{FF2B5EF4-FFF2-40B4-BE49-F238E27FC236}">
                <a16:creationId xmlns:a16="http://schemas.microsoft.com/office/drawing/2014/main" id="{6A2FECC9-5941-AC48-B58D-2120BBDFC4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371600"/>
            <a:ext cx="6713538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1000700-56DE-D442-AE54-C0AFC1E88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build an AND gate with NOR gates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04B186CB-EB4A-F84F-B203-E0062EBFED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build an AND gate with NOR gates</a:t>
            </a:r>
          </a:p>
        </p:txBody>
      </p:sp>
      <p:pic>
        <p:nvPicPr>
          <p:cNvPr id="77826" name="Picture 2" descr="Screen shot 2015-09-04 at 3.24.02 PM.png">
            <a:extLst>
              <a:ext uri="{FF2B5EF4-FFF2-40B4-BE49-F238E27FC236}">
                <a16:creationId xmlns:a16="http://schemas.microsoft.com/office/drawing/2014/main" id="{6B99A457-9A81-CE4B-B45D-7A77187677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143001"/>
            <a:ext cx="5943600" cy="542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7" name="TextBox 9">
            <a:extLst>
              <a:ext uri="{FF2B5EF4-FFF2-40B4-BE49-F238E27FC236}">
                <a16:creationId xmlns:a16="http://schemas.microsoft.com/office/drawing/2014/main" id="{00F97B7B-1F03-7845-96E7-53FDE7B29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FEFFD8C5-DF24-6E46-A4CA-46ABFBBEF0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933CF-9A13-F041-AD03-1605063C168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28FB7927-0DF0-764F-AC08-ABE00D6E31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933CF-9A13-F041-AD03-1605063C168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Any Boolean function can be implemented </a:t>
            </a:r>
          </a:p>
          <a:p>
            <a:pPr marL="0" indent="0" algn="ctr">
              <a:buNone/>
              <a:defRPr/>
            </a:pPr>
            <a:r>
              <a:rPr lang="en-US" dirty="0"/>
              <a:t>with only NOR gates!</a:t>
            </a: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9EA40A52-C6CD-E849-8BA4-FF41E34B33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gate with NOR gates</a:t>
            </a:r>
          </a:p>
        </p:txBody>
      </p:sp>
      <p:sp>
        <p:nvSpPr>
          <p:cNvPr id="80898" name="TextBox 9">
            <a:extLst>
              <a:ext uri="{FF2B5EF4-FFF2-40B4-BE49-F238E27FC236}">
                <a16:creationId xmlns:a16="http://schemas.microsoft.com/office/drawing/2014/main" id="{600E9F95-636F-CF46-B310-B95B7EE13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0899" name="Picture 3" descr="Screen shot 2013-09-09 at 3.59.48 PM.png">
            <a:extLst>
              <a:ext uri="{FF2B5EF4-FFF2-40B4-BE49-F238E27FC236}">
                <a16:creationId xmlns:a16="http://schemas.microsoft.com/office/drawing/2014/main" id="{87AF1E29-99E2-3A48-9FCF-8580ED8EEC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00201"/>
            <a:ext cx="6781800" cy="467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71A50B7A-296A-2E4C-B989-811D509053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XOR gate with NOR gates</a:t>
            </a:r>
          </a:p>
        </p:txBody>
      </p:sp>
      <p:sp>
        <p:nvSpPr>
          <p:cNvPr id="81922" name="TextBox 9">
            <a:extLst>
              <a:ext uri="{FF2B5EF4-FFF2-40B4-BE49-F238E27FC236}">
                <a16:creationId xmlns:a16="http://schemas.microsoft.com/office/drawing/2014/main" id="{D8A21A07-815F-B843-ABB0-EEFB038A4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1923" name="Picture 2" descr="Screen shot 2013-09-09 at 4.00.39 PM.png">
            <a:extLst>
              <a:ext uri="{FF2B5EF4-FFF2-40B4-BE49-F238E27FC236}">
                <a16:creationId xmlns:a16="http://schemas.microsoft.com/office/drawing/2014/main" id="{42E21559-ABA0-7040-8265-9388D9C5AF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5688" y="1219200"/>
            <a:ext cx="7123112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B6D6037A-5E15-D54E-A4B6-E1CDDCD83B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XNOR gate with NOR gates</a:t>
            </a:r>
          </a:p>
        </p:txBody>
      </p:sp>
      <p:sp>
        <p:nvSpPr>
          <p:cNvPr id="82946" name="TextBox 9">
            <a:extLst>
              <a:ext uri="{FF2B5EF4-FFF2-40B4-BE49-F238E27FC236}">
                <a16:creationId xmlns:a16="http://schemas.microsoft.com/office/drawing/2014/main" id="{56C2D99C-04D8-9E41-8A2C-F6728D9A7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2947" name="Picture 3" descr="Screen shot 2013-09-09 at 4.01.35 PM.png">
            <a:extLst>
              <a:ext uri="{FF2B5EF4-FFF2-40B4-BE49-F238E27FC236}">
                <a16:creationId xmlns:a16="http://schemas.microsoft.com/office/drawing/2014/main" id="{8C9A4D0D-78FF-1B41-81C8-FE0DA69716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295400"/>
            <a:ext cx="7043738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2">
            <a:extLst>
              <a:ext uri="{FF2B5EF4-FFF2-40B4-BE49-F238E27FC236}">
                <a16:creationId xmlns:a16="http://schemas.microsoft.com/office/drawing/2014/main" id="{6D22D150-314C-204E-9B14-E8E8EB689C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33400"/>
            <a:ext cx="63246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Title 1">
            <a:extLst>
              <a:ext uri="{FF2B5EF4-FFF2-40B4-BE49-F238E27FC236}">
                <a16:creationId xmlns:a16="http://schemas.microsoft.com/office/drawing/2014/main" id="{E2FB5841-4807-E643-B492-658ED13FF4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44563" y="6350"/>
            <a:ext cx="8915400" cy="685800"/>
          </a:xfrm>
        </p:spPr>
        <p:txBody>
          <a:bodyPr/>
          <a:lstStyle/>
          <a:p>
            <a:r>
              <a:rPr lang="en-US" altLang="en-US" sz="2800"/>
              <a:t>The following examples came from this book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909298E9-F194-CD40-9EDE-037AE03453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6" y="4665663"/>
            <a:ext cx="116522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6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179512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1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386" name="Rectangle 5">
            <a:extLst>
              <a:ext uri="{FF2B5EF4-FFF2-40B4-BE49-F238E27FC236}">
                <a16:creationId xmlns:a16="http://schemas.microsoft.com/office/drawing/2014/main" id="{A312199F-7864-7E45-B0CB-E9587AE7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465388"/>
            <a:ext cx="427038" cy="417512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7" name="Rectangle 5">
            <a:extLst>
              <a:ext uri="{FF2B5EF4-FFF2-40B4-BE49-F238E27FC236}">
                <a16:creationId xmlns:a16="http://schemas.microsoft.com/office/drawing/2014/main" id="{1E038D65-A5AC-BD4C-A992-6E9AE6CEC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2911476"/>
            <a:ext cx="427038" cy="41751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8" name="Rectangle 5">
            <a:extLst>
              <a:ext uri="{FF2B5EF4-FFF2-40B4-BE49-F238E27FC236}">
                <a16:creationId xmlns:a16="http://schemas.microsoft.com/office/drawing/2014/main" id="{76E64ED9-C083-AF4A-AE56-713DCF566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4" y="3330576"/>
            <a:ext cx="427037" cy="41751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9" name="Rectangle 5">
            <a:extLst>
              <a:ext uri="{FF2B5EF4-FFF2-40B4-BE49-F238E27FC236}">
                <a16:creationId xmlns:a16="http://schemas.microsoft.com/office/drawing/2014/main" id="{33E6E10F-B184-5B48-B317-64A959637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8925" y="3779838"/>
            <a:ext cx="427038" cy="417512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2" descr="And.png">
            <a:extLst>
              <a:ext uri="{FF2B5EF4-FFF2-40B4-BE49-F238E27FC236}">
                <a16:creationId xmlns:a16="http://schemas.microsoft.com/office/drawing/2014/main" id="{7003D96D-F238-9949-B3F5-26ACBAD2BE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81000"/>
            <a:ext cx="767715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4" name="TextBox 3">
            <a:extLst>
              <a:ext uri="{FF2B5EF4-FFF2-40B4-BE49-F238E27FC236}">
                <a16:creationId xmlns:a16="http://schemas.microsoft.com/office/drawing/2014/main" id="{B39FAEA0-8B0F-AB47-817C-6EDC14A61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1" descr="Or.png">
            <a:extLst>
              <a:ext uri="{FF2B5EF4-FFF2-40B4-BE49-F238E27FC236}">
                <a16:creationId xmlns:a16="http://schemas.microsoft.com/office/drawing/2014/main" id="{37050ADD-8DF1-3E45-BF4A-82C09A9E3F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1"/>
            <a:ext cx="7696200" cy="602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extBox 3">
            <a:extLst>
              <a:ext uri="{FF2B5EF4-FFF2-40B4-BE49-F238E27FC236}">
                <a16:creationId xmlns:a16="http://schemas.microsoft.com/office/drawing/2014/main" id="{EC369F38-51F1-584C-9B35-52F173A95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2" descr="Xor.png">
            <a:extLst>
              <a:ext uri="{FF2B5EF4-FFF2-40B4-BE49-F238E27FC236}">
                <a16:creationId xmlns:a16="http://schemas.microsoft.com/office/drawing/2014/main" id="{04BE1CE2-8073-2149-BA27-505B5A5622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28600"/>
            <a:ext cx="7696200" cy="625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TextBox 3">
            <a:extLst>
              <a:ext uri="{FF2B5EF4-FFF2-40B4-BE49-F238E27FC236}">
                <a16:creationId xmlns:a16="http://schemas.microsoft.com/office/drawing/2014/main" id="{BF186E24-8631-6747-9A14-482D39F00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1" descr="Nand.png">
            <a:extLst>
              <a:ext uri="{FF2B5EF4-FFF2-40B4-BE49-F238E27FC236}">
                <a16:creationId xmlns:a16="http://schemas.microsoft.com/office/drawing/2014/main" id="{A8471DC2-E1FA-DA42-BD59-9E16434410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0"/>
            <a:ext cx="7620000" cy="615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6" name="TextBox 3">
            <a:extLst>
              <a:ext uri="{FF2B5EF4-FFF2-40B4-BE49-F238E27FC236}">
                <a16:creationId xmlns:a16="http://schemas.microsoft.com/office/drawing/2014/main" id="{9098C958-DB57-3C43-8C47-198EEA68E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Picture 2" descr="Nor.png">
            <a:extLst>
              <a:ext uri="{FF2B5EF4-FFF2-40B4-BE49-F238E27FC236}">
                <a16:creationId xmlns:a16="http://schemas.microsoft.com/office/drawing/2014/main" id="{A2D262E1-A8DD-2C4D-8DF4-B97DA76FBE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0"/>
            <a:ext cx="76962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0" name="TextBox 3">
            <a:extLst>
              <a:ext uri="{FF2B5EF4-FFF2-40B4-BE49-F238E27FC236}">
                <a16:creationId xmlns:a16="http://schemas.microsoft.com/office/drawing/2014/main" id="{8ACBEA12-D7A5-AD4E-951C-4E459366C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XNor.png">
            <a:extLst>
              <a:ext uri="{FF2B5EF4-FFF2-40B4-BE49-F238E27FC236}">
                <a16:creationId xmlns:a16="http://schemas.microsoft.com/office/drawing/2014/main" id="{E21DC5C6-CBA4-0F42-8256-E7D111AE30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304800"/>
            <a:ext cx="7699375" cy="617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extBox 3">
            <a:extLst>
              <a:ext uri="{FF2B5EF4-FFF2-40B4-BE49-F238E27FC236}">
                <a16:creationId xmlns:a16="http://schemas.microsoft.com/office/drawing/2014/main" id="{B04B3E93-A5D8-4443-A61B-585DD137D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04166B39-8C5D-B14A-A86F-537BAF0DD6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DeMorgan’s Theorem Revisited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159A2614-5E3D-3744-82A4-2B9DC516CB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95251"/>
            <a:ext cx="9144000" cy="962025"/>
          </a:xfrm>
        </p:spPr>
        <p:txBody>
          <a:bodyPr/>
          <a:lstStyle/>
          <a:p>
            <a:r>
              <a:rPr lang="en-US" altLang="en-US" sz="3200"/>
              <a:t>DeMorgan’s theorem </a:t>
            </a:r>
            <a:br>
              <a:rPr lang="en-US" altLang="en-US" sz="3200"/>
            </a:br>
            <a:r>
              <a:rPr lang="en-US" altLang="en-US" sz="3200"/>
              <a:t>(in terms of logic gates)</a:t>
            </a:r>
          </a:p>
        </p:txBody>
      </p:sp>
      <p:grpSp>
        <p:nvGrpSpPr>
          <p:cNvPr id="92162" name="Group 1">
            <a:extLst>
              <a:ext uri="{FF2B5EF4-FFF2-40B4-BE49-F238E27FC236}">
                <a16:creationId xmlns:a16="http://schemas.microsoft.com/office/drawing/2014/main" id="{538401ED-05CB-0443-A2EE-420306BE0EDB}"/>
              </a:ext>
            </a:extLst>
          </p:cNvPr>
          <p:cNvGrpSpPr>
            <a:grpSpLocks/>
          </p:cNvGrpSpPr>
          <p:nvPr/>
        </p:nvGrpSpPr>
        <p:grpSpPr bwMode="auto">
          <a:xfrm>
            <a:off x="3092451" y="2154238"/>
            <a:ext cx="5211763" cy="906462"/>
            <a:chOff x="2021996" y="2679700"/>
            <a:chExt cx="5211763" cy="906463"/>
          </a:xfrm>
        </p:grpSpPr>
        <p:sp>
          <p:nvSpPr>
            <p:cNvPr id="92168" name="Line 9">
              <a:extLst>
                <a:ext uri="{FF2B5EF4-FFF2-40B4-BE49-F238E27FC236}">
                  <a16:creationId xmlns:a16="http://schemas.microsoft.com/office/drawing/2014/main" id="{77F98772-27F6-9546-99B3-DD69F0387E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29956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69" name="Line 10">
              <a:extLst>
                <a:ext uri="{FF2B5EF4-FFF2-40B4-BE49-F238E27FC236}">
                  <a16:creationId xmlns:a16="http://schemas.microsoft.com/office/drawing/2014/main" id="{6FEAEA4A-F733-214E-B855-7AC5071B5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3290888"/>
              <a:ext cx="30003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0" name="Line 11">
              <a:extLst>
                <a:ext uri="{FF2B5EF4-FFF2-40B4-BE49-F238E27FC236}">
                  <a16:creationId xmlns:a16="http://schemas.microsoft.com/office/drawing/2014/main" id="{B5EA7CAB-EA92-864F-90E1-93122CBC8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7846" y="3143250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1" name="Freeform 12">
              <a:extLst>
                <a:ext uri="{FF2B5EF4-FFF2-40B4-BE49-F238E27FC236}">
                  <a16:creationId xmlns:a16="http://schemas.microsoft.com/office/drawing/2014/main" id="{C1196308-5D69-7249-838E-33C5A1C8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896" y="2884488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2"/>
                  </a:lnTo>
                  <a:lnTo>
                    <a:pt x="317" y="2"/>
                  </a:lnTo>
                  <a:lnTo>
                    <a:pt x="323" y="2"/>
                  </a:lnTo>
                  <a:lnTo>
                    <a:pt x="328" y="2"/>
                  </a:lnTo>
                  <a:lnTo>
                    <a:pt x="332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49" y="2"/>
                  </a:lnTo>
                  <a:lnTo>
                    <a:pt x="352" y="2"/>
                  </a:lnTo>
                  <a:lnTo>
                    <a:pt x="353" y="2"/>
                  </a:lnTo>
                  <a:lnTo>
                    <a:pt x="356" y="2"/>
                  </a:lnTo>
                  <a:lnTo>
                    <a:pt x="358" y="2"/>
                  </a:lnTo>
                  <a:lnTo>
                    <a:pt x="360" y="3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6"/>
                  </a:lnTo>
                  <a:lnTo>
                    <a:pt x="389" y="6"/>
                  </a:lnTo>
                  <a:lnTo>
                    <a:pt x="390" y="6"/>
                  </a:lnTo>
                  <a:lnTo>
                    <a:pt x="392" y="6"/>
                  </a:lnTo>
                  <a:lnTo>
                    <a:pt x="393" y="6"/>
                  </a:lnTo>
                  <a:lnTo>
                    <a:pt x="394" y="6"/>
                  </a:lnTo>
                  <a:lnTo>
                    <a:pt x="396" y="6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7" y="8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7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2" y="10"/>
                  </a:lnTo>
                  <a:lnTo>
                    <a:pt x="423" y="10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4"/>
                  </a:lnTo>
                  <a:lnTo>
                    <a:pt x="437" y="14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1" y="15"/>
                  </a:lnTo>
                  <a:lnTo>
                    <a:pt x="442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8"/>
                  </a:lnTo>
                  <a:lnTo>
                    <a:pt x="450" y="18"/>
                  </a:lnTo>
                  <a:lnTo>
                    <a:pt x="453" y="19"/>
                  </a:lnTo>
                  <a:lnTo>
                    <a:pt x="455" y="19"/>
                  </a:lnTo>
                  <a:lnTo>
                    <a:pt x="458" y="20"/>
                  </a:lnTo>
                  <a:lnTo>
                    <a:pt x="459" y="20"/>
                  </a:lnTo>
                  <a:lnTo>
                    <a:pt x="462" y="22"/>
                  </a:lnTo>
                  <a:lnTo>
                    <a:pt x="465" y="22"/>
                  </a:lnTo>
                  <a:lnTo>
                    <a:pt x="466" y="23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30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4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8"/>
                  </a:lnTo>
                  <a:lnTo>
                    <a:pt x="503" y="38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4" y="44"/>
                  </a:lnTo>
                  <a:lnTo>
                    <a:pt x="516" y="44"/>
                  </a:lnTo>
                  <a:lnTo>
                    <a:pt x="518" y="46"/>
                  </a:lnTo>
                  <a:lnTo>
                    <a:pt x="519" y="46"/>
                  </a:lnTo>
                  <a:lnTo>
                    <a:pt x="520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4" y="50"/>
                  </a:lnTo>
                  <a:lnTo>
                    <a:pt x="526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4"/>
                  </a:lnTo>
                  <a:lnTo>
                    <a:pt x="534" y="54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8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2"/>
                  </a:lnTo>
                  <a:lnTo>
                    <a:pt x="548" y="62"/>
                  </a:lnTo>
                  <a:lnTo>
                    <a:pt x="551" y="63"/>
                  </a:lnTo>
                  <a:lnTo>
                    <a:pt x="552" y="64"/>
                  </a:lnTo>
                  <a:lnTo>
                    <a:pt x="553" y="66"/>
                  </a:lnTo>
                  <a:lnTo>
                    <a:pt x="556" y="66"/>
                  </a:lnTo>
                  <a:lnTo>
                    <a:pt x="557" y="67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4" y="71"/>
                  </a:lnTo>
                  <a:lnTo>
                    <a:pt x="565" y="72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69" y="75"/>
                  </a:lnTo>
                  <a:lnTo>
                    <a:pt x="571" y="75"/>
                  </a:lnTo>
                  <a:lnTo>
                    <a:pt x="572" y="75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7"/>
                  </a:lnTo>
                  <a:lnTo>
                    <a:pt x="576" y="79"/>
                  </a:lnTo>
                  <a:lnTo>
                    <a:pt x="577" y="79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0" y="81"/>
                  </a:lnTo>
                  <a:lnTo>
                    <a:pt x="581" y="81"/>
                  </a:lnTo>
                  <a:lnTo>
                    <a:pt x="583" y="83"/>
                  </a:lnTo>
                  <a:lnTo>
                    <a:pt x="585" y="84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7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3" y="89"/>
                  </a:lnTo>
                  <a:lnTo>
                    <a:pt x="595" y="91"/>
                  </a:lnTo>
                  <a:lnTo>
                    <a:pt x="596" y="91"/>
                  </a:lnTo>
                  <a:lnTo>
                    <a:pt x="597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1" y="95"/>
                  </a:lnTo>
                  <a:lnTo>
                    <a:pt x="603" y="95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1" y="101"/>
                  </a:lnTo>
                  <a:lnTo>
                    <a:pt x="612" y="103"/>
                  </a:lnTo>
                  <a:lnTo>
                    <a:pt x="613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6" y="107"/>
                  </a:lnTo>
                  <a:lnTo>
                    <a:pt x="617" y="107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1" y="111"/>
                  </a:lnTo>
                  <a:lnTo>
                    <a:pt x="623" y="111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6" y="115"/>
                  </a:lnTo>
                  <a:lnTo>
                    <a:pt x="628" y="115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0" y="117"/>
                  </a:lnTo>
                  <a:lnTo>
                    <a:pt x="632" y="117"/>
                  </a:lnTo>
                  <a:lnTo>
                    <a:pt x="632" y="119"/>
                  </a:lnTo>
                  <a:lnTo>
                    <a:pt x="633" y="119"/>
                  </a:lnTo>
                  <a:lnTo>
                    <a:pt x="634" y="119"/>
                  </a:lnTo>
                  <a:lnTo>
                    <a:pt x="634" y="120"/>
                  </a:lnTo>
                  <a:lnTo>
                    <a:pt x="636" y="121"/>
                  </a:lnTo>
                  <a:lnTo>
                    <a:pt x="637" y="121"/>
                  </a:lnTo>
                  <a:lnTo>
                    <a:pt x="638" y="123"/>
                  </a:lnTo>
                  <a:lnTo>
                    <a:pt x="640" y="123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7"/>
                  </a:lnTo>
                  <a:lnTo>
                    <a:pt x="645" y="127"/>
                  </a:lnTo>
                  <a:lnTo>
                    <a:pt x="645" y="128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49" y="131"/>
                  </a:lnTo>
                  <a:lnTo>
                    <a:pt x="650" y="131"/>
                  </a:lnTo>
                  <a:lnTo>
                    <a:pt x="652" y="132"/>
                  </a:lnTo>
                  <a:lnTo>
                    <a:pt x="653" y="133"/>
                  </a:lnTo>
                  <a:lnTo>
                    <a:pt x="654" y="135"/>
                  </a:lnTo>
                  <a:lnTo>
                    <a:pt x="656" y="135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8" y="139"/>
                  </a:lnTo>
                  <a:lnTo>
                    <a:pt x="660" y="139"/>
                  </a:lnTo>
                  <a:lnTo>
                    <a:pt x="660" y="140"/>
                  </a:lnTo>
                  <a:lnTo>
                    <a:pt x="661" y="141"/>
                  </a:lnTo>
                  <a:lnTo>
                    <a:pt x="662" y="143"/>
                  </a:lnTo>
                  <a:lnTo>
                    <a:pt x="664" y="143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8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2"/>
                  </a:lnTo>
                  <a:lnTo>
                    <a:pt x="673" y="153"/>
                  </a:lnTo>
                  <a:lnTo>
                    <a:pt x="673" y="154"/>
                  </a:lnTo>
                  <a:lnTo>
                    <a:pt x="674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6" y="168"/>
                  </a:lnTo>
                  <a:lnTo>
                    <a:pt x="686" y="169"/>
                  </a:lnTo>
                  <a:lnTo>
                    <a:pt x="688" y="170"/>
                  </a:lnTo>
                  <a:lnTo>
                    <a:pt x="689" y="172"/>
                  </a:lnTo>
                  <a:lnTo>
                    <a:pt x="690" y="172"/>
                  </a:lnTo>
                  <a:lnTo>
                    <a:pt x="690" y="173"/>
                  </a:lnTo>
                  <a:lnTo>
                    <a:pt x="692" y="176"/>
                  </a:lnTo>
                  <a:lnTo>
                    <a:pt x="693" y="177"/>
                  </a:lnTo>
                  <a:lnTo>
                    <a:pt x="694" y="178"/>
                  </a:lnTo>
                  <a:lnTo>
                    <a:pt x="696" y="180"/>
                  </a:lnTo>
                  <a:lnTo>
                    <a:pt x="697" y="181"/>
                  </a:lnTo>
                  <a:lnTo>
                    <a:pt x="699" y="184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3" y="188"/>
                  </a:lnTo>
                  <a:lnTo>
                    <a:pt x="703" y="190"/>
                  </a:lnTo>
                  <a:lnTo>
                    <a:pt x="705" y="192"/>
                  </a:lnTo>
                  <a:lnTo>
                    <a:pt x="706" y="193"/>
                  </a:lnTo>
                  <a:lnTo>
                    <a:pt x="707" y="193"/>
                  </a:lnTo>
                  <a:lnTo>
                    <a:pt x="709" y="194"/>
                  </a:lnTo>
                  <a:lnTo>
                    <a:pt x="709" y="196"/>
                  </a:lnTo>
                  <a:lnTo>
                    <a:pt x="710" y="197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3" y="200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4" y="204"/>
                  </a:lnTo>
                  <a:lnTo>
                    <a:pt x="715" y="204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8"/>
                  </a:lnTo>
                  <a:lnTo>
                    <a:pt x="719" y="209"/>
                  </a:lnTo>
                  <a:lnTo>
                    <a:pt x="719" y="210"/>
                  </a:lnTo>
                  <a:lnTo>
                    <a:pt x="721" y="212"/>
                  </a:lnTo>
                  <a:lnTo>
                    <a:pt x="722" y="213"/>
                  </a:lnTo>
                  <a:lnTo>
                    <a:pt x="723" y="214"/>
                  </a:lnTo>
                  <a:lnTo>
                    <a:pt x="723" y="216"/>
                  </a:lnTo>
                  <a:lnTo>
                    <a:pt x="725" y="217"/>
                  </a:lnTo>
                  <a:lnTo>
                    <a:pt x="726" y="219"/>
                  </a:lnTo>
                  <a:lnTo>
                    <a:pt x="727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3" y="227"/>
                  </a:lnTo>
                  <a:lnTo>
                    <a:pt x="734" y="229"/>
                  </a:lnTo>
                  <a:lnTo>
                    <a:pt x="735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7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1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9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3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7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1"/>
                  </a:lnTo>
                  <a:lnTo>
                    <a:pt x="758" y="262"/>
                  </a:lnTo>
                  <a:lnTo>
                    <a:pt x="759" y="265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3"/>
                  </a:lnTo>
                  <a:lnTo>
                    <a:pt x="766" y="274"/>
                  </a:lnTo>
                  <a:lnTo>
                    <a:pt x="767" y="277"/>
                  </a:lnTo>
                  <a:lnTo>
                    <a:pt x="769" y="278"/>
                  </a:lnTo>
                  <a:lnTo>
                    <a:pt x="770" y="281"/>
                  </a:lnTo>
                  <a:lnTo>
                    <a:pt x="771" y="282"/>
                  </a:lnTo>
                  <a:lnTo>
                    <a:pt x="773" y="283"/>
                  </a:lnTo>
                  <a:lnTo>
                    <a:pt x="774" y="285"/>
                  </a:lnTo>
                  <a:lnTo>
                    <a:pt x="775" y="286"/>
                  </a:lnTo>
                  <a:lnTo>
                    <a:pt x="775" y="287"/>
                  </a:lnTo>
                  <a:lnTo>
                    <a:pt x="776" y="289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79" y="293"/>
                  </a:lnTo>
                  <a:lnTo>
                    <a:pt x="780" y="294"/>
                  </a:lnTo>
                  <a:lnTo>
                    <a:pt x="780" y="295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8"/>
                  </a:lnTo>
                  <a:lnTo>
                    <a:pt x="783" y="299"/>
                  </a:lnTo>
                  <a:lnTo>
                    <a:pt x="784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8" y="307"/>
                  </a:lnTo>
                  <a:lnTo>
                    <a:pt x="788" y="308"/>
                  </a:lnTo>
                  <a:lnTo>
                    <a:pt x="790" y="310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2" name="Freeform 13">
              <a:extLst>
                <a:ext uri="{FF2B5EF4-FFF2-40B4-BE49-F238E27FC236}">
                  <a16:creationId xmlns:a16="http://schemas.microsoft.com/office/drawing/2014/main" id="{84146E05-02C2-9A4A-ABA5-EA4DE05F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896" y="3135313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5" y="314"/>
                  </a:lnTo>
                  <a:lnTo>
                    <a:pt x="276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8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3"/>
                  </a:lnTo>
                  <a:lnTo>
                    <a:pt x="358" y="313"/>
                  </a:lnTo>
                  <a:lnTo>
                    <a:pt x="360" y="313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1"/>
                  </a:lnTo>
                  <a:lnTo>
                    <a:pt x="442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5" y="297"/>
                  </a:lnTo>
                  <a:lnTo>
                    <a:pt x="458" y="296"/>
                  </a:lnTo>
                  <a:lnTo>
                    <a:pt x="459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0" y="289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8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0" y="278"/>
                  </a:lnTo>
                  <a:lnTo>
                    <a:pt x="503" y="278"/>
                  </a:lnTo>
                  <a:lnTo>
                    <a:pt x="504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2" y="273"/>
                  </a:lnTo>
                  <a:lnTo>
                    <a:pt x="514" y="272"/>
                  </a:lnTo>
                  <a:lnTo>
                    <a:pt x="516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0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8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6" y="261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8" y="253"/>
                  </a:lnTo>
                  <a:lnTo>
                    <a:pt x="551" y="252"/>
                  </a:lnTo>
                  <a:lnTo>
                    <a:pt x="552" y="252"/>
                  </a:lnTo>
                  <a:lnTo>
                    <a:pt x="553" y="251"/>
                  </a:lnTo>
                  <a:lnTo>
                    <a:pt x="556" y="249"/>
                  </a:lnTo>
                  <a:lnTo>
                    <a:pt x="557" y="249"/>
                  </a:lnTo>
                  <a:lnTo>
                    <a:pt x="559" y="248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5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0"/>
                  </a:lnTo>
                  <a:lnTo>
                    <a:pt x="573" y="240"/>
                  </a:lnTo>
                  <a:lnTo>
                    <a:pt x="575" y="239"/>
                  </a:lnTo>
                  <a:lnTo>
                    <a:pt x="576" y="237"/>
                  </a:lnTo>
                  <a:lnTo>
                    <a:pt x="577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3" y="233"/>
                  </a:lnTo>
                  <a:lnTo>
                    <a:pt x="585" y="232"/>
                  </a:lnTo>
                  <a:lnTo>
                    <a:pt x="587" y="231"/>
                  </a:lnTo>
                  <a:lnTo>
                    <a:pt x="588" y="231"/>
                  </a:lnTo>
                  <a:lnTo>
                    <a:pt x="589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7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1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09" y="216"/>
                  </a:lnTo>
                  <a:lnTo>
                    <a:pt x="609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3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7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1"/>
                  </a:lnTo>
                  <a:lnTo>
                    <a:pt x="628" y="201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6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4"/>
                  </a:lnTo>
                  <a:lnTo>
                    <a:pt x="641" y="192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6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9" y="187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2" y="184"/>
                  </a:lnTo>
                  <a:lnTo>
                    <a:pt x="653" y="183"/>
                  </a:lnTo>
                  <a:lnTo>
                    <a:pt x="654" y="182"/>
                  </a:lnTo>
                  <a:lnTo>
                    <a:pt x="656" y="180"/>
                  </a:lnTo>
                  <a:lnTo>
                    <a:pt x="657" y="179"/>
                  </a:lnTo>
                  <a:lnTo>
                    <a:pt x="658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1" y="175"/>
                  </a:lnTo>
                  <a:lnTo>
                    <a:pt x="662" y="174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6" y="168"/>
                  </a:lnTo>
                  <a:lnTo>
                    <a:pt x="668" y="167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3" y="162"/>
                  </a:lnTo>
                  <a:lnTo>
                    <a:pt x="674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8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2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6" y="148"/>
                  </a:lnTo>
                  <a:lnTo>
                    <a:pt x="686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4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699" y="132"/>
                  </a:lnTo>
                  <a:lnTo>
                    <a:pt x="701" y="131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19"/>
                  </a:lnTo>
                  <a:lnTo>
                    <a:pt x="711" y="118"/>
                  </a:lnTo>
                  <a:lnTo>
                    <a:pt x="711" y="117"/>
                  </a:lnTo>
                  <a:lnTo>
                    <a:pt x="713" y="117"/>
                  </a:lnTo>
                  <a:lnTo>
                    <a:pt x="713" y="115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1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8" y="109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1" y="105"/>
                  </a:lnTo>
                  <a:lnTo>
                    <a:pt x="722" y="103"/>
                  </a:lnTo>
                  <a:lnTo>
                    <a:pt x="723" y="102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5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8" y="81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5"/>
                  </a:lnTo>
                  <a:lnTo>
                    <a:pt x="742" y="74"/>
                  </a:lnTo>
                  <a:lnTo>
                    <a:pt x="743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6" y="69"/>
                  </a:lnTo>
                  <a:lnTo>
                    <a:pt x="747" y="67"/>
                  </a:lnTo>
                  <a:lnTo>
                    <a:pt x="749" y="66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51" y="62"/>
                  </a:lnTo>
                  <a:lnTo>
                    <a:pt x="753" y="61"/>
                  </a:lnTo>
                  <a:lnTo>
                    <a:pt x="754" y="59"/>
                  </a:lnTo>
                  <a:lnTo>
                    <a:pt x="754" y="58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59" y="51"/>
                  </a:lnTo>
                  <a:lnTo>
                    <a:pt x="761" y="50"/>
                  </a:lnTo>
                  <a:lnTo>
                    <a:pt x="762" y="48"/>
                  </a:lnTo>
                  <a:lnTo>
                    <a:pt x="763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4"/>
                  </a:lnTo>
                  <a:lnTo>
                    <a:pt x="773" y="33"/>
                  </a:lnTo>
                  <a:lnTo>
                    <a:pt x="774" y="32"/>
                  </a:lnTo>
                  <a:lnTo>
                    <a:pt x="775" y="30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2" y="20"/>
                  </a:lnTo>
                  <a:lnTo>
                    <a:pt x="783" y="18"/>
                  </a:lnTo>
                  <a:lnTo>
                    <a:pt x="783" y="17"/>
                  </a:lnTo>
                  <a:lnTo>
                    <a:pt x="784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7" y="12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8" y="8"/>
                  </a:lnTo>
                  <a:lnTo>
                    <a:pt x="790" y="6"/>
                  </a:lnTo>
                  <a:lnTo>
                    <a:pt x="791" y="5"/>
                  </a:lnTo>
                  <a:lnTo>
                    <a:pt x="791" y="4"/>
                  </a:lnTo>
                  <a:lnTo>
                    <a:pt x="792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3" name="Freeform 14">
              <a:extLst>
                <a:ext uri="{FF2B5EF4-FFF2-40B4-BE49-F238E27FC236}">
                  <a16:creationId xmlns:a16="http://schemas.microsoft.com/office/drawing/2014/main" id="{8D75F7E9-B4CA-3B43-AAC9-F8637D23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5546" y="2884488"/>
              <a:ext cx="74613" cy="250825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8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6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6" y="101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9" y="107"/>
                  </a:lnTo>
                  <a:lnTo>
                    <a:pt x="49" y="109"/>
                  </a:lnTo>
                  <a:lnTo>
                    <a:pt x="50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5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200"/>
                  </a:lnTo>
                  <a:lnTo>
                    <a:pt x="80" y="201"/>
                  </a:lnTo>
                  <a:lnTo>
                    <a:pt x="80" y="204"/>
                  </a:lnTo>
                  <a:lnTo>
                    <a:pt x="81" y="205"/>
                  </a:lnTo>
                  <a:lnTo>
                    <a:pt x="81" y="208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2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1"/>
                  </a:lnTo>
                  <a:lnTo>
                    <a:pt x="90" y="261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5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9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3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4" name="Freeform 15">
              <a:extLst>
                <a:ext uri="{FF2B5EF4-FFF2-40B4-BE49-F238E27FC236}">
                  <a16:creationId xmlns:a16="http://schemas.microsoft.com/office/drawing/2014/main" id="{D1648E75-EC6A-7D4F-8A02-8F13BFBF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5546" y="3135313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0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3" y="7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Line 26">
              <a:extLst>
                <a:ext uri="{FF2B5EF4-FFF2-40B4-BE49-F238E27FC236}">
                  <a16:creationId xmlns:a16="http://schemas.microsoft.com/office/drawing/2014/main" id="{66E1E3EF-0D05-AC42-A947-4B1D02E2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2609" y="3438525"/>
              <a:ext cx="3794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6" name="Line 27">
              <a:extLst>
                <a:ext uri="{FF2B5EF4-FFF2-40B4-BE49-F238E27FC236}">
                  <a16:creationId xmlns:a16="http://schemas.microsoft.com/office/drawing/2014/main" id="{78FBA66C-FD52-8744-8B59-124F5DCEC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7921" y="3438525"/>
              <a:ext cx="3794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7" name="Freeform 28">
              <a:extLst>
                <a:ext uri="{FF2B5EF4-FFF2-40B4-BE49-F238E27FC236}">
                  <a16:creationId xmlns:a16="http://schemas.microsoft.com/office/drawing/2014/main" id="{FFDD6287-FEB8-B841-BACC-085179D40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421" y="3290888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78" name="Freeform 29">
              <a:extLst>
                <a:ext uri="{FF2B5EF4-FFF2-40B4-BE49-F238E27FC236}">
                  <a16:creationId xmlns:a16="http://schemas.microsoft.com/office/drawing/2014/main" id="{4C39A138-C125-7B49-B181-F52C91FF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159" y="3394075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79" name="Line 30">
              <a:extLst>
                <a:ext uri="{FF2B5EF4-FFF2-40B4-BE49-F238E27FC236}">
                  <a16:creationId xmlns:a16="http://schemas.microsoft.com/office/drawing/2014/main" id="{B5195A60-6528-5A4A-919E-98646EE87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2021" y="2827338"/>
              <a:ext cx="1588" cy="168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0" name="Line 31">
              <a:extLst>
                <a:ext uri="{FF2B5EF4-FFF2-40B4-BE49-F238E27FC236}">
                  <a16:creationId xmlns:a16="http://schemas.microsoft.com/office/drawing/2014/main" id="{DD767106-AC1D-5943-ADEC-22FC4E6AE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3290888"/>
              <a:ext cx="1588" cy="1476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1" name="Freeform 42">
              <a:extLst>
                <a:ext uri="{FF2B5EF4-FFF2-40B4-BE49-F238E27FC236}">
                  <a16:creationId xmlns:a16="http://schemas.microsoft.com/office/drawing/2014/main" id="{E78F115A-CF97-AD4D-8937-8230337D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409" y="2995613"/>
              <a:ext cx="590550" cy="295275"/>
            </a:xfrm>
            <a:custGeom>
              <a:avLst/>
              <a:gdLst>
                <a:gd name="T0" fmla="*/ 2147483646 w 744"/>
                <a:gd name="T1" fmla="*/ 0 h 372"/>
                <a:gd name="T2" fmla="*/ 0 w 744"/>
                <a:gd name="T3" fmla="*/ 2147483646 h 372"/>
                <a:gd name="T4" fmla="*/ 2147483646 w 744"/>
                <a:gd name="T5" fmla="*/ 2147483646 h 372"/>
                <a:gd name="T6" fmla="*/ 2147483646 w 744"/>
                <a:gd name="T7" fmla="*/ 2147483646 h 372"/>
                <a:gd name="T8" fmla="*/ 2147483646 w 744"/>
                <a:gd name="T9" fmla="*/ 2147483646 h 372"/>
                <a:gd name="T10" fmla="*/ 2147483646 w 744"/>
                <a:gd name="T11" fmla="*/ 2147483646 h 372"/>
                <a:gd name="T12" fmla="*/ 2147483646 w 744"/>
                <a:gd name="T13" fmla="*/ 2147483646 h 372"/>
                <a:gd name="T14" fmla="*/ 2147483646 w 744"/>
                <a:gd name="T15" fmla="*/ 0 h 372"/>
                <a:gd name="T16" fmla="*/ 2147483646 w 744"/>
                <a:gd name="T17" fmla="*/ 2147483646 h 372"/>
                <a:gd name="T18" fmla="*/ 2147483646 w 744"/>
                <a:gd name="T19" fmla="*/ 2147483646 h 372"/>
                <a:gd name="T20" fmla="*/ 2147483646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66"/>
                  </a:lnTo>
                  <a:lnTo>
                    <a:pt x="558" y="266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80"/>
                  </a:lnTo>
                  <a:lnTo>
                    <a:pt x="186" y="8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2" name="Rectangle 44">
              <a:extLst>
                <a:ext uri="{FF2B5EF4-FFF2-40B4-BE49-F238E27FC236}">
                  <a16:creationId xmlns:a16="http://schemas.microsoft.com/office/drawing/2014/main" id="{48603385-F5CF-CF42-9387-D43D66015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459" y="2697163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46">
              <a:extLst>
                <a:ext uri="{FF2B5EF4-FFF2-40B4-BE49-F238E27FC236}">
                  <a16:creationId xmlns:a16="http://schemas.microsoft.com/office/drawing/2014/main" id="{0376D673-84BA-EE4E-B77A-87EE9A851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109" y="3305175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92184" name="Line 51">
              <a:extLst>
                <a:ext uri="{FF2B5EF4-FFF2-40B4-BE49-F238E27FC236}">
                  <a16:creationId xmlns:a16="http://schemas.microsoft.com/office/drawing/2014/main" id="{47A1F757-B2CD-F046-87C1-5BB60C7364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2609" y="2827338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5" name="Line 52">
              <a:extLst>
                <a:ext uri="{FF2B5EF4-FFF2-40B4-BE49-F238E27FC236}">
                  <a16:creationId xmlns:a16="http://schemas.microsoft.com/office/drawing/2014/main" id="{7B922A1E-2825-5140-85B5-F652826784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7921" y="2827338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6" name="Freeform 53">
              <a:extLst>
                <a:ext uri="{FF2B5EF4-FFF2-40B4-BE49-F238E27FC236}">
                  <a16:creationId xmlns:a16="http://schemas.microsoft.com/office/drawing/2014/main" id="{2023059F-3D57-F148-9C67-3D4131116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421" y="2679700"/>
              <a:ext cx="293688" cy="315913"/>
            </a:xfrm>
            <a:custGeom>
              <a:avLst/>
              <a:gdLst>
                <a:gd name="T0" fmla="*/ 2147483646 w 372"/>
                <a:gd name="T1" fmla="*/ 2147483646 h 398"/>
                <a:gd name="T2" fmla="*/ 0 w 372"/>
                <a:gd name="T3" fmla="*/ 2147483646 h 398"/>
                <a:gd name="T4" fmla="*/ 0 w 372"/>
                <a:gd name="T5" fmla="*/ 0 h 398"/>
                <a:gd name="T6" fmla="*/ 2147483646 w 372"/>
                <a:gd name="T7" fmla="*/ 2147483646 h 3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98">
                  <a:moveTo>
                    <a:pt x="372" y="186"/>
                  </a:moveTo>
                  <a:lnTo>
                    <a:pt x="0" y="398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7" name="Freeform 54">
              <a:extLst>
                <a:ext uri="{FF2B5EF4-FFF2-40B4-BE49-F238E27FC236}">
                  <a16:creationId xmlns:a16="http://schemas.microsoft.com/office/drawing/2014/main" id="{73043C2F-306A-DC42-8EDA-73B64EC1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159" y="2782888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7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20"/>
                  </a:lnTo>
                  <a:lnTo>
                    <a:pt x="50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20"/>
                  </a:lnTo>
                  <a:lnTo>
                    <a:pt x="69" y="120"/>
                  </a:lnTo>
                  <a:lnTo>
                    <a:pt x="71" y="120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6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3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5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7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188" name="Group 2">
              <a:extLst>
                <a:ext uri="{FF2B5EF4-FFF2-40B4-BE49-F238E27FC236}">
                  <a16:creationId xmlns:a16="http://schemas.microsoft.com/office/drawing/2014/main" id="{FBBA32BC-8DB1-A84E-830B-0457A12C7C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1996" y="2851150"/>
              <a:ext cx="1460500" cy="575449"/>
              <a:chOff x="571499" y="2914650"/>
              <a:chExt cx="1460501" cy="575448"/>
            </a:xfrm>
          </p:grpSpPr>
          <p:sp>
            <p:nvSpPr>
              <p:cNvPr id="92189" name="Line 5">
                <a:extLst>
                  <a:ext uri="{FF2B5EF4-FFF2-40B4-BE49-F238E27FC236}">
                    <a16:creationId xmlns:a16="http://schemas.microsoft.com/office/drawing/2014/main" id="{CAD9DAA5-1B97-514F-A0DC-BE0369291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30387" y="3206750"/>
                <a:ext cx="20161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0" name="Freeform 6">
                <a:extLst>
                  <a:ext uri="{FF2B5EF4-FFF2-40B4-BE49-F238E27FC236}">
                    <a16:creationId xmlns:a16="http://schemas.microsoft.com/office/drawing/2014/main" id="{C31370BC-460B-9A4E-9D53-08CD3AAEF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487" y="3354387"/>
                <a:ext cx="295275" cy="1587"/>
              </a:xfrm>
              <a:custGeom>
                <a:avLst/>
                <a:gdLst>
                  <a:gd name="T0" fmla="*/ 2147483646 w 371"/>
                  <a:gd name="T1" fmla="*/ 0 h 1"/>
                  <a:gd name="T2" fmla="*/ 0 w 371"/>
                  <a:gd name="T3" fmla="*/ 0 h 1"/>
                  <a:gd name="T4" fmla="*/ 2147483646 w 37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1" name="Freeform 7">
                <a:extLst>
                  <a:ext uri="{FF2B5EF4-FFF2-40B4-BE49-F238E27FC236}">
                    <a16:creationId xmlns:a16="http://schemas.microsoft.com/office/drawing/2014/main" id="{EB1F4592-51F4-BD40-8A3A-589DECAE1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487" y="3059112"/>
                <a:ext cx="295275" cy="1587"/>
              </a:xfrm>
              <a:custGeom>
                <a:avLst/>
                <a:gdLst>
                  <a:gd name="T0" fmla="*/ 2147483646 w 371"/>
                  <a:gd name="T1" fmla="*/ 0 h 1"/>
                  <a:gd name="T2" fmla="*/ 0 w 371"/>
                  <a:gd name="T3" fmla="*/ 0 h 1"/>
                  <a:gd name="T4" fmla="*/ 2147483646 w 37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2" name="Rectangle 22">
                <a:extLst>
                  <a:ext uri="{FF2B5EF4-FFF2-40B4-BE49-F238E27FC236}">
                    <a16:creationId xmlns:a16="http://schemas.microsoft.com/office/drawing/2014/main" id="{A4E23EEB-9E7E-864A-8597-3732F8091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499" y="2914650"/>
                <a:ext cx="163506" cy="276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2193" name="Rectangle 24">
                <a:extLst>
                  <a:ext uri="{FF2B5EF4-FFF2-40B4-BE49-F238E27FC236}">
                    <a16:creationId xmlns:a16="http://schemas.microsoft.com/office/drawing/2014/main" id="{7FBF16EF-7D04-EE40-872E-47E94A697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499" y="3213100"/>
                <a:ext cx="163506" cy="276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i="1">
                    <a:solidFill>
                      <a:srgbClr val="000000"/>
                    </a:solidFill>
                    <a:latin typeface="Times-Roman" pitchFamily="2" charset="0"/>
                  </a:rPr>
                  <a:t>y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2194" name="Freeform 25">
                <a:extLst>
                  <a:ext uri="{FF2B5EF4-FFF2-40B4-BE49-F238E27FC236}">
                    <a16:creationId xmlns:a16="http://schemas.microsoft.com/office/drawing/2014/main" id="{17A48A51-1424-E345-8DA7-80CCB744E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7" y="3160712"/>
                <a:ext cx="95250" cy="95250"/>
              </a:xfrm>
              <a:custGeom>
                <a:avLst/>
                <a:gdLst>
                  <a:gd name="T0" fmla="*/ 2147483646 w 119"/>
                  <a:gd name="T1" fmla="*/ 0 h 121"/>
                  <a:gd name="T2" fmla="*/ 2147483646 w 119"/>
                  <a:gd name="T3" fmla="*/ 0 h 121"/>
                  <a:gd name="T4" fmla="*/ 2147483646 w 119"/>
                  <a:gd name="T5" fmla="*/ 2147483646 h 121"/>
                  <a:gd name="T6" fmla="*/ 2147483646 w 119"/>
                  <a:gd name="T7" fmla="*/ 2147483646 h 121"/>
                  <a:gd name="T8" fmla="*/ 2147483646 w 119"/>
                  <a:gd name="T9" fmla="*/ 2147483646 h 121"/>
                  <a:gd name="T10" fmla="*/ 2147483646 w 119"/>
                  <a:gd name="T11" fmla="*/ 2147483646 h 121"/>
                  <a:gd name="T12" fmla="*/ 2147483646 w 119"/>
                  <a:gd name="T13" fmla="*/ 2147483646 h 121"/>
                  <a:gd name="T14" fmla="*/ 2147483646 w 119"/>
                  <a:gd name="T15" fmla="*/ 2147483646 h 121"/>
                  <a:gd name="T16" fmla="*/ 2147483646 w 119"/>
                  <a:gd name="T17" fmla="*/ 2147483646 h 121"/>
                  <a:gd name="T18" fmla="*/ 0 w 119"/>
                  <a:gd name="T19" fmla="*/ 2147483646 h 121"/>
                  <a:gd name="T20" fmla="*/ 0 w 119"/>
                  <a:gd name="T21" fmla="*/ 2147483646 h 121"/>
                  <a:gd name="T22" fmla="*/ 0 w 119"/>
                  <a:gd name="T23" fmla="*/ 2147483646 h 121"/>
                  <a:gd name="T24" fmla="*/ 2147483646 w 119"/>
                  <a:gd name="T25" fmla="*/ 2147483646 h 121"/>
                  <a:gd name="T26" fmla="*/ 2147483646 w 119"/>
                  <a:gd name="T27" fmla="*/ 2147483646 h 121"/>
                  <a:gd name="T28" fmla="*/ 2147483646 w 119"/>
                  <a:gd name="T29" fmla="*/ 2147483646 h 121"/>
                  <a:gd name="T30" fmla="*/ 2147483646 w 119"/>
                  <a:gd name="T31" fmla="*/ 2147483646 h 121"/>
                  <a:gd name="T32" fmla="*/ 2147483646 w 119"/>
                  <a:gd name="T33" fmla="*/ 2147483646 h 121"/>
                  <a:gd name="T34" fmla="*/ 2147483646 w 119"/>
                  <a:gd name="T35" fmla="*/ 2147483646 h 121"/>
                  <a:gd name="T36" fmla="*/ 2147483646 w 119"/>
                  <a:gd name="T37" fmla="*/ 2147483646 h 121"/>
                  <a:gd name="T38" fmla="*/ 2147483646 w 119"/>
                  <a:gd name="T39" fmla="*/ 2147483646 h 121"/>
                  <a:gd name="T40" fmla="*/ 2147483646 w 119"/>
                  <a:gd name="T41" fmla="*/ 2147483646 h 121"/>
                  <a:gd name="T42" fmla="*/ 2147483646 w 119"/>
                  <a:gd name="T43" fmla="*/ 2147483646 h 121"/>
                  <a:gd name="T44" fmla="*/ 2147483646 w 119"/>
                  <a:gd name="T45" fmla="*/ 2147483646 h 121"/>
                  <a:gd name="T46" fmla="*/ 2147483646 w 119"/>
                  <a:gd name="T47" fmla="*/ 2147483646 h 121"/>
                  <a:gd name="T48" fmla="*/ 2147483646 w 119"/>
                  <a:gd name="T49" fmla="*/ 2147483646 h 121"/>
                  <a:gd name="T50" fmla="*/ 2147483646 w 119"/>
                  <a:gd name="T51" fmla="*/ 2147483646 h 121"/>
                  <a:gd name="T52" fmla="*/ 2147483646 w 119"/>
                  <a:gd name="T53" fmla="*/ 2147483646 h 121"/>
                  <a:gd name="T54" fmla="*/ 2147483646 w 119"/>
                  <a:gd name="T55" fmla="*/ 2147483646 h 121"/>
                  <a:gd name="T56" fmla="*/ 2147483646 w 119"/>
                  <a:gd name="T57" fmla="*/ 2147483646 h 121"/>
                  <a:gd name="T58" fmla="*/ 2147483646 w 119"/>
                  <a:gd name="T59" fmla="*/ 2147483646 h 121"/>
                  <a:gd name="T60" fmla="*/ 2147483646 w 119"/>
                  <a:gd name="T61" fmla="*/ 2147483646 h 121"/>
                  <a:gd name="T62" fmla="*/ 2147483646 w 119"/>
                  <a:gd name="T63" fmla="*/ 2147483646 h 121"/>
                  <a:gd name="T64" fmla="*/ 2147483646 w 119"/>
                  <a:gd name="T65" fmla="*/ 2147483646 h 121"/>
                  <a:gd name="T66" fmla="*/ 2147483646 w 119"/>
                  <a:gd name="T67" fmla="*/ 2147483646 h 121"/>
                  <a:gd name="T68" fmla="*/ 2147483646 w 119"/>
                  <a:gd name="T69" fmla="*/ 2147483646 h 121"/>
                  <a:gd name="T70" fmla="*/ 2147483646 w 119"/>
                  <a:gd name="T71" fmla="*/ 2147483646 h 121"/>
                  <a:gd name="T72" fmla="*/ 2147483646 w 119"/>
                  <a:gd name="T73" fmla="*/ 2147483646 h 121"/>
                  <a:gd name="T74" fmla="*/ 2147483646 w 119"/>
                  <a:gd name="T75" fmla="*/ 2147483646 h 121"/>
                  <a:gd name="T76" fmla="*/ 2147483646 w 119"/>
                  <a:gd name="T77" fmla="*/ 2147483646 h 121"/>
                  <a:gd name="T78" fmla="*/ 2147483646 w 119"/>
                  <a:gd name="T79" fmla="*/ 2147483646 h 121"/>
                  <a:gd name="T80" fmla="*/ 2147483646 w 119"/>
                  <a:gd name="T81" fmla="*/ 2147483646 h 121"/>
                  <a:gd name="T82" fmla="*/ 2147483646 w 119"/>
                  <a:gd name="T83" fmla="*/ 0 h 121"/>
                  <a:gd name="T84" fmla="*/ 2147483646 w 119"/>
                  <a:gd name="T85" fmla="*/ 0 h 121"/>
                  <a:gd name="T86" fmla="*/ 2147483646 w 119"/>
                  <a:gd name="T87" fmla="*/ 0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" h="121">
                    <a:moveTo>
                      <a:pt x="60" y="0"/>
                    </a:move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5" y="1"/>
                    </a:lnTo>
                    <a:lnTo>
                      <a:pt x="41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3" y="5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4" y="12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3" y="21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29"/>
                    </a:lnTo>
                    <a:lnTo>
                      <a:pt x="6" y="32"/>
                    </a:lnTo>
                    <a:lnTo>
                      <a:pt x="5" y="34"/>
                    </a:lnTo>
                    <a:lnTo>
                      <a:pt x="4" y="37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1" y="45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1" y="75"/>
                    </a:lnTo>
                    <a:lnTo>
                      <a:pt x="2" y="78"/>
                    </a:lnTo>
                    <a:lnTo>
                      <a:pt x="2" y="81"/>
                    </a:lnTo>
                    <a:lnTo>
                      <a:pt x="4" y="83"/>
                    </a:lnTo>
                    <a:lnTo>
                      <a:pt x="5" y="86"/>
                    </a:lnTo>
                    <a:lnTo>
                      <a:pt x="6" y="89"/>
                    </a:lnTo>
                    <a:lnTo>
                      <a:pt x="8" y="91"/>
                    </a:lnTo>
                    <a:lnTo>
                      <a:pt x="9" y="94"/>
                    </a:lnTo>
                    <a:lnTo>
                      <a:pt x="12" y="95"/>
                    </a:lnTo>
                    <a:lnTo>
                      <a:pt x="13" y="98"/>
                    </a:lnTo>
                    <a:lnTo>
                      <a:pt x="14" y="101"/>
                    </a:lnTo>
                    <a:lnTo>
                      <a:pt x="17" y="102"/>
                    </a:lnTo>
                    <a:lnTo>
                      <a:pt x="18" y="105"/>
                    </a:lnTo>
                    <a:lnTo>
                      <a:pt x="21" y="106"/>
                    </a:lnTo>
                    <a:lnTo>
                      <a:pt x="24" y="109"/>
                    </a:lnTo>
                    <a:lnTo>
                      <a:pt x="26" y="110"/>
                    </a:lnTo>
                    <a:lnTo>
                      <a:pt x="28" y="111"/>
                    </a:lnTo>
                    <a:lnTo>
                      <a:pt x="30" y="113"/>
                    </a:lnTo>
                    <a:lnTo>
                      <a:pt x="33" y="114"/>
                    </a:lnTo>
                    <a:lnTo>
                      <a:pt x="36" y="115"/>
                    </a:lnTo>
                    <a:lnTo>
                      <a:pt x="38" y="117"/>
                    </a:lnTo>
                    <a:lnTo>
                      <a:pt x="41" y="118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57" y="121"/>
                    </a:lnTo>
                    <a:lnTo>
                      <a:pt x="60" y="121"/>
                    </a:lnTo>
                    <a:lnTo>
                      <a:pt x="62" y="121"/>
                    </a:lnTo>
                    <a:lnTo>
                      <a:pt x="66" y="119"/>
                    </a:lnTo>
                    <a:lnTo>
                      <a:pt x="69" y="119"/>
                    </a:lnTo>
                    <a:lnTo>
                      <a:pt x="71" y="119"/>
                    </a:lnTo>
                    <a:lnTo>
                      <a:pt x="74" y="118"/>
                    </a:lnTo>
                    <a:lnTo>
                      <a:pt x="77" y="118"/>
                    </a:lnTo>
                    <a:lnTo>
                      <a:pt x="81" y="117"/>
                    </a:lnTo>
                    <a:lnTo>
                      <a:pt x="83" y="115"/>
                    </a:lnTo>
                    <a:lnTo>
                      <a:pt x="86" y="114"/>
                    </a:lnTo>
                    <a:lnTo>
                      <a:pt x="89" y="113"/>
                    </a:lnTo>
                    <a:lnTo>
                      <a:pt x="91" y="111"/>
                    </a:lnTo>
                    <a:lnTo>
                      <a:pt x="93" y="110"/>
                    </a:lnTo>
                    <a:lnTo>
                      <a:pt x="95" y="109"/>
                    </a:lnTo>
                    <a:lnTo>
                      <a:pt x="98" y="106"/>
                    </a:lnTo>
                    <a:lnTo>
                      <a:pt x="101" y="105"/>
                    </a:lnTo>
                    <a:lnTo>
                      <a:pt x="102" y="102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7" y="95"/>
                    </a:lnTo>
                    <a:lnTo>
                      <a:pt x="110" y="94"/>
                    </a:lnTo>
                    <a:lnTo>
                      <a:pt x="111" y="91"/>
                    </a:lnTo>
                    <a:lnTo>
                      <a:pt x="113" y="89"/>
                    </a:lnTo>
                    <a:lnTo>
                      <a:pt x="114" y="86"/>
                    </a:lnTo>
                    <a:lnTo>
                      <a:pt x="115" y="83"/>
                    </a:lnTo>
                    <a:lnTo>
                      <a:pt x="117" y="81"/>
                    </a:lnTo>
                    <a:lnTo>
                      <a:pt x="117" y="78"/>
                    </a:lnTo>
                    <a:lnTo>
                      <a:pt x="118" y="75"/>
                    </a:lnTo>
                    <a:lnTo>
                      <a:pt x="118" y="71"/>
                    </a:lnTo>
                    <a:lnTo>
                      <a:pt x="119" y="69"/>
                    </a:lnTo>
                    <a:lnTo>
                      <a:pt x="119" y="66"/>
                    </a:lnTo>
                    <a:lnTo>
                      <a:pt x="119" y="63"/>
                    </a:lnTo>
                    <a:lnTo>
                      <a:pt x="119" y="59"/>
                    </a:lnTo>
                    <a:lnTo>
                      <a:pt x="119" y="57"/>
                    </a:lnTo>
                    <a:lnTo>
                      <a:pt x="119" y="54"/>
                    </a:lnTo>
                    <a:lnTo>
                      <a:pt x="119" y="50"/>
                    </a:lnTo>
                    <a:lnTo>
                      <a:pt x="118" y="48"/>
                    </a:lnTo>
                    <a:lnTo>
                      <a:pt x="118" y="45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5" y="37"/>
                    </a:lnTo>
                    <a:lnTo>
                      <a:pt x="114" y="34"/>
                    </a:lnTo>
                    <a:lnTo>
                      <a:pt x="113" y="32"/>
                    </a:lnTo>
                    <a:lnTo>
                      <a:pt x="111" y="29"/>
                    </a:lnTo>
                    <a:lnTo>
                      <a:pt x="110" y="26"/>
                    </a:lnTo>
                    <a:lnTo>
                      <a:pt x="107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2" y="17"/>
                    </a:lnTo>
                    <a:lnTo>
                      <a:pt x="101" y="16"/>
                    </a:lnTo>
                    <a:lnTo>
                      <a:pt x="98" y="13"/>
                    </a:lnTo>
                    <a:lnTo>
                      <a:pt x="95" y="12"/>
                    </a:lnTo>
                    <a:lnTo>
                      <a:pt x="93" y="10"/>
                    </a:lnTo>
                    <a:lnTo>
                      <a:pt x="91" y="8"/>
                    </a:lnTo>
                    <a:lnTo>
                      <a:pt x="89" y="6"/>
                    </a:lnTo>
                    <a:lnTo>
                      <a:pt x="86" y="5"/>
                    </a:lnTo>
                    <a:lnTo>
                      <a:pt x="83" y="4"/>
                    </a:lnTo>
                    <a:lnTo>
                      <a:pt x="81" y="4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5" name="AutoShape 124">
                <a:extLst>
                  <a:ext uri="{FF2B5EF4-FFF2-40B4-BE49-F238E27FC236}">
                    <a16:creationId xmlns:a16="http://schemas.microsoft.com/office/drawing/2014/main" id="{A6363AB2-8D44-954F-9BA4-1CFD0E30D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774" y="2947988"/>
                <a:ext cx="595313" cy="509586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CA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92163" name="Group 2">
            <a:extLst>
              <a:ext uri="{FF2B5EF4-FFF2-40B4-BE49-F238E27FC236}">
                <a16:creationId xmlns:a16="http://schemas.microsoft.com/office/drawing/2014/main" id="{E20A97E0-B59E-9543-8AE1-83459F961F87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4724401"/>
            <a:ext cx="5440362" cy="923925"/>
            <a:chOff x="2286000" y="2555850"/>
            <a:chExt cx="5440169" cy="923330"/>
          </a:xfrm>
        </p:grpSpPr>
        <p:sp>
          <p:nvSpPr>
            <p:cNvPr id="92164" name="TextBox 3">
              <a:extLst>
                <a:ext uri="{FF2B5EF4-FFF2-40B4-BE49-F238E27FC236}">
                  <a16:creationId xmlns:a16="http://schemas.microsoft.com/office/drawing/2014/main" id="{896EACF9-3ACC-9E4D-B70D-BD1084CA4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200" y="2555850"/>
              <a:ext cx="5363969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5400" b="0">
                  <a:latin typeface="Times New Roman" panose="02020603050405020304" pitchFamily="18" charset="0"/>
                </a:rPr>
                <a:t>x  •  y    =   x  +  y </a:t>
              </a:r>
            </a:p>
          </p:txBody>
        </p:sp>
        <p:cxnSp>
          <p:nvCxnSpPr>
            <p:cNvPr id="92165" name="Straight Connector 5">
              <a:extLst>
                <a:ext uri="{FF2B5EF4-FFF2-40B4-BE49-F238E27FC236}">
                  <a16:creationId xmlns:a16="http://schemas.microsoft.com/office/drawing/2014/main" id="{4772CE6D-96DB-C642-9107-42CBD3207A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86000" y="2588941"/>
              <a:ext cx="1956214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166" name="Straight Connector 7">
              <a:extLst>
                <a:ext uri="{FF2B5EF4-FFF2-40B4-BE49-F238E27FC236}">
                  <a16:creationId xmlns:a16="http://schemas.microsoft.com/office/drawing/2014/main" id="{93F056DE-5900-CB49-A4EA-26AAD7F7B5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86400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167" name="Straight Connector 8">
              <a:extLst>
                <a:ext uri="{FF2B5EF4-FFF2-40B4-BE49-F238E27FC236}">
                  <a16:creationId xmlns:a16="http://schemas.microsoft.com/office/drawing/2014/main" id="{7AB3157C-1A57-C642-A8D2-AE45F29806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00955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49CE8981-7D6C-114B-92E4-99AE10481478}"/>
              </a:ext>
            </a:extLst>
          </p:cNvPr>
          <p:cNvGrpSpPr>
            <a:grpSpLocks/>
          </p:cNvGrpSpPr>
          <p:nvPr/>
        </p:nvGrpSpPr>
        <p:grpSpPr bwMode="auto">
          <a:xfrm>
            <a:off x="2930526" y="2171700"/>
            <a:ext cx="5211763" cy="895350"/>
            <a:chOff x="457200" y="2819400"/>
            <a:chExt cx="5211763" cy="895350"/>
          </a:xfrm>
        </p:grpSpPr>
        <p:sp>
          <p:nvSpPr>
            <p:cNvPr id="93192" name="Freeform 16">
              <a:extLst>
                <a:ext uri="{FF2B5EF4-FFF2-40B4-BE49-F238E27FC236}">
                  <a16:creationId xmlns:a16="http://schemas.microsoft.com/office/drawing/2014/main" id="{B1710AD7-B25C-3F43-ADE5-EA3DD0E1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3271838"/>
              <a:ext cx="338138" cy="1587"/>
            </a:xfrm>
            <a:custGeom>
              <a:avLst/>
              <a:gdLst>
                <a:gd name="T0" fmla="*/ 2147483646 w 424"/>
                <a:gd name="T1" fmla="*/ 0 h 1"/>
                <a:gd name="T2" fmla="*/ 0 w 424"/>
                <a:gd name="T3" fmla="*/ 0 h 1"/>
                <a:gd name="T4" fmla="*/ 2147483646 w 4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4" h="1">
                  <a:moveTo>
                    <a:pt x="424" y="0"/>
                  </a:moveTo>
                  <a:lnTo>
                    <a:pt x="0" y="0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3" name="Line 17">
              <a:extLst>
                <a:ext uri="{FF2B5EF4-FFF2-40B4-BE49-F238E27FC236}">
                  <a16:creationId xmlns:a16="http://schemas.microsoft.com/office/drawing/2014/main" id="{A9413CEB-61BE-144E-949C-5EC7C2B702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0825" y="3271838"/>
              <a:ext cx="3381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4" name="Freeform 18">
              <a:extLst>
                <a:ext uri="{FF2B5EF4-FFF2-40B4-BE49-F238E27FC236}">
                  <a16:creationId xmlns:a16="http://schemas.microsoft.com/office/drawing/2014/main" id="{BD663995-340D-1A41-8B71-3056C5A3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5" y="341947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5" name="Line 19">
              <a:extLst>
                <a:ext uri="{FF2B5EF4-FFF2-40B4-BE49-F238E27FC236}">
                  <a16:creationId xmlns:a16="http://schemas.microsoft.com/office/drawing/2014/main" id="{C853D343-6377-DA4A-99E0-39F91B84F2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7225" y="34194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6" name="Freeform 20">
              <a:extLst>
                <a:ext uri="{FF2B5EF4-FFF2-40B4-BE49-F238E27FC236}">
                  <a16:creationId xmlns:a16="http://schemas.microsoft.com/office/drawing/2014/main" id="{2F3B6B79-2535-6E4B-8100-1D95D3D79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5" y="312420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7" name="Line 21">
              <a:extLst>
                <a:ext uri="{FF2B5EF4-FFF2-40B4-BE49-F238E27FC236}">
                  <a16:creationId xmlns:a16="http://schemas.microsoft.com/office/drawing/2014/main" id="{A7BE2E71-6D3D-4D4E-A316-607627AAE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7225" y="31242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Line 55">
              <a:extLst>
                <a:ext uri="{FF2B5EF4-FFF2-40B4-BE49-F238E27FC236}">
                  <a16:creationId xmlns:a16="http://schemas.microsoft.com/office/drawing/2014/main" id="{92C877E1-C9D6-2244-BC78-1C1CBD8E0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7813" y="3567113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Line 56">
              <a:extLst>
                <a:ext uri="{FF2B5EF4-FFF2-40B4-BE49-F238E27FC236}">
                  <a16:creationId xmlns:a16="http://schemas.microsoft.com/office/drawing/2014/main" id="{FD3C41AD-DF21-F542-AC7E-AB740C643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125" y="3567113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0" name="Freeform 57">
              <a:extLst>
                <a:ext uri="{FF2B5EF4-FFF2-40B4-BE49-F238E27FC236}">
                  <a16:creationId xmlns:a16="http://schemas.microsoft.com/office/drawing/2014/main" id="{28921857-DF1C-D542-9C35-654948C22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3419475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1" name="Freeform 58">
              <a:extLst>
                <a:ext uri="{FF2B5EF4-FFF2-40B4-BE49-F238E27FC236}">
                  <a16:creationId xmlns:a16="http://schemas.microsoft.com/office/drawing/2014/main" id="{7173675B-C909-DD40-803D-F2149C45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5226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2" name="Line 59">
              <a:extLst>
                <a:ext uri="{FF2B5EF4-FFF2-40B4-BE49-F238E27FC236}">
                  <a16:creationId xmlns:a16="http://schemas.microsoft.com/office/drawing/2014/main" id="{FB97DDD8-ABBA-D04A-98E2-3846776270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7813" y="2976563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Line 60">
              <a:extLst>
                <a:ext uri="{FF2B5EF4-FFF2-40B4-BE49-F238E27FC236}">
                  <a16:creationId xmlns:a16="http://schemas.microsoft.com/office/drawing/2014/main" id="{9D49B549-C055-0048-8AE6-C083CE59B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125" y="2976563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61">
              <a:extLst>
                <a:ext uri="{FF2B5EF4-FFF2-40B4-BE49-F238E27FC236}">
                  <a16:creationId xmlns:a16="http://schemas.microsoft.com/office/drawing/2014/main" id="{A5649A06-30A9-F147-A9D3-0BA8CA633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2828925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62">
              <a:extLst>
                <a:ext uri="{FF2B5EF4-FFF2-40B4-BE49-F238E27FC236}">
                  <a16:creationId xmlns:a16="http://schemas.microsoft.com/office/drawing/2014/main" id="{E96CA21F-9E16-414D-A3BA-411447FF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32113"/>
              <a:ext cx="95250" cy="96837"/>
            </a:xfrm>
            <a:custGeom>
              <a:avLst/>
              <a:gdLst>
                <a:gd name="T0" fmla="*/ 2147483646 w 119"/>
                <a:gd name="T1" fmla="*/ 0 h 120"/>
                <a:gd name="T2" fmla="*/ 2147483646 w 119"/>
                <a:gd name="T3" fmla="*/ 2147483646 h 120"/>
                <a:gd name="T4" fmla="*/ 2147483646 w 119"/>
                <a:gd name="T5" fmla="*/ 2147483646 h 120"/>
                <a:gd name="T6" fmla="*/ 2147483646 w 119"/>
                <a:gd name="T7" fmla="*/ 2147483646 h 120"/>
                <a:gd name="T8" fmla="*/ 2147483646 w 119"/>
                <a:gd name="T9" fmla="*/ 2147483646 h 120"/>
                <a:gd name="T10" fmla="*/ 2147483646 w 119"/>
                <a:gd name="T11" fmla="*/ 2147483646 h 120"/>
                <a:gd name="T12" fmla="*/ 2147483646 w 119"/>
                <a:gd name="T13" fmla="*/ 2147483646 h 120"/>
                <a:gd name="T14" fmla="*/ 2147483646 w 119"/>
                <a:gd name="T15" fmla="*/ 2147483646 h 120"/>
                <a:gd name="T16" fmla="*/ 2147483646 w 119"/>
                <a:gd name="T17" fmla="*/ 2147483646 h 120"/>
                <a:gd name="T18" fmla="*/ 0 w 119"/>
                <a:gd name="T19" fmla="*/ 2147483646 h 120"/>
                <a:gd name="T20" fmla="*/ 0 w 119"/>
                <a:gd name="T21" fmla="*/ 2147483646 h 120"/>
                <a:gd name="T22" fmla="*/ 0 w 119"/>
                <a:gd name="T23" fmla="*/ 2147483646 h 120"/>
                <a:gd name="T24" fmla="*/ 2147483646 w 119"/>
                <a:gd name="T25" fmla="*/ 2147483646 h 120"/>
                <a:gd name="T26" fmla="*/ 2147483646 w 119"/>
                <a:gd name="T27" fmla="*/ 2147483646 h 120"/>
                <a:gd name="T28" fmla="*/ 2147483646 w 119"/>
                <a:gd name="T29" fmla="*/ 2147483646 h 120"/>
                <a:gd name="T30" fmla="*/ 2147483646 w 119"/>
                <a:gd name="T31" fmla="*/ 2147483646 h 120"/>
                <a:gd name="T32" fmla="*/ 2147483646 w 119"/>
                <a:gd name="T33" fmla="*/ 2147483646 h 120"/>
                <a:gd name="T34" fmla="*/ 2147483646 w 119"/>
                <a:gd name="T35" fmla="*/ 2147483646 h 120"/>
                <a:gd name="T36" fmla="*/ 2147483646 w 119"/>
                <a:gd name="T37" fmla="*/ 2147483646 h 120"/>
                <a:gd name="T38" fmla="*/ 2147483646 w 119"/>
                <a:gd name="T39" fmla="*/ 2147483646 h 120"/>
                <a:gd name="T40" fmla="*/ 2147483646 w 119"/>
                <a:gd name="T41" fmla="*/ 2147483646 h 120"/>
                <a:gd name="T42" fmla="*/ 2147483646 w 119"/>
                <a:gd name="T43" fmla="*/ 2147483646 h 120"/>
                <a:gd name="T44" fmla="*/ 2147483646 w 119"/>
                <a:gd name="T45" fmla="*/ 2147483646 h 120"/>
                <a:gd name="T46" fmla="*/ 2147483646 w 119"/>
                <a:gd name="T47" fmla="*/ 2147483646 h 120"/>
                <a:gd name="T48" fmla="*/ 2147483646 w 119"/>
                <a:gd name="T49" fmla="*/ 2147483646 h 120"/>
                <a:gd name="T50" fmla="*/ 2147483646 w 119"/>
                <a:gd name="T51" fmla="*/ 2147483646 h 120"/>
                <a:gd name="T52" fmla="*/ 2147483646 w 119"/>
                <a:gd name="T53" fmla="*/ 2147483646 h 120"/>
                <a:gd name="T54" fmla="*/ 2147483646 w 119"/>
                <a:gd name="T55" fmla="*/ 2147483646 h 120"/>
                <a:gd name="T56" fmla="*/ 2147483646 w 119"/>
                <a:gd name="T57" fmla="*/ 2147483646 h 120"/>
                <a:gd name="T58" fmla="*/ 2147483646 w 119"/>
                <a:gd name="T59" fmla="*/ 2147483646 h 120"/>
                <a:gd name="T60" fmla="*/ 2147483646 w 119"/>
                <a:gd name="T61" fmla="*/ 2147483646 h 120"/>
                <a:gd name="T62" fmla="*/ 2147483646 w 119"/>
                <a:gd name="T63" fmla="*/ 2147483646 h 120"/>
                <a:gd name="T64" fmla="*/ 2147483646 w 119"/>
                <a:gd name="T65" fmla="*/ 2147483646 h 120"/>
                <a:gd name="T66" fmla="*/ 2147483646 w 119"/>
                <a:gd name="T67" fmla="*/ 2147483646 h 120"/>
                <a:gd name="T68" fmla="*/ 2147483646 w 119"/>
                <a:gd name="T69" fmla="*/ 2147483646 h 120"/>
                <a:gd name="T70" fmla="*/ 2147483646 w 119"/>
                <a:gd name="T71" fmla="*/ 2147483646 h 120"/>
                <a:gd name="T72" fmla="*/ 2147483646 w 119"/>
                <a:gd name="T73" fmla="*/ 2147483646 h 120"/>
                <a:gd name="T74" fmla="*/ 2147483646 w 119"/>
                <a:gd name="T75" fmla="*/ 2147483646 h 120"/>
                <a:gd name="T76" fmla="*/ 2147483646 w 119"/>
                <a:gd name="T77" fmla="*/ 2147483646 h 120"/>
                <a:gd name="T78" fmla="*/ 2147483646 w 119"/>
                <a:gd name="T79" fmla="*/ 2147483646 h 120"/>
                <a:gd name="T80" fmla="*/ 2147483646 w 119"/>
                <a:gd name="T81" fmla="*/ 2147483646 h 120"/>
                <a:gd name="T82" fmla="*/ 2147483646 w 119"/>
                <a:gd name="T83" fmla="*/ 2147483646 h 120"/>
                <a:gd name="T84" fmla="*/ 2147483646 w 119"/>
                <a:gd name="T85" fmla="*/ 0 h 120"/>
                <a:gd name="T86" fmla="*/ 2147483646 w 119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0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2" y="23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1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0"/>
                  </a:lnTo>
                  <a:lnTo>
                    <a:pt x="17" y="102"/>
                  </a:lnTo>
                  <a:lnTo>
                    <a:pt x="18" y="104"/>
                  </a:lnTo>
                  <a:lnTo>
                    <a:pt x="21" y="106"/>
                  </a:lnTo>
                  <a:lnTo>
                    <a:pt x="24" y="108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2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6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0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6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2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101" y="104"/>
                  </a:lnTo>
                  <a:lnTo>
                    <a:pt x="102" y="102"/>
                  </a:lnTo>
                  <a:lnTo>
                    <a:pt x="104" y="100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7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39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1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3"/>
                  </a:lnTo>
                  <a:lnTo>
                    <a:pt x="106" y="21"/>
                  </a:lnTo>
                  <a:lnTo>
                    <a:pt x="104" y="19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Line 63">
              <a:extLst>
                <a:ext uri="{FF2B5EF4-FFF2-40B4-BE49-F238E27FC236}">
                  <a16:creationId xmlns:a16="http://schemas.microsoft.com/office/drawing/2014/main" id="{3BD84875-5114-984A-9956-D035C90F6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7225" y="2976563"/>
              <a:ext cx="1588" cy="1476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Line 64">
              <a:extLst>
                <a:ext uri="{FF2B5EF4-FFF2-40B4-BE49-F238E27FC236}">
                  <a16:creationId xmlns:a16="http://schemas.microsoft.com/office/drawing/2014/main" id="{F9C3596D-8795-634B-9F48-F69E49A88E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7225" y="3419475"/>
              <a:ext cx="1588" cy="1476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8" name="Rectangle 79">
              <a:extLst>
                <a:ext uri="{FF2B5EF4-FFF2-40B4-BE49-F238E27FC236}">
                  <a16:creationId xmlns:a16="http://schemas.microsoft.com/office/drawing/2014/main" id="{6CA0B580-E72A-4C4A-88B8-2149D2427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313" y="2819400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81">
              <a:extLst>
                <a:ext uri="{FF2B5EF4-FFF2-40B4-BE49-F238E27FC236}">
                  <a16:creationId xmlns:a16="http://schemas.microsoft.com/office/drawing/2014/main" id="{F196D646-4275-C349-B81C-C6217C0CE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313" y="3427413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Freeform 82">
              <a:extLst>
                <a:ext uri="{FF2B5EF4-FFF2-40B4-BE49-F238E27FC236}">
                  <a16:creationId xmlns:a16="http://schemas.microsoft.com/office/drawing/2014/main" id="{EB54A292-29DC-A44F-AEE5-C8DF197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3124200"/>
              <a:ext cx="590550" cy="295275"/>
            </a:xfrm>
            <a:custGeom>
              <a:avLst/>
              <a:gdLst>
                <a:gd name="T0" fmla="*/ 2147483646 w 744"/>
                <a:gd name="T1" fmla="*/ 0 h 372"/>
                <a:gd name="T2" fmla="*/ 0 w 744"/>
                <a:gd name="T3" fmla="*/ 2147483646 h 372"/>
                <a:gd name="T4" fmla="*/ 2147483646 w 744"/>
                <a:gd name="T5" fmla="*/ 2147483646 h 372"/>
                <a:gd name="T6" fmla="*/ 2147483646 w 744"/>
                <a:gd name="T7" fmla="*/ 2147483646 h 372"/>
                <a:gd name="T8" fmla="*/ 2147483646 w 744"/>
                <a:gd name="T9" fmla="*/ 2147483646 h 372"/>
                <a:gd name="T10" fmla="*/ 2147483646 w 744"/>
                <a:gd name="T11" fmla="*/ 2147483646 h 372"/>
                <a:gd name="T12" fmla="*/ 2147483646 w 744"/>
                <a:gd name="T13" fmla="*/ 2147483646 h 372"/>
                <a:gd name="T14" fmla="*/ 2147483646 w 744"/>
                <a:gd name="T15" fmla="*/ 0 h 372"/>
                <a:gd name="T16" fmla="*/ 2147483646 w 744"/>
                <a:gd name="T17" fmla="*/ 2147483646 h 372"/>
                <a:gd name="T18" fmla="*/ 2147483646 w 744"/>
                <a:gd name="T19" fmla="*/ 2147483646 h 372"/>
                <a:gd name="T20" fmla="*/ 2147483646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92"/>
                  </a:lnTo>
                  <a:lnTo>
                    <a:pt x="558" y="292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80"/>
                  </a:lnTo>
                  <a:lnTo>
                    <a:pt x="186" y="8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Line 83">
              <a:extLst>
                <a:ext uri="{FF2B5EF4-FFF2-40B4-BE49-F238E27FC236}">
                  <a16:creationId xmlns:a16="http://schemas.microsoft.com/office/drawing/2014/main" id="{CF62A675-6585-EA4A-9067-2ED9DE299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188" y="31242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Line 84">
              <a:extLst>
                <a:ext uri="{FF2B5EF4-FFF2-40B4-BE49-F238E27FC236}">
                  <a16:creationId xmlns:a16="http://schemas.microsoft.com/office/drawing/2014/main" id="{F59CE818-AB10-054E-9B78-74CF0E2013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188" y="34194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Line 85">
              <a:extLst>
                <a:ext uri="{FF2B5EF4-FFF2-40B4-BE49-F238E27FC236}">
                  <a16:creationId xmlns:a16="http://schemas.microsoft.com/office/drawing/2014/main" id="{9AAAD440-7E89-FE4F-A13B-76CD1262F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2425" y="32718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Freeform 86">
              <a:extLst>
                <a:ext uri="{FF2B5EF4-FFF2-40B4-BE49-F238E27FC236}">
                  <a16:creationId xmlns:a16="http://schemas.microsoft.com/office/drawing/2014/main" id="{02948139-44AA-D94D-92AB-9F8A435C1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021013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Freeform 87">
              <a:extLst>
                <a:ext uri="{FF2B5EF4-FFF2-40B4-BE49-F238E27FC236}">
                  <a16:creationId xmlns:a16="http://schemas.microsoft.com/office/drawing/2014/main" id="{EBF06493-47B3-B447-9319-CA93F317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273425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Freeform 88">
              <a:extLst>
                <a:ext uri="{FF2B5EF4-FFF2-40B4-BE49-F238E27FC236}">
                  <a16:creationId xmlns:a16="http://schemas.microsoft.com/office/drawing/2014/main" id="{D1D22D3E-895A-3D46-AFA4-86761534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" y="3021013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Freeform 89">
              <a:extLst>
                <a:ext uri="{FF2B5EF4-FFF2-40B4-BE49-F238E27FC236}">
                  <a16:creationId xmlns:a16="http://schemas.microsoft.com/office/drawing/2014/main" id="{0EE4953F-E8AC-2D40-A60F-A6827048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" y="327025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Freeform 90">
              <a:extLst>
                <a:ext uri="{FF2B5EF4-FFF2-40B4-BE49-F238E27FC236}">
                  <a16:creationId xmlns:a16="http://schemas.microsoft.com/office/drawing/2014/main" id="{421C8A3D-1B11-B249-AAC2-4BB978E4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3227388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9" name="Rectangle 92">
              <a:extLst>
                <a:ext uri="{FF2B5EF4-FFF2-40B4-BE49-F238E27FC236}">
                  <a16:creationId xmlns:a16="http://schemas.microsoft.com/office/drawing/2014/main" id="{26D59274-735B-9A48-B4BB-D4BBC6A8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" y="2979738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94">
              <a:extLst>
                <a:ext uri="{FF2B5EF4-FFF2-40B4-BE49-F238E27FC236}">
                  <a16:creationId xmlns:a16="http://schemas.microsoft.com/office/drawing/2014/main" id="{0B12FA03-6B61-CE4C-83CE-4C6EAF31A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" y="3278188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AutoShape 125">
              <a:extLst>
                <a:ext uri="{FF2B5EF4-FFF2-40B4-BE49-F238E27FC236}">
                  <a16:creationId xmlns:a16="http://schemas.microsoft.com/office/drawing/2014/main" id="{97F4A80E-0449-0240-B152-0C2626EB0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3021013"/>
              <a:ext cx="595312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93186" name="Group 2">
            <a:extLst>
              <a:ext uri="{FF2B5EF4-FFF2-40B4-BE49-F238E27FC236}">
                <a16:creationId xmlns:a16="http://schemas.microsoft.com/office/drawing/2014/main" id="{02EB9C7F-2E8E-E147-9CDE-8ED0670F9945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4724401"/>
            <a:ext cx="5395912" cy="923925"/>
            <a:chOff x="2286000" y="2555850"/>
            <a:chExt cx="5395096" cy="922735"/>
          </a:xfrm>
        </p:grpSpPr>
        <p:sp>
          <p:nvSpPr>
            <p:cNvPr id="93188" name="TextBox 3">
              <a:extLst>
                <a:ext uri="{FF2B5EF4-FFF2-40B4-BE49-F238E27FC236}">
                  <a16:creationId xmlns:a16="http://schemas.microsoft.com/office/drawing/2014/main" id="{79CF6E3B-F195-F44E-9AA2-C4D4050E8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200" y="2555850"/>
              <a:ext cx="5318896" cy="922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5400" b="0">
                  <a:latin typeface="Times New Roman" panose="02020603050405020304" pitchFamily="18" charset="0"/>
                </a:rPr>
                <a:t>x  +  y    =  x  </a:t>
              </a:r>
              <a:r>
                <a:rPr lang="en-US" altLang="en-US" b="0">
                  <a:latin typeface="Times New Roman" panose="02020603050405020304" pitchFamily="18" charset="0"/>
                </a:rPr>
                <a:t> </a:t>
              </a:r>
              <a:r>
                <a:rPr lang="en-US" altLang="en-US" sz="5400" b="0">
                  <a:latin typeface="Times New Roman" panose="02020603050405020304" pitchFamily="18" charset="0"/>
                </a:rPr>
                <a:t>•  y </a:t>
              </a:r>
            </a:p>
          </p:txBody>
        </p:sp>
        <p:cxnSp>
          <p:nvCxnSpPr>
            <p:cNvPr id="93189" name="Straight Connector 5">
              <a:extLst>
                <a:ext uri="{FF2B5EF4-FFF2-40B4-BE49-F238E27FC236}">
                  <a16:creationId xmlns:a16="http://schemas.microsoft.com/office/drawing/2014/main" id="{16ECF349-345C-0C49-BAC3-8A0A530DEB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86000" y="2588941"/>
              <a:ext cx="1956214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0" name="Straight Connector 7">
              <a:extLst>
                <a:ext uri="{FF2B5EF4-FFF2-40B4-BE49-F238E27FC236}">
                  <a16:creationId xmlns:a16="http://schemas.microsoft.com/office/drawing/2014/main" id="{5CF9656E-2954-3943-B771-9BF083381B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86400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1" name="Straight Connector 8">
              <a:extLst>
                <a:ext uri="{FF2B5EF4-FFF2-40B4-BE49-F238E27FC236}">
                  <a16:creationId xmlns:a16="http://schemas.microsoft.com/office/drawing/2014/main" id="{DAC056DE-572C-3E41-A5F9-AD5E2322BD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00955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3187" name="Title 1">
            <a:extLst>
              <a:ext uri="{FF2B5EF4-FFF2-40B4-BE49-F238E27FC236}">
                <a16:creationId xmlns:a16="http://schemas.microsoft.com/office/drawing/2014/main" id="{BD81634D-7E2E-E34A-88A1-5A76790DC0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95251"/>
            <a:ext cx="9144000" cy="962025"/>
          </a:xfrm>
        </p:spPr>
        <p:txBody>
          <a:bodyPr/>
          <a:lstStyle/>
          <a:p>
            <a:r>
              <a:rPr lang="en-US" altLang="en-US" sz="3200"/>
              <a:t>The other DeMorgan’s theorem </a:t>
            </a:r>
            <a:br>
              <a:rPr lang="en-US" altLang="en-US" sz="3200"/>
            </a:br>
            <a:r>
              <a:rPr lang="en-US" altLang="en-US" sz="3200"/>
              <a:t>(in terms of logic gates)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BC60DCAE-049B-B844-B748-347CA26E5A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Shortcut Notation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76B28582-E06D-B046-81D4-036C2C6257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361" name="Rectangle 5">
            <a:extLst>
              <a:ext uri="{FF2B5EF4-FFF2-40B4-BE49-F238E27FC236}">
                <a16:creationId xmlns:a16="http://schemas.microsoft.com/office/drawing/2014/main" id="{FDB18A34-BA42-5841-9015-CF77AA1B0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2" name="Rectangle 5">
            <a:extLst>
              <a:ext uri="{FF2B5EF4-FFF2-40B4-BE49-F238E27FC236}">
                <a16:creationId xmlns:a16="http://schemas.microsoft.com/office/drawing/2014/main" id="{77F8BB88-2AB5-B24A-9284-46160A17A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3" name="Rectangle 5">
            <a:extLst>
              <a:ext uri="{FF2B5EF4-FFF2-40B4-BE49-F238E27FC236}">
                <a16:creationId xmlns:a16="http://schemas.microsoft.com/office/drawing/2014/main" id="{BCD236C3-B6D6-924F-AAF5-8D59EA20F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4" name="Rectangle 5">
            <a:extLst>
              <a:ext uri="{FF2B5EF4-FFF2-40B4-BE49-F238E27FC236}">
                <a16:creationId xmlns:a16="http://schemas.microsoft.com/office/drawing/2014/main" id="{2A44A91B-BF57-8846-A8B8-43AD0BC83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7E332D59-D8F0-614C-B402-40270DC86C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DeMorgan’s theorem in terms of logic gates</a:t>
            </a:r>
          </a:p>
        </p:txBody>
      </p:sp>
      <p:sp>
        <p:nvSpPr>
          <p:cNvPr id="95234" name="Line 9">
            <a:extLst>
              <a:ext uri="{FF2B5EF4-FFF2-40B4-BE49-F238E27FC236}">
                <a16:creationId xmlns:a16="http://schemas.microsoft.com/office/drawing/2014/main" id="{DEFA60DF-6A06-DC47-9852-644C7C578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6" y="30591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5" name="Line 10">
            <a:extLst>
              <a:ext uri="{FF2B5EF4-FFF2-40B4-BE49-F238E27FC236}">
                <a16:creationId xmlns:a16="http://schemas.microsoft.com/office/drawing/2014/main" id="{D1168E0C-70FB-7D45-B683-0B09615263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354388"/>
            <a:ext cx="3000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6" name="Line 11">
            <a:extLst>
              <a:ext uri="{FF2B5EF4-FFF2-40B4-BE49-F238E27FC236}">
                <a16:creationId xmlns:a16="http://schemas.microsoft.com/office/drawing/2014/main" id="{9DC76516-F5BB-A048-8371-F6224B34E8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751" y="320675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7" name="Freeform 12">
            <a:extLst>
              <a:ext uri="{FF2B5EF4-FFF2-40B4-BE49-F238E27FC236}">
                <a16:creationId xmlns:a16="http://schemas.microsoft.com/office/drawing/2014/main" id="{35A41373-60F5-4E47-80FF-140C76B3937B}"/>
              </a:ext>
            </a:extLst>
          </p:cNvPr>
          <p:cNvSpPr>
            <a:spLocks/>
          </p:cNvSpPr>
          <p:nvPr/>
        </p:nvSpPr>
        <p:spPr bwMode="auto">
          <a:xfrm>
            <a:off x="5765800" y="2947989"/>
            <a:ext cx="630238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0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4" y="0"/>
                </a:lnTo>
                <a:lnTo>
                  <a:pt x="311" y="2"/>
                </a:lnTo>
                <a:lnTo>
                  <a:pt x="317" y="2"/>
                </a:lnTo>
                <a:lnTo>
                  <a:pt x="323" y="2"/>
                </a:lnTo>
                <a:lnTo>
                  <a:pt x="328" y="2"/>
                </a:lnTo>
                <a:lnTo>
                  <a:pt x="332" y="2"/>
                </a:lnTo>
                <a:lnTo>
                  <a:pt x="336" y="2"/>
                </a:lnTo>
                <a:lnTo>
                  <a:pt x="338" y="2"/>
                </a:lnTo>
                <a:lnTo>
                  <a:pt x="342" y="2"/>
                </a:lnTo>
                <a:lnTo>
                  <a:pt x="345" y="2"/>
                </a:lnTo>
                <a:lnTo>
                  <a:pt x="348" y="2"/>
                </a:lnTo>
                <a:lnTo>
                  <a:pt x="349" y="2"/>
                </a:lnTo>
                <a:lnTo>
                  <a:pt x="352" y="2"/>
                </a:lnTo>
                <a:lnTo>
                  <a:pt x="353" y="2"/>
                </a:lnTo>
                <a:lnTo>
                  <a:pt x="356" y="2"/>
                </a:lnTo>
                <a:lnTo>
                  <a:pt x="358" y="2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6"/>
                </a:lnTo>
                <a:lnTo>
                  <a:pt x="389" y="6"/>
                </a:lnTo>
                <a:lnTo>
                  <a:pt x="390" y="6"/>
                </a:lnTo>
                <a:lnTo>
                  <a:pt x="392" y="6"/>
                </a:lnTo>
                <a:lnTo>
                  <a:pt x="393" y="6"/>
                </a:lnTo>
                <a:lnTo>
                  <a:pt x="394" y="6"/>
                </a:lnTo>
                <a:lnTo>
                  <a:pt x="396" y="6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7" y="8"/>
                </a:lnTo>
                <a:lnTo>
                  <a:pt x="410" y="8"/>
                </a:lnTo>
                <a:lnTo>
                  <a:pt x="411" y="8"/>
                </a:lnTo>
                <a:lnTo>
                  <a:pt x="413" y="8"/>
                </a:lnTo>
                <a:lnTo>
                  <a:pt x="415" y="8"/>
                </a:lnTo>
                <a:lnTo>
                  <a:pt x="417" y="10"/>
                </a:lnTo>
                <a:lnTo>
                  <a:pt x="418" y="10"/>
                </a:lnTo>
                <a:lnTo>
                  <a:pt x="419" y="10"/>
                </a:lnTo>
                <a:lnTo>
                  <a:pt x="421" y="10"/>
                </a:lnTo>
                <a:lnTo>
                  <a:pt x="422" y="10"/>
                </a:lnTo>
                <a:lnTo>
                  <a:pt x="423" y="10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4"/>
                </a:lnTo>
                <a:lnTo>
                  <a:pt x="437" y="14"/>
                </a:lnTo>
                <a:lnTo>
                  <a:pt x="438" y="14"/>
                </a:lnTo>
                <a:lnTo>
                  <a:pt x="439" y="14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8"/>
                </a:lnTo>
                <a:lnTo>
                  <a:pt x="450" y="18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2"/>
                </a:lnTo>
                <a:lnTo>
                  <a:pt x="465" y="22"/>
                </a:lnTo>
                <a:lnTo>
                  <a:pt x="466" y="23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6"/>
                </a:lnTo>
                <a:lnTo>
                  <a:pt x="475" y="26"/>
                </a:lnTo>
                <a:lnTo>
                  <a:pt x="477" y="26"/>
                </a:lnTo>
                <a:lnTo>
                  <a:pt x="478" y="27"/>
                </a:lnTo>
                <a:lnTo>
                  <a:pt x="479" y="27"/>
                </a:lnTo>
                <a:lnTo>
                  <a:pt x="480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30"/>
                </a:lnTo>
                <a:lnTo>
                  <a:pt x="486" y="30"/>
                </a:lnTo>
                <a:lnTo>
                  <a:pt x="487" y="31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4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0" y="38"/>
                </a:lnTo>
                <a:lnTo>
                  <a:pt x="503" y="38"/>
                </a:lnTo>
                <a:lnTo>
                  <a:pt x="504" y="39"/>
                </a:lnTo>
                <a:lnTo>
                  <a:pt x="507" y="40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6"/>
                </a:lnTo>
                <a:lnTo>
                  <a:pt x="519" y="46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50"/>
                </a:lnTo>
                <a:lnTo>
                  <a:pt x="526" y="50"/>
                </a:lnTo>
                <a:lnTo>
                  <a:pt x="527" y="50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4"/>
                </a:lnTo>
                <a:lnTo>
                  <a:pt x="534" y="54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8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2"/>
                </a:lnTo>
                <a:lnTo>
                  <a:pt x="548" y="62"/>
                </a:lnTo>
                <a:lnTo>
                  <a:pt x="551" y="63"/>
                </a:lnTo>
                <a:lnTo>
                  <a:pt x="552" y="64"/>
                </a:lnTo>
                <a:lnTo>
                  <a:pt x="553" y="66"/>
                </a:lnTo>
                <a:lnTo>
                  <a:pt x="556" y="66"/>
                </a:lnTo>
                <a:lnTo>
                  <a:pt x="557" y="67"/>
                </a:lnTo>
                <a:lnTo>
                  <a:pt x="559" y="68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3" y="71"/>
                </a:lnTo>
                <a:lnTo>
                  <a:pt x="564" y="71"/>
                </a:lnTo>
                <a:lnTo>
                  <a:pt x="565" y="72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69" y="75"/>
                </a:lnTo>
                <a:lnTo>
                  <a:pt x="571" y="75"/>
                </a:lnTo>
                <a:lnTo>
                  <a:pt x="572" y="75"/>
                </a:lnTo>
                <a:lnTo>
                  <a:pt x="572" y="76"/>
                </a:lnTo>
                <a:lnTo>
                  <a:pt x="573" y="76"/>
                </a:lnTo>
                <a:lnTo>
                  <a:pt x="575" y="77"/>
                </a:lnTo>
                <a:lnTo>
                  <a:pt x="576" y="79"/>
                </a:lnTo>
                <a:lnTo>
                  <a:pt x="577" y="79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1" y="81"/>
                </a:lnTo>
                <a:lnTo>
                  <a:pt x="583" y="83"/>
                </a:lnTo>
                <a:lnTo>
                  <a:pt x="585" y="84"/>
                </a:lnTo>
                <a:lnTo>
                  <a:pt x="587" y="84"/>
                </a:lnTo>
                <a:lnTo>
                  <a:pt x="588" y="85"/>
                </a:lnTo>
                <a:lnTo>
                  <a:pt x="589" y="87"/>
                </a:lnTo>
                <a:lnTo>
                  <a:pt x="591" y="88"/>
                </a:lnTo>
                <a:lnTo>
                  <a:pt x="592" y="88"/>
                </a:lnTo>
                <a:lnTo>
                  <a:pt x="593" y="89"/>
                </a:lnTo>
                <a:lnTo>
                  <a:pt x="595" y="91"/>
                </a:lnTo>
                <a:lnTo>
                  <a:pt x="596" y="91"/>
                </a:lnTo>
                <a:lnTo>
                  <a:pt x="597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5"/>
                </a:lnTo>
                <a:lnTo>
                  <a:pt x="603" y="95"/>
                </a:lnTo>
                <a:lnTo>
                  <a:pt x="603" y="96"/>
                </a:lnTo>
                <a:lnTo>
                  <a:pt x="604" y="96"/>
                </a:lnTo>
                <a:lnTo>
                  <a:pt x="605" y="97"/>
                </a:lnTo>
                <a:lnTo>
                  <a:pt x="607" y="99"/>
                </a:lnTo>
                <a:lnTo>
                  <a:pt x="608" y="99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3"/>
                </a:lnTo>
                <a:lnTo>
                  <a:pt x="613" y="104"/>
                </a:lnTo>
                <a:lnTo>
                  <a:pt x="615" y="104"/>
                </a:lnTo>
                <a:lnTo>
                  <a:pt x="616" y="105"/>
                </a:lnTo>
                <a:lnTo>
                  <a:pt x="616" y="107"/>
                </a:lnTo>
                <a:lnTo>
                  <a:pt x="617" y="107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1"/>
                </a:lnTo>
                <a:lnTo>
                  <a:pt x="623" y="111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6" y="115"/>
                </a:lnTo>
                <a:lnTo>
                  <a:pt x="628" y="115"/>
                </a:lnTo>
                <a:lnTo>
                  <a:pt x="629" y="116"/>
                </a:lnTo>
                <a:lnTo>
                  <a:pt x="630" y="116"/>
                </a:lnTo>
                <a:lnTo>
                  <a:pt x="630" y="117"/>
                </a:lnTo>
                <a:lnTo>
                  <a:pt x="632" y="117"/>
                </a:lnTo>
                <a:lnTo>
                  <a:pt x="632" y="119"/>
                </a:lnTo>
                <a:lnTo>
                  <a:pt x="633" y="119"/>
                </a:lnTo>
                <a:lnTo>
                  <a:pt x="634" y="119"/>
                </a:lnTo>
                <a:lnTo>
                  <a:pt x="634" y="120"/>
                </a:lnTo>
                <a:lnTo>
                  <a:pt x="636" y="121"/>
                </a:lnTo>
                <a:lnTo>
                  <a:pt x="637" y="121"/>
                </a:lnTo>
                <a:lnTo>
                  <a:pt x="638" y="123"/>
                </a:lnTo>
                <a:lnTo>
                  <a:pt x="640" y="123"/>
                </a:lnTo>
                <a:lnTo>
                  <a:pt x="641" y="124"/>
                </a:lnTo>
                <a:lnTo>
                  <a:pt x="642" y="125"/>
                </a:lnTo>
                <a:lnTo>
                  <a:pt x="644" y="127"/>
                </a:lnTo>
                <a:lnTo>
                  <a:pt x="645" y="127"/>
                </a:lnTo>
                <a:lnTo>
                  <a:pt x="645" y="128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1"/>
                </a:lnTo>
                <a:lnTo>
                  <a:pt x="650" y="131"/>
                </a:lnTo>
                <a:lnTo>
                  <a:pt x="652" y="132"/>
                </a:lnTo>
                <a:lnTo>
                  <a:pt x="653" y="133"/>
                </a:lnTo>
                <a:lnTo>
                  <a:pt x="654" y="135"/>
                </a:lnTo>
                <a:lnTo>
                  <a:pt x="656" y="135"/>
                </a:lnTo>
                <a:lnTo>
                  <a:pt x="656" y="136"/>
                </a:lnTo>
                <a:lnTo>
                  <a:pt x="657" y="137"/>
                </a:lnTo>
                <a:lnTo>
                  <a:pt x="658" y="139"/>
                </a:lnTo>
                <a:lnTo>
                  <a:pt x="660" y="139"/>
                </a:lnTo>
                <a:lnTo>
                  <a:pt x="660" y="140"/>
                </a:lnTo>
                <a:lnTo>
                  <a:pt x="661" y="141"/>
                </a:lnTo>
                <a:lnTo>
                  <a:pt x="662" y="143"/>
                </a:lnTo>
                <a:lnTo>
                  <a:pt x="664" y="143"/>
                </a:lnTo>
                <a:lnTo>
                  <a:pt x="664" y="144"/>
                </a:lnTo>
                <a:lnTo>
                  <a:pt x="665" y="145"/>
                </a:lnTo>
                <a:lnTo>
                  <a:pt x="666" y="146"/>
                </a:lnTo>
                <a:lnTo>
                  <a:pt x="668" y="148"/>
                </a:lnTo>
                <a:lnTo>
                  <a:pt x="669" y="149"/>
                </a:lnTo>
                <a:lnTo>
                  <a:pt x="670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4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8" y="160"/>
                </a:lnTo>
                <a:lnTo>
                  <a:pt x="680" y="160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4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6" y="168"/>
                </a:lnTo>
                <a:lnTo>
                  <a:pt x="686" y="169"/>
                </a:lnTo>
                <a:lnTo>
                  <a:pt x="688" y="170"/>
                </a:lnTo>
                <a:lnTo>
                  <a:pt x="689" y="172"/>
                </a:lnTo>
                <a:lnTo>
                  <a:pt x="690" y="172"/>
                </a:lnTo>
                <a:lnTo>
                  <a:pt x="690" y="173"/>
                </a:lnTo>
                <a:lnTo>
                  <a:pt x="692" y="176"/>
                </a:lnTo>
                <a:lnTo>
                  <a:pt x="693" y="177"/>
                </a:lnTo>
                <a:lnTo>
                  <a:pt x="694" y="178"/>
                </a:lnTo>
                <a:lnTo>
                  <a:pt x="696" y="180"/>
                </a:lnTo>
                <a:lnTo>
                  <a:pt x="697" y="181"/>
                </a:lnTo>
                <a:lnTo>
                  <a:pt x="699" y="184"/>
                </a:lnTo>
                <a:lnTo>
                  <a:pt x="701" y="185"/>
                </a:lnTo>
                <a:lnTo>
                  <a:pt x="702" y="186"/>
                </a:lnTo>
                <a:lnTo>
                  <a:pt x="703" y="188"/>
                </a:lnTo>
                <a:lnTo>
                  <a:pt x="703" y="190"/>
                </a:lnTo>
                <a:lnTo>
                  <a:pt x="705" y="192"/>
                </a:lnTo>
                <a:lnTo>
                  <a:pt x="706" y="193"/>
                </a:lnTo>
                <a:lnTo>
                  <a:pt x="707" y="193"/>
                </a:lnTo>
                <a:lnTo>
                  <a:pt x="709" y="194"/>
                </a:lnTo>
                <a:lnTo>
                  <a:pt x="709" y="196"/>
                </a:lnTo>
                <a:lnTo>
                  <a:pt x="710" y="197"/>
                </a:lnTo>
                <a:lnTo>
                  <a:pt x="711" y="198"/>
                </a:lnTo>
                <a:lnTo>
                  <a:pt x="711" y="200"/>
                </a:lnTo>
                <a:lnTo>
                  <a:pt x="713" y="200"/>
                </a:lnTo>
                <a:lnTo>
                  <a:pt x="713" y="201"/>
                </a:lnTo>
                <a:lnTo>
                  <a:pt x="714" y="202"/>
                </a:lnTo>
                <a:lnTo>
                  <a:pt x="714" y="204"/>
                </a:lnTo>
                <a:lnTo>
                  <a:pt x="715" y="204"/>
                </a:lnTo>
                <a:lnTo>
                  <a:pt x="717" y="205"/>
                </a:lnTo>
                <a:lnTo>
                  <a:pt x="717" y="206"/>
                </a:lnTo>
                <a:lnTo>
                  <a:pt x="718" y="208"/>
                </a:lnTo>
                <a:lnTo>
                  <a:pt x="719" y="209"/>
                </a:lnTo>
                <a:lnTo>
                  <a:pt x="719" y="210"/>
                </a:lnTo>
                <a:lnTo>
                  <a:pt x="721" y="212"/>
                </a:lnTo>
                <a:lnTo>
                  <a:pt x="722" y="213"/>
                </a:lnTo>
                <a:lnTo>
                  <a:pt x="723" y="214"/>
                </a:lnTo>
                <a:lnTo>
                  <a:pt x="723" y="216"/>
                </a:lnTo>
                <a:lnTo>
                  <a:pt x="725" y="217"/>
                </a:lnTo>
                <a:lnTo>
                  <a:pt x="726" y="219"/>
                </a:lnTo>
                <a:lnTo>
                  <a:pt x="727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5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39" y="237"/>
                </a:lnTo>
                <a:lnTo>
                  <a:pt x="741" y="238"/>
                </a:lnTo>
                <a:lnTo>
                  <a:pt x="742" y="239"/>
                </a:lnTo>
                <a:lnTo>
                  <a:pt x="742" y="241"/>
                </a:lnTo>
                <a:lnTo>
                  <a:pt x="743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7" y="249"/>
                </a:lnTo>
                <a:lnTo>
                  <a:pt x="749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3"/>
                </a:lnTo>
                <a:lnTo>
                  <a:pt x="751" y="254"/>
                </a:lnTo>
                <a:lnTo>
                  <a:pt x="753" y="255"/>
                </a:lnTo>
                <a:lnTo>
                  <a:pt x="754" y="257"/>
                </a:lnTo>
                <a:lnTo>
                  <a:pt x="754" y="258"/>
                </a:lnTo>
                <a:lnTo>
                  <a:pt x="755" y="259"/>
                </a:lnTo>
                <a:lnTo>
                  <a:pt x="757" y="261"/>
                </a:lnTo>
                <a:lnTo>
                  <a:pt x="758" y="262"/>
                </a:lnTo>
                <a:lnTo>
                  <a:pt x="759" y="265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3"/>
                </a:lnTo>
                <a:lnTo>
                  <a:pt x="766" y="274"/>
                </a:lnTo>
                <a:lnTo>
                  <a:pt x="767" y="277"/>
                </a:lnTo>
                <a:lnTo>
                  <a:pt x="769" y="278"/>
                </a:lnTo>
                <a:lnTo>
                  <a:pt x="770" y="281"/>
                </a:lnTo>
                <a:lnTo>
                  <a:pt x="771" y="282"/>
                </a:lnTo>
                <a:lnTo>
                  <a:pt x="773" y="283"/>
                </a:lnTo>
                <a:lnTo>
                  <a:pt x="774" y="285"/>
                </a:lnTo>
                <a:lnTo>
                  <a:pt x="775" y="286"/>
                </a:lnTo>
                <a:lnTo>
                  <a:pt x="775" y="287"/>
                </a:lnTo>
                <a:lnTo>
                  <a:pt x="776" y="289"/>
                </a:lnTo>
                <a:lnTo>
                  <a:pt x="778" y="290"/>
                </a:lnTo>
                <a:lnTo>
                  <a:pt x="778" y="291"/>
                </a:lnTo>
                <a:lnTo>
                  <a:pt x="779" y="293"/>
                </a:lnTo>
                <a:lnTo>
                  <a:pt x="780" y="294"/>
                </a:lnTo>
                <a:lnTo>
                  <a:pt x="780" y="295"/>
                </a:lnTo>
                <a:lnTo>
                  <a:pt x="782" y="295"/>
                </a:lnTo>
                <a:lnTo>
                  <a:pt x="782" y="296"/>
                </a:lnTo>
                <a:lnTo>
                  <a:pt x="783" y="298"/>
                </a:lnTo>
                <a:lnTo>
                  <a:pt x="783" y="299"/>
                </a:lnTo>
                <a:lnTo>
                  <a:pt x="784" y="300"/>
                </a:lnTo>
                <a:lnTo>
                  <a:pt x="786" y="302"/>
                </a:lnTo>
                <a:lnTo>
                  <a:pt x="786" y="303"/>
                </a:lnTo>
                <a:lnTo>
                  <a:pt x="787" y="304"/>
                </a:lnTo>
                <a:lnTo>
                  <a:pt x="787" y="306"/>
                </a:lnTo>
                <a:lnTo>
                  <a:pt x="788" y="307"/>
                </a:lnTo>
                <a:lnTo>
                  <a:pt x="788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2" y="315"/>
                </a:lnTo>
                <a:lnTo>
                  <a:pt x="794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8" name="Freeform 13">
            <a:extLst>
              <a:ext uri="{FF2B5EF4-FFF2-40B4-BE49-F238E27FC236}">
                <a16:creationId xmlns:a16="http://schemas.microsoft.com/office/drawing/2014/main" id="{4A8CB66D-5DB0-EC44-B68C-71253EA65A32}"/>
              </a:ext>
            </a:extLst>
          </p:cNvPr>
          <p:cNvSpPr>
            <a:spLocks/>
          </p:cNvSpPr>
          <p:nvPr/>
        </p:nvSpPr>
        <p:spPr bwMode="auto">
          <a:xfrm>
            <a:off x="5765800" y="3198814"/>
            <a:ext cx="630238" cy="250825"/>
          </a:xfrm>
          <a:custGeom>
            <a:avLst/>
            <a:gdLst>
              <a:gd name="T0" fmla="*/ 2147483646 w 794"/>
              <a:gd name="T1" fmla="*/ 2147483646 h 314"/>
              <a:gd name="T2" fmla="*/ 2147483646 w 794"/>
              <a:gd name="T3" fmla="*/ 2147483646 h 314"/>
              <a:gd name="T4" fmla="*/ 2147483646 w 794"/>
              <a:gd name="T5" fmla="*/ 2147483646 h 314"/>
              <a:gd name="T6" fmla="*/ 2147483646 w 794"/>
              <a:gd name="T7" fmla="*/ 2147483646 h 314"/>
              <a:gd name="T8" fmla="*/ 2147483646 w 794"/>
              <a:gd name="T9" fmla="*/ 2147483646 h 314"/>
              <a:gd name="T10" fmla="*/ 2147483646 w 794"/>
              <a:gd name="T11" fmla="*/ 2147483646 h 314"/>
              <a:gd name="T12" fmla="*/ 2147483646 w 794"/>
              <a:gd name="T13" fmla="*/ 2147483646 h 314"/>
              <a:gd name="T14" fmla="*/ 2147483646 w 794"/>
              <a:gd name="T15" fmla="*/ 2147483646 h 314"/>
              <a:gd name="T16" fmla="*/ 2147483646 w 794"/>
              <a:gd name="T17" fmla="*/ 2147483646 h 314"/>
              <a:gd name="T18" fmla="*/ 2147483646 w 794"/>
              <a:gd name="T19" fmla="*/ 2147483646 h 314"/>
              <a:gd name="T20" fmla="*/ 2147483646 w 794"/>
              <a:gd name="T21" fmla="*/ 2147483646 h 314"/>
              <a:gd name="T22" fmla="*/ 2147483646 w 794"/>
              <a:gd name="T23" fmla="*/ 2147483646 h 314"/>
              <a:gd name="T24" fmla="*/ 2147483646 w 794"/>
              <a:gd name="T25" fmla="*/ 2147483646 h 314"/>
              <a:gd name="T26" fmla="*/ 2147483646 w 794"/>
              <a:gd name="T27" fmla="*/ 2147483646 h 314"/>
              <a:gd name="T28" fmla="*/ 2147483646 w 794"/>
              <a:gd name="T29" fmla="*/ 2147483646 h 314"/>
              <a:gd name="T30" fmla="*/ 2147483646 w 794"/>
              <a:gd name="T31" fmla="*/ 2147483646 h 314"/>
              <a:gd name="T32" fmla="*/ 2147483646 w 794"/>
              <a:gd name="T33" fmla="*/ 2147483646 h 314"/>
              <a:gd name="T34" fmla="*/ 2147483646 w 794"/>
              <a:gd name="T35" fmla="*/ 2147483646 h 314"/>
              <a:gd name="T36" fmla="*/ 2147483646 w 794"/>
              <a:gd name="T37" fmla="*/ 2147483646 h 314"/>
              <a:gd name="T38" fmla="*/ 2147483646 w 794"/>
              <a:gd name="T39" fmla="*/ 2147483646 h 314"/>
              <a:gd name="T40" fmla="*/ 2147483646 w 794"/>
              <a:gd name="T41" fmla="*/ 2147483646 h 314"/>
              <a:gd name="T42" fmla="*/ 2147483646 w 794"/>
              <a:gd name="T43" fmla="*/ 2147483646 h 314"/>
              <a:gd name="T44" fmla="*/ 2147483646 w 794"/>
              <a:gd name="T45" fmla="*/ 2147483646 h 314"/>
              <a:gd name="T46" fmla="*/ 2147483646 w 794"/>
              <a:gd name="T47" fmla="*/ 2147483646 h 314"/>
              <a:gd name="T48" fmla="*/ 2147483646 w 794"/>
              <a:gd name="T49" fmla="*/ 2147483646 h 314"/>
              <a:gd name="T50" fmla="*/ 2147483646 w 794"/>
              <a:gd name="T51" fmla="*/ 2147483646 h 314"/>
              <a:gd name="T52" fmla="*/ 2147483646 w 794"/>
              <a:gd name="T53" fmla="*/ 2147483646 h 314"/>
              <a:gd name="T54" fmla="*/ 2147483646 w 794"/>
              <a:gd name="T55" fmla="*/ 2147483646 h 314"/>
              <a:gd name="T56" fmla="*/ 2147483646 w 794"/>
              <a:gd name="T57" fmla="*/ 2147483646 h 314"/>
              <a:gd name="T58" fmla="*/ 2147483646 w 794"/>
              <a:gd name="T59" fmla="*/ 2147483646 h 314"/>
              <a:gd name="T60" fmla="*/ 2147483646 w 794"/>
              <a:gd name="T61" fmla="*/ 2147483646 h 314"/>
              <a:gd name="T62" fmla="*/ 2147483646 w 794"/>
              <a:gd name="T63" fmla="*/ 2147483646 h 314"/>
              <a:gd name="T64" fmla="*/ 2147483646 w 794"/>
              <a:gd name="T65" fmla="*/ 2147483646 h 314"/>
              <a:gd name="T66" fmla="*/ 2147483646 w 794"/>
              <a:gd name="T67" fmla="*/ 2147483646 h 314"/>
              <a:gd name="T68" fmla="*/ 2147483646 w 794"/>
              <a:gd name="T69" fmla="*/ 2147483646 h 314"/>
              <a:gd name="T70" fmla="*/ 2147483646 w 794"/>
              <a:gd name="T71" fmla="*/ 2147483646 h 314"/>
              <a:gd name="T72" fmla="*/ 2147483646 w 794"/>
              <a:gd name="T73" fmla="*/ 2147483646 h 314"/>
              <a:gd name="T74" fmla="*/ 2147483646 w 794"/>
              <a:gd name="T75" fmla="*/ 2147483646 h 314"/>
              <a:gd name="T76" fmla="*/ 2147483646 w 794"/>
              <a:gd name="T77" fmla="*/ 2147483646 h 314"/>
              <a:gd name="T78" fmla="*/ 2147483646 w 794"/>
              <a:gd name="T79" fmla="*/ 2147483646 h 314"/>
              <a:gd name="T80" fmla="*/ 2147483646 w 794"/>
              <a:gd name="T81" fmla="*/ 2147483646 h 314"/>
              <a:gd name="T82" fmla="*/ 2147483646 w 794"/>
              <a:gd name="T83" fmla="*/ 2147483646 h 314"/>
              <a:gd name="T84" fmla="*/ 2147483646 w 794"/>
              <a:gd name="T85" fmla="*/ 2147483646 h 314"/>
              <a:gd name="T86" fmla="*/ 2147483646 w 794"/>
              <a:gd name="T87" fmla="*/ 2147483646 h 314"/>
              <a:gd name="T88" fmla="*/ 2147483646 w 794"/>
              <a:gd name="T89" fmla="*/ 2147483646 h 314"/>
              <a:gd name="T90" fmla="*/ 2147483646 w 794"/>
              <a:gd name="T91" fmla="*/ 2147483646 h 314"/>
              <a:gd name="T92" fmla="*/ 2147483646 w 794"/>
              <a:gd name="T93" fmla="*/ 2147483646 h 314"/>
              <a:gd name="T94" fmla="*/ 2147483646 w 794"/>
              <a:gd name="T95" fmla="*/ 2147483646 h 314"/>
              <a:gd name="T96" fmla="*/ 2147483646 w 794"/>
              <a:gd name="T97" fmla="*/ 2147483646 h 314"/>
              <a:gd name="T98" fmla="*/ 2147483646 w 794"/>
              <a:gd name="T99" fmla="*/ 2147483646 h 314"/>
              <a:gd name="T100" fmla="*/ 2147483646 w 794"/>
              <a:gd name="T101" fmla="*/ 2147483646 h 314"/>
              <a:gd name="T102" fmla="*/ 2147483646 w 794"/>
              <a:gd name="T103" fmla="*/ 2147483646 h 314"/>
              <a:gd name="T104" fmla="*/ 2147483646 w 794"/>
              <a:gd name="T105" fmla="*/ 2147483646 h 314"/>
              <a:gd name="T106" fmla="*/ 2147483646 w 794"/>
              <a:gd name="T107" fmla="*/ 2147483646 h 314"/>
              <a:gd name="T108" fmla="*/ 2147483646 w 794"/>
              <a:gd name="T109" fmla="*/ 2147483646 h 314"/>
              <a:gd name="T110" fmla="*/ 2147483646 w 794"/>
              <a:gd name="T111" fmla="*/ 2147483646 h 314"/>
              <a:gd name="T112" fmla="*/ 2147483646 w 794"/>
              <a:gd name="T113" fmla="*/ 2147483646 h 314"/>
              <a:gd name="T114" fmla="*/ 2147483646 w 794"/>
              <a:gd name="T115" fmla="*/ 2147483646 h 314"/>
              <a:gd name="T116" fmla="*/ 2147483646 w 794"/>
              <a:gd name="T117" fmla="*/ 2147483646 h 314"/>
              <a:gd name="T118" fmla="*/ 2147483646 w 794"/>
              <a:gd name="T119" fmla="*/ 2147483646 h 314"/>
              <a:gd name="T120" fmla="*/ 2147483646 w 794"/>
              <a:gd name="T121" fmla="*/ 2147483646 h 3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4">
                <a:moveTo>
                  <a:pt x="0" y="314"/>
                </a:moveTo>
                <a:lnTo>
                  <a:pt x="31" y="314"/>
                </a:lnTo>
                <a:lnTo>
                  <a:pt x="60" y="314"/>
                </a:lnTo>
                <a:lnTo>
                  <a:pt x="86" y="314"/>
                </a:lnTo>
                <a:lnTo>
                  <a:pt x="110" y="314"/>
                </a:lnTo>
                <a:lnTo>
                  <a:pt x="134" y="314"/>
                </a:lnTo>
                <a:lnTo>
                  <a:pt x="155" y="314"/>
                </a:lnTo>
                <a:lnTo>
                  <a:pt x="175" y="314"/>
                </a:lnTo>
                <a:lnTo>
                  <a:pt x="194" y="314"/>
                </a:lnTo>
                <a:lnTo>
                  <a:pt x="211" y="314"/>
                </a:lnTo>
                <a:lnTo>
                  <a:pt x="227" y="314"/>
                </a:lnTo>
                <a:lnTo>
                  <a:pt x="240" y="314"/>
                </a:lnTo>
                <a:lnTo>
                  <a:pt x="254" y="314"/>
                </a:lnTo>
                <a:lnTo>
                  <a:pt x="265" y="314"/>
                </a:lnTo>
                <a:lnTo>
                  <a:pt x="276" y="314"/>
                </a:lnTo>
                <a:lnTo>
                  <a:pt x="287" y="314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3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3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0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8"/>
                </a:lnTo>
                <a:lnTo>
                  <a:pt x="407" y="308"/>
                </a:lnTo>
                <a:lnTo>
                  <a:pt x="410" y="308"/>
                </a:lnTo>
                <a:lnTo>
                  <a:pt x="411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6"/>
                </a:lnTo>
                <a:lnTo>
                  <a:pt x="418" y="306"/>
                </a:lnTo>
                <a:lnTo>
                  <a:pt x="419" y="306"/>
                </a:lnTo>
                <a:lnTo>
                  <a:pt x="421" y="306"/>
                </a:lnTo>
                <a:lnTo>
                  <a:pt x="422" y="306"/>
                </a:lnTo>
                <a:lnTo>
                  <a:pt x="423" y="306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2"/>
                </a:lnTo>
                <a:lnTo>
                  <a:pt x="437" y="302"/>
                </a:lnTo>
                <a:lnTo>
                  <a:pt x="438" y="302"/>
                </a:lnTo>
                <a:lnTo>
                  <a:pt x="439" y="302"/>
                </a:lnTo>
                <a:lnTo>
                  <a:pt x="441" y="301"/>
                </a:lnTo>
                <a:lnTo>
                  <a:pt x="442" y="301"/>
                </a:lnTo>
                <a:lnTo>
                  <a:pt x="445" y="300"/>
                </a:lnTo>
                <a:lnTo>
                  <a:pt x="446" y="300"/>
                </a:lnTo>
                <a:lnTo>
                  <a:pt x="449" y="298"/>
                </a:lnTo>
                <a:lnTo>
                  <a:pt x="450" y="298"/>
                </a:lnTo>
                <a:lnTo>
                  <a:pt x="453" y="297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4"/>
                </a:lnTo>
                <a:lnTo>
                  <a:pt x="465" y="294"/>
                </a:lnTo>
                <a:lnTo>
                  <a:pt x="466" y="293"/>
                </a:lnTo>
                <a:lnTo>
                  <a:pt x="467" y="293"/>
                </a:lnTo>
                <a:lnTo>
                  <a:pt x="470" y="292"/>
                </a:lnTo>
                <a:lnTo>
                  <a:pt x="471" y="292"/>
                </a:lnTo>
                <a:lnTo>
                  <a:pt x="473" y="292"/>
                </a:lnTo>
                <a:lnTo>
                  <a:pt x="474" y="290"/>
                </a:lnTo>
                <a:lnTo>
                  <a:pt x="475" y="290"/>
                </a:lnTo>
                <a:lnTo>
                  <a:pt x="477" y="290"/>
                </a:lnTo>
                <a:lnTo>
                  <a:pt x="478" y="289"/>
                </a:lnTo>
                <a:lnTo>
                  <a:pt x="479" y="289"/>
                </a:lnTo>
                <a:lnTo>
                  <a:pt x="480" y="289"/>
                </a:lnTo>
                <a:lnTo>
                  <a:pt x="482" y="288"/>
                </a:lnTo>
                <a:lnTo>
                  <a:pt x="483" y="288"/>
                </a:lnTo>
                <a:lnTo>
                  <a:pt x="484" y="286"/>
                </a:lnTo>
                <a:lnTo>
                  <a:pt x="486" y="286"/>
                </a:lnTo>
                <a:lnTo>
                  <a:pt x="487" y="285"/>
                </a:lnTo>
                <a:lnTo>
                  <a:pt x="488" y="285"/>
                </a:lnTo>
                <a:lnTo>
                  <a:pt x="490" y="284"/>
                </a:lnTo>
                <a:lnTo>
                  <a:pt x="491" y="284"/>
                </a:lnTo>
                <a:lnTo>
                  <a:pt x="492" y="282"/>
                </a:lnTo>
                <a:lnTo>
                  <a:pt x="494" y="282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0" y="278"/>
                </a:lnTo>
                <a:lnTo>
                  <a:pt x="503" y="278"/>
                </a:lnTo>
                <a:lnTo>
                  <a:pt x="504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2"/>
                </a:lnTo>
                <a:lnTo>
                  <a:pt x="552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9"/>
                </a:lnTo>
                <a:lnTo>
                  <a:pt x="559" y="248"/>
                </a:lnTo>
                <a:lnTo>
                  <a:pt x="560" y="248"/>
                </a:lnTo>
                <a:lnTo>
                  <a:pt x="561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5" y="244"/>
                </a:lnTo>
                <a:lnTo>
                  <a:pt x="567" y="244"/>
                </a:lnTo>
                <a:lnTo>
                  <a:pt x="567" y="243"/>
                </a:lnTo>
                <a:lnTo>
                  <a:pt x="568" y="243"/>
                </a:lnTo>
                <a:lnTo>
                  <a:pt x="569" y="243"/>
                </a:lnTo>
                <a:lnTo>
                  <a:pt x="569" y="241"/>
                </a:lnTo>
                <a:lnTo>
                  <a:pt x="571" y="241"/>
                </a:lnTo>
                <a:lnTo>
                  <a:pt x="572" y="240"/>
                </a:lnTo>
                <a:lnTo>
                  <a:pt x="573" y="240"/>
                </a:lnTo>
                <a:lnTo>
                  <a:pt x="575" y="239"/>
                </a:lnTo>
                <a:lnTo>
                  <a:pt x="576" y="237"/>
                </a:lnTo>
                <a:lnTo>
                  <a:pt x="577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1" y="235"/>
                </a:lnTo>
                <a:lnTo>
                  <a:pt x="583" y="233"/>
                </a:lnTo>
                <a:lnTo>
                  <a:pt x="585" y="232"/>
                </a:lnTo>
                <a:lnTo>
                  <a:pt x="587" y="231"/>
                </a:lnTo>
                <a:lnTo>
                  <a:pt x="588" y="231"/>
                </a:lnTo>
                <a:lnTo>
                  <a:pt x="589" y="229"/>
                </a:lnTo>
                <a:lnTo>
                  <a:pt x="591" y="228"/>
                </a:lnTo>
                <a:lnTo>
                  <a:pt x="592" y="228"/>
                </a:lnTo>
                <a:lnTo>
                  <a:pt x="593" y="227"/>
                </a:lnTo>
                <a:lnTo>
                  <a:pt x="595" y="225"/>
                </a:lnTo>
                <a:lnTo>
                  <a:pt x="596" y="225"/>
                </a:lnTo>
                <a:lnTo>
                  <a:pt x="597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0"/>
                </a:lnTo>
                <a:lnTo>
                  <a:pt x="604" y="220"/>
                </a:lnTo>
                <a:lnTo>
                  <a:pt x="604" y="219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1"/>
                </a:lnTo>
                <a:lnTo>
                  <a:pt x="616" y="211"/>
                </a:lnTo>
                <a:lnTo>
                  <a:pt x="616" y="209"/>
                </a:lnTo>
                <a:lnTo>
                  <a:pt x="617" y="209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5"/>
                </a:lnTo>
                <a:lnTo>
                  <a:pt x="623" y="205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6" y="203"/>
                </a:lnTo>
                <a:lnTo>
                  <a:pt x="626" y="201"/>
                </a:lnTo>
                <a:lnTo>
                  <a:pt x="628" y="201"/>
                </a:lnTo>
                <a:lnTo>
                  <a:pt x="629" y="200"/>
                </a:lnTo>
                <a:lnTo>
                  <a:pt x="630" y="200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6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4"/>
                </a:lnTo>
                <a:lnTo>
                  <a:pt x="641" y="192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8"/>
                </a:lnTo>
                <a:lnTo>
                  <a:pt x="646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0" y="186"/>
                </a:lnTo>
                <a:lnTo>
                  <a:pt x="652" y="184"/>
                </a:lnTo>
                <a:lnTo>
                  <a:pt x="653" y="183"/>
                </a:lnTo>
                <a:lnTo>
                  <a:pt x="654" y="182"/>
                </a:lnTo>
                <a:lnTo>
                  <a:pt x="656" y="180"/>
                </a:lnTo>
                <a:lnTo>
                  <a:pt x="657" y="179"/>
                </a:lnTo>
                <a:lnTo>
                  <a:pt x="658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2" y="174"/>
                </a:lnTo>
                <a:lnTo>
                  <a:pt x="664" y="172"/>
                </a:lnTo>
                <a:lnTo>
                  <a:pt x="665" y="171"/>
                </a:lnTo>
                <a:lnTo>
                  <a:pt x="666" y="168"/>
                </a:lnTo>
                <a:lnTo>
                  <a:pt x="668" y="167"/>
                </a:lnTo>
                <a:lnTo>
                  <a:pt x="669" y="167"/>
                </a:lnTo>
                <a:lnTo>
                  <a:pt x="670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4" y="160"/>
                </a:lnTo>
                <a:lnTo>
                  <a:pt x="676" y="160"/>
                </a:lnTo>
                <a:lnTo>
                  <a:pt x="676" y="159"/>
                </a:lnTo>
                <a:lnTo>
                  <a:pt x="677" y="158"/>
                </a:lnTo>
                <a:lnTo>
                  <a:pt x="678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4"/>
                </a:lnTo>
                <a:lnTo>
                  <a:pt x="682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6" y="148"/>
                </a:lnTo>
                <a:lnTo>
                  <a:pt x="686" y="147"/>
                </a:lnTo>
                <a:lnTo>
                  <a:pt x="688" y="146"/>
                </a:lnTo>
                <a:lnTo>
                  <a:pt x="689" y="144"/>
                </a:lnTo>
                <a:lnTo>
                  <a:pt x="690" y="143"/>
                </a:lnTo>
                <a:lnTo>
                  <a:pt x="690" y="142"/>
                </a:lnTo>
                <a:lnTo>
                  <a:pt x="692" y="140"/>
                </a:lnTo>
                <a:lnTo>
                  <a:pt x="693" y="139"/>
                </a:lnTo>
                <a:lnTo>
                  <a:pt x="694" y="138"/>
                </a:lnTo>
                <a:lnTo>
                  <a:pt x="696" y="136"/>
                </a:lnTo>
                <a:lnTo>
                  <a:pt x="697" y="134"/>
                </a:lnTo>
                <a:lnTo>
                  <a:pt x="699" y="132"/>
                </a:lnTo>
                <a:lnTo>
                  <a:pt x="701" y="131"/>
                </a:lnTo>
                <a:lnTo>
                  <a:pt x="702" y="128"/>
                </a:lnTo>
                <a:lnTo>
                  <a:pt x="703" y="127"/>
                </a:lnTo>
                <a:lnTo>
                  <a:pt x="703" y="126"/>
                </a:lnTo>
                <a:lnTo>
                  <a:pt x="705" y="125"/>
                </a:lnTo>
                <a:lnTo>
                  <a:pt x="706" y="123"/>
                </a:lnTo>
                <a:lnTo>
                  <a:pt x="707" y="122"/>
                </a:lnTo>
                <a:lnTo>
                  <a:pt x="709" y="121"/>
                </a:lnTo>
                <a:lnTo>
                  <a:pt x="710" y="119"/>
                </a:lnTo>
                <a:lnTo>
                  <a:pt x="711" y="118"/>
                </a:lnTo>
                <a:lnTo>
                  <a:pt x="711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5" y="111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19" y="107"/>
                </a:lnTo>
                <a:lnTo>
                  <a:pt x="719" y="106"/>
                </a:lnTo>
                <a:lnTo>
                  <a:pt x="721" y="105"/>
                </a:lnTo>
                <a:lnTo>
                  <a:pt x="722" y="103"/>
                </a:lnTo>
                <a:lnTo>
                  <a:pt x="723" y="102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5"/>
                </a:lnTo>
                <a:lnTo>
                  <a:pt x="729" y="93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39" y="79"/>
                </a:lnTo>
                <a:lnTo>
                  <a:pt x="741" y="77"/>
                </a:lnTo>
                <a:lnTo>
                  <a:pt x="742" y="75"/>
                </a:lnTo>
                <a:lnTo>
                  <a:pt x="742" y="74"/>
                </a:lnTo>
                <a:lnTo>
                  <a:pt x="743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7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1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5" y="57"/>
                </a:lnTo>
                <a:lnTo>
                  <a:pt x="757" y="55"/>
                </a:lnTo>
                <a:lnTo>
                  <a:pt x="758" y="54"/>
                </a:lnTo>
                <a:lnTo>
                  <a:pt x="759" y="51"/>
                </a:lnTo>
                <a:lnTo>
                  <a:pt x="761" y="50"/>
                </a:lnTo>
                <a:lnTo>
                  <a:pt x="762" y="48"/>
                </a:lnTo>
                <a:lnTo>
                  <a:pt x="763" y="46"/>
                </a:lnTo>
                <a:lnTo>
                  <a:pt x="765" y="44"/>
                </a:lnTo>
                <a:lnTo>
                  <a:pt x="766" y="42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4"/>
                </a:lnTo>
                <a:lnTo>
                  <a:pt x="773" y="33"/>
                </a:lnTo>
                <a:lnTo>
                  <a:pt x="774" y="32"/>
                </a:lnTo>
                <a:lnTo>
                  <a:pt x="775" y="30"/>
                </a:lnTo>
                <a:lnTo>
                  <a:pt x="775" y="29"/>
                </a:lnTo>
                <a:lnTo>
                  <a:pt x="776" y="28"/>
                </a:lnTo>
                <a:lnTo>
                  <a:pt x="778" y="26"/>
                </a:lnTo>
                <a:lnTo>
                  <a:pt x="778" y="25"/>
                </a:lnTo>
                <a:lnTo>
                  <a:pt x="779" y="24"/>
                </a:lnTo>
                <a:lnTo>
                  <a:pt x="780" y="22"/>
                </a:lnTo>
                <a:lnTo>
                  <a:pt x="780" y="21"/>
                </a:lnTo>
                <a:lnTo>
                  <a:pt x="782" y="20"/>
                </a:lnTo>
                <a:lnTo>
                  <a:pt x="783" y="18"/>
                </a:lnTo>
                <a:lnTo>
                  <a:pt x="783" y="17"/>
                </a:lnTo>
                <a:lnTo>
                  <a:pt x="784" y="16"/>
                </a:lnTo>
                <a:lnTo>
                  <a:pt x="786" y="14"/>
                </a:lnTo>
                <a:lnTo>
                  <a:pt x="786" y="13"/>
                </a:lnTo>
                <a:lnTo>
                  <a:pt x="787" y="12"/>
                </a:lnTo>
                <a:lnTo>
                  <a:pt x="787" y="10"/>
                </a:lnTo>
                <a:lnTo>
                  <a:pt x="788" y="9"/>
                </a:lnTo>
                <a:lnTo>
                  <a:pt x="788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2" y="1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9" name="Freeform 14">
            <a:extLst>
              <a:ext uri="{FF2B5EF4-FFF2-40B4-BE49-F238E27FC236}">
                <a16:creationId xmlns:a16="http://schemas.microsoft.com/office/drawing/2014/main" id="{44ACB350-B850-0B48-B5A5-6C47ED15D047}"/>
              </a:ext>
            </a:extLst>
          </p:cNvPr>
          <p:cNvSpPr>
            <a:spLocks/>
          </p:cNvSpPr>
          <p:nvPr/>
        </p:nvSpPr>
        <p:spPr bwMode="auto">
          <a:xfrm>
            <a:off x="5759451" y="2947989"/>
            <a:ext cx="74613" cy="250825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8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11"/>
                </a:lnTo>
                <a:lnTo>
                  <a:pt x="8" y="14"/>
                </a:lnTo>
                <a:lnTo>
                  <a:pt x="9" y="16"/>
                </a:lnTo>
                <a:lnTo>
                  <a:pt x="11" y="19"/>
                </a:lnTo>
                <a:lnTo>
                  <a:pt x="12" y="22"/>
                </a:lnTo>
                <a:lnTo>
                  <a:pt x="13" y="23"/>
                </a:lnTo>
                <a:lnTo>
                  <a:pt x="15" y="26"/>
                </a:lnTo>
                <a:lnTo>
                  <a:pt x="15" y="27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9" y="34"/>
                </a:lnTo>
                <a:lnTo>
                  <a:pt x="20" y="35"/>
                </a:lnTo>
                <a:lnTo>
                  <a:pt x="20" y="36"/>
                </a:lnTo>
                <a:lnTo>
                  <a:pt x="21" y="38"/>
                </a:lnTo>
                <a:lnTo>
                  <a:pt x="21" y="39"/>
                </a:lnTo>
                <a:lnTo>
                  <a:pt x="23" y="40"/>
                </a:lnTo>
                <a:lnTo>
                  <a:pt x="23" y="42"/>
                </a:lnTo>
                <a:lnTo>
                  <a:pt x="24" y="43"/>
                </a:lnTo>
                <a:lnTo>
                  <a:pt x="24" y="44"/>
                </a:lnTo>
                <a:lnTo>
                  <a:pt x="24" y="46"/>
                </a:lnTo>
                <a:lnTo>
                  <a:pt x="25" y="47"/>
                </a:lnTo>
                <a:lnTo>
                  <a:pt x="25" y="48"/>
                </a:lnTo>
                <a:lnTo>
                  <a:pt x="27" y="50"/>
                </a:lnTo>
                <a:lnTo>
                  <a:pt x="27" y="51"/>
                </a:lnTo>
                <a:lnTo>
                  <a:pt x="28" y="52"/>
                </a:lnTo>
                <a:lnTo>
                  <a:pt x="28" y="54"/>
                </a:lnTo>
                <a:lnTo>
                  <a:pt x="29" y="55"/>
                </a:lnTo>
                <a:lnTo>
                  <a:pt x="29" y="58"/>
                </a:lnTo>
                <a:lnTo>
                  <a:pt x="31" y="59"/>
                </a:lnTo>
                <a:lnTo>
                  <a:pt x="31" y="60"/>
                </a:lnTo>
                <a:lnTo>
                  <a:pt x="32" y="63"/>
                </a:lnTo>
                <a:lnTo>
                  <a:pt x="32" y="64"/>
                </a:lnTo>
                <a:lnTo>
                  <a:pt x="33" y="66"/>
                </a:lnTo>
                <a:lnTo>
                  <a:pt x="33" y="67"/>
                </a:lnTo>
                <a:lnTo>
                  <a:pt x="35" y="68"/>
                </a:lnTo>
                <a:lnTo>
                  <a:pt x="35" y="69"/>
                </a:lnTo>
                <a:lnTo>
                  <a:pt x="35" y="71"/>
                </a:lnTo>
                <a:lnTo>
                  <a:pt x="36" y="72"/>
                </a:lnTo>
                <a:lnTo>
                  <a:pt x="36" y="73"/>
                </a:lnTo>
                <a:lnTo>
                  <a:pt x="36" y="75"/>
                </a:lnTo>
                <a:lnTo>
                  <a:pt x="37" y="75"/>
                </a:lnTo>
                <a:lnTo>
                  <a:pt x="37" y="76"/>
                </a:lnTo>
                <a:lnTo>
                  <a:pt x="37" y="77"/>
                </a:lnTo>
                <a:lnTo>
                  <a:pt x="39" y="79"/>
                </a:lnTo>
                <a:lnTo>
                  <a:pt x="39" y="80"/>
                </a:lnTo>
                <a:lnTo>
                  <a:pt x="40" y="81"/>
                </a:lnTo>
                <a:lnTo>
                  <a:pt x="40" y="83"/>
                </a:lnTo>
                <a:lnTo>
                  <a:pt x="40" y="84"/>
                </a:lnTo>
                <a:lnTo>
                  <a:pt x="41" y="85"/>
                </a:lnTo>
                <a:lnTo>
                  <a:pt x="41" y="87"/>
                </a:lnTo>
                <a:lnTo>
                  <a:pt x="41" y="88"/>
                </a:lnTo>
                <a:lnTo>
                  <a:pt x="43" y="89"/>
                </a:lnTo>
                <a:lnTo>
                  <a:pt x="43" y="91"/>
                </a:lnTo>
                <a:lnTo>
                  <a:pt x="43" y="92"/>
                </a:lnTo>
                <a:lnTo>
                  <a:pt x="44" y="93"/>
                </a:lnTo>
                <a:lnTo>
                  <a:pt x="44" y="95"/>
                </a:lnTo>
                <a:lnTo>
                  <a:pt x="45" y="97"/>
                </a:lnTo>
                <a:lnTo>
                  <a:pt x="45" y="99"/>
                </a:lnTo>
                <a:lnTo>
                  <a:pt x="46" y="101"/>
                </a:lnTo>
                <a:lnTo>
                  <a:pt x="48" y="103"/>
                </a:lnTo>
                <a:lnTo>
                  <a:pt x="48" y="105"/>
                </a:lnTo>
                <a:lnTo>
                  <a:pt x="49" y="107"/>
                </a:lnTo>
                <a:lnTo>
                  <a:pt x="49" y="109"/>
                </a:lnTo>
                <a:lnTo>
                  <a:pt x="50" y="111"/>
                </a:lnTo>
                <a:lnTo>
                  <a:pt x="52" y="113"/>
                </a:lnTo>
                <a:lnTo>
                  <a:pt x="52" y="115"/>
                </a:lnTo>
                <a:lnTo>
                  <a:pt x="52" y="116"/>
                </a:lnTo>
                <a:lnTo>
                  <a:pt x="53" y="117"/>
                </a:lnTo>
                <a:lnTo>
                  <a:pt x="53" y="119"/>
                </a:lnTo>
                <a:lnTo>
                  <a:pt x="54" y="120"/>
                </a:lnTo>
                <a:lnTo>
                  <a:pt x="54" y="121"/>
                </a:lnTo>
                <a:lnTo>
                  <a:pt x="54" y="123"/>
                </a:lnTo>
                <a:lnTo>
                  <a:pt x="56" y="124"/>
                </a:lnTo>
                <a:lnTo>
                  <a:pt x="56" y="125"/>
                </a:lnTo>
                <a:lnTo>
                  <a:pt x="57" y="127"/>
                </a:lnTo>
                <a:lnTo>
                  <a:pt x="57" y="128"/>
                </a:lnTo>
                <a:lnTo>
                  <a:pt x="57" y="129"/>
                </a:lnTo>
                <a:lnTo>
                  <a:pt x="57" y="131"/>
                </a:lnTo>
                <a:lnTo>
                  <a:pt x="58" y="132"/>
                </a:lnTo>
                <a:lnTo>
                  <a:pt x="58" y="133"/>
                </a:lnTo>
                <a:lnTo>
                  <a:pt x="58" y="135"/>
                </a:lnTo>
                <a:lnTo>
                  <a:pt x="60" y="136"/>
                </a:lnTo>
                <a:lnTo>
                  <a:pt x="60" y="137"/>
                </a:lnTo>
                <a:lnTo>
                  <a:pt x="60" y="139"/>
                </a:lnTo>
                <a:lnTo>
                  <a:pt x="61" y="140"/>
                </a:lnTo>
                <a:lnTo>
                  <a:pt x="61" y="141"/>
                </a:lnTo>
                <a:lnTo>
                  <a:pt x="61" y="143"/>
                </a:lnTo>
                <a:lnTo>
                  <a:pt x="62" y="145"/>
                </a:lnTo>
                <a:lnTo>
                  <a:pt x="62" y="146"/>
                </a:lnTo>
                <a:lnTo>
                  <a:pt x="64" y="149"/>
                </a:lnTo>
                <a:lnTo>
                  <a:pt x="64" y="150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8"/>
                </a:lnTo>
                <a:lnTo>
                  <a:pt x="68" y="161"/>
                </a:lnTo>
                <a:lnTo>
                  <a:pt x="68" y="162"/>
                </a:lnTo>
                <a:lnTo>
                  <a:pt x="68" y="164"/>
                </a:lnTo>
                <a:lnTo>
                  <a:pt x="69" y="165"/>
                </a:lnTo>
                <a:lnTo>
                  <a:pt x="69" y="166"/>
                </a:lnTo>
                <a:lnTo>
                  <a:pt x="69" y="168"/>
                </a:lnTo>
                <a:lnTo>
                  <a:pt x="70" y="169"/>
                </a:lnTo>
                <a:lnTo>
                  <a:pt x="70" y="170"/>
                </a:lnTo>
                <a:lnTo>
                  <a:pt x="70" y="172"/>
                </a:lnTo>
                <a:lnTo>
                  <a:pt x="70" y="173"/>
                </a:lnTo>
                <a:lnTo>
                  <a:pt x="72" y="174"/>
                </a:lnTo>
                <a:lnTo>
                  <a:pt x="72" y="176"/>
                </a:lnTo>
                <a:lnTo>
                  <a:pt x="72" y="177"/>
                </a:lnTo>
                <a:lnTo>
                  <a:pt x="73" y="178"/>
                </a:lnTo>
                <a:lnTo>
                  <a:pt x="73" y="180"/>
                </a:lnTo>
                <a:lnTo>
                  <a:pt x="73" y="181"/>
                </a:lnTo>
                <a:lnTo>
                  <a:pt x="74" y="182"/>
                </a:lnTo>
                <a:lnTo>
                  <a:pt x="74" y="184"/>
                </a:lnTo>
                <a:lnTo>
                  <a:pt x="74" y="185"/>
                </a:lnTo>
                <a:lnTo>
                  <a:pt x="74" y="186"/>
                </a:lnTo>
                <a:lnTo>
                  <a:pt x="76" y="188"/>
                </a:lnTo>
                <a:lnTo>
                  <a:pt x="76" y="189"/>
                </a:lnTo>
                <a:lnTo>
                  <a:pt x="77" y="192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200"/>
                </a:lnTo>
                <a:lnTo>
                  <a:pt x="80" y="201"/>
                </a:lnTo>
                <a:lnTo>
                  <a:pt x="80" y="204"/>
                </a:lnTo>
                <a:lnTo>
                  <a:pt x="81" y="205"/>
                </a:lnTo>
                <a:lnTo>
                  <a:pt x="81" y="208"/>
                </a:lnTo>
                <a:lnTo>
                  <a:pt x="82" y="209"/>
                </a:lnTo>
                <a:lnTo>
                  <a:pt x="82" y="210"/>
                </a:lnTo>
                <a:lnTo>
                  <a:pt x="82" y="212"/>
                </a:lnTo>
                <a:lnTo>
                  <a:pt x="84" y="213"/>
                </a:lnTo>
                <a:lnTo>
                  <a:pt x="84" y="214"/>
                </a:lnTo>
                <a:lnTo>
                  <a:pt x="84" y="216"/>
                </a:lnTo>
                <a:lnTo>
                  <a:pt x="85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8" y="231"/>
                </a:lnTo>
                <a:lnTo>
                  <a:pt x="88" y="233"/>
                </a:lnTo>
                <a:lnTo>
                  <a:pt x="88" y="234"/>
                </a:lnTo>
                <a:lnTo>
                  <a:pt x="88" y="235"/>
                </a:lnTo>
                <a:lnTo>
                  <a:pt x="88" y="237"/>
                </a:lnTo>
                <a:lnTo>
                  <a:pt x="88" y="238"/>
                </a:lnTo>
                <a:lnTo>
                  <a:pt x="88" y="241"/>
                </a:lnTo>
                <a:lnTo>
                  <a:pt x="88" y="242"/>
                </a:lnTo>
                <a:lnTo>
                  <a:pt x="88" y="243"/>
                </a:lnTo>
                <a:lnTo>
                  <a:pt x="89" y="246"/>
                </a:lnTo>
                <a:lnTo>
                  <a:pt x="89" y="247"/>
                </a:lnTo>
                <a:lnTo>
                  <a:pt x="89" y="249"/>
                </a:lnTo>
                <a:lnTo>
                  <a:pt x="89" y="251"/>
                </a:lnTo>
                <a:lnTo>
                  <a:pt x="89" y="253"/>
                </a:lnTo>
                <a:lnTo>
                  <a:pt x="89" y="254"/>
                </a:lnTo>
                <a:lnTo>
                  <a:pt x="89" y="255"/>
                </a:lnTo>
                <a:lnTo>
                  <a:pt x="89" y="257"/>
                </a:lnTo>
                <a:lnTo>
                  <a:pt x="89" y="258"/>
                </a:lnTo>
                <a:lnTo>
                  <a:pt x="89" y="259"/>
                </a:lnTo>
                <a:lnTo>
                  <a:pt x="89" y="261"/>
                </a:lnTo>
                <a:lnTo>
                  <a:pt x="90" y="261"/>
                </a:lnTo>
                <a:lnTo>
                  <a:pt x="90" y="262"/>
                </a:lnTo>
                <a:lnTo>
                  <a:pt x="90" y="263"/>
                </a:lnTo>
                <a:lnTo>
                  <a:pt x="90" y="265"/>
                </a:lnTo>
                <a:lnTo>
                  <a:pt x="90" y="266"/>
                </a:lnTo>
                <a:lnTo>
                  <a:pt x="90" y="267"/>
                </a:lnTo>
                <a:lnTo>
                  <a:pt x="90" y="269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3"/>
                </a:lnTo>
                <a:lnTo>
                  <a:pt x="92" y="274"/>
                </a:lnTo>
                <a:lnTo>
                  <a:pt x="92" y="275"/>
                </a:lnTo>
                <a:lnTo>
                  <a:pt x="92" y="277"/>
                </a:lnTo>
                <a:lnTo>
                  <a:pt x="93" y="278"/>
                </a:lnTo>
                <a:lnTo>
                  <a:pt x="93" y="279"/>
                </a:lnTo>
                <a:lnTo>
                  <a:pt x="93" y="281"/>
                </a:lnTo>
                <a:lnTo>
                  <a:pt x="93" y="282"/>
                </a:lnTo>
                <a:lnTo>
                  <a:pt x="93" y="283"/>
                </a:lnTo>
                <a:lnTo>
                  <a:pt x="94" y="285"/>
                </a:lnTo>
                <a:lnTo>
                  <a:pt x="94" y="286"/>
                </a:lnTo>
                <a:lnTo>
                  <a:pt x="94" y="287"/>
                </a:lnTo>
                <a:lnTo>
                  <a:pt x="94" y="289"/>
                </a:lnTo>
                <a:lnTo>
                  <a:pt x="94" y="290"/>
                </a:lnTo>
                <a:lnTo>
                  <a:pt x="94" y="291"/>
                </a:lnTo>
                <a:lnTo>
                  <a:pt x="94" y="293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2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0" name="Freeform 15">
            <a:extLst>
              <a:ext uri="{FF2B5EF4-FFF2-40B4-BE49-F238E27FC236}">
                <a16:creationId xmlns:a16="http://schemas.microsoft.com/office/drawing/2014/main" id="{876AC2A0-1338-FD4B-B55E-E5D6B09A80CE}"/>
              </a:ext>
            </a:extLst>
          </p:cNvPr>
          <p:cNvSpPr>
            <a:spLocks/>
          </p:cNvSpPr>
          <p:nvPr/>
        </p:nvSpPr>
        <p:spPr bwMode="auto">
          <a:xfrm>
            <a:off x="5759451" y="3198814"/>
            <a:ext cx="74613" cy="250825"/>
          </a:xfrm>
          <a:custGeom>
            <a:avLst/>
            <a:gdLst>
              <a:gd name="T0" fmla="*/ 2147483646 w 94"/>
              <a:gd name="T1" fmla="*/ 2147483646 h 316"/>
              <a:gd name="T2" fmla="*/ 2147483646 w 94"/>
              <a:gd name="T3" fmla="*/ 2147483646 h 316"/>
              <a:gd name="T4" fmla="*/ 2147483646 w 94"/>
              <a:gd name="T5" fmla="*/ 2147483646 h 316"/>
              <a:gd name="T6" fmla="*/ 2147483646 w 94"/>
              <a:gd name="T7" fmla="*/ 2147483646 h 316"/>
              <a:gd name="T8" fmla="*/ 2147483646 w 94"/>
              <a:gd name="T9" fmla="*/ 2147483646 h 316"/>
              <a:gd name="T10" fmla="*/ 2147483646 w 94"/>
              <a:gd name="T11" fmla="*/ 2147483646 h 316"/>
              <a:gd name="T12" fmla="*/ 2147483646 w 94"/>
              <a:gd name="T13" fmla="*/ 2147483646 h 316"/>
              <a:gd name="T14" fmla="*/ 2147483646 w 94"/>
              <a:gd name="T15" fmla="*/ 2147483646 h 316"/>
              <a:gd name="T16" fmla="*/ 2147483646 w 94"/>
              <a:gd name="T17" fmla="*/ 2147483646 h 316"/>
              <a:gd name="T18" fmla="*/ 2147483646 w 94"/>
              <a:gd name="T19" fmla="*/ 2147483646 h 316"/>
              <a:gd name="T20" fmla="*/ 2147483646 w 94"/>
              <a:gd name="T21" fmla="*/ 2147483646 h 316"/>
              <a:gd name="T22" fmla="*/ 2147483646 w 94"/>
              <a:gd name="T23" fmla="*/ 2147483646 h 316"/>
              <a:gd name="T24" fmla="*/ 2147483646 w 94"/>
              <a:gd name="T25" fmla="*/ 2147483646 h 316"/>
              <a:gd name="T26" fmla="*/ 2147483646 w 94"/>
              <a:gd name="T27" fmla="*/ 2147483646 h 316"/>
              <a:gd name="T28" fmla="*/ 2147483646 w 94"/>
              <a:gd name="T29" fmla="*/ 2147483646 h 316"/>
              <a:gd name="T30" fmla="*/ 2147483646 w 94"/>
              <a:gd name="T31" fmla="*/ 2147483646 h 316"/>
              <a:gd name="T32" fmla="*/ 2147483646 w 94"/>
              <a:gd name="T33" fmla="*/ 2147483646 h 316"/>
              <a:gd name="T34" fmla="*/ 2147483646 w 94"/>
              <a:gd name="T35" fmla="*/ 2147483646 h 316"/>
              <a:gd name="T36" fmla="*/ 2147483646 w 94"/>
              <a:gd name="T37" fmla="*/ 2147483646 h 316"/>
              <a:gd name="T38" fmla="*/ 2147483646 w 94"/>
              <a:gd name="T39" fmla="*/ 2147483646 h 316"/>
              <a:gd name="T40" fmla="*/ 2147483646 w 94"/>
              <a:gd name="T41" fmla="*/ 2147483646 h 316"/>
              <a:gd name="T42" fmla="*/ 2147483646 w 94"/>
              <a:gd name="T43" fmla="*/ 2147483646 h 316"/>
              <a:gd name="T44" fmla="*/ 2147483646 w 94"/>
              <a:gd name="T45" fmla="*/ 2147483646 h 316"/>
              <a:gd name="T46" fmla="*/ 2147483646 w 94"/>
              <a:gd name="T47" fmla="*/ 2147483646 h 316"/>
              <a:gd name="T48" fmla="*/ 2147483646 w 94"/>
              <a:gd name="T49" fmla="*/ 2147483646 h 316"/>
              <a:gd name="T50" fmla="*/ 2147483646 w 94"/>
              <a:gd name="T51" fmla="*/ 2147483646 h 316"/>
              <a:gd name="T52" fmla="*/ 2147483646 w 94"/>
              <a:gd name="T53" fmla="*/ 2147483646 h 316"/>
              <a:gd name="T54" fmla="*/ 2147483646 w 94"/>
              <a:gd name="T55" fmla="*/ 2147483646 h 316"/>
              <a:gd name="T56" fmla="*/ 2147483646 w 94"/>
              <a:gd name="T57" fmla="*/ 2147483646 h 316"/>
              <a:gd name="T58" fmla="*/ 2147483646 w 94"/>
              <a:gd name="T59" fmla="*/ 2147483646 h 316"/>
              <a:gd name="T60" fmla="*/ 2147483646 w 94"/>
              <a:gd name="T61" fmla="*/ 2147483646 h 316"/>
              <a:gd name="T62" fmla="*/ 2147483646 w 94"/>
              <a:gd name="T63" fmla="*/ 2147483646 h 316"/>
              <a:gd name="T64" fmla="*/ 2147483646 w 94"/>
              <a:gd name="T65" fmla="*/ 2147483646 h 316"/>
              <a:gd name="T66" fmla="*/ 2147483646 w 94"/>
              <a:gd name="T67" fmla="*/ 2147483646 h 316"/>
              <a:gd name="T68" fmla="*/ 2147483646 w 94"/>
              <a:gd name="T69" fmla="*/ 2147483646 h 316"/>
              <a:gd name="T70" fmla="*/ 2147483646 w 94"/>
              <a:gd name="T71" fmla="*/ 2147483646 h 316"/>
              <a:gd name="T72" fmla="*/ 2147483646 w 94"/>
              <a:gd name="T73" fmla="*/ 2147483646 h 316"/>
              <a:gd name="T74" fmla="*/ 2147483646 w 94"/>
              <a:gd name="T75" fmla="*/ 2147483646 h 316"/>
              <a:gd name="T76" fmla="*/ 2147483646 w 94"/>
              <a:gd name="T77" fmla="*/ 2147483646 h 316"/>
              <a:gd name="T78" fmla="*/ 2147483646 w 94"/>
              <a:gd name="T79" fmla="*/ 2147483646 h 316"/>
              <a:gd name="T80" fmla="*/ 2147483646 w 94"/>
              <a:gd name="T81" fmla="*/ 2147483646 h 316"/>
              <a:gd name="T82" fmla="*/ 2147483646 w 94"/>
              <a:gd name="T83" fmla="*/ 2147483646 h 316"/>
              <a:gd name="T84" fmla="*/ 2147483646 w 94"/>
              <a:gd name="T85" fmla="*/ 2147483646 h 316"/>
              <a:gd name="T86" fmla="*/ 2147483646 w 94"/>
              <a:gd name="T87" fmla="*/ 2147483646 h 316"/>
              <a:gd name="T88" fmla="*/ 2147483646 w 94"/>
              <a:gd name="T89" fmla="*/ 2147483646 h 316"/>
              <a:gd name="T90" fmla="*/ 2147483646 w 94"/>
              <a:gd name="T91" fmla="*/ 2147483646 h 316"/>
              <a:gd name="T92" fmla="*/ 2147483646 w 94"/>
              <a:gd name="T93" fmla="*/ 2147483646 h 316"/>
              <a:gd name="T94" fmla="*/ 2147483646 w 94"/>
              <a:gd name="T95" fmla="*/ 2147483646 h 316"/>
              <a:gd name="T96" fmla="*/ 2147483646 w 94"/>
              <a:gd name="T97" fmla="*/ 2147483646 h 316"/>
              <a:gd name="T98" fmla="*/ 2147483646 w 94"/>
              <a:gd name="T99" fmla="*/ 2147483646 h 316"/>
              <a:gd name="T100" fmla="*/ 2147483646 w 94"/>
              <a:gd name="T101" fmla="*/ 2147483646 h 316"/>
              <a:gd name="T102" fmla="*/ 2147483646 w 94"/>
              <a:gd name="T103" fmla="*/ 2147483646 h 316"/>
              <a:gd name="T104" fmla="*/ 2147483646 w 94"/>
              <a:gd name="T105" fmla="*/ 2147483646 h 316"/>
              <a:gd name="T106" fmla="*/ 2147483646 w 94"/>
              <a:gd name="T107" fmla="*/ 2147483646 h 316"/>
              <a:gd name="T108" fmla="*/ 2147483646 w 94"/>
              <a:gd name="T109" fmla="*/ 2147483646 h 316"/>
              <a:gd name="T110" fmla="*/ 2147483646 w 94"/>
              <a:gd name="T111" fmla="*/ 2147483646 h 316"/>
              <a:gd name="T112" fmla="*/ 2147483646 w 94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6">
                <a:moveTo>
                  <a:pt x="0" y="316"/>
                </a:moveTo>
                <a:lnTo>
                  <a:pt x="3" y="314"/>
                </a:lnTo>
                <a:lnTo>
                  <a:pt x="4" y="310"/>
                </a:lnTo>
                <a:lnTo>
                  <a:pt x="5" y="307"/>
                </a:lnTo>
                <a:lnTo>
                  <a:pt x="8" y="304"/>
                </a:lnTo>
                <a:lnTo>
                  <a:pt x="9" y="302"/>
                </a:lnTo>
                <a:lnTo>
                  <a:pt x="11" y="299"/>
                </a:lnTo>
                <a:lnTo>
                  <a:pt x="12" y="296"/>
                </a:lnTo>
                <a:lnTo>
                  <a:pt x="13" y="295"/>
                </a:lnTo>
                <a:lnTo>
                  <a:pt x="15" y="292"/>
                </a:lnTo>
                <a:lnTo>
                  <a:pt x="15" y="291"/>
                </a:lnTo>
                <a:lnTo>
                  <a:pt x="16" y="288"/>
                </a:lnTo>
                <a:lnTo>
                  <a:pt x="17" y="287"/>
                </a:lnTo>
                <a:lnTo>
                  <a:pt x="17" y="286"/>
                </a:lnTo>
                <a:lnTo>
                  <a:pt x="19" y="284"/>
                </a:lnTo>
                <a:lnTo>
                  <a:pt x="20" y="283"/>
                </a:lnTo>
                <a:lnTo>
                  <a:pt x="20" y="282"/>
                </a:lnTo>
                <a:lnTo>
                  <a:pt x="21" y="280"/>
                </a:lnTo>
                <a:lnTo>
                  <a:pt x="21" y="279"/>
                </a:lnTo>
                <a:lnTo>
                  <a:pt x="23" y="278"/>
                </a:lnTo>
                <a:lnTo>
                  <a:pt x="23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7" y="269"/>
                </a:lnTo>
                <a:lnTo>
                  <a:pt x="27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5" y="250"/>
                </a:lnTo>
                <a:lnTo>
                  <a:pt x="35" y="249"/>
                </a:lnTo>
                <a:lnTo>
                  <a:pt x="35" y="247"/>
                </a:lnTo>
                <a:lnTo>
                  <a:pt x="36" y="246"/>
                </a:lnTo>
                <a:lnTo>
                  <a:pt x="36" y="245"/>
                </a:lnTo>
                <a:lnTo>
                  <a:pt x="36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9" y="239"/>
                </a:lnTo>
                <a:lnTo>
                  <a:pt x="39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3"/>
                </a:lnTo>
                <a:lnTo>
                  <a:pt x="41" y="231"/>
                </a:lnTo>
                <a:lnTo>
                  <a:pt x="41" y="230"/>
                </a:lnTo>
                <a:lnTo>
                  <a:pt x="43" y="229"/>
                </a:lnTo>
                <a:lnTo>
                  <a:pt x="43" y="227"/>
                </a:lnTo>
                <a:lnTo>
                  <a:pt x="43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0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3"/>
                </a:lnTo>
                <a:lnTo>
                  <a:pt x="52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6" y="194"/>
                </a:lnTo>
                <a:lnTo>
                  <a:pt x="56" y="193"/>
                </a:lnTo>
                <a:lnTo>
                  <a:pt x="56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60" y="182"/>
                </a:lnTo>
                <a:lnTo>
                  <a:pt x="60" y="181"/>
                </a:lnTo>
                <a:lnTo>
                  <a:pt x="60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4"/>
                </a:lnTo>
                <a:lnTo>
                  <a:pt x="62" y="173"/>
                </a:lnTo>
                <a:lnTo>
                  <a:pt x="62" y="172"/>
                </a:lnTo>
                <a:lnTo>
                  <a:pt x="64" y="169"/>
                </a:lnTo>
                <a:lnTo>
                  <a:pt x="64" y="166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58"/>
                </a:lnTo>
                <a:lnTo>
                  <a:pt x="68" y="157"/>
                </a:lnTo>
                <a:lnTo>
                  <a:pt x="68" y="156"/>
                </a:lnTo>
                <a:lnTo>
                  <a:pt x="68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2" y="144"/>
                </a:lnTo>
                <a:lnTo>
                  <a:pt x="72" y="142"/>
                </a:lnTo>
                <a:lnTo>
                  <a:pt x="72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6" y="130"/>
                </a:lnTo>
                <a:lnTo>
                  <a:pt x="76" y="129"/>
                </a:lnTo>
                <a:lnTo>
                  <a:pt x="77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80" y="117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4" y="105"/>
                </a:lnTo>
                <a:lnTo>
                  <a:pt x="84" y="104"/>
                </a:lnTo>
                <a:lnTo>
                  <a:pt x="84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8" y="87"/>
                </a:lnTo>
                <a:lnTo>
                  <a:pt x="88" y="85"/>
                </a:lnTo>
                <a:lnTo>
                  <a:pt x="88" y="84"/>
                </a:lnTo>
                <a:lnTo>
                  <a:pt x="88" y="83"/>
                </a:lnTo>
                <a:lnTo>
                  <a:pt x="88" y="81"/>
                </a:lnTo>
                <a:lnTo>
                  <a:pt x="88" y="80"/>
                </a:lnTo>
                <a:lnTo>
                  <a:pt x="88" y="77"/>
                </a:lnTo>
                <a:lnTo>
                  <a:pt x="88" y="76"/>
                </a:lnTo>
                <a:lnTo>
                  <a:pt x="88" y="73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50"/>
                </a:lnTo>
                <a:lnTo>
                  <a:pt x="90" y="48"/>
                </a:lnTo>
                <a:lnTo>
                  <a:pt x="92" y="48"/>
                </a:lnTo>
                <a:lnTo>
                  <a:pt x="92" y="47"/>
                </a:lnTo>
                <a:lnTo>
                  <a:pt x="92" y="46"/>
                </a:lnTo>
                <a:lnTo>
                  <a:pt x="92" y="44"/>
                </a:lnTo>
                <a:lnTo>
                  <a:pt x="92" y="43"/>
                </a:lnTo>
                <a:lnTo>
                  <a:pt x="92" y="42"/>
                </a:lnTo>
                <a:lnTo>
                  <a:pt x="92" y="40"/>
                </a:lnTo>
                <a:lnTo>
                  <a:pt x="93" y="40"/>
                </a:lnTo>
                <a:lnTo>
                  <a:pt x="93" y="39"/>
                </a:lnTo>
                <a:lnTo>
                  <a:pt x="93" y="38"/>
                </a:lnTo>
                <a:lnTo>
                  <a:pt x="93" y="36"/>
                </a:lnTo>
                <a:lnTo>
                  <a:pt x="93" y="35"/>
                </a:lnTo>
                <a:lnTo>
                  <a:pt x="94" y="34"/>
                </a:lnTo>
                <a:lnTo>
                  <a:pt x="94" y="32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8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1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1" name="Line 26">
            <a:extLst>
              <a:ext uri="{FF2B5EF4-FFF2-40B4-BE49-F238E27FC236}">
                <a16:creationId xmlns:a16="http://schemas.microsoft.com/office/drawing/2014/main" id="{FB6E5343-B43C-934E-B087-93F0A7E42F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6513" y="3502025"/>
            <a:ext cx="3794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2" name="Line 27">
            <a:extLst>
              <a:ext uri="{FF2B5EF4-FFF2-40B4-BE49-F238E27FC236}">
                <a16:creationId xmlns:a16="http://schemas.microsoft.com/office/drawing/2014/main" id="{218A0CAB-1990-E145-B6BD-DDC5A3CC87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1826" y="3502025"/>
            <a:ext cx="3794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3" name="Freeform 28">
            <a:extLst>
              <a:ext uri="{FF2B5EF4-FFF2-40B4-BE49-F238E27FC236}">
                <a16:creationId xmlns:a16="http://schemas.microsoft.com/office/drawing/2014/main" id="{90A9F009-672B-B045-ACE8-5456257861DF}"/>
              </a:ext>
            </a:extLst>
          </p:cNvPr>
          <p:cNvSpPr>
            <a:spLocks/>
          </p:cNvSpPr>
          <p:nvPr/>
        </p:nvSpPr>
        <p:spPr bwMode="auto">
          <a:xfrm>
            <a:off x="4759325" y="3354389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44" name="Freeform 29">
            <a:extLst>
              <a:ext uri="{FF2B5EF4-FFF2-40B4-BE49-F238E27FC236}">
                <a16:creationId xmlns:a16="http://schemas.microsoft.com/office/drawing/2014/main" id="{418FBC1F-DA74-9844-9F92-89885330CC6C}"/>
              </a:ext>
            </a:extLst>
          </p:cNvPr>
          <p:cNvSpPr>
            <a:spLocks/>
          </p:cNvSpPr>
          <p:nvPr/>
        </p:nvSpPr>
        <p:spPr bwMode="auto">
          <a:xfrm>
            <a:off x="5072063" y="3457575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5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2"/>
                </a:lnTo>
                <a:lnTo>
                  <a:pt x="116" y="40"/>
                </a:lnTo>
                <a:lnTo>
                  <a:pt x="115" y="37"/>
                </a:lnTo>
                <a:lnTo>
                  <a:pt x="114" y="34"/>
                </a:lnTo>
                <a:lnTo>
                  <a:pt x="112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45" name="Line 30">
            <a:extLst>
              <a:ext uri="{FF2B5EF4-FFF2-40B4-BE49-F238E27FC236}">
                <a16:creationId xmlns:a16="http://schemas.microsoft.com/office/drawing/2014/main" id="{E95ADF16-13C9-794F-9ED1-8EB1B83B90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5925" y="2890839"/>
            <a:ext cx="1588" cy="168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6" name="Line 31">
            <a:extLst>
              <a:ext uri="{FF2B5EF4-FFF2-40B4-BE49-F238E27FC236}">
                <a16:creationId xmlns:a16="http://schemas.microsoft.com/office/drawing/2014/main" id="{93E69338-95A7-C641-86A8-142817E458E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354389"/>
            <a:ext cx="1588" cy="1476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7" name="Line 32">
            <a:extLst>
              <a:ext uri="{FF2B5EF4-FFF2-40B4-BE49-F238E27FC236}">
                <a16:creationId xmlns:a16="http://schemas.microsoft.com/office/drawing/2014/main" id="{DAB2B7D9-F920-234B-9525-E20DE15060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2451" y="3059114"/>
            <a:ext cx="3159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8" name="Line 33">
            <a:extLst>
              <a:ext uri="{FF2B5EF4-FFF2-40B4-BE49-F238E27FC236}">
                <a16:creationId xmlns:a16="http://schemas.microsoft.com/office/drawing/2014/main" id="{5EEA86A4-0EA6-DB4E-A481-9AF17E59B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2451" y="3354388"/>
            <a:ext cx="2317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9" name="Line 34">
            <a:extLst>
              <a:ext uri="{FF2B5EF4-FFF2-40B4-BE49-F238E27FC236}">
                <a16:creationId xmlns:a16="http://schemas.microsoft.com/office/drawing/2014/main" id="{758C99F6-BA48-AE41-953F-87826A3AC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78914" y="3206750"/>
            <a:ext cx="2936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0" name="Freeform 35">
            <a:extLst>
              <a:ext uri="{FF2B5EF4-FFF2-40B4-BE49-F238E27FC236}">
                <a16:creationId xmlns:a16="http://schemas.microsoft.com/office/drawing/2014/main" id="{84475131-3F5F-2548-8DE8-6B7B54128816}"/>
              </a:ext>
            </a:extLst>
          </p:cNvPr>
          <p:cNvSpPr>
            <a:spLocks/>
          </p:cNvSpPr>
          <p:nvPr/>
        </p:nvSpPr>
        <p:spPr bwMode="auto">
          <a:xfrm>
            <a:off x="8453439" y="2947989"/>
            <a:ext cx="630237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0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2" y="0"/>
                </a:lnTo>
                <a:lnTo>
                  <a:pt x="253" y="0"/>
                </a:lnTo>
                <a:lnTo>
                  <a:pt x="265" y="0"/>
                </a:lnTo>
                <a:lnTo>
                  <a:pt x="277" y="0"/>
                </a:lnTo>
                <a:lnTo>
                  <a:pt x="287" y="0"/>
                </a:lnTo>
                <a:lnTo>
                  <a:pt x="296" y="0"/>
                </a:lnTo>
                <a:lnTo>
                  <a:pt x="304" y="0"/>
                </a:lnTo>
                <a:lnTo>
                  <a:pt x="311" y="2"/>
                </a:lnTo>
                <a:lnTo>
                  <a:pt x="317" y="2"/>
                </a:lnTo>
                <a:lnTo>
                  <a:pt x="323" y="2"/>
                </a:lnTo>
                <a:lnTo>
                  <a:pt x="328" y="2"/>
                </a:lnTo>
                <a:lnTo>
                  <a:pt x="332" y="2"/>
                </a:lnTo>
                <a:lnTo>
                  <a:pt x="336" y="2"/>
                </a:lnTo>
                <a:lnTo>
                  <a:pt x="340" y="2"/>
                </a:lnTo>
                <a:lnTo>
                  <a:pt x="342" y="2"/>
                </a:lnTo>
                <a:lnTo>
                  <a:pt x="345" y="2"/>
                </a:lnTo>
                <a:lnTo>
                  <a:pt x="348" y="2"/>
                </a:lnTo>
                <a:lnTo>
                  <a:pt x="349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1" y="3"/>
                </a:lnTo>
                <a:lnTo>
                  <a:pt x="362" y="3"/>
                </a:lnTo>
                <a:lnTo>
                  <a:pt x="365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6"/>
                </a:lnTo>
                <a:lnTo>
                  <a:pt x="389" y="6"/>
                </a:lnTo>
                <a:lnTo>
                  <a:pt x="390" y="6"/>
                </a:lnTo>
                <a:lnTo>
                  <a:pt x="392" y="6"/>
                </a:lnTo>
                <a:lnTo>
                  <a:pt x="393" y="6"/>
                </a:lnTo>
                <a:lnTo>
                  <a:pt x="394" y="6"/>
                </a:lnTo>
                <a:lnTo>
                  <a:pt x="396" y="6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8"/>
                </a:lnTo>
                <a:lnTo>
                  <a:pt x="410" y="8"/>
                </a:lnTo>
                <a:lnTo>
                  <a:pt x="411" y="8"/>
                </a:lnTo>
                <a:lnTo>
                  <a:pt x="413" y="8"/>
                </a:lnTo>
                <a:lnTo>
                  <a:pt x="415" y="8"/>
                </a:lnTo>
                <a:lnTo>
                  <a:pt x="417" y="10"/>
                </a:lnTo>
                <a:lnTo>
                  <a:pt x="418" y="10"/>
                </a:lnTo>
                <a:lnTo>
                  <a:pt x="419" y="10"/>
                </a:lnTo>
                <a:lnTo>
                  <a:pt x="421" y="10"/>
                </a:lnTo>
                <a:lnTo>
                  <a:pt x="422" y="10"/>
                </a:lnTo>
                <a:lnTo>
                  <a:pt x="423" y="10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4"/>
                </a:lnTo>
                <a:lnTo>
                  <a:pt x="437" y="14"/>
                </a:lnTo>
                <a:lnTo>
                  <a:pt x="438" y="14"/>
                </a:lnTo>
                <a:lnTo>
                  <a:pt x="439" y="14"/>
                </a:lnTo>
                <a:lnTo>
                  <a:pt x="441" y="15"/>
                </a:lnTo>
                <a:lnTo>
                  <a:pt x="443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8"/>
                </a:lnTo>
                <a:lnTo>
                  <a:pt x="451" y="18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61" y="20"/>
                </a:lnTo>
                <a:lnTo>
                  <a:pt x="462" y="22"/>
                </a:lnTo>
                <a:lnTo>
                  <a:pt x="465" y="22"/>
                </a:lnTo>
                <a:lnTo>
                  <a:pt x="466" y="23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6"/>
                </a:lnTo>
                <a:lnTo>
                  <a:pt x="475" y="26"/>
                </a:lnTo>
                <a:lnTo>
                  <a:pt x="476" y="26"/>
                </a:lnTo>
                <a:lnTo>
                  <a:pt x="478" y="27"/>
                </a:lnTo>
                <a:lnTo>
                  <a:pt x="479" y="27"/>
                </a:lnTo>
                <a:lnTo>
                  <a:pt x="480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8"/>
                </a:lnTo>
                <a:lnTo>
                  <a:pt x="484" y="30"/>
                </a:lnTo>
                <a:lnTo>
                  <a:pt x="486" y="30"/>
                </a:lnTo>
                <a:lnTo>
                  <a:pt x="487" y="31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4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0" y="38"/>
                </a:lnTo>
                <a:lnTo>
                  <a:pt x="503" y="38"/>
                </a:lnTo>
                <a:lnTo>
                  <a:pt x="504" y="39"/>
                </a:lnTo>
                <a:lnTo>
                  <a:pt x="507" y="40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4"/>
                </a:lnTo>
                <a:lnTo>
                  <a:pt x="516" y="44"/>
                </a:lnTo>
                <a:lnTo>
                  <a:pt x="518" y="46"/>
                </a:lnTo>
                <a:lnTo>
                  <a:pt x="519" y="46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8"/>
                </a:lnTo>
                <a:lnTo>
                  <a:pt x="524" y="50"/>
                </a:lnTo>
                <a:lnTo>
                  <a:pt x="526" y="50"/>
                </a:lnTo>
                <a:lnTo>
                  <a:pt x="527" y="50"/>
                </a:lnTo>
                <a:lnTo>
                  <a:pt x="528" y="51"/>
                </a:lnTo>
                <a:lnTo>
                  <a:pt x="530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4"/>
                </a:lnTo>
                <a:lnTo>
                  <a:pt x="534" y="54"/>
                </a:lnTo>
                <a:lnTo>
                  <a:pt x="535" y="54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8"/>
                </a:lnTo>
                <a:lnTo>
                  <a:pt x="542" y="59"/>
                </a:lnTo>
                <a:lnTo>
                  <a:pt x="544" y="59"/>
                </a:lnTo>
                <a:lnTo>
                  <a:pt x="546" y="60"/>
                </a:lnTo>
                <a:lnTo>
                  <a:pt x="547" y="62"/>
                </a:lnTo>
                <a:lnTo>
                  <a:pt x="549" y="62"/>
                </a:lnTo>
                <a:lnTo>
                  <a:pt x="551" y="63"/>
                </a:lnTo>
                <a:lnTo>
                  <a:pt x="552" y="64"/>
                </a:lnTo>
                <a:lnTo>
                  <a:pt x="555" y="66"/>
                </a:lnTo>
                <a:lnTo>
                  <a:pt x="556" y="66"/>
                </a:lnTo>
                <a:lnTo>
                  <a:pt x="557" y="67"/>
                </a:lnTo>
                <a:lnTo>
                  <a:pt x="559" y="68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1"/>
                </a:lnTo>
                <a:lnTo>
                  <a:pt x="565" y="72"/>
                </a:lnTo>
                <a:lnTo>
                  <a:pt x="567" y="72"/>
                </a:lnTo>
                <a:lnTo>
                  <a:pt x="568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5"/>
                </a:lnTo>
                <a:lnTo>
                  <a:pt x="572" y="75"/>
                </a:lnTo>
                <a:lnTo>
                  <a:pt x="573" y="76"/>
                </a:lnTo>
                <a:lnTo>
                  <a:pt x="575" y="77"/>
                </a:lnTo>
                <a:lnTo>
                  <a:pt x="576" y="77"/>
                </a:lnTo>
                <a:lnTo>
                  <a:pt x="576" y="79"/>
                </a:lnTo>
                <a:lnTo>
                  <a:pt x="577" y="79"/>
                </a:lnTo>
                <a:lnTo>
                  <a:pt x="579" y="80"/>
                </a:lnTo>
                <a:lnTo>
                  <a:pt x="580" y="80"/>
                </a:lnTo>
                <a:lnTo>
                  <a:pt x="581" y="81"/>
                </a:lnTo>
                <a:lnTo>
                  <a:pt x="583" y="81"/>
                </a:lnTo>
                <a:lnTo>
                  <a:pt x="584" y="83"/>
                </a:lnTo>
                <a:lnTo>
                  <a:pt x="585" y="84"/>
                </a:lnTo>
                <a:lnTo>
                  <a:pt x="587" y="84"/>
                </a:lnTo>
                <a:lnTo>
                  <a:pt x="588" y="85"/>
                </a:lnTo>
                <a:lnTo>
                  <a:pt x="589" y="87"/>
                </a:lnTo>
                <a:lnTo>
                  <a:pt x="591" y="88"/>
                </a:lnTo>
                <a:lnTo>
                  <a:pt x="592" y="88"/>
                </a:lnTo>
                <a:lnTo>
                  <a:pt x="593" y="89"/>
                </a:lnTo>
                <a:lnTo>
                  <a:pt x="595" y="89"/>
                </a:lnTo>
                <a:lnTo>
                  <a:pt x="595" y="91"/>
                </a:lnTo>
                <a:lnTo>
                  <a:pt x="596" y="91"/>
                </a:lnTo>
                <a:lnTo>
                  <a:pt x="597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5"/>
                </a:lnTo>
                <a:lnTo>
                  <a:pt x="603" y="95"/>
                </a:lnTo>
                <a:lnTo>
                  <a:pt x="603" y="96"/>
                </a:lnTo>
                <a:lnTo>
                  <a:pt x="604" y="96"/>
                </a:lnTo>
                <a:lnTo>
                  <a:pt x="605" y="97"/>
                </a:lnTo>
                <a:lnTo>
                  <a:pt x="607" y="99"/>
                </a:lnTo>
                <a:lnTo>
                  <a:pt x="608" y="99"/>
                </a:lnTo>
                <a:lnTo>
                  <a:pt x="608" y="100"/>
                </a:lnTo>
                <a:lnTo>
                  <a:pt x="609" y="100"/>
                </a:lnTo>
                <a:lnTo>
                  <a:pt x="611" y="101"/>
                </a:lnTo>
                <a:lnTo>
                  <a:pt x="612" y="103"/>
                </a:lnTo>
                <a:lnTo>
                  <a:pt x="613" y="103"/>
                </a:lnTo>
                <a:lnTo>
                  <a:pt x="613" y="104"/>
                </a:lnTo>
                <a:lnTo>
                  <a:pt x="615" y="104"/>
                </a:lnTo>
                <a:lnTo>
                  <a:pt x="616" y="105"/>
                </a:lnTo>
                <a:lnTo>
                  <a:pt x="617" y="107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1"/>
                </a:lnTo>
                <a:lnTo>
                  <a:pt x="622" y="111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6" y="115"/>
                </a:lnTo>
                <a:lnTo>
                  <a:pt x="628" y="115"/>
                </a:lnTo>
                <a:lnTo>
                  <a:pt x="629" y="116"/>
                </a:lnTo>
                <a:lnTo>
                  <a:pt x="630" y="116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4" y="119"/>
                </a:lnTo>
                <a:lnTo>
                  <a:pt x="636" y="120"/>
                </a:lnTo>
                <a:lnTo>
                  <a:pt x="636" y="121"/>
                </a:lnTo>
                <a:lnTo>
                  <a:pt x="637" y="121"/>
                </a:lnTo>
                <a:lnTo>
                  <a:pt x="638" y="123"/>
                </a:lnTo>
                <a:lnTo>
                  <a:pt x="640" y="123"/>
                </a:lnTo>
                <a:lnTo>
                  <a:pt x="641" y="124"/>
                </a:lnTo>
                <a:lnTo>
                  <a:pt x="642" y="124"/>
                </a:lnTo>
                <a:lnTo>
                  <a:pt x="642" y="125"/>
                </a:lnTo>
                <a:lnTo>
                  <a:pt x="644" y="127"/>
                </a:lnTo>
                <a:lnTo>
                  <a:pt x="645" y="127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1"/>
                </a:lnTo>
                <a:lnTo>
                  <a:pt x="650" y="131"/>
                </a:lnTo>
                <a:lnTo>
                  <a:pt x="652" y="132"/>
                </a:lnTo>
                <a:lnTo>
                  <a:pt x="653" y="133"/>
                </a:lnTo>
                <a:lnTo>
                  <a:pt x="654" y="135"/>
                </a:lnTo>
                <a:lnTo>
                  <a:pt x="656" y="135"/>
                </a:lnTo>
                <a:lnTo>
                  <a:pt x="656" y="136"/>
                </a:lnTo>
                <a:lnTo>
                  <a:pt x="657" y="137"/>
                </a:lnTo>
                <a:lnTo>
                  <a:pt x="658" y="137"/>
                </a:lnTo>
                <a:lnTo>
                  <a:pt x="658" y="139"/>
                </a:lnTo>
                <a:lnTo>
                  <a:pt x="660" y="139"/>
                </a:lnTo>
                <a:lnTo>
                  <a:pt x="661" y="140"/>
                </a:lnTo>
                <a:lnTo>
                  <a:pt x="661" y="141"/>
                </a:lnTo>
                <a:lnTo>
                  <a:pt x="662" y="143"/>
                </a:lnTo>
                <a:lnTo>
                  <a:pt x="664" y="143"/>
                </a:lnTo>
                <a:lnTo>
                  <a:pt x="665" y="144"/>
                </a:lnTo>
                <a:lnTo>
                  <a:pt x="666" y="145"/>
                </a:lnTo>
                <a:lnTo>
                  <a:pt x="666" y="146"/>
                </a:lnTo>
                <a:lnTo>
                  <a:pt x="668" y="148"/>
                </a:lnTo>
                <a:lnTo>
                  <a:pt x="669" y="149"/>
                </a:lnTo>
                <a:lnTo>
                  <a:pt x="670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4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8" y="158"/>
                </a:lnTo>
                <a:lnTo>
                  <a:pt x="678" y="160"/>
                </a:lnTo>
                <a:lnTo>
                  <a:pt x="680" y="160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4"/>
                </a:lnTo>
                <a:lnTo>
                  <a:pt x="684" y="165"/>
                </a:lnTo>
                <a:lnTo>
                  <a:pt x="685" y="166"/>
                </a:lnTo>
                <a:lnTo>
                  <a:pt x="686" y="168"/>
                </a:lnTo>
                <a:lnTo>
                  <a:pt x="686" y="169"/>
                </a:lnTo>
                <a:lnTo>
                  <a:pt x="688" y="170"/>
                </a:lnTo>
                <a:lnTo>
                  <a:pt x="689" y="172"/>
                </a:lnTo>
                <a:lnTo>
                  <a:pt x="690" y="172"/>
                </a:lnTo>
                <a:lnTo>
                  <a:pt x="690" y="173"/>
                </a:lnTo>
                <a:lnTo>
                  <a:pt x="692" y="176"/>
                </a:lnTo>
                <a:lnTo>
                  <a:pt x="693" y="177"/>
                </a:lnTo>
                <a:lnTo>
                  <a:pt x="694" y="178"/>
                </a:lnTo>
                <a:lnTo>
                  <a:pt x="695" y="180"/>
                </a:lnTo>
                <a:lnTo>
                  <a:pt x="697" y="181"/>
                </a:lnTo>
                <a:lnTo>
                  <a:pt x="699" y="184"/>
                </a:lnTo>
                <a:lnTo>
                  <a:pt x="701" y="185"/>
                </a:lnTo>
                <a:lnTo>
                  <a:pt x="702" y="186"/>
                </a:lnTo>
                <a:lnTo>
                  <a:pt x="703" y="188"/>
                </a:lnTo>
                <a:lnTo>
                  <a:pt x="705" y="190"/>
                </a:lnTo>
                <a:lnTo>
                  <a:pt x="705" y="192"/>
                </a:lnTo>
                <a:lnTo>
                  <a:pt x="706" y="193"/>
                </a:lnTo>
                <a:lnTo>
                  <a:pt x="707" y="193"/>
                </a:lnTo>
                <a:lnTo>
                  <a:pt x="709" y="194"/>
                </a:lnTo>
                <a:lnTo>
                  <a:pt x="709" y="196"/>
                </a:lnTo>
                <a:lnTo>
                  <a:pt x="710" y="197"/>
                </a:lnTo>
                <a:lnTo>
                  <a:pt x="711" y="198"/>
                </a:lnTo>
                <a:lnTo>
                  <a:pt x="711" y="200"/>
                </a:lnTo>
                <a:lnTo>
                  <a:pt x="713" y="200"/>
                </a:lnTo>
                <a:lnTo>
                  <a:pt x="713" y="201"/>
                </a:lnTo>
                <a:lnTo>
                  <a:pt x="714" y="202"/>
                </a:lnTo>
                <a:lnTo>
                  <a:pt x="715" y="204"/>
                </a:lnTo>
                <a:lnTo>
                  <a:pt x="717" y="205"/>
                </a:lnTo>
                <a:lnTo>
                  <a:pt x="717" y="206"/>
                </a:lnTo>
                <a:lnTo>
                  <a:pt x="718" y="208"/>
                </a:lnTo>
                <a:lnTo>
                  <a:pt x="719" y="209"/>
                </a:lnTo>
                <a:lnTo>
                  <a:pt x="719" y="210"/>
                </a:lnTo>
                <a:lnTo>
                  <a:pt x="721" y="212"/>
                </a:lnTo>
                <a:lnTo>
                  <a:pt x="722" y="213"/>
                </a:lnTo>
                <a:lnTo>
                  <a:pt x="723" y="214"/>
                </a:lnTo>
                <a:lnTo>
                  <a:pt x="723" y="216"/>
                </a:lnTo>
                <a:lnTo>
                  <a:pt x="725" y="217"/>
                </a:lnTo>
                <a:lnTo>
                  <a:pt x="726" y="219"/>
                </a:lnTo>
                <a:lnTo>
                  <a:pt x="727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5" y="231"/>
                </a:lnTo>
                <a:lnTo>
                  <a:pt x="737" y="233"/>
                </a:lnTo>
                <a:lnTo>
                  <a:pt x="738" y="234"/>
                </a:lnTo>
                <a:lnTo>
                  <a:pt x="738" y="235"/>
                </a:lnTo>
                <a:lnTo>
                  <a:pt x="739" y="237"/>
                </a:lnTo>
                <a:lnTo>
                  <a:pt x="741" y="238"/>
                </a:lnTo>
                <a:lnTo>
                  <a:pt x="742" y="239"/>
                </a:lnTo>
                <a:lnTo>
                  <a:pt x="742" y="241"/>
                </a:lnTo>
                <a:lnTo>
                  <a:pt x="743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7" y="247"/>
                </a:lnTo>
                <a:lnTo>
                  <a:pt x="747" y="249"/>
                </a:lnTo>
                <a:lnTo>
                  <a:pt x="749" y="249"/>
                </a:lnTo>
                <a:lnTo>
                  <a:pt x="749" y="250"/>
                </a:lnTo>
                <a:lnTo>
                  <a:pt x="750" y="251"/>
                </a:lnTo>
                <a:lnTo>
                  <a:pt x="751" y="253"/>
                </a:lnTo>
                <a:lnTo>
                  <a:pt x="751" y="254"/>
                </a:lnTo>
                <a:lnTo>
                  <a:pt x="753" y="255"/>
                </a:lnTo>
                <a:lnTo>
                  <a:pt x="754" y="257"/>
                </a:lnTo>
                <a:lnTo>
                  <a:pt x="754" y="258"/>
                </a:lnTo>
                <a:lnTo>
                  <a:pt x="755" y="259"/>
                </a:lnTo>
                <a:lnTo>
                  <a:pt x="757" y="261"/>
                </a:lnTo>
                <a:lnTo>
                  <a:pt x="758" y="262"/>
                </a:lnTo>
                <a:lnTo>
                  <a:pt x="759" y="265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3"/>
                </a:lnTo>
                <a:lnTo>
                  <a:pt x="766" y="274"/>
                </a:lnTo>
                <a:lnTo>
                  <a:pt x="768" y="277"/>
                </a:lnTo>
                <a:lnTo>
                  <a:pt x="770" y="278"/>
                </a:lnTo>
                <a:lnTo>
                  <a:pt x="771" y="281"/>
                </a:lnTo>
                <a:lnTo>
                  <a:pt x="772" y="282"/>
                </a:lnTo>
                <a:lnTo>
                  <a:pt x="772" y="283"/>
                </a:lnTo>
                <a:lnTo>
                  <a:pt x="774" y="285"/>
                </a:lnTo>
                <a:lnTo>
                  <a:pt x="775" y="286"/>
                </a:lnTo>
                <a:lnTo>
                  <a:pt x="776" y="287"/>
                </a:lnTo>
                <a:lnTo>
                  <a:pt x="776" y="289"/>
                </a:lnTo>
                <a:lnTo>
                  <a:pt x="778" y="290"/>
                </a:lnTo>
                <a:lnTo>
                  <a:pt x="779" y="291"/>
                </a:lnTo>
                <a:lnTo>
                  <a:pt x="779" y="293"/>
                </a:lnTo>
                <a:lnTo>
                  <a:pt x="780" y="294"/>
                </a:lnTo>
                <a:lnTo>
                  <a:pt x="780" y="295"/>
                </a:lnTo>
                <a:lnTo>
                  <a:pt x="782" y="295"/>
                </a:lnTo>
                <a:lnTo>
                  <a:pt x="782" y="296"/>
                </a:lnTo>
                <a:lnTo>
                  <a:pt x="783" y="298"/>
                </a:lnTo>
                <a:lnTo>
                  <a:pt x="783" y="299"/>
                </a:lnTo>
                <a:lnTo>
                  <a:pt x="784" y="300"/>
                </a:lnTo>
                <a:lnTo>
                  <a:pt x="786" y="302"/>
                </a:lnTo>
                <a:lnTo>
                  <a:pt x="786" y="303"/>
                </a:lnTo>
                <a:lnTo>
                  <a:pt x="787" y="304"/>
                </a:lnTo>
                <a:lnTo>
                  <a:pt x="787" y="306"/>
                </a:lnTo>
                <a:lnTo>
                  <a:pt x="788" y="307"/>
                </a:lnTo>
                <a:lnTo>
                  <a:pt x="790" y="308"/>
                </a:lnTo>
                <a:lnTo>
                  <a:pt x="790" y="310"/>
                </a:lnTo>
                <a:lnTo>
                  <a:pt x="791" y="311"/>
                </a:lnTo>
                <a:lnTo>
                  <a:pt x="792" y="312"/>
                </a:lnTo>
                <a:lnTo>
                  <a:pt x="792" y="315"/>
                </a:lnTo>
                <a:lnTo>
                  <a:pt x="794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1" name="Freeform 36">
            <a:extLst>
              <a:ext uri="{FF2B5EF4-FFF2-40B4-BE49-F238E27FC236}">
                <a16:creationId xmlns:a16="http://schemas.microsoft.com/office/drawing/2014/main" id="{76A54C7D-4329-2A48-B0FF-859E2B41FD3D}"/>
              </a:ext>
            </a:extLst>
          </p:cNvPr>
          <p:cNvSpPr>
            <a:spLocks/>
          </p:cNvSpPr>
          <p:nvPr/>
        </p:nvSpPr>
        <p:spPr bwMode="auto">
          <a:xfrm>
            <a:off x="8453439" y="3198814"/>
            <a:ext cx="630237" cy="250825"/>
          </a:xfrm>
          <a:custGeom>
            <a:avLst/>
            <a:gdLst>
              <a:gd name="T0" fmla="*/ 2147483646 w 794"/>
              <a:gd name="T1" fmla="*/ 2147483646 h 314"/>
              <a:gd name="T2" fmla="*/ 2147483646 w 794"/>
              <a:gd name="T3" fmla="*/ 2147483646 h 314"/>
              <a:gd name="T4" fmla="*/ 2147483646 w 794"/>
              <a:gd name="T5" fmla="*/ 2147483646 h 314"/>
              <a:gd name="T6" fmla="*/ 2147483646 w 794"/>
              <a:gd name="T7" fmla="*/ 2147483646 h 314"/>
              <a:gd name="T8" fmla="*/ 2147483646 w 794"/>
              <a:gd name="T9" fmla="*/ 2147483646 h 314"/>
              <a:gd name="T10" fmla="*/ 2147483646 w 794"/>
              <a:gd name="T11" fmla="*/ 2147483646 h 314"/>
              <a:gd name="T12" fmla="*/ 2147483646 w 794"/>
              <a:gd name="T13" fmla="*/ 2147483646 h 314"/>
              <a:gd name="T14" fmla="*/ 2147483646 w 794"/>
              <a:gd name="T15" fmla="*/ 2147483646 h 314"/>
              <a:gd name="T16" fmla="*/ 2147483646 w 794"/>
              <a:gd name="T17" fmla="*/ 2147483646 h 314"/>
              <a:gd name="T18" fmla="*/ 2147483646 w 794"/>
              <a:gd name="T19" fmla="*/ 2147483646 h 314"/>
              <a:gd name="T20" fmla="*/ 2147483646 w 794"/>
              <a:gd name="T21" fmla="*/ 2147483646 h 314"/>
              <a:gd name="T22" fmla="*/ 2147483646 w 794"/>
              <a:gd name="T23" fmla="*/ 2147483646 h 314"/>
              <a:gd name="T24" fmla="*/ 2147483646 w 794"/>
              <a:gd name="T25" fmla="*/ 2147483646 h 314"/>
              <a:gd name="T26" fmla="*/ 2147483646 w 794"/>
              <a:gd name="T27" fmla="*/ 2147483646 h 314"/>
              <a:gd name="T28" fmla="*/ 2147483646 w 794"/>
              <a:gd name="T29" fmla="*/ 2147483646 h 314"/>
              <a:gd name="T30" fmla="*/ 2147483646 w 794"/>
              <a:gd name="T31" fmla="*/ 2147483646 h 314"/>
              <a:gd name="T32" fmla="*/ 2147483646 w 794"/>
              <a:gd name="T33" fmla="*/ 2147483646 h 314"/>
              <a:gd name="T34" fmla="*/ 2147483646 w 794"/>
              <a:gd name="T35" fmla="*/ 2147483646 h 314"/>
              <a:gd name="T36" fmla="*/ 2147483646 w 794"/>
              <a:gd name="T37" fmla="*/ 2147483646 h 314"/>
              <a:gd name="T38" fmla="*/ 2147483646 w 794"/>
              <a:gd name="T39" fmla="*/ 2147483646 h 314"/>
              <a:gd name="T40" fmla="*/ 2147483646 w 794"/>
              <a:gd name="T41" fmla="*/ 2147483646 h 314"/>
              <a:gd name="T42" fmla="*/ 2147483646 w 794"/>
              <a:gd name="T43" fmla="*/ 2147483646 h 314"/>
              <a:gd name="T44" fmla="*/ 2147483646 w 794"/>
              <a:gd name="T45" fmla="*/ 2147483646 h 314"/>
              <a:gd name="T46" fmla="*/ 2147483646 w 794"/>
              <a:gd name="T47" fmla="*/ 2147483646 h 314"/>
              <a:gd name="T48" fmla="*/ 2147483646 w 794"/>
              <a:gd name="T49" fmla="*/ 2147483646 h 314"/>
              <a:gd name="T50" fmla="*/ 2147483646 w 794"/>
              <a:gd name="T51" fmla="*/ 2147483646 h 314"/>
              <a:gd name="T52" fmla="*/ 2147483646 w 794"/>
              <a:gd name="T53" fmla="*/ 2147483646 h 314"/>
              <a:gd name="T54" fmla="*/ 2147483646 w 794"/>
              <a:gd name="T55" fmla="*/ 2147483646 h 314"/>
              <a:gd name="T56" fmla="*/ 2147483646 w 794"/>
              <a:gd name="T57" fmla="*/ 2147483646 h 314"/>
              <a:gd name="T58" fmla="*/ 2147483646 w 794"/>
              <a:gd name="T59" fmla="*/ 2147483646 h 314"/>
              <a:gd name="T60" fmla="*/ 2147483646 w 794"/>
              <a:gd name="T61" fmla="*/ 2147483646 h 314"/>
              <a:gd name="T62" fmla="*/ 2147483646 w 794"/>
              <a:gd name="T63" fmla="*/ 2147483646 h 314"/>
              <a:gd name="T64" fmla="*/ 2147483646 w 794"/>
              <a:gd name="T65" fmla="*/ 2147483646 h 314"/>
              <a:gd name="T66" fmla="*/ 2147483646 w 794"/>
              <a:gd name="T67" fmla="*/ 2147483646 h 314"/>
              <a:gd name="T68" fmla="*/ 2147483646 w 794"/>
              <a:gd name="T69" fmla="*/ 2147483646 h 314"/>
              <a:gd name="T70" fmla="*/ 2147483646 w 794"/>
              <a:gd name="T71" fmla="*/ 2147483646 h 314"/>
              <a:gd name="T72" fmla="*/ 2147483646 w 794"/>
              <a:gd name="T73" fmla="*/ 2147483646 h 314"/>
              <a:gd name="T74" fmla="*/ 2147483646 w 794"/>
              <a:gd name="T75" fmla="*/ 2147483646 h 314"/>
              <a:gd name="T76" fmla="*/ 2147483646 w 794"/>
              <a:gd name="T77" fmla="*/ 2147483646 h 314"/>
              <a:gd name="T78" fmla="*/ 2147483646 w 794"/>
              <a:gd name="T79" fmla="*/ 2147483646 h 314"/>
              <a:gd name="T80" fmla="*/ 2147483646 w 794"/>
              <a:gd name="T81" fmla="*/ 2147483646 h 314"/>
              <a:gd name="T82" fmla="*/ 2147483646 w 794"/>
              <a:gd name="T83" fmla="*/ 2147483646 h 314"/>
              <a:gd name="T84" fmla="*/ 2147483646 w 794"/>
              <a:gd name="T85" fmla="*/ 2147483646 h 314"/>
              <a:gd name="T86" fmla="*/ 2147483646 w 794"/>
              <a:gd name="T87" fmla="*/ 2147483646 h 314"/>
              <a:gd name="T88" fmla="*/ 2147483646 w 794"/>
              <a:gd name="T89" fmla="*/ 2147483646 h 314"/>
              <a:gd name="T90" fmla="*/ 2147483646 w 794"/>
              <a:gd name="T91" fmla="*/ 2147483646 h 314"/>
              <a:gd name="T92" fmla="*/ 2147483646 w 794"/>
              <a:gd name="T93" fmla="*/ 2147483646 h 314"/>
              <a:gd name="T94" fmla="*/ 2147483646 w 794"/>
              <a:gd name="T95" fmla="*/ 2147483646 h 314"/>
              <a:gd name="T96" fmla="*/ 2147483646 w 794"/>
              <a:gd name="T97" fmla="*/ 2147483646 h 314"/>
              <a:gd name="T98" fmla="*/ 2147483646 w 794"/>
              <a:gd name="T99" fmla="*/ 2147483646 h 314"/>
              <a:gd name="T100" fmla="*/ 2147483646 w 794"/>
              <a:gd name="T101" fmla="*/ 2147483646 h 314"/>
              <a:gd name="T102" fmla="*/ 2147483646 w 794"/>
              <a:gd name="T103" fmla="*/ 2147483646 h 314"/>
              <a:gd name="T104" fmla="*/ 2147483646 w 794"/>
              <a:gd name="T105" fmla="*/ 2147483646 h 314"/>
              <a:gd name="T106" fmla="*/ 2147483646 w 794"/>
              <a:gd name="T107" fmla="*/ 2147483646 h 314"/>
              <a:gd name="T108" fmla="*/ 2147483646 w 794"/>
              <a:gd name="T109" fmla="*/ 2147483646 h 314"/>
              <a:gd name="T110" fmla="*/ 2147483646 w 794"/>
              <a:gd name="T111" fmla="*/ 2147483646 h 314"/>
              <a:gd name="T112" fmla="*/ 2147483646 w 794"/>
              <a:gd name="T113" fmla="*/ 2147483646 h 314"/>
              <a:gd name="T114" fmla="*/ 2147483646 w 794"/>
              <a:gd name="T115" fmla="*/ 2147483646 h 314"/>
              <a:gd name="T116" fmla="*/ 2147483646 w 794"/>
              <a:gd name="T117" fmla="*/ 2147483646 h 314"/>
              <a:gd name="T118" fmla="*/ 2147483646 w 794"/>
              <a:gd name="T119" fmla="*/ 2147483646 h 314"/>
              <a:gd name="T120" fmla="*/ 2147483646 w 794"/>
              <a:gd name="T121" fmla="*/ 2147483646 h 3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4">
                <a:moveTo>
                  <a:pt x="0" y="314"/>
                </a:moveTo>
                <a:lnTo>
                  <a:pt x="31" y="314"/>
                </a:lnTo>
                <a:lnTo>
                  <a:pt x="60" y="314"/>
                </a:lnTo>
                <a:lnTo>
                  <a:pt x="86" y="314"/>
                </a:lnTo>
                <a:lnTo>
                  <a:pt x="110" y="314"/>
                </a:lnTo>
                <a:lnTo>
                  <a:pt x="134" y="314"/>
                </a:lnTo>
                <a:lnTo>
                  <a:pt x="155" y="314"/>
                </a:lnTo>
                <a:lnTo>
                  <a:pt x="175" y="314"/>
                </a:lnTo>
                <a:lnTo>
                  <a:pt x="194" y="314"/>
                </a:lnTo>
                <a:lnTo>
                  <a:pt x="211" y="314"/>
                </a:lnTo>
                <a:lnTo>
                  <a:pt x="227" y="314"/>
                </a:lnTo>
                <a:lnTo>
                  <a:pt x="242" y="314"/>
                </a:lnTo>
                <a:lnTo>
                  <a:pt x="253" y="314"/>
                </a:lnTo>
                <a:lnTo>
                  <a:pt x="265" y="314"/>
                </a:lnTo>
                <a:lnTo>
                  <a:pt x="277" y="314"/>
                </a:lnTo>
                <a:lnTo>
                  <a:pt x="287" y="314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3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40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4" y="314"/>
                </a:lnTo>
                <a:lnTo>
                  <a:pt x="356" y="313"/>
                </a:lnTo>
                <a:lnTo>
                  <a:pt x="358" y="313"/>
                </a:lnTo>
                <a:lnTo>
                  <a:pt x="361" y="313"/>
                </a:lnTo>
                <a:lnTo>
                  <a:pt x="362" y="313"/>
                </a:lnTo>
                <a:lnTo>
                  <a:pt x="365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0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3" y="309"/>
                </a:lnTo>
                <a:lnTo>
                  <a:pt x="405" y="308"/>
                </a:lnTo>
                <a:lnTo>
                  <a:pt x="407" y="308"/>
                </a:lnTo>
                <a:lnTo>
                  <a:pt x="410" y="308"/>
                </a:lnTo>
                <a:lnTo>
                  <a:pt x="411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6"/>
                </a:lnTo>
                <a:lnTo>
                  <a:pt x="418" y="306"/>
                </a:lnTo>
                <a:lnTo>
                  <a:pt x="419" y="306"/>
                </a:lnTo>
                <a:lnTo>
                  <a:pt x="421" y="306"/>
                </a:lnTo>
                <a:lnTo>
                  <a:pt x="422" y="306"/>
                </a:lnTo>
                <a:lnTo>
                  <a:pt x="423" y="306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2"/>
                </a:lnTo>
                <a:lnTo>
                  <a:pt x="437" y="302"/>
                </a:lnTo>
                <a:lnTo>
                  <a:pt x="438" y="302"/>
                </a:lnTo>
                <a:lnTo>
                  <a:pt x="439" y="302"/>
                </a:lnTo>
                <a:lnTo>
                  <a:pt x="441" y="301"/>
                </a:lnTo>
                <a:lnTo>
                  <a:pt x="443" y="301"/>
                </a:lnTo>
                <a:lnTo>
                  <a:pt x="445" y="300"/>
                </a:lnTo>
                <a:lnTo>
                  <a:pt x="446" y="300"/>
                </a:lnTo>
                <a:lnTo>
                  <a:pt x="449" y="298"/>
                </a:lnTo>
                <a:lnTo>
                  <a:pt x="451" y="298"/>
                </a:lnTo>
                <a:lnTo>
                  <a:pt x="453" y="297"/>
                </a:lnTo>
                <a:lnTo>
                  <a:pt x="455" y="297"/>
                </a:lnTo>
                <a:lnTo>
                  <a:pt x="458" y="296"/>
                </a:lnTo>
                <a:lnTo>
                  <a:pt x="461" y="296"/>
                </a:lnTo>
                <a:lnTo>
                  <a:pt x="462" y="294"/>
                </a:lnTo>
                <a:lnTo>
                  <a:pt x="465" y="294"/>
                </a:lnTo>
                <a:lnTo>
                  <a:pt x="466" y="293"/>
                </a:lnTo>
                <a:lnTo>
                  <a:pt x="467" y="293"/>
                </a:lnTo>
                <a:lnTo>
                  <a:pt x="470" y="292"/>
                </a:lnTo>
                <a:lnTo>
                  <a:pt x="471" y="292"/>
                </a:lnTo>
                <a:lnTo>
                  <a:pt x="473" y="292"/>
                </a:lnTo>
                <a:lnTo>
                  <a:pt x="474" y="290"/>
                </a:lnTo>
                <a:lnTo>
                  <a:pt x="475" y="290"/>
                </a:lnTo>
                <a:lnTo>
                  <a:pt x="476" y="290"/>
                </a:lnTo>
                <a:lnTo>
                  <a:pt x="478" y="289"/>
                </a:lnTo>
                <a:lnTo>
                  <a:pt x="479" y="289"/>
                </a:lnTo>
                <a:lnTo>
                  <a:pt x="480" y="289"/>
                </a:lnTo>
                <a:lnTo>
                  <a:pt x="482" y="288"/>
                </a:lnTo>
                <a:lnTo>
                  <a:pt x="483" y="288"/>
                </a:lnTo>
                <a:lnTo>
                  <a:pt x="484" y="288"/>
                </a:lnTo>
                <a:lnTo>
                  <a:pt x="484" y="286"/>
                </a:lnTo>
                <a:lnTo>
                  <a:pt x="486" y="286"/>
                </a:lnTo>
                <a:lnTo>
                  <a:pt x="487" y="285"/>
                </a:lnTo>
                <a:lnTo>
                  <a:pt x="488" y="285"/>
                </a:lnTo>
                <a:lnTo>
                  <a:pt x="490" y="284"/>
                </a:lnTo>
                <a:lnTo>
                  <a:pt x="491" y="284"/>
                </a:lnTo>
                <a:lnTo>
                  <a:pt x="492" y="282"/>
                </a:lnTo>
                <a:lnTo>
                  <a:pt x="494" y="282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0" y="278"/>
                </a:lnTo>
                <a:lnTo>
                  <a:pt x="503" y="278"/>
                </a:lnTo>
                <a:lnTo>
                  <a:pt x="504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5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5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7"/>
                </a:lnTo>
                <a:lnTo>
                  <a:pt x="544" y="257"/>
                </a:lnTo>
                <a:lnTo>
                  <a:pt x="546" y="256"/>
                </a:lnTo>
                <a:lnTo>
                  <a:pt x="547" y="255"/>
                </a:lnTo>
                <a:lnTo>
                  <a:pt x="549" y="253"/>
                </a:lnTo>
                <a:lnTo>
                  <a:pt x="551" y="252"/>
                </a:lnTo>
                <a:lnTo>
                  <a:pt x="552" y="252"/>
                </a:lnTo>
                <a:lnTo>
                  <a:pt x="555" y="251"/>
                </a:lnTo>
                <a:lnTo>
                  <a:pt x="556" y="249"/>
                </a:lnTo>
                <a:lnTo>
                  <a:pt x="557" y="249"/>
                </a:lnTo>
                <a:lnTo>
                  <a:pt x="559" y="248"/>
                </a:lnTo>
                <a:lnTo>
                  <a:pt x="560" y="248"/>
                </a:lnTo>
                <a:lnTo>
                  <a:pt x="561" y="247"/>
                </a:lnTo>
                <a:lnTo>
                  <a:pt x="563" y="247"/>
                </a:lnTo>
                <a:lnTo>
                  <a:pt x="564" y="245"/>
                </a:lnTo>
                <a:lnTo>
                  <a:pt x="565" y="244"/>
                </a:lnTo>
                <a:lnTo>
                  <a:pt x="567" y="244"/>
                </a:lnTo>
                <a:lnTo>
                  <a:pt x="568" y="243"/>
                </a:lnTo>
                <a:lnTo>
                  <a:pt x="569" y="243"/>
                </a:lnTo>
                <a:lnTo>
                  <a:pt x="571" y="241"/>
                </a:lnTo>
                <a:lnTo>
                  <a:pt x="572" y="240"/>
                </a:lnTo>
                <a:lnTo>
                  <a:pt x="573" y="240"/>
                </a:lnTo>
                <a:lnTo>
                  <a:pt x="575" y="239"/>
                </a:lnTo>
                <a:lnTo>
                  <a:pt x="576" y="239"/>
                </a:lnTo>
                <a:lnTo>
                  <a:pt x="576" y="237"/>
                </a:lnTo>
                <a:lnTo>
                  <a:pt x="577" y="237"/>
                </a:lnTo>
                <a:lnTo>
                  <a:pt x="579" y="236"/>
                </a:lnTo>
                <a:lnTo>
                  <a:pt x="580" y="236"/>
                </a:lnTo>
                <a:lnTo>
                  <a:pt x="581" y="235"/>
                </a:lnTo>
                <a:lnTo>
                  <a:pt x="583" y="235"/>
                </a:lnTo>
                <a:lnTo>
                  <a:pt x="584" y="233"/>
                </a:lnTo>
                <a:lnTo>
                  <a:pt x="585" y="232"/>
                </a:lnTo>
                <a:lnTo>
                  <a:pt x="587" y="231"/>
                </a:lnTo>
                <a:lnTo>
                  <a:pt x="588" y="231"/>
                </a:lnTo>
                <a:lnTo>
                  <a:pt x="589" y="229"/>
                </a:lnTo>
                <a:lnTo>
                  <a:pt x="591" y="228"/>
                </a:lnTo>
                <a:lnTo>
                  <a:pt x="592" y="228"/>
                </a:lnTo>
                <a:lnTo>
                  <a:pt x="593" y="227"/>
                </a:lnTo>
                <a:lnTo>
                  <a:pt x="595" y="227"/>
                </a:lnTo>
                <a:lnTo>
                  <a:pt x="595" y="225"/>
                </a:lnTo>
                <a:lnTo>
                  <a:pt x="596" y="225"/>
                </a:lnTo>
                <a:lnTo>
                  <a:pt x="597" y="224"/>
                </a:lnTo>
                <a:lnTo>
                  <a:pt x="599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0"/>
                </a:lnTo>
                <a:lnTo>
                  <a:pt x="604" y="220"/>
                </a:lnTo>
                <a:lnTo>
                  <a:pt x="604" y="219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11" y="215"/>
                </a:lnTo>
                <a:lnTo>
                  <a:pt x="612" y="213"/>
                </a:lnTo>
                <a:lnTo>
                  <a:pt x="613" y="213"/>
                </a:lnTo>
                <a:lnTo>
                  <a:pt x="613" y="212"/>
                </a:lnTo>
                <a:lnTo>
                  <a:pt x="615" y="211"/>
                </a:lnTo>
                <a:lnTo>
                  <a:pt x="616" y="211"/>
                </a:lnTo>
                <a:lnTo>
                  <a:pt x="617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5"/>
                </a:lnTo>
                <a:lnTo>
                  <a:pt x="622" y="205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6" y="203"/>
                </a:lnTo>
                <a:lnTo>
                  <a:pt x="626" y="201"/>
                </a:lnTo>
                <a:lnTo>
                  <a:pt x="628" y="201"/>
                </a:lnTo>
                <a:lnTo>
                  <a:pt x="629" y="200"/>
                </a:lnTo>
                <a:lnTo>
                  <a:pt x="630" y="200"/>
                </a:lnTo>
                <a:lnTo>
                  <a:pt x="630" y="199"/>
                </a:lnTo>
                <a:lnTo>
                  <a:pt x="632" y="199"/>
                </a:lnTo>
                <a:lnTo>
                  <a:pt x="633" y="198"/>
                </a:lnTo>
                <a:lnTo>
                  <a:pt x="634" y="196"/>
                </a:lnTo>
                <a:lnTo>
                  <a:pt x="636" y="196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4"/>
                </a:lnTo>
                <a:lnTo>
                  <a:pt x="641" y="192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0" y="186"/>
                </a:lnTo>
                <a:lnTo>
                  <a:pt x="652" y="184"/>
                </a:lnTo>
                <a:lnTo>
                  <a:pt x="653" y="183"/>
                </a:lnTo>
                <a:lnTo>
                  <a:pt x="654" y="182"/>
                </a:lnTo>
                <a:lnTo>
                  <a:pt x="656" y="180"/>
                </a:lnTo>
                <a:lnTo>
                  <a:pt x="657" y="179"/>
                </a:lnTo>
                <a:lnTo>
                  <a:pt x="658" y="179"/>
                </a:lnTo>
                <a:lnTo>
                  <a:pt x="658" y="178"/>
                </a:lnTo>
                <a:lnTo>
                  <a:pt x="660" y="178"/>
                </a:lnTo>
                <a:lnTo>
                  <a:pt x="661" y="176"/>
                </a:lnTo>
                <a:lnTo>
                  <a:pt x="661" y="175"/>
                </a:lnTo>
                <a:lnTo>
                  <a:pt x="662" y="174"/>
                </a:lnTo>
                <a:lnTo>
                  <a:pt x="664" y="172"/>
                </a:lnTo>
                <a:lnTo>
                  <a:pt x="665" y="172"/>
                </a:lnTo>
                <a:lnTo>
                  <a:pt x="666" y="171"/>
                </a:lnTo>
                <a:lnTo>
                  <a:pt x="666" y="168"/>
                </a:lnTo>
                <a:lnTo>
                  <a:pt x="668" y="167"/>
                </a:lnTo>
                <a:lnTo>
                  <a:pt x="669" y="167"/>
                </a:lnTo>
                <a:lnTo>
                  <a:pt x="670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4" y="160"/>
                </a:lnTo>
                <a:lnTo>
                  <a:pt x="676" y="160"/>
                </a:lnTo>
                <a:lnTo>
                  <a:pt x="676" y="159"/>
                </a:lnTo>
                <a:lnTo>
                  <a:pt x="677" y="158"/>
                </a:lnTo>
                <a:lnTo>
                  <a:pt x="678" y="158"/>
                </a:lnTo>
                <a:lnTo>
                  <a:pt x="678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4"/>
                </a:lnTo>
                <a:lnTo>
                  <a:pt x="682" y="152"/>
                </a:lnTo>
                <a:lnTo>
                  <a:pt x="684" y="151"/>
                </a:lnTo>
                <a:lnTo>
                  <a:pt x="685" y="150"/>
                </a:lnTo>
                <a:lnTo>
                  <a:pt x="686" y="148"/>
                </a:lnTo>
                <a:lnTo>
                  <a:pt x="686" y="147"/>
                </a:lnTo>
                <a:lnTo>
                  <a:pt x="688" y="146"/>
                </a:lnTo>
                <a:lnTo>
                  <a:pt x="689" y="144"/>
                </a:lnTo>
                <a:lnTo>
                  <a:pt x="690" y="143"/>
                </a:lnTo>
                <a:lnTo>
                  <a:pt x="690" y="142"/>
                </a:lnTo>
                <a:lnTo>
                  <a:pt x="692" y="140"/>
                </a:lnTo>
                <a:lnTo>
                  <a:pt x="693" y="139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9" y="132"/>
                </a:lnTo>
                <a:lnTo>
                  <a:pt x="701" y="131"/>
                </a:lnTo>
                <a:lnTo>
                  <a:pt x="702" y="128"/>
                </a:lnTo>
                <a:lnTo>
                  <a:pt x="703" y="127"/>
                </a:lnTo>
                <a:lnTo>
                  <a:pt x="705" y="126"/>
                </a:lnTo>
                <a:lnTo>
                  <a:pt x="705" y="125"/>
                </a:lnTo>
                <a:lnTo>
                  <a:pt x="706" y="123"/>
                </a:lnTo>
                <a:lnTo>
                  <a:pt x="707" y="122"/>
                </a:lnTo>
                <a:lnTo>
                  <a:pt x="709" y="121"/>
                </a:lnTo>
                <a:lnTo>
                  <a:pt x="710" y="119"/>
                </a:lnTo>
                <a:lnTo>
                  <a:pt x="711" y="118"/>
                </a:lnTo>
                <a:lnTo>
                  <a:pt x="711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5" y="113"/>
                </a:lnTo>
                <a:lnTo>
                  <a:pt x="715" y="111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19" y="107"/>
                </a:lnTo>
                <a:lnTo>
                  <a:pt x="719" y="106"/>
                </a:lnTo>
                <a:lnTo>
                  <a:pt x="721" y="105"/>
                </a:lnTo>
                <a:lnTo>
                  <a:pt x="722" y="103"/>
                </a:lnTo>
                <a:lnTo>
                  <a:pt x="723" y="102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5"/>
                </a:lnTo>
                <a:lnTo>
                  <a:pt x="729" y="93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3"/>
                </a:lnTo>
                <a:lnTo>
                  <a:pt x="738" y="82"/>
                </a:lnTo>
                <a:lnTo>
                  <a:pt x="738" y="81"/>
                </a:lnTo>
                <a:lnTo>
                  <a:pt x="739" y="79"/>
                </a:lnTo>
                <a:lnTo>
                  <a:pt x="741" y="77"/>
                </a:lnTo>
                <a:lnTo>
                  <a:pt x="742" y="75"/>
                </a:lnTo>
                <a:lnTo>
                  <a:pt x="742" y="74"/>
                </a:lnTo>
                <a:lnTo>
                  <a:pt x="743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7" y="69"/>
                </a:lnTo>
                <a:lnTo>
                  <a:pt x="747" y="67"/>
                </a:lnTo>
                <a:lnTo>
                  <a:pt x="749" y="66"/>
                </a:lnTo>
                <a:lnTo>
                  <a:pt x="750" y="65"/>
                </a:lnTo>
                <a:lnTo>
                  <a:pt x="751" y="63"/>
                </a:lnTo>
                <a:lnTo>
                  <a:pt x="751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5" y="57"/>
                </a:lnTo>
                <a:lnTo>
                  <a:pt x="757" y="55"/>
                </a:lnTo>
                <a:lnTo>
                  <a:pt x="758" y="54"/>
                </a:lnTo>
                <a:lnTo>
                  <a:pt x="759" y="51"/>
                </a:lnTo>
                <a:lnTo>
                  <a:pt x="761" y="50"/>
                </a:lnTo>
                <a:lnTo>
                  <a:pt x="762" y="48"/>
                </a:lnTo>
                <a:lnTo>
                  <a:pt x="763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70" y="38"/>
                </a:lnTo>
                <a:lnTo>
                  <a:pt x="771" y="36"/>
                </a:lnTo>
                <a:lnTo>
                  <a:pt x="772" y="34"/>
                </a:lnTo>
                <a:lnTo>
                  <a:pt x="772" y="33"/>
                </a:lnTo>
                <a:lnTo>
                  <a:pt x="774" y="32"/>
                </a:lnTo>
                <a:lnTo>
                  <a:pt x="775" y="30"/>
                </a:lnTo>
                <a:lnTo>
                  <a:pt x="776" y="29"/>
                </a:lnTo>
                <a:lnTo>
                  <a:pt x="776" y="28"/>
                </a:lnTo>
                <a:lnTo>
                  <a:pt x="778" y="26"/>
                </a:lnTo>
                <a:lnTo>
                  <a:pt x="779" y="25"/>
                </a:lnTo>
                <a:lnTo>
                  <a:pt x="779" y="24"/>
                </a:lnTo>
                <a:lnTo>
                  <a:pt x="780" y="22"/>
                </a:lnTo>
                <a:lnTo>
                  <a:pt x="780" y="21"/>
                </a:lnTo>
                <a:lnTo>
                  <a:pt x="782" y="20"/>
                </a:lnTo>
                <a:lnTo>
                  <a:pt x="783" y="18"/>
                </a:lnTo>
                <a:lnTo>
                  <a:pt x="783" y="17"/>
                </a:lnTo>
                <a:lnTo>
                  <a:pt x="784" y="16"/>
                </a:lnTo>
                <a:lnTo>
                  <a:pt x="786" y="14"/>
                </a:lnTo>
                <a:lnTo>
                  <a:pt x="786" y="13"/>
                </a:lnTo>
                <a:lnTo>
                  <a:pt x="787" y="12"/>
                </a:lnTo>
                <a:lnTo>
                  <a:pt x="787" y="10"/>
                </a:lnTo>
                <a:lnTo>
                  <a:pt x="788" y="9"/>
                </a:lnTo>
                <a:lnTo>
                  <a:pt x="790" y="8"/>
                </a:lnTo>
                <a:lnTo>
                  <a:pt x="790" y="6"/>
                </a:lnTo>
                <a:lnTo>
                  <a:pt x="791" y="5"/>
                </a:lnTo>
                <a:lnTo>
                  <a:pt x="792" y="4"/>
                </a:lnTo>
                <a:lnTo>
                  <a:pt x="792" y="1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2" name="Freeform 37">
            <a:extLst>
              <a:ext uri="{FF2B5EF4-FFF2-40B4-BE49-F238E27FC236}">
                <a16:creationId xmlns:a16="http://schemas.microsoft.com/office/drawing/2014/main" id="{3442D039-FAA4-564F-9A9A-4260BC27D35C}"/>
              </a:ext>
            </a:extLst>
          </p:cNvPr>
          <p:cNvSpPr>
            <a:spLocks/>
          </p:cNvSpPr>
          <p:nvPr/>
        </p:nvSpPr>
        <p:spPr bwMode="auto">
          <a:xfrm>
            <a:off x="8447088" y="2947989"/>
            <a:ext cx="74612" cy="250825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8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11"/>
                </a:lnTo>
                <a:lnTo>
                  <a:pt x="8" y="14"/>
                </a:lnTo>
                <a:lnTo>
                  <a:pt x="9" y="16"/>
                </a:lnTo>
                <a:lnTo>
                  <a:pt x="11" y="19"/>
                </a:lnTo>
                <a:lnTo>
                  <a:pt x="12" y="22"/>
                </a:lnTo>
                <a:lnTo>
                  <a:pt x="13" y="23"/>
                </a:lnTo>
                <a:lnTo>
                  <a:pt x="15" y="26"/>
                </a:lnTo>
                <a:lnTo>
                  <a:pt x="15" y="27"/>
                </a:lnTo>
                <a:lnTo>
                  <a:pt x="16" y="30"/>
                </a:lnTo>
                <a:lnTo>
                  <a:pt x="17" y="31"/>
                </a:lnTo>
                <a:lnTo>
                  <a:pt x="19" y="32"/>
                </a:lnTo>
                <a:lnTo>
                  <a:pt x="19" y="34"/>
                </a:lnTo>
                <a:lnTo>
                  <a:pt x="20" y="35"/>
                </a:lnTo>
                <a:lnTo>
                  <a:pt x="20" y="36"/>
                </a:lnTo>
                <a:lnTo>
                  <a:pt x="21" y="38"/>
                </a:lnTo>
                <a:lnTo>
                  <a:pt x="21" y="39"/>
                </a:lnTo>
                <a:lnTo>
                  <a:pt x="23" y="40"/>
                </a:lnTo>
                <a:lnTo>
                  <a:pt x="23" y="42"/>
                </a:lnTo>
                <a:lnTo>
                  <a:pt x="24" y="43"/>
                </a:lnTo>
                <a:lnTo>
                  <a:pt x="24" y="44"/>
                </a:lnTo>
                <a:lnTo>
                  <a:pt x="24" y="46"/>
                </a:lnTo>
                <a:lnTo>
                  <a:pt x="25" y="47"/>
                </a:lnTo>
                <a:lnTo>
                  <a:pt x="25" y="48"/>
                </a:lnTo>
                <a:lnTo>
                  <a:pt x="27" y="50"/>
                </a:lnTo>
                <a:lnTo>
                  <a:pt x="27" y="51"/>
                </a:lnTo>
                <a:lnTo>
                  <a:pt x="28" y="52"/>
                </a:lnTo>
                <a:lnTo>
                  <a:pt x="28" y="54"/>
                </a:lnTo>
                <a:lnTo>
                  <a:pt x="29" y="55"/>
                </a:lnTo>
                <a:lnTo>
                  <a:pt x="29" y="58"/>
                </a:lnTo>
                <a:lnTo>
                  <a:pt x="31" y="59"/>
                </a:lnTo>
                <a:lnTo>
                  <a:pt x="31" y="60"/>
                </a:lnTo>
                <a:lnTo>
                  <a:pt x="32" y="63"/>
                </a:lnTo>
                <a:lnTo>
                  <a:pt x="32" y="64"/>
                </a:lnTo>
                <a:lnTo>
                  <a:pt x="33" y="66"/>
                </a:lnTo>
                <a:lnTo>
                  <a:pt x="33" y="67"/>
                </a:lnTo>
                <a:lnTo>
                  <a:pt x="35" y="68"/>
                </a:lnTo>
                <a:lnTo>
                  <a:pt x="35" y="69"/>
                </a:lnTo>
                <a:lnTo>
                  <a:pt x="36" y="71"/>
                </a:lnTo>
                <a:lnTo>
                  <a:pt x="36" y="72"/>
                </a:lnTo>
                <a:lnTo>
                  <a:pt x="36" y="73"/>
                </a:lnTo>
                <a:lnTo>
                  <a:pt x="37" y="75"/>
                </a:lnTo>
                <a:lnTo>
                  <a:pt x="37" y="76"/>
                </a:lnTo>
                <a:lnTo>
                  <a:pt x="39" y="77"/>
                </a:lnTo>
                <a:lnTo>
                  <a:pt x="39" y="79"/>
                </a:lnTo>
                <a:lnTo>
                  <a:pt x="39" y="80"/>
                </a:lnTo>
                <a:lnTo>
                  <a:pt x="40" y="81"/>
                </a:lnTo>
                <a:lnTo>
                  <a:pt x="40" y="83"/>
                </a:lnTo>
                <a:lnTo>
                  <a:pt x="40" y="84"/>
                </a:lnTo>
                <a:lnTo>
                  <a:pt x="41" y="85"/>
                </a:lnTo>
                <a:lnTo>
                  <a:pt x="41" y="87"/>
                </a:lnTo>
                <a:lnTo>
                  <a:pt x="41" y="88"/>
                </a:lnTo>
                <a:lnTo>
                  <a:pt x="42" y="89"/>
                </a:lnTo>
                <a:lnTo>
                  <a:pt x="42" y="91"/>
                </a:lnTo>
                <a:lnTo>
                  <a:pt x="44" y="92"/>
                </a:lnTo>
                <a:lnTo>
                  <a:pt x="44" y="93"/>
                </a:lnTo>
                <a:lnTo>
                  <a:pt x="45" y="95"/>
                </a:lnTo>
                <a:lnTo>
                  <a:pt x="45" y="97"/>
                </a:lnTo>
                <a:lnTo>
                  <a:pt x="46" y="99"/>
                </a:lnTo>
                <a:lnTo>
                  <a:pt x="46" y="101"/>
                </a:lnTo>
                <a:lnTo>
                  <a:pt x="48" y="103"/>
                </a:lnTo>
                <a:lnTo>
                  <a:pt x="49" y="105"/>
                </a:lnTo>
                <a:lnTo>
                  <a:pt x="49" y="107"/>
                </a:lnTo>
                <a:lnTo>
                  <a:pt x="50" y="109"/>
                </a:lnTo>
                <a:lnTo>
                  <a:pt x="50" y="111"/>
                </a:lnTo>
                <a:lnTo>
                  <a:pt x="52" y="113"/>
                </a:lnTo>
                <a:lnTo>
                  <a:pt x="52" y="115"/>
                </a:lnTo>
                <a:lnTo>
                  <a:pt x="53" y="116"/>
                </a:lnTo>
                <a:lnTo>
                  <a:pt x="53" y="117"/>
                </a:lnTo>
                <a:lnTo>
                  <a:pt x="53" y="119"/>
                </a:lnTo>
                <a:lnTo>
                  <a:pt x="54" y="120"/>
                </a:lnTo>
                <a:lnTo>
                  <a:pt x="54" y="121"/>
                </a:lnTo>
                <a:lnTo>
                  <a:pt x="54" y="123"/>
                </a:lnTo>
                <a:lnTo>
                  <a:pt x="56" y="124"/>
                </a:lnTo>
                <a:lnTo>
                  <a:pt x="56" y="125"/>
                </a:lnTo>
                <a:lnTo>
                  <a:pt x="57" y="127"/>
                </a:lnTo>
                <a:lnTo>
                  <a:pt x="57" y="128"/>
                </a:lnTo>
                <a:lnTo>
                  <a:pt x="57" y="129"/>
                </a:lnTo>
                <a:lnTo>
                  <a:pt x="58" y="131"/>
                </a:lnTo>
                <a:lnTo>
                  <a:pt x="58" y="132"/>
                </a:lnTo>
                <a:lnTo>
                  <a:pt x="58" y="133"/>
                </a:lnTo>
                <a:lnTo>
                  <a:pt x="58" y="135"/>
                </a:lnTo>
                <a:lnTo>
                  <a:pt x="60" y="136"/>
                </a:lnTo>
                <a:lnTo>
                  <a:pt x="60" y="137"/>
                </a:lnTo>
                <a:lnTo>
                  <a:pt x="60" y="139"/>
                </a:lnTo>
                <a:lnTo>
                  <a:pt x="61" y="140"/>
                </a:lnTo>
                <a:lnTo>
                  <a:pt x="61" y="141"/>
                </a:lnTo>
                <a:lnTo>
                  <a:pt x="62" y="143"/>
                </a:lnTo>
                <a:lnTo>
                  <a:pt x="62" y="145"/>
                </a:lnTo>
                <a:lnTo>
                  <a:pt x="62" y="146"/>
                </a:lnTo>
                <a:lnTo>
                  <a:pt x="64" y="149"/>
                </a:lnTo>
                <a:lnTo>
                  <a:pt x="64" y="150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8"/>
                </a:lnTo>
                <a:lnTo>
                  <a:pt x="68" y="161"/>
                </a:lnTo>
                <a:lnTo>
                  <a:pt x="68" y="162"/>
                </a:lnTo>
                <a:lnTo>
                  <a:pt x="68" y="164"/>
                </a:lnTo>
                <a:lnTo>
                  <a:pt x="69" y="165"/>
                </a:lnTo>
                <a:lnTo>
                  <a:pt x="69" y="166"/>
                </a:lnTo>
                <a:lnTo>
                  <a:pt x="69" y="168"/>
                </a:lnTo>
                <a:lnTo>
                  <a:pt x="70" y="169"/>
                </a:lnTo>
                <a:lnTo>
                  <a:pt x="70" y="170"/>
                </a:lnTo>
                <a:lnTo>
                  <a:pt x="70" y="172"/>
                </a:lnTo>
                <a:lnTo>
                  <a:pt x="72" y="173"/>
                </a:lnTo>
                <a:lnTo>
                  <a:pt x="72" y="174"/>
                </a:lnTo>
                <a:lnTo>
                  <a:pt x="72" y="176"/>
                </a:lnTo>
                <a:lnTo>
                  <a:pt x="73" y="177"/>
                </a:lnTo>
                <a:lnTo>
                  <a:pt x="73" y="178"/>
                </a:lnTo>
                <a:lnTo>
                  <a:pt x="73" y="180"/>
                </a:lnTo>
                <a:lnTo>
                  <a:pt x="73" y="181"/>
                </a:lnTo>
                <a:lnTo>
                  <a:pt x="74" y="182"/>
                </a:lnTo>
                <a:lnTo>
                  <a:pt x="74" y="184"/>
                </a:lnTo>
                <a:lnTo>
                  <a:pt x="74" y="185"/>
                </a:lnTo>
                <a:lnTo>
                  <a:pt x="76" y="186"/>
                </a:lnTo>
                <a:lnTo>
                  <a:pt x="76" y="188"/>
                </a:lnTo>
                <a:lnTo>
                  <a:pt x="76" y="189"/>
                </a:lnTo>
                <a:lnTo>
                  <a:pt x="77" y="192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80" y="200"/>
                </a:lnTo>
                <a:lnTo>
                  <a:pt x="80" y="201"/>
                </a:lnTo>
                <a:lnTo>
                  <a:pt x="81" y="204"/>
                </a:lnTo>
                <a:lnTo>
                  <a:pt x="81" y="205"/>
                </a:lnTo>
                <a:lnTo>
                  <a:pt x="82" y="208"/>
                </a:lnTo>
                <a:lnTo>
                  <a:pt x="82" y="209"/>
                </a:lnTo>
                <a:lnTo>
                  <a:pt x="82" y="210"/>
                </a:lnTo>
                <a:lnTo>
                  <a:pt x="84" y="212"/>
                </a:lnTo>
                <a:lnTo>
                  <a:pt x="84" y="213"/>
                </a:lnTo>
                <a:lnTo>
                  <a:pt x="84" y="214"/>
                </a:lnTo>
                <a:lnTo>
                  <a:pt x="84" y="216"/>
                </a:lnTo>
                <a:lnTo>
                  <a:pt x="85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8" y="229"/>
                </a:lnTo>
                <a:lnTo>
                  <a:pt x="88" y="230"/>
                </a:lnTo>
                <a:lnTo>
                  <a:pt x="88" y="231"/>
                </a:lnTo>
                <a:lnTo>
                  <a:pt x="88" y="233"/>
                </a:lnTo>
                <a:lnTo>
                  <a:pt x="88" y="234"/>
                </a:lnTo>
                <a:lnTo>
                  <a:pt x="88" y="235"/>
                </a:lnTo>
                <a:lnTo>
                  <a:pt x="88" y="237"/>
                </a:lnTo>
                <a:lnTo>
                  <a:pt x="88" y="238"/>
                </a:lnTo>
                <a:lnTo>
                  <a:pt x="88" y="241"/>
                </a:lnTo>
                <a:lnTo>
                  <a:pt x="88" y="242"/>
                </a:lnTo>
                <a:lnTo>
                  <a:pt x="88" y="243"/>
                </a:lnTo>
                <a:lnTo>
                  <a:pt x="89" y="246"/>
                </a:lnTo>
                <a:lnTo>
                  <a:pt x="89" y="247"/>
                </a:lnTo>
                <a:lnTo>
                  <a:pt x="89" y="249"/>
                </a:lnTo>
                <a:lnTo>
                  <a:pt x="89" y="251"/>
                </a:lnTo>
                <a:lnTo>
                  <a:pt x="89" y="253"/>
                </a:lnTo>
                <a:lnTo>
                  <a:pt x="89" y="254"/>
                </a:lnTo>
                <a:lnTo>
                  <a:pt x="89" y="255"/>
                </a:lnTo>
                <a:lnTo>
                  <a:pt x="89" y="257"/>
                </a:lnTo>
                <a:lnTo>
                  <a:pt x="89" y="258"/>
                </a:lnTo>
                <a:lnTo>
                  <a:pt x="90" y="259"/>
                </a:lnTo>
                <a:lnTo>
                  <a:pt x="90" y="261"/>
                </a:lnTo>
                <a:lnTo>
                  <a:pt x="90" y="262"/>
                </a:lnTo>
                <a:lnTo>
                  <a:pt x="90" y="263"/>
                </a:lnTo>
                <a:lnTo>
                  <a:pt x="90" y="265"/>
                </a:lnTo>
                <a:lnTo>
                  <a:pt x="90" y="266"/>
                </a:lnTo>
                <a:lnTo>
                  <a:pt x="90" y="267"/>
                </a:lnTo>
                <a:lnTo>
                  <a:pt x="90" y="269"/>
                </a:lnTo>
                <a:lnTo>
                  <a:pt x="92" y="269"/>
                </a:lnTo>
                <a:lnTo>
                  <a:pt x="92" y="270"/>
                </a:lnTo>
                <a:lnTo>
                  <a:pt x="92" y="271"/>
                </a:lnTo>
                <a:lnTo>
                  <a:pt x="92" y="273"/>
                </a:lnTo>
                <a:lnTo>
                  <a:pt x="92" y="274"/>
                </a:lnTo>
                <a:lnTo>
                  <a:pt x="92" y="275"/>
                </a:lnTo>
                <a:lnTo>
                  <a:pt x="93" y="277"/>
                </a:lnTo>
                <a:lnTo>
                  <a:pt x="93" y="278"/>
                </a:lnTo>
                <a:lnTo>
                  <a:pt x="93" y="279"/>
                </a:lnTo>
                <a:lnTo>
                  <a:pt x="93" y="281"/>
                </a:lnTo>
                <a:lnTo>
                  <a:pt x="93" y="282"/>
                </a:lnTo>
                <a:lnTo>
                  <a:pt x="94" y="283"/>
                </a:lnTo>
                <a:lnTo>
                  <a:pt x="94" y="285"/>
                </a:lnTo>
                <a:lnTo>
                  <a:pt x="94" y="286"/>
                </a:lnTo>
                <a:lnTo>
                  <a:pt x="94" y="287"/>
                </a:lnTo>
                <a:lnTo>
                  <a:pt x="94" y="289"/>
                </a:lnTo>
                <a:lnTo>
                  <a:pt x="94" y="290"/>
                </a:lnTo>
                <a:lnTo>
                  <a:pt x="94" y="291"/>
                </a:lnTo>
                <a:lnTo>
                  <a:pt x="94" y="293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4" y="311"/>
                </a:lnTo>
                <a:lnTo>
                  <a:pt x="93" y="312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3" name="Freeform 38">
            <a:extLst>
              <a:ext uri="{FF2B5EF4-FFF2-40B4-BE49-F238E27FC236}">
                <a16:creationId xmlns:a16="http://schemas.microsoft.com/office/drawing/2014/main" id="{1CAF600F-0784-784B-A70B-3BFFED9565C8}"/>
              </a:ext>
            </a:extLst>
          </p:cNvPr>
          <p:cNvSpPr>
            <a:spLocks/>
          </p:cNvSpPr>
          <p:nvPr/>
        </p:nvSpPr>
        <p:spPr bwMode="auto">
          <a:xfrm>
            <a:off x="8447088" y="3198814"/>
            <a:ext cx="74612" cy="250825"/>
          </a:xfrm>
          <a:custGeom>
            <a:avLst/>
            <a:gdLst>
              <a:gd name="T0" fmla="*/ 2147483646 w 94"/>
              <a:gd name="T1" fmla="*/ 2147483646 h 316"/>
              <a:gd name="T2" fmla="*/ 2147483646 w 94"/>
              <a:gd name="T3" fmla="*/ 2147483646 h 316"/>
              <a:gd name="T4" fmla="*/ 2147483646 w 94"/>
              <a:gd name="T5" fmla="*/ 2147483646 h 316"/>
              <a:gd name="T6" fmla="*/ 2147483646 w 94"/>
              <a:gd name="T7" fmla="*/ 2147483646 h 316"/>
              <a:gd name="T8" fmla="*/ 2147483646 w 94"/>
              <a:gd name="T9" fmla="*/ 2147483646 h 316"/>
              <a:gd name="T10" fmla="*/ 2147483646 w 94"/>
              <a:gd name="T11" fmla="*/ 2147483646 h 316"/>
              <a:gd name="T12" fmla="*/ 2147483646 w 94"/>
              <a:gd name="T13" fmla="*/ 2147483646 h 316"/>
              <a:gd name="T14" fmla="*/ 2147483646 w 94"/>
              <a:gd name="T15" fmla="*/ 2147483646 h 316"/>
              <a:gd name="T16" fmla="*/ 2147483646 w 94"/>
              <a:gd name="T17" fmla="*/ 2147483646 h 316"/>
              <a:gd name="T18" fmla="*/ 2147483646 w 94"/>
              <a:gd name="T19" fmla="*/ 2147483646 h 316"/>
              <a:gd name="T20" fmla="*/ 2147483646 w 94"/>
              <a:gd name="T21" fmla="*/ 2147483646 h 316"/>
              <a:gd name="T22" fmla="*/ 2147483646 w 94"/>
              <a:gd name="T23" fmla="*/ 2147483646 h 316"/>
              <a:gd name="T24" fmla="*/ 2147483646 w 94"/>
              <a:gd name="T25" fmla="*/ 2147483646 h 316"/>
              <a:gd name="T26" fmla="*/ 2147483646 w 94"/>
              <a:gd name="T27" fmla="*/ 2147483646 h 316"/>
              <a:gd name="T28" fmla="*/ 2147483646 w 94"/>
              <a:gd name="T29" fmla="*/ 2147483646 h 316"/>
              <a:gd name="T30" fmla="*/ 2147483646 w 94"/>
              <a:gd name="T31" fmla="*/ 2147483646 h 316"/>
              <a:gd name="T32" fmla="*/ 2147483646 w 94"/>
              <a:gd name="T33" fmla="*/ 2147483646 h 316"/>
              <a:gd name="T34" fmla="*/ 2147483646 w 94"/>
              <a:gd name="T35" fmla="*/ 2147483646 h 316"/>
              <a:gd name="T36" fmla="*/ 2147483646 w 94"/>
              <a:gd name="T37" fmla="*/ 2147483646 h 316"/>
              <a:gd name="T38" fmla="*/ 2147483646 w 94"/>
              <a:gd name="T39" fmla="*/ 2147483646 h 316"/>
              <a:gd name="T40" fmla="*/ 2147483646 w 94"/>
              <a:gd name="T41" fmla="*/ 2147483646 h 316"/>
              <a:gd name="T42" fmla="*/ 2147483646 w 94"/>
              <a:gd name="T43" fmla="*/ 2147483646 h 316"/>
              <a:gd name="T44" fmla="*/ 2147483646 w 94"/>
              <a:gd name="T45" fmla="*/ 2147483646 h 316"/>
              <a:gd name="T46" fmla="*/ 2147483646 w 94"/>
              <a:gd name="T47" fmla="*/ 2147483646 h 316"/>
              <a:gd name="T48" fmla="*/ 2147483646 w 94"/>
              <a:gd name="T49" fmla="*/ 2147483646 h 316"/>
              <a:gd name="T50" fmla="*/ 2147483646 w 94"/>
              <a:gd name="T51" fmla="*/ 2147483646 h 316"/>
              <a:gd name="T52" fmla="*/ 2147483646 w 94"/>
              <a:gd name="T53" fmla="*/ 2147483646 h 316"/>
              <a:gd name="T54" fmla="*/ 2147483646 w 94"/>
              <a:gd name="T55" fmla="*/ 2147483646 h 316"/>
              <a:gd name="T56" fmla="*/ 2147483646 w 94"/>
              <a:gd name="T57" fmla="*/ 2147483646 h 316"/>
              <a:gd name="T58" fmla="*/ 2147483646 w 94"/>
              <a:gd name="T59" fmla="*/ 2147483646 h 316"/>
              <a:gd name="T60" fmla="*/ 2147483646 w 94"/>
              <a:gd name="T61" fmla="*/ 2147483646 h 316"/>
              <a:gd name="T62" fmla="*/ 2147483646 w 94"/>
              <a:gd name="T63" fmla="*/ 2147483646 h 316"/>
              <a:gd name="T64" fmla="*/ 2147483646 w 94"/>
              <a:gd name="T65" fmla="*/ 2147483646 h 316"/>
              <a:gd name="T66" fmla="*/ 2147483646 w 94"/>
              <a:gd name="T67" fmla="*/ 2147483646 h 316"/>
              <a:gd name="T68" fmla="*/ 2147483646 w 94"/>
              <a:gd name="T69" fmla="*/ 2147483646 h 316"/>
              <a:gd name="T70" fmla="*/ 2147483646 w 94"/>
              <a:gd name="T71" fmla="*/ 2147483646 h 316"/>
              <a:gd name="T72" fmla="*/ 2147483646 w 94"/>
              <a:gd name="T73" fmla="*/ 2147483646 h 316"/>
              <a:gd name="T74" fmla="*/ 2147483646 w 94"/>
              <a:gd name="T75" fmla="*/ 2147483646 h 316"/>
              <a:gd name="T76" fmla="*/ 2147483646 w 94"/>
              <a:gd name="T77" fmla="*/ 2147483646 h 316"/>
              <a:gd name="T78" fmla="*/ 2147483646 w 94"/>
              <a:gd name="T79" fmla="*/ 2147483646 h 316"/>
              <a:gd name="T80" fmla="*/ 2147483646 w 94"/>
              <a:gd name="T81" fmla="*/ 2147483646 h 316"/>
              <a:gd name="T82" fmla="*/ 2147483646 w 94"/>
              <a:gd name="T83" fmla="*/ 2147483646 h 316"/>
              <a:gd name="T84" fmla="*/ 2147483646 w 94"/>
              <a:gd name="T85" fmla="*/ 2147483646 h 316"/>
              <a:gd name="T86" fmla="*/ 2147483646 w 94"/>
              <a:gd name="T87" fmla="*/ 2147483646 h 316"/>
              <a:gd name="T88" fmla="*/ 2147483646 w 94"/>
              <a:gd name="T89" fmla="*/ 2147483646 h 316"/>
              <a:gd name="T90" fmla="*/ 2147483646 w 94"/>
              <a:gd name="T91" fmla="*/ 2147483646 h 316"/>
              <a:gd name="T92" fmla="*/ 2147483646 w 94"/>
              <a:gd name="T93" fmla="*/ 2147483646 h 316"/>
              <a:gd name="T94" fmla="*/ 2147483646 w 94"/>
              <a:gd name="T95" fmla="*/ 2147483646 h 316"/>
              <a:gd name="T96" fmla="*/ 2147483646 w 94"/>
              <a:gd name="T97" fmla="*/ 2147483646 h 316"/>
              <a:gd name="T98" fmla="*/ 2147483646 w 94"/>
              <a:gd name="T99" fmla="*/ 2147483646 h 316"/>
              <a:gd name="T100" fmla="*/ 2147483646 w 94"/>
              <a:gd name="T101" fmla="*/ 2147483646 h 316"/>
              <a:gd name="T102" fmla="*/ 2147483646 w 94"/>
              <a:gd name="T103" fmla="*/ 2147483646 h 316"/>
              <a:gd name="T104" fmla="*/ 2147483646 w 94"/>
              <a:gd name="T105" fmla="*/ 2147483646 h 316"/>
              <a:gd name="T106" fmla="*/ 2147483646 w 94"/>
              <a:gd name="T107" fmla="*/ 2147483646 h 316"/>
              <a:gd name="T108" fmla="*/ 2147483646 w 94"/>
              <a:gd name="T109" fmla="*/ 2147483646 h 316"/>
              <a:gd name="T110" fmla="*/ 2147483646 w 94"/>
              <a:gd name="T111" fmla="*/ 2147483646 h 316"/>
              <a:gd name="T112" fmla="*/ 2147483646 w 94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6">
                <a:moveTo>
                  <a:pt x="0" y="316"/>
                </a:moveTo>
                <a:lnTo>
                  <a:pt x="3" y="314"/>
                </a:lnTo>
                <a:lnTo>
                  <a:pt x="4" y="310"/>
                </a:lnTo>
                <a:lnTo>
                  <a:pt x="5" y="307"/>
                </a:lnTo>
                <a:lnTo>
                  <a:pt x="8" y="304"/>
                </a:lnTo>
                <a:lnTo>
                  <a:pt x="9" y="302"/>
                </a:lnTo>
                <a:lnTo>
                  <a:pt x="11" y="299"/>
                </a:lnTo>
                <a:lnTo>
                  <a:pt x="12" y="296"/>
                </a:lnTo>
                <a:lnTo>
                  <a:pt x="13" y="295"/>
                </a:lnTo>
                <a:lnTo>
                  <a:pt x="15" y="292"/>
                </a:lnTo>
                <a:lnTo>
                  <a:pt x="15" y="291"/>
                </a:lnTo>
                <a:lnTo>
                  <a:pt x="16" y="288"/>
                </a:lnTo>
                <a:lnTo>
                  <a:pt x="17" y="287"/>
                </a:lnTo>
                <a:lnTo>
                  <a:pt x="19" y="286"/>
                </a:lnTo>
                <a:lnTo>
                  <a:pt x="19" y="284"/>
                </a:lnTo>
                <a:lnTo>
                  <a:pt x="20" y="283"/>
                </a:lnTo>
                <a:lnTo>
                  <a:pt x="20" y="282"/>
                </a:lnTo>
                <a:lnTo>
                  <a:pt x="21" y="280"/>
                </a:lnTo>
                <a:lnTo>
                  <a:pt x="21" y="279"/>
                </a:lnTo>
                <a:lnTo>
                  <a:pt x="23" y="278"/>
                </a:lnTo>
                <a:lnTo>
                  <a:pt x="23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7" y="269"/>
                </a:lnTo>
                <a:lnTo>
                  <a:pt x="27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5" y="250"/>
                </a:lnTo>
                <a:lnTo>
                  <a:pt x="35" y="249"/>
                </a:lnTo>
                <a:lnTo>
                  <a:pt x="36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9" y="241"/>
                </a:lnTo>
                <a:lnTo>
                  <a:pt x="39" y="239"/>
                </a:lnTo>
                <a:lnTo>
                  <a:pt x="39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3"/>
                </a:lnTo>
                <a:lnTo>
                  <a:pt x="41" y="231"/>
                </a:lnTo>
                <a:lnTo>
                  <a:pt x="41" y="230"/>
                </a:lnTo>
                <a:lnTo>
                  <a:pt x="42" y="229"/>
                </a:lnTo>
                <a:lnTo>
                  <a:pt x="42" y="227"/>
                </a:lnTo>
                <a:lnTo>
                  <a:pt x="44" y="226"/>
                </a:lnTo>
                <a:lnTo>
                  <a:pt x="44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19"/>
                </a:lnTo>
                <a:lnTo>
                  <a:pt x="46" y="217"/>
                </a:lnTo>
                <a:lnTo>
                  <a:pt x="48" y="215"/>
                </a:lnTo>
                <a:lnTo>
                  <a:pt x="49" y="213"/>
                </a:lnTo>
                <a:lnTo>
                  <a:pt x="49" y="210"/>
                </a:lnTo>
                <a:lnTo>
                  <a:pt x="50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3"/>
                </a:lnTo>
                <a:lnTo>
                  <a:pt x="53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6" y="194"/>
                </a:lnTo>
                <a:lnTo>
                  <a:pt x="56" y="193"/>
                </a:lnTo>
                <a:lnTo>
                  <a:pt x="56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8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60" y="182"/>
                </a:lnTo>
                <a:lnTo>
                  <a:pt x="60" y="181"/>
                </a:lnTo>
                <a:lnTo>
                  <a:pt x="60" y="180"/>
                </a:lnTo>
                <a:lnTo>
                  <a:pt x="61" y="178"/>
                </a:lnTo>
                <a:lnTo>
                  <a:pt x="61" y="177"/>
                </a:lnTo>
                <a:lnTo>
                  <a:pt x="62" y="174"/>
                </a:lnTo>
                <a:lnTo>
                  <a:pt x="62" y="173"/>
                </a:lnTo>
                <a:lnTo>
                  <a:pt x="62" y="172"/>
                </a:lnTo>
                <a:lnTo>
                  <a:pt x="64" y="169"/>
                </a:lnTo>
                <a:lnTo>
                  <a:pt x="64" y="166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58"/>
                </a:lnTo>
                <a:lnTo>
                  <a:pt x="68" y="157"/>
                </a:lnTo>
                <a:lnTo>
                  <a:pt x="68" y="156"/>
                </a:lnTo>
                <a:lnTo>
                  <a:pt x="68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2" y="145"/>
                </a:lnTo>
                <a:lnTo>
                  <a:pt x="72" y="144"/>
                </a:lnTo>
                <a:lnTo>
                  <a:pt x="72" y="142"/>
                </a:lnTo>
                <a:lnTo>
                  <a:pt x="72" y="141"/>
                </a:lnTo>
                <a:lnTo>
                  <a:pt x="73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6" y="132"/>
                </a:lnTo>
                <a:lnTo>
                  <a:pt x="76" y="130"/>
                </a:lnTo>
                <a:lnTo>
                  <a:pt x="76" y="129"/>
                </a:lnTo>
                <a:lnTo>
                  <a:pt x="77" y="127"/>
                </a:lnTo>
                <a:lnTo>
                  <a:pt x="77" y="125"/>
                </a:lnTo>
                <a:lnTo>
                  <a:pt x="78" y="123"/>
                </a:lnTo>
                <a:lnTo>
                  <a:pt x="78" y="121"/>
                </a:lnTo>
                <a:lnTo>
                  <a:pt x="80" y="119"/>
                </a:lnTo>
                <a:lnTo>
                  <a:pt x="80" y="117"/>
                </a:lnTo>
                <a:lnTo>
                  <a:pt x="81" y="115"/>
                </a:lnTo>
                <a:lnTo>
                  <a:pt x="81" y="113"/>
                </a:lnTo>
                <a:lnTo>
                  <a:pt x="82" y="111"/>
                </a:lnTo>
                <a:lnTo>
                  <a:pt x="82" y="109"/>
                </a:lnTo>
                <a:lnTo>
                  <a:pt x="82" y="108"/>
                </a:lnTo>
                <a:lnTo>
                  <a:pt x="84" y="107"/>
                </a:lnTo>
                <a:lnTo>
                  <a:pt x="84" y="105"/>
                </a:lnTo>
                <a:lnTo>
                  <a:pt x="84" y="104"/>
                </a:lnTo>
                <a:lnTo>
                  <a:pt x="84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8" y="89"/>
                </a:lnTo>
                <a:lnTo>
                  <a:pt x="88" y="88"/>
                </a:lnTo>
                <a:lnTo>
                  <a:pt x="88" y="87"/>
                </a:lnTo>
                <a:lnTo>
                  <a:pt x="88" y="85"/>
                </a:lnTo>
                <a:lnTo>
                  <a:pt x="88" y="84"/>
                </a:lnTo>
                <a:lnTo>
                  <a:pt x="88" y="83"/>
                </a:lnTo>
                <a:lnTo>
                  <a:pt x="88" y="81"/>
                </a:lnTo>
                <a:lnTo>
                  <a:pt x="88" y="80"/>
                </a:lnTo>
                <a:lnTo>
                  <a:pt x="88" y="77"/>
                </a:lnTo>
                <a:lnTo>
                  <a:pt x="88" y="76"/>
                </a:lnTo>
                <a:lnTo>
                  <a:pt x="88" y="73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90" y="59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50"/>
                </a:lnTo>
                <a:lnTo>
                  <a:pt x="92" y="50"/>
                </a:lnTo>
                <a:lnTo>
                  <a:pt x="92" y="48"/>
                </a:lnTo>
                <a:lnTo>
                  <a:pt x="92" y="47"/>
                </a:lnTo>
                <a:lnTo>
                  <a:pt x="92" y="46"/>
                </a:lnTo>
                <a:lnTo>
                  <a:pt x="92" y="44"/>
                </a:lnTo>
                <a:lnTo>
                  <a:pt x="92" y="43"/>
                </a:lnTo>
                <a:lnTo>
                  <a:pt x="93" y="42"/>
                </a:lnTo>
                <a:lnTo>
                  <a:pt x="93" y="40"/>
                </a:lnTo>
                <a:lnTo>
                  <a:pt x="93" y="39"/>
                </a:lnTo>
                <a:lnTo>
                  <a:pt x="93" y="38"/>
                </a:lnTo>
                <a:lnTo>
                  <a:pt x="93" y="36"/>
                </a:lnTo>
                <a:lnTo>
                  <a:pt x="94" y="35"/>
                </a:lnTo>
                <a:lnTo>
                  <a:pt x="94" y="34"/>
                </a:lnTo>
                <a:lnTo>
                  <a:pt x="94" y="32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8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4" name="Freeform 39">
            <a:extLst>
              <a:ext uri="{FF2B5EF4-FFF2-40B4-BE49-F238E27FC236}">
                <a16:creationId xmlns:a16="http://schemas.microsoft.com/office/drawing/2014/main" id="{A3733DAC-7EDE-5343-9EBF-0A58F69A908A}"/>
              </a:ext>
            </a:extLst>
          </p:cNvPr>
          <p:cNvSpPr>
            <a:spLocks/>
          </p:cNvSpPr>
          <p:nvPr/>
        </p:nvSpPr>
        <p:spPr bwMode="auto">
          <a:xfrm>
            <a:off x="8380413" y="3309938"/>
            <a:ext cx="95250" cy="95250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0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0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1"/>
                </a:lnTo>
                <a:lnTo>
                  <a:pt x="46" y="1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5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3"/>
                </a:lnTo>
                <a:lnTo>
                  <a:pt x="19" y="16"/>
                </a:lnTo>
                <a:lnTo>
                  <a:pt x="18" y="17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6" y="86"/>
                </a:lnTo>
                <a:lnTo>
                  <a:pt x="7" y="89"/>
                </a:lnTo>
                <a:lnTo>
                  <a:pt x="8" y="92"/>
                </a:lnTo>
                <a:lnTo>
                  <a:pt x="10" y="94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6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4"/>
                </a:lnTo>
                <a:lnTo>
                  <a:pt x="112" y="92"/>
                </a:lnTo>
                <a:lnTo>
                  <a:pt x="113" y="89"/>
                </a:lnTo>
                <a:lnTo>
                  <a:pt x="115" y="86"/>
                </a:lnTo>
                <a:lnTo>
                  <a:pt x="116" y="84"/>
                </a:lnTo>
                <a:lnTo>
                  <a:pt x="117" y="81"/>
                </a:lnTo>
                <a:lnTo>
                  <a:pt x="117" y="78"/>
                </a:lnTo>
                <a:lnTo>
                  <a:pt x="119" y="76"/>
                </a:lnTo>
                <a:lnTo>
                  <a:pt x="119" y="72"/>
                </a:lnTo>
                <a:lnTo>
                  <a:pt x="120" y="69"/>
                </a:lnTo>
                <a:lnTo>
                  <a:pt x="120" y="66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9" y="48"/>
                </a:lnTo>
                <a:lnTo>
                  <a:pt x="119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7"/>
                </a:lnTo>
                <a:lnTo>
                  <a:pt x="101" y="16"/>
                </a:lnTo>
                <a:lnTo>
                  <a:pt x="99" y="13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5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1"/>
                </a:lnTo>
                <a:lnTo>
                  <a:pt x="72" y="1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55" name="Freeform 40">
            <a:extLst>
              <a:ext uri="{FF2B5EF4-FFF2-40B4-BE49-F238E27FC236}">
                <a16:creationId xmlns:a16="http://schemas.microsoft.com/office/drawing/2014/main" id="{DE4EE77C-A7C2-5E4B-994A-4EC9C8094381}"/>
              </a:ext>
            </a:extLst>
          </p:cNvPr>
          <p:cNvSpPr>
            <a:spLocks/>
          </p:cNvSpPr>
          <p:nvPr/>
        </p:nvSpPr>
        <p:spPr bwMode="auto">
          <a:xfrm>
            <a:off x="8380413" y="3014663"/>
            <a:ext cx="95250" cy="95250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0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0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1"/>
                </a:lnTo>
                <a:lnTo>
                  <a:pt x="46" y="1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5"/>
                </a:lnTo>
                <a:lnTo>
                  <a:pt x="31" y="7"/>
                </a:lnTo>
                <a:lnTo>
                  <a:pt x="28" y="8"/>
                </a:lnTo>
                <a:lnTo>
                  <a:pt x="27" y="10"/>
                </a:lnTo>
                <a:lnTo>
                  <a:pt x="24" y="12"/>
                </a:lnTo>
                <a:lnTo>
                  <a:pt x="22" y="13"/>
                </a:lnTo>
                <a:lnTo>
                  <a:pt x="19" y="16"/>
                </a:lnTo>
                <a:lnTo>
                  <a:pt x="18" y="17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6"/>
                </a:lnTo>
                <a:lnTo>
                  <a:pt x="8" y="29"/>
                </a:lnTo>
                <a:lnTo>
                  <a:pt x="7" y="32"/>
                </a:lnTo>
                <a:lnTo>
                  <a:pt x="6" y="34"/>
                </a:lnTo>
                <a:lnTo>
                  <a:pt x="4" y="37"/>
                </a:lnTo>
                <a:lnTo>
                  <a:pt x="3" y="40"/>
                </a:lnTo>
                <a:lnTo>
                  <a:pt x="3" y="42"/>
                </a:lnTo>
                <a:lnTo>
                  <a:pt x="2" y="45"/>
                </a:lnTo>
                <a:lnTo>
                  <a:pt x="2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6" y="86"/>
                </a:lnTo>
                <a:lnTo>
                  <a:pt x="7" y="89"/>
                </a:lnTo>
                <a:lnTo>
                  <a:pt x="8" y="91"/>
                </a:lnTo>
                <a:lnTo>
                  <a:pt x="10" y="94"/>
                </a:lnTo>
                <a:lnTo>
                  <a:pt x="12" y="95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1"/>
                </a:lnTo>
                <a:lnTo>
                  <a:pt x="31" y="113"/>
                </a:lnTo>
                <a:lnTo>
                  <a:pt x="34" y="114"/>
                </a:lnTo>
                <a:lnTo>
                  <a:pt x="36" y="115"/>
                </a:lnTo>
                <a:lnTo>
                  <a:pt x="39" y="117"/>
                </a:lnTo>
                <a:lnTo>
                  <a:pt x="42" y="118"/>
                </a:lnTo>
                <a:lnTo>
                  <a:pt x="46" y="118"/>
                </a:lnTo>
                <a:lnTo>
                  <a:pt x="48" y="119"/>
                </a:lnTo>
                <a:lnTo>
                  <a:pt x="51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19"/>
                </a:lnTo>
                <a:lnTo>
                  <a:pt x="69" y="119"/>
                </a:lnTo>
                <a:lnTo>
                  <a:pt x="72" y="119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5"/>
                </a:lnTo>
                <a:lnTo>
                  <a:pt x="87" y="114"/>
                </a:lnTo>
                <a:lnTo>
                  <a:pt x="89" y="113"/>
                </a:lnTo>
                <a:lnTo>
                  <a:pt x="92" y="111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5"/>
                </a:lnTo>
                <a:lnTo>
                  <a:pt x="111" y="94"/>
                </a:lnTo>
                <a:lnTo>
                  <a:pt x="112" y="91"/>
                </a:lnTo>
                <a:lnTo>
                  <a:pt x="113" y="89"/>
                </a:lnTo>
                <a:lnTo>
                  <a:pt x="115" y="86"/>
                </a:lnTo>
                <a:lnTo>
                  <a:pt x="116" y="84"/>
                </a:lnTo>
                <a:lnTo>
                  <a:pt x="117" y="81"/>
                </a:lnTo>
                <a:lnTo>
                  <a:pt x="117" y="78"/>
                </a:lnTo>
                <a:lnTo>
                  <a:pt x="119" y="76"/>
                </a:lnTo>
                <a:lnTo>
                  <a:pt x="119" y="72"/>
                </a:lnTo>
                <a:lnTo>
                  <a:pt x="120" y="69"/>
                </a:lnTo>
                <a:lnTo>
                  <a:pt x="120" y="66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4"/>
                </a:lnTo>
                <a:lnTo>
                  <a:pt x="120" y="50"/>
                </a:lnTo>
                <a:lnTo>
                  <a:pt x="119" y="48"/>
                </a:lnTo>
                <a:lnTo>
                  <a:pt x="119" y="45"/>
                </a:lnTo>
                <a:lnTo>
                  <a:pt x="117" y="42"/>
                </a:lnTo>
                <a:lnTo>
                  <a:pt x="117" y="40"/>
                </a:lnTo>
                <a:lnTo>
                  <a:pt x="116" y="37"/>
                </a:lnTo>
                <a:lnTo>
                  <a:pt x="115" y="34"/>
                </a:lnTo>
                <a:lnTo>
                  <a:pt x="113" y="32"/>
                </a:lnTo>
                <a:lnTo>
                  <a:pt x="112" y="29"/>
                </a:lnTo>
                <a:lnTo>
                  <a:pt x="111" y="26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7"/>
                </a:lnTo>
                <a:lnTo>
                  <a:pt x="101" y="16"/>
                </a:lnTo>
                <a:lnTo>
                  <a:pt x="99" y="13"/>
                </a:lnTo>
                <a:lnTo>
                  <a:pt x="96" y="12"/>
                </a:lnTo>
                <a:lnTo>
                  <a:pt x="93" y="10"/>
                </a:lnTo>
                <a:lnTo>
                  <a:pt x="92" y="8"/>
                </a:lnTo>
                <a:lnTo>
                  <a:pt x="89" y="7"/>
                </a:lnTo>
                <a:lnTo>
                  <a:pt x="87" y="5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1"/>
                </a:lnTo>
                <a:lnTo>
                  <a:pt x="72" y="1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56" name="Freeform 41">
            <a:extLst>
              <a:ext uri="{FF2B5EF4-FFF2-40B4-BE49-F238E27FC236}">
                <a16:creationId xmlns:a16="http://schemas.microsoft.com/office/drawing/2014/main" id="{71AC056B-A4FB-D544-AB12-2876349815C2}"/>
              </a:ext>
            </a:extLst>
          </p:cNvPr>
          <p:cNvSpPr>
            <a:spLocks/>
          </p:cNvSpPr>
          <p:nvPr/>
        </p:nvSpPr>
        <p:spPr bwMode="auto">
          <a:xfrm>
            <a:off x="6991350" y="3059114"/>
            <a:ext cx="590550" cy="295275"/>
          </a:xfrm>
          <a:custGeom>
            <a:avLst/>
            <a:gdLst>
              <a:gd name="T0" fmla="*/ 2147483646 w 743"/>
              <a:gd name="T1" fmla="*/ 0 h 372"/>
              <a:gd name="T2" fmla="*/ 0 w 743"/>
              <a:gd name="T3" fmla="*/ 2147483646 h 372"/>
              <a:gd name="T4" fmla="*/ 2147483646 w 743"/>
              <a:gd name="T5" fmla="*/ 2147483646 h 372"/>
              <a:gd name="T6" fmla="*/ 2147483646 w 743"/>
              <a:gd name="T7" fmla="*/ 2147483646 h 372"/>
              <a:gd name="T8" fmla="*/ 2147483646 w 743"/>
              <a:gd name="T9" fmla="*/ 2147483646 h 372"/>
              <a:gd name="T10" fmla="*/ 2147483646 w 743"/>
              <a:gd name="T11" fmla="*/ 2147483646 h 372"/>
              <a:gd name="T12" fmla="*/ 2147483646 w 743"/>
              <a:gd name="T13" fmla="*/ 2147483646 h 372"/>
              <a:gd name="T14" fmla="*/ 2147483646 w 743"/>
              <a:gd name="T15" fmla="*/ 0 h 372"/>
              <a:gd name="T16" fmla="*/ 2147483646 w 743"/>
              <a:gd name="T17" fmla="*/ 2147483646 h 372"/>
              <a:gd name="T18" fmla="*/ 2147483646 w 743"/>
              <a:gd name="T19" fmla="*/ 2147483646 h 372"/>
              <a:gd name="T20" fmla="*/ 2147483646 w 743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6"/>
                </a:lnTo>
                <a:lnTo>
                  <a:pt x="557" y="266"/>
                </a:lnTo>
                <a:lnTo>
                  <a:pt x="557" y="372"/>
                </a:lnTo>
                <a:lnTo>
                  <a:pt x="743" y="186"/>
                </a:lnTo>
                <a:lnTo>
                  <a:pt x="557" y="0"/>
                </a:lnTo>
                <a:lnTo>
                  <a:pt x="557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7" name="Freeform 42">
            <a:extLst>
              <a:ext uri="{FF2B5EF4-FFF2-40B4-BE49-F238E27FC236}">
                <a16:creationId xmlns:a16="http://schemas.microsoft.com/office/drawing/2014/main" id="{E8D63DA8-82B4-3242-9AFB-116C271BE24A}"/>
              </a:ext>
            </a:extLst>
          </p:cNvPr>
          <p:cNvSpPr>
            <a:spLocks/>
          </p:cNvSpPr>
          <p:nvPr/>
        </p:nvSpPr>
        <p:spPr bwMode="auto">
          <a:xfrm>
            <a:off x="3262313" y="3059114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6"/>
                </a:lnTo>
                <a:lnTo>
                  <a:pt x="558" y="266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8" name="Rectangle 44">
            <a:extLst>
              <a:ext uri="{FF2B5EF4-FFF2-40B4-BE49-F238E27FC236}">
                <a16:creationId xmlns:a16="http://schemas.microsoft.com/office/drawing/2014/main" id="{BA92A6A3-D9E8-BE41-999D-D0BCE2484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760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59" name="Rectangle 46">
            <a:extLst>
              <a:ext uri="{FF2B5EF4-FFF2-40B4-BE49-F238E27FC236}">
                <a16:creationId xmlns:a16="http://schemas.microsoft.com/office/drawing/2014/main" id="{ECBED2CE-B006-5D4F-8880-3A1333C7E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3368675"/>
            <a:ext cx="14446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0" name="Rectangle 48">
            <a:extLst>
              <a:ext uri="{FF2B5EF4-FFF2-40B4-BE49-F238E27FC236}">
                <a16:creationId xmlns:a16="http://schemas.microsoft.com/office/drawing/2014/main" id="{19A0419C-4BF7-F743-8C8E-D277F07E0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29146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1" name="Rectangle 50">
            <a:extLst>
              <a:ext uri="{FF2B5EF4-FFF2-40B4-BE49-F238E27FC236}">
                <a16:creationId xmlns:a16="http://schemas.microsoft.com/office/drawing/2014/main" id="{D48C2511-801C-6543-ACB0-431399A2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1" y="3219450"/>
            <a:ext cx="14446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2" name="Line 51">
            <a:extLst>
              <a:ext uri="{FF2B5EF4-FFF2-40B4-BE49-F238E27FC236}">
                <a16:creationId xmlns:a16="http://schemas.microsoft.com/office/drawing/2014/main" id="{ED4EAFC7-D423-954A-A5F1-E445697B72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6513" y="2890839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3" name="Line 52">
            <a:extLst>
              <a:ext uri="{FF2B5EF4-FFF2-40B4-BE49-F238E27FC236}">
                <a16:creationId xmlns:a16="http://schemas.microsoft.com/office/drawing/2014/main" id="{21C919CE-16DF-D446-80F9-3C82E676A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1826" y="2890839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4" name="Freeform 53">
            <a:extLst>
              <a:ext uri="{FF2B5EF4-FFF2-40B4-BE49-F238E27FC236}">
                <a16:creationId xmlns:a16="http://schemas.microsoft.com/office/drawing/2014/main" id="{539DDC4C-66CC-AF49-A3EF-73A1BEB926C0}"/>
              </a:ext>
            </a:extLst>
          </p:cNvPr>
          <p:cNvSpPr>
            <a:spLocks/>
          </p:cNvSpPr>
          <p:nvPr/>
        </p:nvSpPr>
        <p:spPr bwMode="auto">
          <a:xfrm>
            <a:off x="4759325" y="2743201"/>
            <a:ext cx="293688" cy="315913"/>
          </a:xfrm>
          <a:custGeom>
            <a:avLst/>
            <a:gdLst>
              <a:gd name="T0" fmla="*/ 2147483646 w 372"/>
              <a:gd name="T1" fmla="*/ 2147483646 h 398"/>
              <a:gd name="T2" fmla="*/ 0 w 372"/>
              <a:gd name="T3" fmla="*/ 2147483646 h 398"/>
              <a:gd name="T4" fmla="*/ 0 w 372"/>
              <a:gd name="T5" fmla="*/ 0 h 398"/>
              <a:gd name="T6" fmla="*/ 2147483646 w 372"/>
              <a:gd name="T7" fmla="*/ 2147483646 h 3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98">
                <a:moveTo>
                  <a:pt x="372" y="186"/>
                </a:moveTo>
                <a:lnTo>
                  <a:pt x="0" y="398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65" name="Freeform 54">
            <a:extLst>
              <a:ext uri="{FF2B5EF4-FFF2-40B4-BE49-F238E27FC236}">
                <a16:creationId xmlns:a16="http://schemas.microsoft.com/office/drawing/2014/main" id="{A7C8AAC2-3A50-964D-A248-A8810A775DBE}"/>
              </a:ext>
            </a:extLst>
          </p:cNvPr>
          <p:cNvSpPr>
            <a:spLocks/>
          </p:cNvSpPr>
          <p:nvPr/>
        </p:nvSpPr>
        <p:spPr bwMode="auto">
          <a:xfrm>
            <a:off x="5072063" y="28463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7"/>
                </a:lnTo>
                <a:lnTo>
                  <a:pt x="8" y="29"/>
                </a:lnTo>
                <a:lnTo>
                  <a:pt x="6" y="32"/>
                </a:lnTo>
                <a:lnTo>
                  <a:pt x="5" y="35"/>
                </a:lnTo>
                <a:lnTo>
                  <a:pt x="4" y="37"/>
                </a:lnTo>
                <a:lnTo>
                  <a:pt x="2" y="40"/>
                </a:lnTo>
                <a:lnTo>
                  <a:pt x="2" y="43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2"/>
                </a:lnTo>
                <a:lnTo>
                  <a:pt x="30" y="113"/>
                </a:lnTo>
                <a:lnTo>
                  <a:pt x="33" y="114"/>
                </a:lnTo>
                <a:lnTo>
                  <a:pt x="35" y="116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1" y="120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6"/>
                </a:lnTo>
                <a:lnTo>
                  <a:pt x="86" y="114"/>
                </a:lnTo>
                <a:lnTo>
                  <a:pt x="89" y="113"/>
                </a:lnTo>
                <a:lnTo>
                  <a:pt x="91" y="112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3"/>
                </a:lnTo>
                <a:lnTo>
                  <a:pt x="116" y="40"/>
                </a:lnTo>
                <a:lnTo>
                  <a:pt x="115" y="37"/>
                </a:lnTo>
                <a:lnTo>
                  <a:pt x="114" y="35"/>
                </a:lnTo>
                <a:lnTo>
                  <a:pt x="112" y="32"/>
                </a:lnTo>
                <a:lnTo>
                  <a:pt x="111" y="29"/>
                </a:lnTo>
                <a:lnTo>
                  <a:pt x="110" y="27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5266" name="Group 2">
            <a:extLst>
              <a:ext uri="{FF2B5EF4-FFF2-40B4-BE49-F238E27FC236}">
                <a16:creationId xmlns:a16="http://schemas.microsoft.com/office/drawing/2014/main" id="{2211743C-BF83-8C47-877E-076E657C5F5E}"/>
              </a:ext>
            </a:extLst>
          </p:cNvPr>
          <p:cNvGrpSpPr>
            <a:grpSpLocks/>
          </p:cNvGrpSpPr>
          <p:nvPr/>
        </p:nvGrpSpPr>
        <p:grpSpPr bwMode="auto">
          <a:xfrm>
            <a:off x="1485900" y="2914651"/>
            <a:ext cx="1460500" cy="542925"/>
            <a:chOff x="571499" y="2914650"/>
            <a:chExt cx="1460501" cy="542924"/>
          </a:xfrm>
        </p:grpSpPr>
        <p:sp>
          <p:nvSpPr>
            <p:cNvPr id="95279" name="Line 5">
              <a:extLst>
                <a:ext uri="{FF2B5EF4-FFF2-40B4-BE49-F238E27FC236}">
                  <a16:creationId xmlns:a16="http://schemas.microsoft.com/office/drawing/2014/main" id="{E13A3461-74CC-A345-B6F9-242C821EA9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0387" y="3206750"/>
              <a:ext cx="2016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0" name="Freeform 6">
              <a:extLst>
                <a:ext uri="{FF2B5EF4-FFF2-40B4-BE49-F238E27FC236}">
                  <a16:creationId xmlns:a16="http://schemas.microsoft.com/office/drawing/2014/main" id="{42F03B99-AF18-424F-91C3-B13392D91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335438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Freeform 7">
              <a:extLst>
                <a:ext uri="{FF2B5EF4-FFF2-40B4-BE49-F238E27FC236}">
                  <a16:creationId xmlns:a16="http://schemas.microsoft.com/office/drawing/2014/main" id="{CCA58AD1-E662-064A-8D5B-69941872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305911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Rectangle 22">
              <a:extLst>
                <a:ext uri="{FF2B5EF4-FFF2-40B4-BE49-F238E27FC236}">
                  <a16:creationId xmlns:a16="http://schemas.microsoft.com/office/drawing/2014/main" id="{5F87FA2C-B191-854D-A404-5B863E30D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499" y="2914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3" name="Rectangle 24">
              <a:extLst>
                <a:ext uri="{FF2B5EF4-FFF2-40B4-BE49-F238E27FC236}">
                  <a16:creationId xmlns:a16="http://schemas.microsoft.com/office/drawing/2014/main" id="{EB4A4876-EE33-9F42-B3F3-703E5F167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499" y="32131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Freeform 25">
              <a:extLst>
                <a:ext uri="{FF2B5EF4-FFF2-40B4-BE49-F238E27FC236}">
                  <a16:creationId xmlns:a16="http://schemas.microsoft.com/office/drawing/2014/main" id="{992A4A28-F727-194D-8EDD-2C83E5D32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7" y="316071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AutoShape 124">
              <a:extLst>
                <a:ext uri="{FF2B5EF4-FFF2-40B4-BE49-F238E27FC236}">
                  <a16:creationId xmlns:a16="http://schemas.microsoft.com/office/drawing/2014/main" id="{9B29A7B2-1456-B14E-B2E2-36115DF5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774" y="2947988"/>
              <a:ext cx="595313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95267" name="Group 63">
            <a:extLst>
              <a:ext uri="{FF2B5EF4-FFF2-40B4-BE49-F238E27FC236}">
                <a16:creationId xmlns:a16="http://schemas.microsoft.com/office/drawing/2014/main" id="{22625ACD-FF45-8C46-B031-DFF944608862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4608514"/>
            <a:ext cx="3524250" cy="325437"/>
            <a:chOff x="1932157" y="4608707"/>
            <a:chExt cx="3524781" cy="325165"/>
          </a:xfrm>
        </p:grpSpPr>
        <p:sp>
          <p:nvSpPr>
            <p:cNvPr id="95268" name="Rectangle 123">
              <a:extLst>
                <a:ext uri="{FF2B5EF4-FFF2-40B4-BE49-F238E27FC236}">
                  <a16:creationId xmlns:a16="http://schemas.microsoft.com/office/drawing/2014/main" id="{9A9A6B7C-F140-8A4E-94F8-B1C018D1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157" y="4659904"/>
              <a:ext cx="138018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(Theorem 15.a)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5269" name="Group 65">
              <a:extLst>
                <a:ext uri="{FF2B5EF4-FFF2-40B4-BE49-F238E27FC236}">
                  <a16:creationId xmlns:a16="http://schemas.microsoft.com/office/drawing/2014/main" id="{0B8EB254-5690-6345-9042-21822B38A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1730" y="4608707"/>
              <a:ext cx="1775208" cy="325165"/>
              <a:chOff x="3681730" y="4608707"/>
              <a:chExt cx="1775208" cy="325165"/>
            </a:xfrm>
          </p:grpSpPr>
          <p:sp>
            <p:nvSpPr>
              <p:cNvPr id="95270" name="Rectangle 110">
                <a:extLst>
                  <a:ext uri="{FF2B5EF4-FFF2-40B4-BE49-F238E27FC236}">
                    <a16:creationId xmlns:a16="http://schemas.microsoft.com/office/drawing/2014/main" id="{5DD034F5-154D-B440-9AD2-5AA8D132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7" y="4622920"/>
                <a:ext cx="192389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1" name="Rectangle 112">
                <a:extLst>
                  <a:ext uri="{FF2B5EF4-FFF2-40B4-BE49-F238E27FC236}">
                    <a16:creationId xmlns:a16="http://schemas.microsoft.com/office/drawing/2014/main" id="{5B02E397-8268-9E43-AA68-203FC441A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350" y="462292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2" name="Rectangle 114">
                <a:extLst>
                  <a:ext uri="{FF2B5EF4-FFF2-40B4-BE49-F238E27FC236}">
                    <a16:creationId xmlns:a16="http://schemas.microsoft.com/office/drawing/2014/main" id="{3E47D2BB-8AFB-754D-9E3D-9A0890D1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25" y="4626095"/>
                <a:ext cx="15388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3" name="Rectangle 115">
                <a:extLst>
                  <a:ext uri="{FF2B5EF4-FFF2-40B4-BE49-F238E27FC236}">
                    <a16:creationId xmlns:a16="http://schemas.microsoft.com/office/drawing/2014/main" id="{58C308D6-3D3C-B44D-9FCF-F164C491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2" y="4622920"/>
                <a:ext cx="192389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4" name="Rectangle 117">
                <a:extLst>
                  <a:ext uri="{FF2B5EF4-FFF2-40B4-BE49-F238E27FC236}">
                    <a16:creationId xmlns:a16="http://schemas.microsoft.com/office/drawing/2014/main" id="{5291B45C-A9AD-864E-A48B-E8F61C036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6187" y="4622920"/>
                <a:ext cx="4007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+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 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5" name="Rectangle 122">
                <a:extLst>
                  <a:ext uri="{FF2B5EF4-FFF2-40B4-BE49-F238E27FC236}">
                    <a16:creationId xmlns:a16="http://schemas.microsoft.com/office/drawing/2014/main" id="{75B7ADDD-300B-8449-9D14-64E29396A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837" y="4626095"/>
                <a:ext cx="208421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= </a:t>
                </a:r>
                <a:endParaRPr lang="en-US" altLang="en-US" b="0">
                  <a:latin typeface="Times" pitchFamily="2" charset="0"/>
                </a:endParaRPr>
              </a:p>
            </p:txBody>
          </p:sp>
          <p:cxnSp>
            <p:nvCxnSpPr>
              <p:cNvPr id="95276" name="Straight Connector 72">
                <a:extLst>
                  <a:ext uri="{FF2B5EF4-FFF2-40B4-BE49-F238E27FC236}">
                    <a16:creationId xmlns:a16="http://schemas.microsoft.com/office/drawing/2014/main" id="{95BB4026-CFC6-2046-A4CB-93C32A7BA1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681730" y="4616570"/>
                <a:ext cx="715345" cy="0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5277" name="Straight Connector 73">
                <a:extLst>
                  <a:ext uri="{FF2B5EF4-FFF2-40B4-BE49-F238E27FC236}">
                    <a16:creationId xmlns:a16="http://schemas.microsoft.com/office/drawing/2014/main" id="{53F6B1C7-DC8C-A347-ADF7-AC3D7EDE72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768658" y="461492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5278" name="Straight Connector 74">
                <a:extLst>
                  <a:ext uri="{FF2B5EF4-FFF2-40B4-BE49-F238E27FC236}">
                    <a16:creationId xmlns:a16="http://schemas.microsoft.com/office/drawing/2014/main" id="{73597600-82AF-614F-9A6F-67227020E8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57800" y="460870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5B6BAD56-EEC0-0D46-9872-FB41420756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DeMorgan’s theorem in terms of logic gates</a:t>
            </a:r>
          </a:p>
        </p:txBody>
      </p:sp>
      <p:sp>
        <p:nvSpPr>
          <p:cNvPr id="96258" name="Freeform 16">
            <a:extLst>
              <a:ext uri="{FF2B5EF4-FFF2-40B4-BE49-F238E27FC236}">
                <a16:creationId xmlns:a16="http://schemas.microsoft.com/office/drawing/2014/main" id="{4966D535-8913-CF4D-B5A3-F6C101B012D0}"/>
              </a:ext>
            </a:extLst>
          </p:cNvPr>
          <p:cNvSpPr>
            <a:spLocks/>
          </p:cNvSpPr>
          <p:nvPr/>
        </p:nvSpPr>
        <p:spPr bwMode="auto">
          <a:xfrm>
            <a:off x="6283325" y="3195639"/>
            <a:ext cx="338138" cy="1587"/>
          </a:xfrm>
          <a:custGeom>
            <a:avLst/>
            <a:gdLst>
              <a:gd name="T0" fmla="*/ 2147483646 w 424"/>
              <a:gd name="T1" fmla="*/ 0 h 1"/>
              <a:gd name="T2" fmla="*/ 0 w 424"/>
              <a:gd name="T3" fmla="*/ 0 h 1"/>
              <a:gd name="T4" fmla="*/ 2147483646 w 424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4" h="1">
                <a:moveTo>
                  <a:pt x="424" y="0"/>
                </a:moveTo>
                <a:lnTo>
                  <a:pt x="0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Line 17">
            <a:extLst>
              <a:ext uri="{FF2B5EF4-FFF2-40B4-BE49-F238E27FC236}">
                <a16:creationId xmlns:a16="http://schemas.microsoft.com/office/drawing/2014/main" id="{5B4A183A-A77D-3846-98F2-89C8DB9B5D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83325" y="3195639"/>
            <a:ext cx="3381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Freeform 18">
            <a:extLst>
              <a:ext uri="{FF2B5EF4-FFF2-40B4-BE49-F238E27FC236}">
                <a16:creationId xmlns:a16="http://schemas.microsoft.com/office/drawing/2014/main" id="{CBA39409-35EB-ED41-A599-137D49A7F9A3}"/>
              </a:ext>
            </a:extLst>
          </p:cNvPr>
          <p:cNvSpPr>
            <a:spLocks/>
          </p:cNvSpPr>
          <p:nvPr/>
        </p:nvSpPr>
        <p:spPr bwMode="auto">
          <a:xfrm>
            <a:off x="5419726" y="3343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1" name="Line 19">
            <a:extLst>
              <a:ext uri="{FF2B5EF4-FFF2-40B4-BE49-F238E27FC236}">
                <a16:creationId xmlns:a16="http://schemas.microsoft.com/office/drawing/2014/main" id="{430FCECF-5679-6F44-BFAB-FEBDA5BF25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6" y="33432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Freeform 20">
            <a:extLst>
              <a:ext uri="{FF2B5EF4-FFF2-40B4-BE49-F238E27FC236}">
                <a16:creationId xmlns:a16="http://schemas.microsoft.com/office/drawing/2014/main" id="{D9308C32-8691-2C49-B2F6-1906D6F44237}"/>
              </a:ext>
            </a:extLst>
          </p:cNvPr>
          <p:cNvSpPr>
            <a:spLocks/>
          </p:cNvSpPr>
          <p:nvPr/>
        </p:nvSpPr>
        <p:spPr bwMode="auto">
          <a:xfrm>
            <a:off x="5419726" y="3048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3" name="Line 21">
            <a:extLst>
              <a:ext uri="{FF2B5EF4-FFF2-40B4-BE49-F238E27FC236}">
                <a16:creationId xmlns:a16="http://schemas.microsoft.com/office/drawing/2014/main" id="{5CC21FC6-3284-7C47-8698-C43C23521A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6" y="3048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Line 55">
            <a:extLst>
              <a:ext uri="{FF2B5EF4-FFF2-40B4-BE49-F238E27FC236}">
                <a16:creationId xmlns:a16="http://schemas.microsoft.com/office/drawing/2014/main" id="{42E869B8-9EF9-2543-B975-01229E6386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3490914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Line 56">
            <a:extLst>
              <a:ext uri="{FF2B5EF4-FFF2-40B4-BE49-F238E27FC236}">
                <a16:creationId xmlns:a16="http://schemas.microsoft.com/office/drawing/2014/main" id="{803873D2-101A-3943-9602-2AB89AC278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5626" y="3490914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57">
            <a:extLst>
              <a:ext uri="{FF2B5EF4-FFF2-40B4-BE49-F238E27FC236}">
                <a16:creationId xmlns:a16="http://schemas.microsoft.com/office/drawing/2014/main" id="{092421B0-1E64-DA4B-B9DB-4E236729BC92}"/>
              </a:ext>
            </a:extLst>
          </p:cNvPr>
          <p:cNvSpPr>
            <a:spLocks/>
          </p:cNvSpPr>
          <p:nvPr/>
        </p:nvSpPr>
        <p:spPr bwMode="auto">
          <a:xfrm>
            <a:off x="4683125" y="3343276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7" name="Freeform 58">
            <a:extLst>
              <a:ext uri="{FF2B5EF4-FFF2-40B4-BE49-F238E27FC236}">
                <a16:creationId xmlns:a16="http://schemas.microsoft.com/office/drawing/2014/main" id="{B2A909DF-DAFD-1042-B46E-9FD902D10A6C}"/>
              </a:ext>
            </a:extLst>
          </p:cNvPr>
          <p:cNvSpPr>
            <a:spLocks/>
          </p:cNvSpPr>
          <p:nvPr/>
        </p:nvSpPr>
        <p:spPr bwMode="auto">
          <a:xfrm>
            <a:off x="4995863" y="3446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5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2"/>
                </a:lnTo>
                <a:lnTo>
                  <a:pt x="116" y="40"/>
                </a:lnTo>
                <a:lnTo>
                  <a:pt x="115" y="37"/>
                </a:lnTo>
                <a:lnTo>
                  <a:pt x="114" y="34"/>
                </a:lnTo>
                <a:lnTo>
                  <a:pt x="112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8" name="Line 59">
            <a:extLst>
              <a:ext uri="{FF2B5EF4-FFF2-40B4-BE49-F238E27FC236}">
                <a16:creationId xmlns:a16="http://schemas.microsoft.com/office/drawing/2014/main" id="{3497223A-9EF1-AB44-9A3B-BD73ED44D5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2900364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Line 60">
            <a:extLst>
              <a:ext uri="{FF2B5EF4-FFF2-40B4-BE49-F238E27FC236}">
                <a16:creationId xmlns:a16="http://schemas.microsoft.com/office/drawing/2014/main" id="{75A0379C-6D07-CE4D-B7FD-D1B73AEFA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5626" y="2900364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61">
            <a:extLst>
              <a:ext uri="{FF2B5EF4-FFF2-40B4-BE49-F238E27FC236}">
                <a16:creationId xmlns:a16="http://schemas.microsoft.com/office/drawing/2014/main" id="{6D7E2DAB-7EAE-EE41-8BB2-408AB480CD9A}"/>
              </a:ext>
            </a:extLst>
          </p:cNvPr>
          <p:cNvSpPr>
            <a:spLocks/>
          </p:cNvSpPr>
          <p:nvPr/>
        </p:nvSpPr>
        <p:spPr bwMode="auto">
          <a:xfrm>
            <a:off x="4683125" y="2752726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1" name="Freeform 62">
            <a:extLst>
              <a:ext uri="{FF2B5EF4-FFF2-40B4-BE49-F238E27FC236}">
                <a16:creationId xmlns:a16="http://schemas.microsoft.com/office/drawing/2014/main" id="{D872A52D-0A12-C043-8A64-210E4A9B158A}"/>
              </a:ext>
            </a:extLst>
          </p:cNvPr>
          <p:cNvSpPr>
            <a:spLocks/>
          </p:cNvSpPr>
          <p:nvPr/>
        </p:nvSpPr>
        <p:spPr bwMode="auto">
          <a:xfrm>
            <a:off x="4995863" y="2855914"/>
            <a:ext cx="95250" cy="96837"/>
          </a:xfrm>
          <a:custGeom>
            <a:avLst/>
            <a:gdLst>
              <a:gd name="T0" fmla="*/ 2147483646 w 119"/>
              <a:gd name="T1" fmla="*/ 0 h 120"/>
              <a:gd name="T2" fmla="*/ 2147483646 w 119"/>
              <a:gd name="T3" fmla="*/ 2147483646 h 120"/>
              <a:gd name="T4" fmla="*/ 2147483646 w 119"/>
              <a:gd name="T5" fmla="*/ 2147483646 h 120"/>
              <a:gd name="T6" fmla="*/ 2147483646 w 119"/>
              <a:gd name="T7" fmla="*/ 2147483646 h 120"/>
              <a:gd name="T8" fmla="*/ 2147483646 w 119"/>
              <a:gd name="T9" fmla="*/ 2147483646 h 120"/>
              <a:gd name="T10" fmla="*/ 2147483646 w 119"/>
              <a:gd name="T11" fmla="*/ 2147483646 h 120"/>
              <a:gd name="T12" fmla="*/ 2147483646 w 119"/>
              <a:gd name="T13" fmla="*/ 2147483646 h 120"/>
              <a:gd name="T14" fmla="*/ 2147483646 w 119"/>
              <a:gd name="T15" fmla="*/ 2147483646 h 120"/>
              <a:gd name="T16" fmla="*/ 2147483646 w 119"/>
              <a:gd name="T17" fmla="*/ 2147483646 h 120"/>
              <a:gd name="T18" fmla="*/ 0 w 119"/>
              <a:gd name="T19" fmla="*/ 2147483646 h 120"/>
              <a:gd name="T20" fmla="*/ 0 w 119"/>
              <a:gd name="T21" fmla="*/ 2147483646 h 120"/>
              <a:gd name="T22" fmla="*/ 0 w 119"/>
              <a:gd name="T23" fmla="*/ 2147483646 h 120"/>
              <a:gd name="T24" fmla="*/ 2147483646 w 119"/>
              <a:gd name="T25" fmla="*/ 2147483646 h 120"/>
              <a:gd name="T26" fmla="*/ 2147483646 w 119"/>
              <a:gd name="T27" fmla="*/ 2147483646 h 120"/>
              <a:gd name="T28" fmla="*/ 2147483646 w 119"/>
              <a:gd name="T29" fmla="*/ 2147483646 h 120"/>
              <a:gd name="T30" fmla="*/ 2147483646 w 119"/>
              <a:gd name="T31" fmla="*/ 2147483646 h 120"/>
              <a:gd name="T32" fmla="*/ 2147483646 w 119"/>
              <a:gd name="T33" fmla="*/ 2147483646 h 120"/>
              <a:gd name="T34" fmla="*/ 2147483646 w 119"/>
              <a:gd name="T35" fmla="*/ 2147483646 h 120"/>
              <a:gd name="T36" fmla="*/ 2147483646 w 119"/>
              <a:gd name="T37" fmla="*/ 2147483646 h 120"/>
              <a:gd name="T38" fmla="*/ 2147483646 w 119"/>
              <a:gd name="T39" fmla="*/ 2147483646 h 120"/>
              <a:gd name="T40" fmla="*/ 2147483646 w 119"/>
              <a:gd name="T41" fmla="*/ 2147483646 h 120"/>
              <a:gd name="T42" fmla="*/ 2147483646 w 119"/>
              <a:gd name="T43" fmla="*/ 2147483646 h 120"/>
              <a:gd name="T44" fmla="*/ 2147483646 w 119"/>
              <a:gd name="T45" fmla="*/ 2147483646 h 120"/>
              <a:gd name="T46" fmla="*/ 2147483646 w 119"/>
              <a:gd name="T47" fmla="*/ 2147483646 h 120"/>
              <a:gd name="T48" fmla="*/ 2147483646 w 119"/>
              <a:gd name="T49" fmla="*/ 2147483646 h 120"/>
              <a:gd name="T50" fmla="*/ 2147483646 w 119"/>
              <a:gd name="T51" fmla="*/ 2147483646 h 120"/>
              <a:gd name="T52" fmla="*/ 2147483646 w 119"/>
              <a:gd name="T53" fmla="*/ 2147483646 h 120"/>
              <a:gd name="T54" fmla="*/ 2147483646 w 119"/>
              <a:gd name="T55" fmla="*/ 2147483646 h 120"/>
              <a:gd name="T56" fmla="*/ 2147483646 w 119"/>
              <a:gd name="T57" fmla="*/ 2147483646 h 120"/>
              <a:gd name="T58" fmla="*/ 2147483646 w 119"/>
              <a:gd name="T59" fmla="*/ 2147483646 h 120"/>
              <a:gd name="T60" fmla="*/ 2147483646 w 119"/>
              <a:gd name="T61" fmla="*/ 2147483646 h 120"/>
              <a:gd name="T62" fmla="*/ 2147483646 w 119"/>
              <a:gd name="T63" fmla="*/ 2147483646 h 120"/>
              <a:gd name="T64" fmla="*/ 2147483646 w 119"/>
              <a:gd name="T65" fmla="*/ 2147483646 h 120"/>
              <a:gd name="T66" fmla="*/ 2147483646 w 119"/>
              <a:gd name="T67" fmla="*/ 2147483646 h 120"/>
              <a:gd name="T68" fmla="*/ 2147483646 w 119"/>
              <a:gd name="T69" fmla="*/ 2147483646 h 120"/>
              <a:gd name="T70" fmla="*/ 2147483646 w 119"/>
              <a:gd name="T71" fmla="*/ 2147483646 h 120"/>
              <a:gd name="T72" fmla="*/ 2147483646 w 119"/>
              <a:gd name="T73" fmla="*/ 2147483646 h 120"/>
              <a:gd name="T74" fmla="*/ 2147483646 w 119"/>
              <a:gd name="T75" fmla="*/ 2147483646 h 120"/>
              <a:gd name="T76" fmla="*/ 2147483646 w 119"/>
              <a:gd name="T77" fmla="*/ 2147483646 h 120"/>
              <a:gd name="T78" fmla="*/ 2147483646 w 119"/>
              <a:gd name="T79" fmla="*/ 2147483646 h 120"/>
              <a:gd name="T80" fmla="*/ 2147483646 w 119"/>
              <a:gd name="T81" fmla="*/ 2147483646 h 120"/>
              <a:gd name="T82" fmla="*/ 2147483646 w 119"/>
              <a:gd name="T83" fmla="*/ 2147483646 h 120"/>
              <a:gd name="T84" fmla="*/ 2147483646 w 119"/>
              <a:gd name="T85" fmla="*/ 0 h 120"/>
              <a:gd name="T86" fmla="*/ 2147483646 w 119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0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19"/>
                </a:lnTo>
                <a:lnTo>
                  <a:pt x="13" y="21"/>
                </a:lnTo>
                <a:lnTo>
                  <a:pt x="12" y="23"/>
                </a:lnTo>
                <a:lnTo>
                  <a:pt x="9" y="26"/>
                </a:lnTo>
                <a:lnTo>
                  <a:pt x="8" y="29"/>
                </a:lnTo>
                <a:lnTo>
                  <a:pt x="6" y="31"/>
                </a:lnTo>
                <a:lnTo>
                  <a:pt x="5" y="34"/>
                </a:lnTo>
                <a:lnTo>
                  <a:pt x="4" y="37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7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0"/>
                </a:lnTo>
                <a:lnTo>
                  <a:pt x="17" y="102"/>
                </a:lnTo>
                <a:lnTo>
                  <a:pt x="18" y="104"/>
                </a:lnTo>
                <a:lnTo>
                  <a:pt x="21" y="106"/>
                </a:lnTo>
                <a:lnTo>
                  <a:pt x="24" y="108"/>
                </a:lnTo>
                <a:lnTo>
                  <a:pt x="26" y="110"/>
                </a:lnTo>
                <a:lnTo>
                  <a:pt x="28" y="111"/>
                </a:lnTo>
                <a:lnTo>
                  <a:pt x="30" y="112"/>
                </a:lnTo>
                <a:lnTo>
                  <a:pt x="33" y="114"/>
                </a:lnTo>
                <a:lnTo>
                  <a:pt x="35" y="115"/>
                </a:lnTo>
                <a:lnTo>
                  <a:pt x="38" y="116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0"/>
                </a:lnTo>
                <a:lnTo>
                  <a:pt x="59" y="120"/>
                </a:lnTo>
                <a:lnTo>
                  <a:pt x="62" y="120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6"/>
                </a:lnTo>
                <a:lnTo>
                  <a:pt x="83" y="115"/>
                </a:lnTo>
                <a:lnTo>
                  <a:pt x="86" y="114"/>
                </a:lnTo>
                <a:lnTo>
                  <a:pt x="89" y="112"/>
                </a:lnTo>
                <a:lnTo>
                  <a:pt x="91" y="111"/>
                </a:lnTo>
                <a:lnTo>
                  <a:pt x="93" y="110"/>
                </a:lnTo>
                <a:lnTo>
                  <a:pt x="95" y="108"/>
                </a:lnTo>
                <a:lnTo>
                  <a:pt x="98" y="106"/>
                </a:lnTo>
                <a:lnTo>
                  <a:pt x="101" y="104"/>
                </a:lnTo>
                <a:lnTo>
                  <a:pt x="102" y="102"/>
                </a:lnTo>
                <a:lnTo>
                  <a:pt x="104" y="100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2" y="89"/>
                </a:lnTo>
                <a:lnTo>
                  <a:pt x="114" y="86"/>
                </a:lnTo>
                <a:lnTo>
                  <a:pt x="115" y="83"/>
                </a:lnTo>
                <a:lnTo>
                  <a:pt x="116" y="81"/>
                </a:lnTo>
                <a:lnTo>
                  <a:pt x="116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7"/>
                </a:lnTo>
                <a:lnTo>
                  <a:pt x="118" y="45"/>
                </a:lnTo>
                <a:lnTo>
                  <a:pt x="116" y="42"/>
                </a:lnTo>
                <a:lnTo>
                  <a:pt x="116" y="39"/>
                </a:lnTo>
                <a:lnTo>
                  <a:pt x="115" y="37"/>
                </a:lnTo>
                <a:lnTo>
                  <a:pt x="114" y="34"/>
                </a:lnTo>
                <a:lnTo>
                  <a:pt x="112" y="31"/>
                </a:lnTo>
                <a:lnTo>
                  <a:pt x="111" y="29"/>
                </a:lnTo>
                <a:lnTo>
                  <a:pt x="110" y="26"/>
                </a:lnTo>
                <a:lnTo>
                  <a:pt x="107" y="23"/>
                </a:lnTo>
                <a:lnTo>
                  <a:pt x="106" y="21"/>
                </a:lnTo>
                <a:lnTo>
                  <a:pt x="104" y="19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2" name="Line 63">
            <a:extLst>
              <a:ext uri="{FF2B5EF4-FFF2-40B4-BE49-F238E27FC236}">
                <a16:creationId xmlns:a16="http://schemas.microsoft.com/office/drawing/2014/main" id="{CC041DFF-6951-E54E-883D-82FB998766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9725" y="2900364"/>
            <a:ext cx="1588" cy="1476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Line 64">
            <a:extLst>
              <a:ext uri="{FF2B5EF4-FFF2-40B4-BE49-F238E27FC236}">
                <a16:creationId xmlns:a16="http://schemas.microsoft.com/office/drawing/2014/main" id="{F774C70C-1994-D244-BF15-AA93784983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9725" y="3343275"/>
            <a:ext cx="1588" cy="1476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65">
            <a:extLst>
              <a:ext uri="{FF2B5EF4-FFF2-40B4-BE49-F238E27FC236}">
                <a16:creationId xmlns:a16="http://schemas.microsoft.com/office/drawing/2014/main" id="{4E3459CF-FF5E-E048-BD5C-5676C9E39516}"/>
              </a:ext>
            </a:extLst>
          </p:cNvPr>
          <p:cNvSpPr>
            <a:spLocks/>
          </p:cNvSpPr>
          <p:nvPr/>
        </p:nvSpPr>
        <p:spPr bwMode="auto">
          <a:xfrm>
            <a:off x="8980488" y="3195639"/>
            <a:ext cx="315912" cy="1587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Line 66">
            <a:extLst>
              <a:ext uri="{FF2B5EF4-FFF2-40B4-BE49-F238E27FC236}">
                <a16:creationId xmlns:a16="http://schemas.microsoft.com/office/drawing/2014/main" id="{6BAF268A-AC44-FD4A-889D-9462D36708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80488" y="319563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67">
            <a:extLst>
              <a:ext uri="{FF2B5EF4-FFF2-40B4-BE49-F238E27FC236}">
                <a16:creationId xmlns:a16="http://schemas.microsoft.com/office/drawing/2014/main" id="{935FA6E9-757C-D84F-AA9A-7286CE69820C}"/>
              </a:ext>
            </a:extLst>
          </p:cNvPr>
          <p:cNvSpPr>
            <a:spLocks/>
          </p:cNvSpPr>
          <p:nvPr/>
        </p:nvSpPr>
        <p:spPr bwMode="auto">
          <a:xfrm>
            <a:off x="8096251" y="3343275"/>
            <a:ext cx="315913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Line 68">
            <a:extLst>
              <a:ext uri="{FF2B5EF4-FFF2-40B4-BE49-F238E27FC236}">
                <a16:creationId xmlns:a16="http://schemas.microsoft.com/office/drawing/2014/main" id="{A3B82E87-4980-B440-81BF-56F46666B3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96251" y="3343275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Freeform 69">
            <a:extLst>
              <a:ext uri="{FF2B5EF4-FFF2-40B4-BE49-F238E27FC236}">
                <a16:creationId xmlns:a16="http://schemas.microsoft.com/office/drawing/2014/main" id="{06342472-84AC-6F4C-A2A9-54EE9162E304}"/>
              </a:ext>
            </a:extLst>
          </p:cNvPr>
          <p:cNvSpPr>
            <a:spLocks/>
          </p:cNvSpPr>
          <p:nvPr/>
        </p:nvSpPr>
        <p:spPr bwMode="auto">
          <a:xfrm>
            <a:off x="8096251" y="3048000"/>
            <a:ext cx="315913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Line 70">
            <a:extLst>
              <a:ext uri="{FF2B5EF4-FFF2-40B4-BE49-F238E27FC236}">
                <a16:creationId xmlns:a16="http://schemas.microsoft.com/office/drawing/2014/main" id="{ED3D98EC-1A5E-0845-9CB4-15AAF4929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96251" y="304800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71">
            <a:extLst>
              <a:ext uri="{FF2B5EF4-FFF2-40B4-BE49-F238E27FC236}">
                <a16:creationId xmlns:a16="http://schemas.microsoft.com/office/drawing/2014/main" id="{ED68F02D-8284-BB46-BA73-8D01F525B7F0}"/>
              </a:ext>
            </a:extLst>
          </p:cNvPr>
          <p:cNvSpPr>
            <a:spLocks/>
          </p:cNvSpPr>
          <p:nvPr/>
        </p:nvSpPr>
        <p:spPr bwMode="auto">
          <a:xfrm>
            <a:off x="8283575" y="3298825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7"/>
                </a:lnTo>
                <a:lnTo>
                  <a:pt x="8" y="29"/>
                </a:lnTo>
                <a:lnTo>
                  <a:pt x="6" y="32"/>
                </a:lnTo>
                <a:lnTo>
                  <a:pt x="5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1" y="45"/>
                </a:lnTo>
                <a:lnTo>
                  <a:pt x="1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2"/>
                </a:lnTo>
                <a:lnTo>
                  <a:pt x="30" y="113"/>
                </a:lnTo>
                <a:lnTo>
                  <a:pt x="33" y="114"/>
                </a:lnTo>
                <a:lnTo>
                  <a:pt x="36" y="116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2" y="120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6"/>
                </a:lnTo>
                <a:lnTo>
                  <a:pt x="86" y="114"/>
                </a:lnTo>
                <a:lnTo>
                  <a:pt x="89" y="113"/>
                </a:lnTo>
                <a:lnTo>
                  <a:pt x="91" y="112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7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5"/>
                </a:lnTo>
                <a:lnTo>
                  <a:pt x="119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5" y="37"/>
                </a:lnTo>
                <a:lnTo>
                  <a:pt x="114" y="35"/>
                </a:lnTo>
                <a:lnTo>
                  <a:pt x="113" y="32"/>
                </a:lnTo>
                <a:lnTo>
                  <a:pt x="111" y="29"/>
                </a:lnTo>
                <a:lnTo>
                  <a:pt x="110" y="27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2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1" name="Freeform 72">
            <a:extLst>
              <a:ext uri="{FF2B5EF4-FFF2-40B4-BE49-F238E27FC236}">
                <a16:creationId xmlns:a16="http://schemas.microsoft.com/office/drawing/2014/main" id="{263D81ED-CFC1-E240-AEE4-CA28930827BD}"/>
              </a:ext>
            </a:extLst>
          </p:cNvPr>
          <p:cNvSpPr>
            <a:spLocks/>
          </p:cNvSpPr>
          <p:nvPr/>
        </p:nvSpPr>
        <p:spPr bwMode="auto">
          <a:xfrm>
            <a:off x="8283575" y="3003550"/>
            <a:ext cx="95250" cy="96838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2147483646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2147483646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2"/>
                </a:lnTo>
                <a:lnTo>
                  <a:pt x="45" y="2"/>
                </a:lnTo>
                <a:lnTo>
                  <a:pt x="41" y="3"/>
                </a:lnTo>
                <a:lnTo>
                  <a:pt x="38" y="4"/>
                </a:lnTo>
                <a:lnTo>
                  <a:pt x="36" y="4"/>
                </a:lnTo>
                <a:lnTo>
                  <a:pt x="33" y="6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4"/>
                </a:lnTo>
                <a:lnTo>
                  <a:pt x="18" y="16"/>
                </a:lnTo>
                <a:lnTo>
                  <a:pt x="17" y="18"/>
                </a:lnTo>
                <a:lnTo>
                  <a:pt x="14" y="20"/>
                </a:lnTo>
                <a:lnTo>
                  <a:pt x="13" y="22"/>
                </a:lnTo>
                <a:lnTo>
                  <a:pt x="12" y="24"/>
                </a:lnTo>
                <a:lnTo>
                  <a:pt x="9" y="27"/>
                </a:lnTo>
                <a:lnTo>
                  <a:pt x="8" y="30"/>
                </a:lnTo>
                <a:lnTo>
                  <a:pt x="6" y="32"/>
                </a:lnTo>
                <a:lnTo>
                  <a:pt x="5" y="35"/>
                </a:lnTo>
                <a:lnTo>
                  <a:pt x="4" y="38"/>
                </a:lnTo>
                <a:lnTo>
                  <a:pt x="3" y="40"/>
                </a:lnTo>
                <a:lnTo>
                  <a:pt x="3" y="43"/>
                </a:lnTo>
                <a:lnTo>
                  <a:pt x="1" y="46"/>
                </a:lnTo>
                <a:lnTo>
                  <a:pt x="1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5" y="87"/>
                </a:lnTo>
                <a:lnTo>
                  <a:pt x="6" y="89"/>
                </a:lnTo>
                <a:lnTo>
                  <a:pt x="8" y="92"/>
                </a:lnTo>
                <a:lnTo>
                  <a:pt x="9" y="95"/>
                </a:lnTo>
                <a:lnTo>
                  <a:pt x="12" y="96"/>
                </a:lnTo>
                <a:lnTo>
                  <a:pt x="13" y="99"/>
                </a:lnTo>
                <a:lnTo>
                  <a:pt x="14" y="101"/>
                </a:lnTo>
                <a:lnTo>
                  <a:pt x="17" y="103"/>
                </a:lnTo>
                <a:lnTo>
                  <a:pt x="18" y="105"/>
                </a:lnTo>
                <a:lnTo>
                  <a:pt x="21" y="107"/>
                </a:lnTo>
                <a:lnTo>
                  <a:pt x="24" y="109"/>
                </a:lnTo>
                <a:lnTo>
                  <a:pt x="26" y="111"/>
                </a:lnTo>
                <a:lnTo>
                  <a:pt x="28" y="112"/>
                </a:lnTo>
                <a:lnTo>
                  <a:pt x="30" y="113"/>
                </a:lnTo>
                <a:lnTo>
                  <a:pt x="33" y="115"/>
                </a:lnTo>
                <a:lnTo>
                  <a:pt x="36" y="116"/>
                </a:lnTo>
                <a:lnTo>
                  <a:pt x="38" y="117"/>
                </a:lnTo>
                <a:lnTo>
                  <a:pt x="41" y="119"/>
                </a:lnTo>
                <a:lnTo>
                  <a:pt x="45" y="119"/>
                </a:lnTo>
                <a:lnTo>
                  <a:pt x="48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2" y="120"/>
                </a:lnTo>
                <a:lnTo>
                  <a:pt x="74" y="119"/>
                </a:lnTo>
                <a:lnTo>
                  <a:pt x="77" y="119"/>
                </a:lnTo>
                <a:lnTo>
                  <a:pt x="81" y="117"/>
                </a:lnTo>
                <a:lnTo>
                  <a:pt x="83" y="116"/>
                </a:lnTo>
                <a:lnTo>
                  <a:pt x="86" y="115"/>
                </a:lnTo>
                <a:lnTo>
                  <a:pt x="89" y="113"/>
                </a:lnTo>
                <a:lnTo>
                  <a:pt x="91" y="112"/>
                </a:lnTo>
                <a:lnTo>
                  <a:pt x="93" y="111"/>
                </a:lnTo>
                <a:lnTo>
                  <a:pt x="95" y="109"/>
                </a:lnTo>
                <a:lnTo>
                  <a:pt x="98" y="107"/>
                </a:lnTo>
                <a:lnTo>
                  <a:pt x="101" y="105"/>
                </a:lnTo>
                <a:lnTo>
                  <a:pt x="102" y="103"/>
                </a:lnTo>
                <a:lnTo>
                  <a:pt x="105" y="101"/>
                </a:lnTo>
                <a:lnTo>
                  <a:pt x="106" y="99"/>
                </a:lnTo>
                <a:lnTo>
                  <a:pt x="107" y="96"/>
                </a:lnTo>
                <a:lnTo>
                  <a:pt x="110" y="95"/>
                </a:lnTo>
                <a:lnTo>
                  <a:pt x="111" y="92"/>
                </a:lnTo>
                <a:lnTo>
                  <a:pt x="113" y="89"/>
                </a:lnTo>
                <a:lnTo>
                  <a:pt x="114" y="87"/>
                </a:lnTo>
                <a:lnTo>
                  <a:pt x="115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7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5"/>
                </a:lnTo>
                <a:lnTo>
                  <a:pt x="119" y="51"/>
                </a:lnTo>
                <a:lnTo>
                  <a:pt x="118" y="48"/>
                </a:lnTo>
                <a:lnTo>
                  <a:pt x="118" y="46"/>
                </a:lnTo>
                <a:lnTo>
                  <a:pt x="117" y="43"/>
                </a:lnTo>
                <a:lnTo>
                  <a:pt x="117" y="40"/>
                </a:lnTo>
                <a:lnTo>
                  <a:pt x="115" y="38"/>
                </a:lnTo>
                <a:lnTo>
                  <a:pt x="114" y="35"/>
                </a:lnTo>
                <a:lnTo>
                  <a:pt x="113" y="32"/>
                </a:lnTo>
                <a:lnTo>
                  <a:pt x="111" y="30"/>
                </a:lnTo>
                <a:lnTo>
                  <a:pt x="110" y="27"/>
                </a:lnTo>
                <a:lnTo>
                  <a:pt x="107" y="24"/>
                </a:lnTo>
                <a:lnTo>
                  <a:pt x="106" y="22"/>
                </a:lnTo>
                <a:lnTo>
                  <a:pt x="105" y="20"/>
                </a:lnTo>
                <a:lnTo>
                  <a:pt x="102" y="18"/>
                </a:lnTo>
                <a:lnTo>
                  <a:pt x="101" y="16"/>
                </a:lnTo>
                <a:lnTo>
                  <a:pt x="98" y="14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6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2"/>
                </a:lnTo>
                <a:lnTo>
                  <a:pt x="72" y="2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2" name="Freeform 73">
            <a:extLst>
              <a:ext uri="{FF2B5EF4-FFF2-40B4-BE49-F238E27FC236}">
                <a16:creationId xmlns:a16="http://schemas.microsoft.com/office/drawing/2014/main" id="{0814920F-8369-1442-A9AD-9FCE3D6FEC54}"/>
              </a:ext>
            </a:extLst>
          </p:cNvPr>
          <p:cNvSpPr>
            <a:spLocks/>
          </p:cNvSpPr>
          <p:nvPr/>
        </p:nvSpPr>
        <p:spPr bwMode="auto">
          <a:xfrm>
            <a:off x="6915150" y="3048001"/>
            <a:ext cx="590550" cy="295275"/>
          </a:xfrm>
          <a:custGeom>
            <a:avLst/>
            <a:gdLst>
              <a:gd name="T0" fmla="*/ 2147483646 w 743"/>
              <a:gd name="T1" fmla="*/ 0 h 372"/>
              <a:gd name="T2" fmla="*/ 0 w 743"/>
              <a:gd name="T3" fmla="*/ 2147483646 h 372"/>
              <a:gd name="T4" fmla="*/ 2147483646 w 743"/>
              <a:gd name="T5" fmla="*/ 2147483646 h 372"/>
              <a:gd name="T6" fmla="*/ 2147483646 w 743"/>
              <a:gd name="T7" fmla="*/ 2147483646 h 372"/>
              <a:gd name="T8" fmla="*/ 2147483646 w 743"/>
              <a:gd name="T9" fmla="*/ 2147483646 h 372"/>
              <a:gd name="T10" fmla="*/ 2147483646 w 743"/>
              <a:gd name="T11" fmla="*/ 2147483646 h 372"/>
              <a:gd name="T12" fmla="*/ 2147483646 w 743"/>
              <a:gd name="T13" fmla="*/ 2147483646 h 372"/>
              <a:gd name="T14" fmla="*/ 2147483646 w 743"/>
              <a:gd name="T15" fmla="*/ 0 h 372"/>
              <a:gd name="T16" fmla="*/ 2147483646 w 743"/>
              <a:gd name="T17" fmla="*/ 2147483646 h 372"/>
              <a:gd name="T18" fmla="*/ 2147483646 w 743"/>
              <a:gd name="T19" fmla="*/ 2147483646 h 372"/>
              <a:gd name="T20" fmla="*/ 2147483646 w 743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92"/>
                </a:lnTo>
                <a:lnTo>
                  <a:pt x="557" y="292"/>
                </a:lnTo>
                <a:lnTo>
                  <a:pt x="557" y="372"/>
                </a:lnTo>
                <a:lnTo>
                  <a:pt x="743" y="186"/>
                </a:lnTo>
                <a:lnTo>
                  <a:pt x="557" y="0"/>
                </a:lnTo>
                <a:lnTo>
                  <a:pt x="557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3" name="Rectangle 75">
            <a:extLst>
              <a:ext uri="{FF2B5EF4-FFF2-40B4-BE49-F238E27FC236}">
                <a16:creationId xmlns:a16="http://schemas.microsoft.com/office/drawing/2014/main" id="{D956B820-D36E-A448-B890-37AEEAD56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0" y="2911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4" name="Rectangle 77">
            <a:extLst>
              <a:ext uri="{FF2B5EF4-FFF2-40B4-BE49-F238E27FC236}">
                <a16:creationId xmlns:a16="http://schemas.microsoft.com/office/drawing/2014/main" id="{11983604-14DE-F848-96FF-0F1FEC371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1" y="3216275"/>
            <a:ext cx="14446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5" name="Rectangle 79">
            <a:extLst>
              <a:ext uri="{FF2B5EF4-FFF2-40B4-BE49-F238E27FC236}">
                <a16:creationId xmlns:a16="http://schemas.microsoft.com/office/drawing/2014/main" id="{195F2A9E-37A8-4F4C-86B7-D38E1819A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743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6" name="Rectangle 81">
            <a:extLst>
              <a:ext uri="{FF2B5EF4-FFF2-40B4-BE49-F238E27FC236}">
                <a16:creationId xmlns:a16="http://schemas.microsoft.com/office/drawing/2014/main" id="{3DF412CE-3902-E340-BFB0-86D6AD38C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3351214"/>
            <a:ext cx="14446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7" name="Freeform 82">
            <a:extLst>
              <a:ext uri="{FF2B5EF4-FFF2-40B4-BE49-F238E27FC236}">
                <a16:creationId xmlns:a16="http://schemas.microsoft.com/office/drawing/2014/main" id="{DBEE7885-5C93-1643-B560-26E4554D249E}"/>
              </a:ext>
            </a:extLst>
          </p:cNvPr>
          <p:cNvSpPr>
            <a:spLocks/>
          </p:cNvSpPr>
          <p:nvPr/>
        </p:nvSpPr>
        <p:spPr bwMode="auto">
          <a:xfrm>
            <a:off x="3186113" y="3048001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92"/>
                </a:lnTo>
                <a:lnTo>
                  <a:pt x="558" y="292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Line 83">
            <a:extLst>
              <a:ext uri="{FF2B5EF4-FFF2-40B4-BE49-F238E27FC236}">
                <a16:creationId xmlns:a16="http://schemas.microsoft.com/office/drawing/2014/main" id="{C6742310-39DB-5C46-9C2C-46503C0D1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0689" y="3048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Line 84">
            <a:extLst>
              <a:ext uri="{FF2B5EF4-FFF2-40B4-BE49-F238E27FC236}">
                <a16:creationId xmlns:a16="http://schemas.microsoft.com/office/drawing/2014/main" id="{0FF22A4B-FF15-F841-A077-45DFAEA00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0689" y="33432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Line 85">
            <a:extLst>
              <a:ext uri="{FF2B5EF4-FFF2-40B4-BE49-F238E27FC236}">
                <a16:creationId xmlns:a16="http://schemas.microsoft.com/office/drawing/2014/main" id="{02B627A2-5FE8-CD4E-B7FE-F999B8368A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74926" y="31956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Freeform 86">
            <a:extLst>
              <a:ext uri="{FF2B5EF4-FFF2-40B4-BE49-F238E27FC236}">
                <a16:creationId xmlns:a16="http://schemas.microsoft.com/office/drawing/2014/main" id="{11C9E9AE-FB89-0D47-B7DB-53362BC05701}"/>
              </a:ext>
            </a:extLst>
          </p:cNvPr>
          <p:cNvSpPr>
            <a:spLocks/>
          </p:cNvSpPr>
          <p:nvPr/>
        </p:nvSpPr>
        <p:spPr bwMode="auto">
          <a:xfrm>
            <a:off x="1958975" y="2944814"/>
            <a:ext cx="630238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Freeform 87">
            <a:extLst>
              <a:ext uri="{FF2B5EF4-FFF2-40B4-BE49-F238E27FC236}">
                <a16:creationId xmlns:a16="http://schemas.microsoft.com/office/drawing/2014/main" id="{48C9F9B2-1B03-2644-AE4C-8BA6E51AEFDE}"/>
              </a:ext>
            </a:extLst>
          </p:cNvPr>
          <p:cNvSpPr>
            <a:spLocks/>
          </p:cNvSpPr>
          <p:nvPr/>
        </p:nvSpPr>
        <p:spPr bwMode="auto">
          <a:xfrm>
            <a:off x="1958975" y="3197225"/>
            <a:ext cx="630238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3" name="Freeform 88">
            <a:extLst>
              <a:ext uri="{FF2B5EF4-FFF2-40B4-BE49-F238E27FC236}">
                <a16:creationId xmlns:a16="http://schemas.microsoft.com/office/drawing/2014/main" id="{E530147C-A34B-3042-B617-CDEE3611126C}"/>
              </a:ext>
            </a:extLst>
          </p:cNvPr>
          <p:cNvSpPr>
            <a:spLocks/>
          </p:cNvSpPr>
          <p:nvPr/>
        </p:nvSpPr>
        <p:spPr bwMode="auto">
          <a:xfrm>
            <a:off x="1952626" y="2944813"/>
            <a:ext cx="74613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4" name="Freeform 89">
            <a:extLst>
              <a:ext uri="{FF2B5EF4-FFF2-40B4-BE49-F238E27FC236}">
                <a16:creationId xmlns:a16="http://schemas.microsoft.com/office/drawing/2014/main" id="{C46F012E-F013-784C-8B2E-301122EAC150}"/>
              </a:ext>
            </a:extLst>
          </p:cNvPr>
          <p:cNvSpPr>
            <a:spLocks/>
          </p:cNvSpPr>
          <p:nvPr/>
        </p:nvSpPr>
        <p:spPr bwMode="auto">
          <a:xfrm>
            <a:off x="1952626" y="319405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5" name="Freeform 90">
            <a:extLst>
              <a:ext uri="{FF2B5EF4-FFF2-40B4-BE49-F238E27FC236}">
                <a16:creationId xmlns:a16="http://schemas.microsoft.com/office/drawing/2014/main" id="{1FA9AC9B-7B78-5144-AA8A-A1681A69FDA6}"/>
              </a:ext>
            </a:extLst>
          </p:cNvPr>
          <p:cNvSpPr>
            <a:spLocks/>
          </p:cNvSpPr>
          <p:nvPr/>
        </p:nvSpPr>
        <p:spPr bwMode="auto">
          <a:xfrm>
            <a:off x="2593975" y="3151189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6" name="Rectangle 92">
            <a:extLst>
              <a:ext uri="{FF2B5EF4-FFF2-40B4-BE49-F238E27FC236}">
                <a16:creationId xmlns:a16="http://schemas.microsoft.com/office/drawing/2014/main" id="{C21F2D29-D2BF-A84B-A23C-526A6166E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700" y="2903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97" name="Rectangle 94">
            <a:extLst>
              <a:ext uri="{FF2B5EF4-FFF2-40B4-BE49-F238E27FC236}">
                <a16:creationId xmlns:a16="http://schemas.microsoft.com/office/drawing/2014/main" id="{000AA04F-D29A-9A43-AB26-67F7957A0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701" y="32019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98" name="AutoShape 125">
            <a:extLst>
              <a:ext uri="{FF2B5EF4-FFF2-40B4-BE49-F238E27FC236}">
                <a16:creationId xmlns:a16="http://schemas.microsoft.com/office/drawing/2014/main" id="{A5AAC406-FE29-5043-A67B-F8810A1D3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0238" y="294481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96299" name="AutoShape 126">
            <a:extLst>
              <a:ext uri="{FF2B5EF4-FFF2-40B4-BE49-F238E27FC236}">
                <a16:creationId xmlns:a16="http://schemas.microsoft.com/office/drawing/2014/main" id="{E1F0CB4E-5B1B-C244-903E-C9F313141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1526" y="2944814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96300" name="Group 6">
            <a:extLst>
              <a:ext uri="{FF2B5EF4-FFF2-40B4-BE49-F238E27FC236}">
                <a16:creationId xmlns:a16="http://schemas.microsoft.com/office/drawing/2014/main" id="{3E6DCC77-E794-DD41-BA14-81F1C73B0527}"/>
              </a:ext>
            </a:extLst>
          </p:cNvPr>
          <p:cNvGrpSpPr>
            <a:grpSpLocks/>
          </p:cNvGrpSpPr>
          <p:nvPr/>
        </p:nvGrpSpPr>
        <p:grpSpPr bwMode="auto">
          <a:xfrm>
            <a:off x="2846389" y="4608519"/>
            <a:ext cx="3316287" cy="325169"/>
            <a:chOff x="1932157" y="4608707"/>
            <a:chExt cx="3316390" cy="325094"/>
          </a:xfrm>
        </p:grpSpPr>
        <p:sp>
          <p:nvSpPr>
            <p:cNvPr id="96301" name="Rectangle 123">
              <a:extLst>
                <a:ext uri="{FF2B5EF4-FFF2-40B4-BE49-F238E27FC236}">
                  <a16:creationId xmlns:a16="http://schemas.microsoft.com/office/drawing/2014/main" id="{D0C81963-6366-A34F-9D46-20DBDE8AE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157" y="4659904"/>
              <a:ext cx="138018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(Theorem 15.b)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6302" name="Group 5">
              <a:extLst>
                <a:ext uri="{FF2B5EF4-FFF2-40B4-BE49-F238E27FC236}">
                  <a16:creationId xmlns:a16="http://schemas.microsoft.com/office/drawing/2014/main" id="{1E0F83C9-902A-E54D-89AA-66A25389C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1730" y="4608707"/>
              <a:ext cx="1566817" cy="325094"/>
              <a:chOff x="3681730" y="4608707"/>
              <a:chExt cx="1566817" cy="325094"/>
            </a:xfrm>
          </p:grpSpPr>
          <p:sp>
            <p:nvSpPr>
              <p:cNvPr id="96303" name="Rectangle 110">
                <a:extLst>
                  <a:ext uri="{FF2B5EF4-FFF2-40B4-BE49-F238E27FC236}">
                    <a16:creationId xmlns:a16="http://schemas.microsoft.com/office/drawing/2014/main" id="{3500399B-8516-E247-9B0C-F23EC0DFC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7" y="4622920"/>
                <a:ext cx="192366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4" name="Rectangle 112">
                <a:extLst>
                  <a:ext uri="{FF2B5EF4-FFF2-40B4-BE49-F238E27FC236}">
                    <a16:creationId xmlns:a16="http://schemas.microsoft.com/office/drawing/2014/main" id="{6081AC65-105A-2948-B0BF-24CF67482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350" y="462292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5" name="Rectangle 114">
                <a:extLst>
                  <a:ext uri="{FF2B5EF4-FFF2-40B4-BE49-F238E27FC236}">
                    <a16:creationId xmlns:a16="http://schemas.microsoft.com/office/drawing/2014/main" id="{2EE40B35-BC58-CE42-B558-33022427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25" y="4626095"/>
                <a:ext cx="208397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6" name="Rectangle 115">
                <a:extLst>
                  <a:ext uri="{FF2B5EF4-FFF2-40B4-BE49-F238E27FC236}">
                    <a16:creationId xmlns:a16="http://schemas.microsoft.com/office/drawing/2014/main" id="{7DDB2321-8EE1-3240-A97D-DD916010A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2" y="4622920"/>
                <a:ext cx="192366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7" name="Rectangle 117">
                <a:extLst>
                  <a:ext uri="{FF2B5EF4-FFF2-40B4-BE49-F238E27FC236}">
                    <a16:creationId xmlns:a16="http://schemas.microsoft.com/office/drawing/2014/main" id="{030CDC61-491A-3C45-A3F4-A16376F87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6187" y="462292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8" name="Rectangle 122">
                <a:extLst>
                  <a:ext uri="{FF2B5EF4-FFF2-40B4-BE49-F238E27FC236}">
                    <a16:creationId xmlns:a16="http://schemas.microsoft.com/office/drawing/2014/main" id="{73C18AC9-9B2B-D942-AB54-8CBF8D569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837" y="4626095"/>
                <a:ext cx="208397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= </a:t>
                </a:r>
                <a:endParaRPr lang="en-US" altLang="en-US" b="0">
                  <a:latin typeface="Times" pitchFamily="2" charset="0"/>
                </a:endParaRPr>
              </a:p>
            </p:txBody>
          </p:sp>
          <p:cxnSp>
            <p:nvCxnSpPr>
              <p:cNvPr id="96309" name="Straight Connector 2">
                <a:extLst>
                  <a:ext uri="{FF2B5EF4-FFF2-40B4-BE49-F238E27FC236}">
                    <a16:creationId xmlns:a16="http://schemas.microsoft.com/office/drawing/2014/main" id="{25975A51-7C63-824F-9C89-F3171212A2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681730" y="4616570"/>
                <a:ext cx="715345" cy="0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310" name="Straight Connector 66">
                <a:extLst>
                  <a:ext uri="{FF2B5EF4-FFF2-40B4-BE49-F238E27FC236}">
                    <a16:creationId xmlns:a16="http://schemas.microsoft.com/office/drawing/2014/main" id="{FDA0B898-AF0E-2043-9E05-67A73EE40A6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768658" y="461492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311" name="Straight Connector 69">
                <a:extLst>
                  <a:ext uri="{FF2B5EF4-FFF2-40B4-BE49-F238E27FC236}">
                    <a16:creationId xmlns:a16="http://schemas.microsoft.com/office/drawing/2014/main" id="{55FA2B1D-243F-4B47-8ACA-30690175EAD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042356" y="460870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540B9035-9132-044D-BB73-04F7686172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7282" name="Group 38">
            <a:extLst>
              <a:ext uri="{FF2B5EF4-FFF2-40B4-BE49-F238E27FC236}">
                <a16:creationId xmlns:a16="http://schemas.microsoft.com/office/drawing/2014/main" id="{B96420DA-4BF3-1548-963C-B963A22893B9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7283" name="Line 16">
              <a:extLst>
                <a:ext uri="{FF2B5EF4-FFF2-40B4-BE49-F238E27FC236}">
                  <a16:creationId xmlns:a16="http://schemas.microsoft.com/office/drawing/2014/main" id="{93D4E87B-2B0D-AA4E-B25A-495DE77E99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4" name="Freeform 18">
              <a:extLst>
                <a:ext uri="{FF2B5EF4-FFF2-40B4-BE49-F238E27FC236}">
                  <a16:creationId xmlns:a16="http://schemas.microsoft.com/office/drawing/2014/main" id="{C6F125DD-7CE0-9D42-A0B0-2F4F730B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5" name="Freeform 19">
              <a:extLst>
                <a:ext uri="{FF2B5EF4-FFF2-40B4-BE49-F238E27FC236}">
                  <a16:creationId xmlns:a16="http://schemas.microsoft.com/office/drawing/2014/main" id="{EEBEEA11-8617-3B44-BBF4-CB0706EE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7286" name="Straight Connector 50">
              <a:extLst>
                <a:ext uri="{FF2B5EF4-FFF2-40B4-BE49-F238E27FC236}">
                  <a16:creationId xmlns:a16="http://schemas.microsoft.com/office/drawing/2014/main" id="{5C4EC1D2-F6A3-564F-B2E2-3A38C256DC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7" name="Line 16">
              <a:extLst>
                <a:ext uri="{FF2B5EF4-FFF2-40B4-BE49-F238E27FC236}">
                  <a16:creationId xmlns:a16="http://schemas.microsoft.com/office/drawing/2014/main" id="{AA25770F-74E4-124C-9955-AA83164C04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8" name="Freeform 18">
              <a:extLst>
                <a:ext uri="{FF2B5EF4-FFF2-40B4-BE49-F238E27FC236}">
                  <a16:creationId xmlns:a16="http://schemas.microsoft.com/office/drawing/2014/main" id="{4906C7BC-1A2A-7E4C-8075-10657CD9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9" name="Freeform 19">
              <a:extLst>
                <a:ext uri="{FF2B5EF4-FFF2-40B4-BE49-F238E27FC236}">
                  <a16:creationId xmlns:a16="http://schemas.microsoft.com/office/drawing/2014/main" id="{CBD3C756-356F-B940-919C-75DAC1A3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Line 16">
              <a:extLst>
                <a:ext uri="{FF2B5EF4-FFF2-40B4-BE49-F238E27FC236}">
                  <a16:creationId xmlns:a16="http://schemas.microsoft.com/office/drawing/2014/main" id="{DD028DA2-ECA0-1B4D-8E3B-61F665ABE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TextBox 35">
              <a:extLst>
                <a:ext uri="{FF2B5EF4-FFF2-40B4-BE49-F238E27FC236}">
                  <a16:creationId xmlns:a16="http://schemas.microsoft.com/office/drawing/2014/main" id="{CDA0CCBA-656E-C84F-B2BE-58647A50C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7292" name="TextBox 36">
              <a:extLst>
                <a:ext uri="{FF2B5EF4-FFF2-40B4-BE49-F238E27FC236}">
                  <a16:creationId xmlns:a16="http://schemas.microsoft.com/office/drawing/2014/main" id="{431A807E-16B9-0546-BD33-584CD76FF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7293" name="TextBox 37">
              <a:extLst>
                <a:ext uri="{FF2B5EF4-FFF2-40B4-BE49-F238E27FC236}">
                  <a16:creationId xmlns:a16="http://schemas.microsoft.com/office/drawing/2014/main" id="{8F97DE1C-8BF8-9D47-839A-CC750C8C3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0FE4AF12-E755-BE40-A085-B1E948579C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8306" name="Group 38">
            <a:extLst>
              <a:ext uri="{FF2B5EF4-FFF2-40B4-BE49-F238E27FC236}">
                <a16:creationId xmlns:a16="http://schemas.microsoft.com/office/drawing/2014/main" id="{195E6CDE-6E89-A849-A08C-467D972AB81B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8311" name="Line 16">
              <a:extLst>
                <a:ext uri="{FF2B5EF4-FFF2-40B4-BE49-F238E27FC236}">
                  <a16:creationId xmlns:a16="http://schemas.microsoft.com/office/drawing/2014/main" id="{A5BDE3C4-D64B-0342-BCFB-6A85412766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Freeform 18">
              <a:extLst>
                <a:ext uri="{FF2B5EF4-FFF2-40B4-BE49-F238E27FC236}">
                  <a16:creationId xmlns:a16="http://schemas.microsoft.com/office/drawing/2014/main" id="{273A0F58-BE01-734F-A66D-F49F1AB3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Freeform 19">
              <a:extLst>
                <a:ext uri="{FF2B5EF4-FFF2-40B4-BE49-F238E27FC236}">
                  <a16:creationId xmlns:a16="http://schemas.microsoft.com/office/drawing/2014/main" id="{06F69455-D249-9D4E-BEC0-304713B93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8314" name="Straight Connector 50">
              <a:extLst>
                <a:ext uri="{FF2B5EF4-FFF2-40B4-BE49-F238E27FC236}">
                  <a16:creationId xmlns:a16="http://schemas.microsoft.com/office/drawing/2014/main" id="{36E78781-BC71-3448-BC66-C49BB25E45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5" name="Line 16">
              <a:extLst>
                <a:ext uri="{FF2B5EF4-FFF2-40B4-BE49-F238E27FC236}">
                  <a16:creationId xmlns:a16="http://schemas.microsoft.com/office/drawing/2014/main" id="{0A900251-CE58-FF4F-B1DD-1706E7C9E9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Freeform 18">
              <a:extLst>
                <a:ext uri="{FF2B5EF4-FFF2-40B4-BE49-F238E27FC236}">
                  <a16:creationId xmlns:a16="http://schemas.microsoft.com/office/drawing/2014/main" id="{4540D526-E1AA-1E4C-B5F9-4E352A84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Freeform 19">
              <a:extLst>
                <a:ext uri="{FF2B5EF4-FFF2-40B4-BE49-F238E27FC236}">
                  <a16:creationId xmlns:a16="http://schemas.microsoft.com/office/drawing/2014/main" id="{032F0DC0-3DD8-DB44-BC37-CC3503D9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16">
              <a:extLst>
                <a:ext uri="{FF2B5EF4-FFF2-40B4-BE49-F238E27FC236}">
                  <a16:creationId xmlns:a16="http://schemas.microsoft.com/office/drawing/2014/main" id="{A220CF20-D6FD-5D41-AB23-DA1AC15787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TextBox 35">
              <a:extLst>
                <a:ext uri="{FF2B5EF4-FFF2-40B4-BE49-F238E27FC236}">
                  <a16:creationId xmlns:a16="http://schemas.microsoft.com/office/drawing/2014/main" id="{9582C2F7-612A-474F-B240-6164747DD6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20" name="TextBox 36">
              <a:extLst>
                <a:ext uri="{FF2B5EF4-FFF2-40B4-BE49-F238E27FC236}">
                  <a16:creationId xmlns:a16="http://schemas.microsoft.com/office/drawing/2014/main" id="{8F573EF1-3B89-544E-825F-080692A0E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21" name="TextBox 37">
              <a:extLst>
                <a:ext uri="{FF2B5EF4-FFF2-40B4-BE49-F238E27FC236}">
                  <a16:creationId xmlns:a16="http://schemas.microsoft.com/office/drawing/2014/main" id="{9208F3F0-F561-E648-BBA7-666C47EEB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8307" name="Group 39">
            <a:extLst>
              <a:ext uri="{FF2B5EF4-FFF2-40B4-BE49-F238E27FC236}">
                <a16:creationId xmlns:a16="http://schemas.microsoft.com/office/drawing/2014/main" id="{6EB1BB7C-C8CC-E045-B7D3-105E0F277536}"/>
              </a:ext>
            </a:extLst>
          </p:cNvPr>
          <p:cNvGrpSpPr>
            <a:grpSpLocks/>
          </p:cNvGrpSpPr>
          <p:nvPr/>
        </p:nvGrpSpPr>
        <p:grpSpPr bwMode="auto">
          <a:xfrm>
            <a:off x="3163888" y="5076826"/>
            <a:ext cx="4521200" cy="485775"/>
            <a:chOff x="2241050" y="2139758"/>
            <a:chExt cx="4522316" cy="486256"/>
          </a:xfrm>
        </p:grpSpPr>
        <p:sp>
          <p:nvSpPr>
            <p:cNvPr id="98308" name="Line 16">
              <a:extLst>
                <a:ext uri="{FF2B5EF4-FFF2-40B4-BE49-F238E27FC236}">
                  <a16:creationId xmlns:a16="http://schemas.microsoft.com/office/drawing/2014/main" id="{906028C1-9A4A-B441-939E-3317EC892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395909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TextBox 49">
              <a:extLst>
                <a:ext uri="{FF2B5EF4-FFF2-40B4-BE49-F238E27FC236}">
                  <a16:creationId xmlns:a16="http://schemas.microsoft.com/office/drawing/2014/main" id="{8C900A02-27BC-154D-9E8B-F8A06530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10" name="TextBox 50">
              <a:extLst>
                <a:ext uri="{FF2B5EF4-FFF2-40B4-BE49-F238E27FC236}">
                  <a16:creationId xmlns:a16="http://schemas.microsoft.com/office/drawing/2014/main" id="{45C0D792-4350-1C4C-B50A-51B48462FB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139B5546-A151-8B4E-9816-AF302DE7F3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9330" name="Group 38">
            <a:extLst>
              <a:ext uri="{FF2B5EF4-FFF2-40B4-BE49-F238E27FC236}">
                <a16:creationId xmlns:a16="http://schemas.microsoft.com/office/drawing/2014/main" id="{6A18AD7A-7FD7-C248-8B39-4CE87D90567C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9343" name="Line 16">
              <a:extLst>
                <a:ext uri="{FF2B5EF4-FFF2-40B4-BE49-F238E27FC236}">
                  <a16:creationId xmlns:a16="http://schemas.microsoft.com/office/drawing/2014/main" id="{F6DE6098-D34F-DE4E-970F-555EC850A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Freeform 18">
              <a:extLst>
                <a:ext uri="{FF2B5EF4-FFF2-40B4-BE49-F238E27FC236}">
                  <a16:creationId xmlns:a16="http://schemas.microsoft.com/office/drawing/2014/main" id="{2936ABB5-F49F-2E46-AF4C-49AB5F87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19">
              <a:extLst>
                <a:ext uri="{FF2B5EF4-FFF2-40B4-BE49-F238E27FC236}">
                  <a16:creationId xmlns:a16="http://schemas.microsoft.com/office/drawing/2014/main" id="{2EDEEFD2-5E2E-3F47-9373-783B0959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9346" name="Straight Connector 50">
              <a:extLst>
                <a:ext uri="{FF2B5EF4-FFF2-40B4-BE49-F238E27FC236}">
                  <a16:creationId xmlns:a16="http://schemas.microsoft.com/office/drawing/2014/main" id="{945F4E40-7175-024E-993C-E0CCAA0C9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47" name="Line 16">
              <a:extLst>
                <a:ext uri="{FF2B5EF4-FFF2-40B4-BE49-F238E27FC236}">
                  <a16:creationId xmlns:a16="http://schemas.microsoft.com/office/drawing/2014/main" id="{9344E0B5-9732-9740-89B3-0BC2B39200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Freeform 18">
              <a:extLst>
                <a:ext uri="{FF2B5EF4-FFF2-40B4-BE49-F238E27FC236}">
                  <a16:creationId xmlns:a16="http://schemas.microsoft.com/office/drawing/2014/main" id="{F7903BB8-75ED-714F-B8C7-EE28541F5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Freeform 19">
              <a:extLst>
                <a:ext uri="{FF2B5EF4-FFF2-40B4-BE49-F238E27FC236}">
                  <a16:creationId xmlns:a16="http://schemas.microsoft.com/office/drawing/2014/main" id="{BF378B0D-D965-B941-B0A7-68B2E1FE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0" name="Line 16">
              <a:extLst>
                <a:ext uri="{FF2B5EF4-FFF2-40B4-BE49-F238E27FC236}">
                  <a16:creationId xmlns:a16="http://schemas.microsoft.com/office/drawing/2014/main" id="{F3E52407-A8D9-C745-A3D0-9D1399C39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1" name="TextBox 35">
              <a:extLst>
                <a:ext uri="{FF2B5EF4-FFF2-40B4-BE49-F238E27FC236}">
                  <a16:creationId xmlns:a16="http://schemas.microsoft.com/office/drawing/2014/main" id="{1A33433E-3A1E-534B-9697-B063E5E51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52" name="TextBox 36">
              <a:extLst>
                <a:ext uri="{FF2B5EF4-FFF2-40B4-BE49-F238E27FC236}">
                  <a16:creationId xmlns:a16="http://schemas.microsoft.com/office/drawing/2014/main" id="{3FB67556-7557-1C4B-8658-4C076DA6A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53" name="TextBox 37">
              <a:extLst>
                <a:ext uri="{FF2B5EF4-FFF2-40B4-BE49-F238E27FC236}">
                  <a16:creationId xmlns:a16="http://schemas.microsoft.com/office/drawing/2014/main" id="{1ECF1A0E-C99C-AC42-B69C-27C29ECC6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9331" name="Group 39">
            <a:extLst>
              <a:ext uri="{FF2B5EF4-FFF2-40B4-BE49-F238E27FC236}">
                <a16:creationId xmlns:a16="http://schemas.microsoft.com/office/drawing/2014/main" id="{88F16A52-2A9B-EB45-ACD7-FA83AFEE4AB2}"/>
              </a:ext>
            </a:extLst>
          </p:cNvPr>
          <p:cNvGrpSpPr>
            <a:grpSpLocks/>
          </p:cNvGrpSpPr>
          <p:nvPr/>
        </p:nvGrpSpPr>
        <p:grpSpPr bwMode="auto">
          <a:xfrm>
            <a:off x="3163888" y="5076826"/>
            <a:ext cx="4521200" cy="485775"/>
            <a:chOff x="2241050" y="2139758"/>
            <a:chExt cx="4522316" cy="486256"/>
          </a:xfrm>
        </p:grpSpPr>
        <p:sp>
          <p:nvSpPr>
            <p:cNvPr id="99340" name="Line 16">
              <a:extLst>
                <a:ext uri="{FF2B5EF4-FFF2-40B4-BE49-F238E27FC236}">
                  <a16:creationId xmlns:a16="http://schemas.microsoft.com/office/drawing/2014/main" id="{D645BD39-0E61-1E4E-BDE8-B4C19F2A0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395909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TextBox 49">
              <a:extLst>
                <a:ext uri="{FF2B5EF4-FFF2-40B4-BE49-F238E27FC236}">
                  <a16:creationId xmlns:a16="http://schemas.microsoft.com/office/drawing/2014/main" id="{32D587ED-E6D7-9F45-A001-E084BE5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42" name="TextBox 50">
              <a:extLst>
                <a:ext uri="{FF2B5EF4-FFF2-40B4-BE49-F238E27FC236}">
                  <a16:creationId xmlns:a16="http://schemas.microsoft.com/office/drawing/2014/main" id="{54670BA7-29E7-CD4A-8F97-89BE12E2A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9332" name="Group 2">
            <a:extLst>
              <a:ext uri="{FF2B5EF4-FFF2-40B4-BE49-F238E27FC236}">
                <a16:creationId xmlns:a16="http://schemas.microsoft.com/office/drawing/2014/main" id="{D8FD7701-087D-994E-9A5D-43681BFA2869}"/>
              </a:ext>
            </a:extLst>
          </p:cNvPr>
          <p:cNvGrpSpPr>
            <a:grpSpLocks/>
          </p:cNvGrpSpPr>
          <p:nvPr/>
        </p:nvGrpSpPr>
        <p:grpSpPr bwMode="auto">
          <a:xfrm>
            <a:off x="3151189" y="3371850"/>
            <a:ext cx="4522787" cy="742950"/>
            <a:chOff x="2237172" y="3371856"/>
            <a:chExt cx="4522316" cy="742944"/>
          </a:xfrm>
        </p:grpSpPr>
        <p:sp>
          <p:nvSpPr>
            <p:cNvPr id="99333" name="Line 16">
              <a:extLst>
                <a:ext uri="{FF2B5EF4-FFF2-40B4-BE49-F238E27FC236}">
                  <a16:creationId xmlns:a16="http://schemas.microsoft.com/office/drawing/2014/main" id="{0DDAA352-4A6E-D445-BE19-8F6EA806FA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994" y="3886200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19">
              <a:extLst>
                <a:ext uri="{FF2B5EF4-FFF2-40B4-BE49-F238E27FC236}">
                  <a16:creationId xmlns:a16="http://schemas.microsoft.com/office/drawing/2014/main" id="{F24B469A-3AB8-0443-BD0A-E15A9550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025" y="383385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99335" name="Straight Connector 50">
              <a:extLst>
                <a:ext uri="{FF2B5EF4-FFF2-40B4-BE49-F238E27FC236}">
                  <a16:creationId xmlns:a16="http://schemas.microsoft.com/office/drawing/2014/main" id="{C2D7618F-660C-DC4D-9356-EF77C333DC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09473" y="3476754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6" name="Freeform 19">
              <a:extLst>
                <a:ext uri="{FF2B5EF4-FFF2-40B4-BE49-F238E27FC236}">
                  <a16:creationId xmlns:a16="http://schemas.microsoft.com/office/drawing/2014/main" id="{45121DEB-0A09-8240-947B-AD706F66B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285" y="3849398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TextBox 60">
              <a:extLst>
                <a:ext uri="{FF2B5EF4-FFF2-40B4-BE49-F238E27FC236}">
                  <a16:creationId xmlns:a16="http://schemas.microsoft.com/office/drawing/2014/main" id="{C5D1DAD4-C96A-3643-9C25-3827ECED9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175" y="3371856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38" name="TextBox 61">
              <a:extLst>
                <a:ext uri="{FF2B5EF4-FFF2-40B4-BE49-F238E27FC236}">
                  <a16:creationId xmlns:a16="http://schemas.microsoft.com/office/drawing/2014/main" id="{73A28AE1-1B5B-BC48-AFBC-C781B3872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7172" y="36531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39" name="TextBox 62">
              <a:extLst>
                <a:ext uri="{FF2B5EF4-FFF2-40B4-BE49-F238E27FC236}">
                  <a16:creationId xmlns:a16="http://schemas.microsoft.com/office/drawing/2014/main" id="{1529A2E3-BE44-FF4D-8A6B-91E9E8F08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0934" y="362854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E53592E0-613B-F445-8879-03C53519DB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r>
              <a:rPr lang="en-US" altLang="en-US"/>
              <a:t>NAND-NAND Implementation of</a:t>
            </a:r>
            <a:br>
              <a:rPr lang="en-US" altLang="en-US"/>
            </a:br>
            <a:r>
              <a:rPr lang="en-US" altLang="en-US"/>
              <a:t>Sum-of-Products Expressions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6AFD1C2A-7500-674E-BE87-07BDE0830D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followed by NOT = 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89AE538D-1EFA-6646-96B0-25C3B385A881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01396" name="Group 4">
            <a:extLst>
              <a:ext uri="{FF2B5EF4-FFF2-40B4-BE49-F238E27FC236}">
                <a16:creationId xmlns:a16="http://schemas.microsoft.com/office/drawing/2014/main" id="{B3A5E6E3-8098-D24C-BFB9-1887AC868678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92349"/>
            <a:ext cx="2101850" cy="782588"/>
            <a:chOff x="304800" y="2292768"/>
            <a:chExt cx="2101294" cy="782195"/>
          </a:xfrm>
        </p:grpSpPr>
        <p:sp>
          <p:nvSpPr>
            <p:cNvPr id="101452" name="Line 11">
              <a:extLst>
                <a:ext uri="{FF2B5EF4-FFF2-40B4-BE49-F238E27FC236}">
                  <a16:creationId xmlns:a16="http://schemas.microsoft.com/office/drawing/2014/main" id="{31A881CD-1B0A-544F-BBEC-2D60024F3F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31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3" name="Freeform 12">
              <a:extLst>
                <a:ext uri="{FF2B5EF4-FFF2-40B4-BE49-F238E27FC236}">
                  <a16:creationId xmlns:a16="http://schemas.microsoft.com/office/drawing/2014/main" id="{E0D97879-DEC1-5E47-B648-4A9F3BF58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4" name="Line 13">
              <a:extLst>
                <a:ext uri="{FF2B5EF4-FFF2-40B4-BE49-F238E27FC236}">
                  <a16:creationId xmlns:a16="http://schemas.microsoft.com/office/drawing/2014/main" id="{E8D8C4B0-1241-BC4F-B1C9-7E5DD42D8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887477"/>
              <a:ext cx="327231" cy="17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5" name="Freeform 14">
              <a:extLst>
                <a:ext uri="{FF2B5EF4-FFF2-40B4-BE49-F238E27FC236}">
                  <a16:creationId xmlns:a16="http://schemas.microsoft.com/office/drawing/2014/main" id="{E075F9AC-872D-2C48-915B-B902EB4B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6" name="Line 15">
              <a:extLst>
                <a:ext uri="{FF2B5EF4-FFF2-40B4-BE49-F238E27FC236}">
                  <a16:creationId xmlns:a16="http://schemas.microsoft.com/office/drawing/2014/main" id="{70406E40-5592-E64E-BEFD-C111C7974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542837"/>
              <a:ext cx="327231" cy="17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7" name="Rectangle 73">
              <a:extLst>
                <a:ext uri="{FF2B5EF4-FFF2-40B4-BE49-F238E27FC236}">
                  <a16:creationId xmlns:a16="http://schemas.microsoft.com/office/drawing/2014/main" id="{B669B9C9-008B-6D41-A0B1-15C7D06BB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438400"/>
              <a:ext cx="144232" cy="230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8" name="Rectangle 74">
              <a:extLst>
                <a:ext uri="{FF2B5EF4-FFF2-40B4-BE49-F238E27FC236}">
                  <a16:creationId xmlns:a16="http://schemas.microsoft.com/office/drawing/2014/main" id="{1AA1EAC7-5971-064C-9C0D-FBD74C74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548059"/>
              <a:ext cx="134616" cy="215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9" name="Rectangle 75">
              <a:extLst>
                <a:ext uri="{FF2B5EF4-FFF2-40B4-BE49-F238E27FC236}">
                  <a16:creationId xmlns:a16="http://schemas.microsoft.com/office/drawing/2014/main" id="{1EEDEB15-150D-E34E-8C2F-577B127D8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749970"/>
              <a:ext cx="144232" cy="230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60" name="Rectangle 76">
              <a:extLst>
                <a:ext uri="{FF2B5EF4-FFF2-40B4-BE49-F238E27FC236}">
                  <a16:creationId xmlns:a16="http://schemas.microsoft.com/office/drawing/2014/main" id="{B20BA961-841D-7C42-BABC-9C773F0A6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859627"/>
              <a:ext cx="134616" cy="215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01461" name="Group 36">
              <a:extLst>
                <a:ext uri="{FF2B5EF4-FFF2-40B4-BE49-F238E27FC236}">
                  <a16:creationId xmlns:a16="http://schemas.microsoft.com/office/drawing/2014/main" id="{D6EF3ABD-27B7-8645-8AE4-9793D3825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070" y="2292768"/>
              <a:ext cx="593795" cy="324995"/>
              <a:chOff x="2666670" y="1911962"/>
              <a:chExt cx="593795" cy="324995"/>
            </a:xfrm>
          </p:grpSpPr>
          <p:sp>
            <p:nvSpPr>
              <p:cNvPr id="101468" name="Rectangle 77">
                <a:extLst>
                  <a:ext uri="{FF2B5EF4-FFF2-40B4-BE49-F238E27FC236}">
                    <a16:creationId xmlns:a16="http://schemas.microsoft.com/office/drawing/2014/main" id="{167AB4DB-6257-B846-850A-B86D69BF3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32" cy="23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69" name="Rectangle 78">
                <a:extLst>
                  <a:ext uri="{FF2B5EF4-FFF2-40B4-BE49-F238E27FC236}">
                    <a16:creationId xmlns:a16="http://schemas.microsoft.com/office/drawing/2014/main" id="{DE4C113D-7787-DD42-B7CC-F65D56F9F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16" cy="215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70" name="Rectangle 79">
                <a:extLst>
                  <a:ext uri="{FF2B5EF4-FFF2-40B4-BE49-F238E27FC236}">
                    <a16:creationId xmlns:a16="http://schemas.microsoft.com/office/drawing/2014/main" id="{74F9CDFC-B98B-694B-A9F6-1E5058DF2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32" cy="23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71" name="Rectangle 80">
                <a:extLst>
                  <a:ext uri="{FF2B5EF4-FFF2-40B4-BE49-F238E27FC236}">
                    <a16:creationId xmlns:a16="http://schemas.microsoft.com/office/drawing/2014/main" id="{8F0F0CD0-CF08-6D46-AFAC-5FF36ECD8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16" cy="215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1462" name="Group 110">
              <a:extLst>
                <a:ext uri="{FF2B5EF4-FFF2-40B4-BE49-F238E27FC236}">
                  <a16:creationId xmlns:a16="http://schemas.microsoft.com/office/drawing/2014/main" id="{46574111-5B90-404F-8F53-F7E8ADF080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225" y="2440141"/>
              <a:ext cx="640388" cy="529145"/>
              <a:chOff x="3435" y="821"/>
              <a:chExt cx="421" cy="354"/>
            </a:xfrm>
          </p:grpSpPr>
          <p:sp>
            <p:nvSpPr>
              <p:cNvPr id="101463" name="Line 111">
                <a:extLst>
                  <a:ext uri="{FF2B5EF4-FFF2-40B4-BE49-F238E27FC236}">
                    <a16:creationId xmlns:a16="http://schemas.microsoft.com/office/drawing/2014/main" id="{CF416998-E574-3742-99F6-A7B8881142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4" name="Line 112">
                <a:extLst>
                  <a:ext uri="{FF2B5EF4-FFF2-40B4-BE49-F238E27FC236}">
                    <a16:creationId xmlns:a16="http://schemas.microsoft.com/office/drawing/2014/main" id="{28F676E2-C2C8-654B-9AAA-EAAB64144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5" name="Arc 113">
                <a:extLst>
                  <a:ext uri="{FF2B5EF4-FFF2-40B4-BE49-F238E27FC236}">
                    <a16:creationId xmlns:a16="http://schemas.microsoft.com/office/drawing/2014/main" id="{3C7E65DB-DB41-3640-B6B9-0A728F343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6" name="Arc 114">
                <a:extLst>
                  <a:ext uri="{FF2B5EF4-FFF2-40B4-BE49-F238E27FC236}">
                    <a16:creationId xmlns:a16="http://schemas.microsoft.com/office/drawing/2014/main" id="{FBAAD63F-D7BA-3847-8140-8E7A5642508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7" name="Line 115">
                <a:extLst>
                  <a:ext uri="{FF2B5EF4-FFF2-40B4-BE49-F238E27FC236}">
                    <a16:creationId xmlns:a16="http://schemas.microsoft.com/office/drawing/2014/main" id="{7B8CDC85-F6F3-724D-8BFE-3F5793FBC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E8D3EA85-5228-C14E-8AB9-02420A0D6669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1415" name="Line 16">
            <a:extLst>
              <a:ext uri="{FF2B5EF4-FFF2-40B4-BE49-F238E27FC236}">
                <a16:creationId xmlns:a16="http://schemas.microsoft.com/office/drawing/2014/main" id="{A2B086BA-F959-1C46-8788-70488D9E77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6913" y="2693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6" name="Freeform 18">
            <a:extLst>
              <a:ext uri="{FF2B5EF4-FFF2-40B4-BE49-F238E27FC236}">
                <a16:creationId xmlns:a16="http://schemas.microsoft.com/office/drawing/2014/main" id="{D7B5575A-EC0C-254B-8689-C50C980EC70C}"/>
              </a:ext>
            </a:extLst>
          </p:cNvPr>
          <p:cNvSpPr>
            <a:spLocks/>
          </p:cNvSpPr>
          <p:nvPr/>
        </p:nvSpPr>
        <p:spPr bwMode="auto">
          <a:xfrm>
            <a:off x="3917951" y="2486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7" name="Freeform 19">
            <a:extLst>
              <a:ext uri="{FF2B5EF4-FFF2-40B4-BE49-F238E27FC236}">
                <a16:creationId xmlns:a16="http://schemas.microsoft.com/office/drawing/2014/main" id="{BC525D5E-0AD9-6F40-8593-DC86293991AC}"/>
              </a:ext>
            </a:extLst>
          </p:cNvPr>
          <p:cNvSpPr>
            <a:spLocks/>
          </p:cNvSpPr>
          <p:nvPr/>
        </p:nvSpPr>
        <p:spPr bwMode="auto">
          <a:xfrm>
            <a:off x="4379914" y="2636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18" name="Group 38">
            <a:extLst>
              <a:ext uri="{FF2B5EF4-FFF2-40B4-BE49-F238E27FC236}">
                <a16:creationId xmlns:a16="http://schemas.microsoft.com/office/drawing/2014/main" id="{BFB0B52D-51A5-DD4E-A604-C2AB8F4CB090}"/>
              </a:ext>
            </a:extLst>
          </p:cNvPr>
          <p:cNvGrpSpPr>
            <a:grpSpLocks/>
          </p:cNvGrpSpPr>
          <p:nvPr/>
        </p:nvGrpSpPr>
        <p:grpSpPr bwMode="auto">
          <a:xfrm>
            <a:off x="4648198" y="2330451"/>
            <a:ext cx="593610" cy="325226"/>
            <a:chOff x="2666670" y="1911962"/>
            <a:chExt cx="593896" cy="324863"/>
          </a:xfrm>
        </p:grpSpPr>
        <p:sp>
          <p:nvSpPr>
            <p:cNvPr id="101448" name="Rectangle 77">
              <a:extLst>
                <a:ext uri="{FF2B5EF4-FFF2-40B4-BE49-F238E27FC236}">
                  <a16:creationId xmlns:a16="http://schemas.microsoft.com/office/drawing/2014/main" id="{52354D08-008B-0643-905F-23A43374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49" name="Rectangle 78">
              <a:extLst>
                <a:ext uri="{FF2B5EF4-FFF2-40B4-BE49-F238E27FC236}">
                  <a16:creationId xmlns:a16="http://schemas.microsoft.com/office/drawing/2014/main" id="{683306BE-DB16-4148-AD80-C15CFD0D4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0" name="Rectangle 79">
              <a:extLst>
                <a:ext uri="{FF2B5EF4-FFF2-40B4-BE49-F238E27FC236}">
                  <a16:creationId xmlns:a16="http://schemas.microsoft.com/office/drawing/2014/main" id="{286E08DD-FA42-7F4F-AF63-0E547A63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1" name="Rectangle 80">
              <a:extLst>
                <a:ext uri="{FF2B5EF4-FFF2-40B4-BE49-F238E27FC236}">
                  <a16:creationId xmlns:a16="http://schemas.microsoft.com/office/drawing/2014/main" id="{2D31E8BA-FED9-1243-9DA9-F3AAAA865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44830E29-5F0B-1E4A-BA00-4CA6EACCBCB4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101426" name="Straight Connector 48">
            <a:extLst>
              <a:ext uri="{FF2B5EF4-FFF2-40B4-BE49-F238E27FC236}">
                <a16:creationId xmlns:a16="http://schemas.microsoft.com/office/drawing/2014/main" id="{772E68CA-98E9-1640-A9CD-B2E87AFDB41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427" name="Line 5">
            <a:extLst>
              <a:ext uri="{FF2B5EF4-FFF2-40B4-BE49-F238E27FC236}">
                <a16:creationId xmlns:a16="http://schemas.microsoft.com/office/drawing/2014/main" id="{192172FD-04D3-8244-A81F-3F2D5A488C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11488" y="27305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8" name="Freeform 6">
            <a:extLst>
              <a:ext uri="{FF2B5EF4-FFF2-40B4-BE49-F238E27FC236}">
                <a16:creationId xmlns:a16="http://schemas.microsoft.com/office/drawing/2014/main" id="{8CFFA76E-2F2C-E843-953E-528C3239791B}"/>
              </a:ext>
            </a:extLst>
          </p:cNvPr>
          <p:cNvSpPr>
            <a:spLocks/>
          </p:cNvSpPr>
          <p:nvPr/>
        </p:nvSpPr>
        <p:spPr bwMode="auto">
          <a:xfrm>
            <a:off x="2033589" y="28781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9" name="Freeform 7">
            <a:extLst>
              <a:ext uri="{FF2B5EF4-FFF2-40B4-BE49-F238E27FC236}">
                <a16:creationId xmlns:a16="http://schemas.microsoft.com/office/drawing/2014/main" id="{F36DDB0A-8935-2245-A325-A23AAAC9AFD1}"/>
              </a:ext>
            </a:extLst>
          </p:cNvPr>
          <p:cNvSpPr>
            <a:spLocks/>
          </p:cNvSpPr>
          <p:nvPr/>
        </p:nvSpPr>
        <p:spPr bwMode="auto">
          <a:xfrm>
            <a:off x="2033589" y="258286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30" name="Line 8">
            <a:extLst>
              <a:ext uri="{FF2B5EF4-FFF2-40B4-BE49-F238E27FC236}">
                <a16:creationId xmlns:a16="http://schemas.microsoft.com/office/drawing/2014/main" id="{DE156F49-32FA-874A-9909-CCF0CC700D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33589" y="25828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1" name="Rectangle 22">
            <a:extLst>
              <a:ext uri="{FF2B5EF4-FFF2-40B4-BE49-F238E27FC236}">
                <a16:creationId xmlns:a16="http://schemas.microsoft.com/office/drawing/2014/main" id="{294F4435-35D6-E141-ABBF-615394E3D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4384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2" name="Rectangle 23">
            <a:extLst>
              <a:ext uri="{FF2B5EF4-FFF2-40B4-BE49-F238E27FC236}">
                <a16:creationId xmlns:a16="http://schemas.microsoft.com/office/drawing/2014/main" id="{98AAE2DF-4F5B-D946-A340-4F6F820CE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5336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3" name="Rectangle 24">
            <a:extLst>
              <a:ext uri="{FF2B5EF4-FFF2-40B4-BE49-F238E27FC236}">
                <a16:creationId xmlns:a16="http://schemas.microsoft.com/office/drawing/2014/main" id="{327B0126-C40D-0C48-B6D3-EB408BBB7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7368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4" name="Freeform 25">
            <a:extLst>
              <a:ext uri="{FF2B5EF4-FFF2-40B4-BE49-F238E27FC236}">
                <a16:creationId xmlns:a16="http://schemas.microsoft.com/office/drawing/2014/main" id="{6DF284C2-3D63-3F48-9189-EE323E0C4DA8}"/>
              </a:ext>
            </a:extLst>
          </p:cNvPr>
          <p:cNvSpPr>
            <a:spLocks/>
          </p:cNvSpPr>
          <p:nvPr/>
        </p:nvSpPr>
        <p:spPr bwMode="auto">
          <a:xfrm>
            <a:off x="2916238" y="2684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5" name="Rectangle 43">
            <a:extLst>
              <a:ext uri="{FF2B5EF4-FFF2-40B4-BE49-F238E27FC236}">
                <a16:creationId xmlns:a16="http://schemas.microsoft.com/office/drawing/2014/main" id="{9DA9AE8B-9220-0940-A2BC-EF79BD6AF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8336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6" name="AutoShape 124">
            <a:extLst>
              <a:ext uri="{FF2B5EF4-FFF2-40B4-BE49-F238E27FC236}">
                <a16:creationId xmlns:a16="http://schemas.microsoft.com/office/drawing/2014/main" id="{22446169-7F1E-884F-8B70-3E81017AB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6" y="24717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01437" name="Group 58">
            <a:extLst>
              <a:ext uri="{FF2B5EF4-FFF2-40B4-BE49-F238E27FC236}">
                <a16:creationId xmlns:a16="http://schemas.microsoft.com/office/drawing/2014/main" id="{787F72B1-C4EA-324A-B3F7-F6531B38A47D}"/>
              </a:ext>
            </a:extLst>
          </p:cNvPr>
          <p:cNvGrpSpPr>
            <a:grpSpLocks/>
          </p:cNvGrpSpPr>
          <p:nvPr/>
        </p:nvGrpSpPr>
        <p:grpSpPr bwMode="auto">
          <a:xfrm>
            <a:off x="3124198" y="2286002"/>
            <a:ext cx="593610" cy="369728"/>
            <a:chOff x="3733800" y="2286000"/>
            <a:chExt cx="593896" cy="369388"/>
          </a:xfrm>
        </p:grpSpPr>
        <p:grpSp>
          <p:nvGrpSpPr>
            <p:cNvPr id="101441" name="Group 59">
              <a:extLst>
                <a:ext uri="{FF2B5EF4-FFF2-40B4-BE49-F238E27FC236}">
                  <a16:creationId xmlns:a16="http://schemas.microsoft.com/office/drawing/2014/main" id="{7A2B3793-5B98-F745-8C95-C64F70722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01443" name="Rectangle 77">
                <a:extLst>
                  <a:ext uri="{FF2B5EF4-FFF2-40B4-BE49-F238E27FC236}">
                    <a16:creationId xmlns:a16="http://schemas.microsoft.com/office/drawing/2014/main" id="{197AE620-2755-BE4D-A747-A2BD93D24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4" name="Rectangle 78">
                <a:extLst>
                  <a:ext uri="{FF2B5EF4-FFF2-40B4-BE49-F238E27FC236}">
                    <a16:creationId xmlns:a16="http://schemas.microsoft.com/office/drawing/2014/main" id="{71E3B07E-CD4F-9146-BB4E-D681805DB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5" name="Rectangle 79">
                <a:extLst>
                  <a:ext uri="{FF2B5EF4-FFF2-40B4-BE49-F238E27FC236}">
                    <a16:creationId xmlns:a16="http://schemas.microsoft.com/office/drawing/2014/main" id="{55AAB90D-AA69-1942-82BD-9ED31F066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6" name="Rectangle 80">
                <a:extLst>
                  <a:ext uri="{FF2B5EF4-FFF2-40B4-BE49-F238E27FC236}">
                    <a16:creationId xmlns:a16="http://schemas.microsoft.com/office/drawing/2014/main" id="{721826CA-B8C4-E04A-80B7-F69DFEE09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7" name="Rectangle 83">
                <a:extLst>
                  <a:ext uri="{FF2B5EF4-FFF2-40B4-BE49-F238E27FC236}">
                    <a16:creationId xmlns:a16="http://schemas.microsoft.com/office/drawing/2014/main" id="{F33D204F-3D0A-3042-BCE4-FB84E64D0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973" y="1905000"/>
                <a:ext cx="51321" cy="2459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01442" name="Straight Connector 60">
              <a:extLst>
                <a:ext uri="{FF2B5EF4-FFF2-40B4-BE49-F238E27FC236}">
                  <a16:creationId xmlns:a16="http://schemas.microsoft.com/office/drawing/2014/main" id="{E4419355-EEAD-504A-863E-4F48D950A7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1438" name="Rectangle 83">
            <a:extLst>
              <a:ext uri="{FF2B5EF4-FFF2-40B4-BE49-F238E27FC236}">
                <a16:creationId xmlns:a16="http://schemas.microsoft.com/office/drawing/2014/main" id="{834172C5-2B18-5943-BAF3-8F7EDE2F8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2336801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9" name="Rectangle 83">
            <a:extLst>
              <a:ext uri="{FF2B5EF4-FFF2-40B4-BE49-F238E27FC236}">
                <a16:creationId xmlns:a16="http://schemas.microsoft.com/office/drawing/2014/main" id="{7E5C0553-0C3D-FD43-9627-A12035C65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2336801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0" name="Rectangle 83">
            <a:extLst>
              <a:ext uri="{FF2B5EF4-FFF2-40B4-BE49-F238E27FC236}">
                <a16:creationId xmlns:a16="http://schemas.microsoft.com/office/drawing/2014/main" id="{FE4CDFC7-08EE-DB44-BB68-4B5E9DAD7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8063" y="2297114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C6495ED1-709C-3C42-9F45-A67FC23286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02402" name="Picture 2" descr="Screen shot 2013-09-13 at 3.26.05 PM.png">
            <a:extLst>
              <a:ext uri="{FF2B5EF4-FFF2-40B4-BE49-F238E27FC236}">
                <a16:creationId xmlns:a16="http://schemas.microsoft.com/office/drawing/2014/main" id="{44C98F5E-94EB-EA4A-B301-59DB362EA1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600200"/>
            <a:ext cx="6172200" cy="97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46C4D575-A030-844D-9FF8-B68E8FE316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03426" name="Picture 2" descr="Screen shot 2013-09-13 at 3.26.05 PM.png">
            <a:extLst>
              <a:ext uri="{FF2B5EF4-FFF2-40B4-BE49-F238E27FC236}">
                <a16:creationId xmlns:a16="http://schemas.microsoft.com/office/drawing/2014/main" id="{233B79BD-8C41-A148-B88B-AB3D1632F7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600200"/>
            <a:ext cx="6172200" cy="97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Freeform 86">
            <a:extLst>
              <a:ext uri="{FF2B5EF4-FFF2-40B4-BE49-F238E27FC236}">
                <a16:creationId xmlns:a16="http://schemas.microsoft.com/office/drawing/2014/main" id="{43F50366-ABA1-6141-8FAE-53BC62D2C504}"/>
              </a:ext>
            </a:extLst>
          </p:cNvPr>
          <p:cNvSpPr>
            <a:spLocks/>
          </p:cNvSpPr>
          <p:nvPr/>
        </p:nvSpPr>
        <p:spPr bwMode="auto">
          <a:xfrm>
            <a:off x="8116889" y="4732339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8" name="Freeform 87">
            <a:extLst>
              <a:ext uri="{FF2B5EF4-FFF2-40B4-BE49-F238E27FC236}">
                <a16:creationId xmlns:a16="http://schemas.microsoft.com/office/drawing/2014/main" id="{54629538-CA5D-2B47-8A3B-384A05C43AE5}"/>
              </a:ext>
            </a:extLst>
          </p:cNvPr>
          <p:cNvSpPr>
            <a:spLocks/>
          </p:cNvSpPr>
          <p:nvPr/>
        </p:nvSpPr>
        <p:spPr bwMode="auto">
          <a:xfrm>
            <a:off x="8116889" y="4984750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9" name="Freeform 88">
            <a:extLst>
              <a:ext uri="{FF2B5EF4-FFF2-40B4-BE49-F238E27FC236}">
                <a16:creationId xmlns:a16="http://schemas.microsoft.com/office/drawing/2014/main" id="{1BFBE979-FA55-6648-A486-FCCFEF0633F5}"/>
              </a:ext>
            </a:extLst>
          </p:cNvPr>
          <p:cNvSpPr>
            <a:spLocks/>
          </p:cNvSpPr>
          <p:nvPr/>
        </p:nvSpPr>
        <p:spPr bwMode="auto">
          <a:xfrm>
            <a:off x="8110538" y="4732338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0" name="Freeform 89">
            <a:extLst>
              <a:ext uri="{FF2B5EF4-FFF2-40B4-BE49-F238E27FC236}">
                <a16:creationId xmlns:a16="http://schemas.microsoft.com/office/drawing/2014/main" id="{0D9A7B3B-807A-5B46-969D-09200600BB6E}"/>
              </a:ext>
            </a:extLst>
          </p:cNvPr>
          <p:cNvSpPr>
            <a:spLocks/>
          </p:cNvSpPr>
          <p:nvPr/>
        </p:nvSpPr>
        <p:spPr bwMode="auto">
          <a:xfrm>
            <a:off x="8110538" y="4981576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1" name="Line 16">
            <a:extLst>
              <a:ext uri="{FF2B5EF4-FFF2-40B4-BE49-F238E27FC236}">
                <a16:creationId xmlns:a16="http://schemas.microsoft.com/office/drawing/2014/main" id="{9F2A0486-AC5C-0948-86A5-67BE3833E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1513" y="4598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2" name="Freeform 18">
            <a:extLst>
              <a:ext uri="{FF2B5EF4-FFF2-40B4-BE49-F238E27FC236}">
                <a16:creationId xmlns:a16="http://schemas.microsoft.com/office/drawing/2014/main" id="{3827B14E-7FF8-6145-9F49-B8DF7D70E5C8}"/>
              </a:ext>
            </a:extLst>
          </p:cNvPr>
          <p:cNvSpPr>
            <a:spLocks/>
          </p:cNvSpPr>
          <p:nvPr/>
        </p:nvSpPr>
        <p:spPr bwMode="auto">
          <a:xfrm>
            <a:off x="6432551" y="4391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3" name="Freeform 19">
            <a:extLst>
              <a:ext uri="{FF2B5EF4-FFF2-40B4-BE49-F238E27FC236}">
                <a16:creationId xmlns:a16="http://schemas.microsoft.com/office/drawing/2014/main" id="{146810CC-8312-EA40-A564-63C11021EBE3}"/>
              </a:ext>
            </a:extLst>
          </p:cNvPr>
          <p:cNvSpPr>
            <a:spLocks/>
          </p:cNvSpPr>
          <p:nvPr/>
        </p:nvSpPr>
        <p:spPr bwMode="auto">
          <a:xfrm>
            <a:off x="6894514" y="4541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4" name="Rectangle 52">
            <a:extLst>
              <a:ext uri="{FF2B5EF4-FFF2-40B4-BE49-F238E27FC236}">
                <a16:creationId xmlns:a16="http://schemas.microsoft.com/office/drawing/2014/main" id="{5F3F6A74-E7A0-A840-AEC3-1A5F5653E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4267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53">
            <a:extLst>
              <a:ext uri="{FF2B5EF4-FFF2-40B4-BE49-F238E27FC236}">
                <a16:creationId xmlns:a16="http://schemas.microsoft.com/office/drawing/2014/main" id="{AD03A319-4F7A-D848-A765-B4714FC0A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25" y="4365625"/>
            <a:ext cx="448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6" name="Line 85">
            <a:extLst>
              <a:ext uri="{FF2B5EF4-FFF2-40B4-BE49-F238E27FC236}">
                <a16:creationId xmlns:a16="http://schemas.microsoft.com/office/drawing/2014/main" id="{57FC980C-B809-0742-A093-8172988162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00751" y="4608513"/>
            <a:ext cx="441325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7" name="Rectangle 92">
            <a:extLst>
              <a:ext uri="{FF2B5EF4-FFF2-40B4-BE49-F238E27FC236}">
                <a16:creationId xmlns:a16="http://schemas.microsoft.com/office/drawing/2014/main" id="{ECDF15B6-77B9-344B-8271-D302F20BB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44196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3438" name="Straight Connector 61">
            <a:extLst>
              <a:ext uri="{FF2B5EF4-FFF2-40B4-BE49-F238E27FC236}">
                <a16:creationId xmlns:a16="http://schemas.microsoft.com/office/drawing/2014/main" id="{A09C6F4A-FCF0-BE4B-B680-AE7E6729CF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97738" y="42926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39" name="Line 16">
            <a:extLst>
              <a:ext uri="{FF2B5EF4-FFF2-40B4-BE49-F238E27FC236}">
                <a16:creationId xmlns:a16="http://schemas.microsoft.com/office/drawing/2014/main" id="{0FA2804F-E6FD-4D4D-808D-267462FB2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01" y="54054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0" name="Freeform 18">
            <a:extLst>
              <a:ext uri="{FF2B5EF4-FFF2-40B4-BE49-F238E27FC236}">
                <a16:creationId xmlns:a16="http://schemas.microsoft.com/office/drawing/2014/main" id="{C216C0BE-64E2-434C-86D0-B7A33F960907}"/>
              </a:ext>
            </a:extLst>
          </p:cNvPr>
          <p:cNvSpPr>
            <a:spLocks/>
          </p:cNvSpPr>
          <p:nvPr/>
        </p:nvSpPr>
        <p:spPr bwMode="auto">
          <a:xfrm>
            <a:off x="6446838" y="5197476"/>
            <a:ext cx="442912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1" name="Freeform 19">
            <a:extLst>
              <a:ext uri="{FF2B5EF4-FFF2-40B4-BE49-F238E27FC236}">
                <a16:creationId xmlns:a16="http://schemas.microsoft.com/office/drawing/2014/main" id="{FA41DA5D-277A-2346-8A3F-13879C8B765E}"/>
              </a:ext>
            </a:extLst>
          </p:cNvPr>
          <p:cNvSpPr>
            <a:spLocks/>
          </p:cNvSpPr>
          <p:nvPr/>
        </p:nvSpPr>
        <p:spPr bwMode="auto">
          <a:xfrm>
            <a:off x="6908801" y="53482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2" name="Rectangle 52">
            <a:extLst>
              <a:ext uri="{FF2B5EF4-FFF2-40B4-BE49-F238E27FC236}">
                <a16:creationId xmlns:a16="http://schemas.microsoft.com/office/drawing/2014/main" id="{B3E50A2C-824B-A841-8DC3-4D9E35A69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5838" y="50736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3" name="Rectangle 53">
            <a:extLst>
              <a:ext uri="{FF2B5EF4-FFF2-40B4-BE49-F238E27FC236}">
                <a16:creationId xmlns:a16="http://schemas.microsoft.com/office/drawing/2014/main" id="{D5B8A40B-A11D-344B-9E1D-ADE7C1A2B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7913" y="5172075"/>
            <a:ext cx="448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4" name="Line 85">
            <a:extLst>
              <a:ext uri="{FF2B5EF4-FFF2-40B4-BE49-F238E27FC236}">
                <a16:creationId xmlns:a16="http://schemas.microsoft.com/office/drawing/2014/main" id="{3ACC2DEF-4B1C-5F47-922A-E32237864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3451" y="5414963"/>
            <a:ext cx="442913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5" name="Rectangle 92">
            <a:extLst>
              <a:ext uri="{FF2B5EF4-FFF2-40B4-BE49-F238E27FC236}">
                <a16:creationId xmlns:a16="http://schemas.microsoft.com/office/drawing/2014/main" id="{C950F97D-1B85-0B4C-9064-F9BF275D0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52260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3446" name="Straight Connector 69">
            <a:extLst>
              <a:ext uri="{FF2B5EF4-FFF2-40B4-BE49-F238E27FC236}">
                <a16:creationId xmlns:a16="http://schemas.microsoft.com/office/drawing/2014/main" id="{A75D468D-E611-7844-B04A-A09C9C4A89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12025" y="509905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47" name="Line 11">
            <a:extLst>
              <a:ext uri="{FF2B5EF4-FFF2-40B4-BE49-F238E27FC236}">
                <a16:creationId xmlns:a16="http://schemas.microsoft.com/office/drawing/2014/main" id="{78366A6A-352B-7647-87B9-49D8C4F1713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748714" y="4981576"/>
            <a:ext cx="80327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8" name="Freeform 12">
            <a:extLst>
              <a:ext uri="{FF2B5EF4-FFF2-40B4-BE49-F238E27FC236}">
                <a16:creationId xmlns:a16="http://schemas.microsoft.com/office/drawing/2014/main" id="{CEA4D137-877F-6948-90B2-0AB753CDDD05}"/>
              </a:ext>
            </a:extLst>
          </p:cNvPr>
          <p:cNvSpPr>
            <a:spLocks/>
          </p:cNvSpPr>
          <p:nvPr/>
        </p:nvSpPr>
        <p:spPr bwMode="auto">
          <a:xfrm>
            <a:off x="7805739" y="5164139"/>
            <a:ext cx="327025" cy="3175"/>
          </a:xfrm>
          <a:custGeom>
            <a:avLst/>
            <a:gdLst>
              <a:gd name="T0" fmla="*/ 2147483646 w 371"/>
              <a:gd name="T1" fmla="*/ 0 h 1588"/>
              <a:gd name="T2" fmla="*/ 0 w 371"/>
              <a:gd name="T3" fmla="*/ 0 h 1588"/>
              <a:gd name="T4" fmla="*/ 2147483646 w 37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588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9" name="Line 13">
            <a:extLst>
              <a:ext uri="{FF2B5EF4-FFF2-40B4-BE49-F238E27FC236}">
                <a16:creationId xmlns:a16="http://schemas.microsoft.com/office/drawing/2014/main" id="{9E9C19B7-6AA0-114F-ABBD-6046BAD0B2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5739" y="5164139"/>
            <a:ext cx="32702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0" name="Freeform 14">
            <a:extLst>
              <a:ext uri="{FF2B5EF4-FFF2-40B4-BE49-F238E27FC236}">
                <a16:creationId xmlns:a16="http://schemas.microsoft.com/office/drawing/2014/main" id="{E411A609-338C-4F45-ABFE-413EDC30860C}"/>
              </a:ext>
            </a:extLst>
          </p:cNvPr>
          <p:cNvSpPr>
            <a:spLocks/>
          </p:cNvSpPr>
          <p:nvPr/>
        </p:nvSpPr>
        <p:spPr bwMode="auto">
          <a:xfrm>
            <a:off x="7805739" y="4819651"/>
            <a:ext cx="327025" cy="3175"/>
          </a:xfrm>
          <a:custGeom>
            <a:avLst/>
            <a:gdLst>
              <a:gd name="T0" fmla="*/ 2147483646 w 371"/>
              <a:gd name="T1" fmla="*/ 0 h 1588"/>
              <a:gd name="T2" fmla="*/ 0 w 371"/>
              <a:gd name="T3" fmla="*/ 0 h 1588"/>
              <a:gd name="T4" fmla="*/ 2147483646 w 37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588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1" name="Line 15">
            <a:extLst>
              <a:ext uri="{FF2B5EF4-FFF2-40B4-BE49-F238E27FC236}">
                <a16:creationId xmlns:a16="http://schemas.microsoft.com/office/drawing/2014/main" id="{5CF421B8-E99E-D846-AB75-234A4E67A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5739" y="4819651"/>
            <a:ext cx="32702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2" name="Line 85">
            <a:extLst>
              <a:ext uri="{FF2B5EF4-FFF2-40B4-BE49-F238E27FC236}">
                <a16:creationId xmlns:a16="http://schemas.microsoft.com/office/drawing/2014/main" id="{604A28A2-D100-7643-9080-098BEDE86715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690645" y="4710907"/>
            <a:ext cx="233362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3" name="Line 85">
            <a:extLst>
              <a:ext uri="{FF2B5EF4-FFF2-40B4-BE49-F238E27FC236}">
                <a16:creationId xmlns:a16="http://schemas.microsoft.com/office/drawing/2014/main" id="{FBDD926B-2B97-B14A-B451-3BE155F5192B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704932" y="5291932"/>
            <a:ext cx="233362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4" name="TextBox 78">
            <a:extLst>
              <a:ext uri="{FF2B5EF4-FFF2-40B4-BE49-F238E27FC236}">
                <a16:creationId xmlns:a16="http://schemas.microsoft.com/office/drawing/2014/main" id="{68BD028C-0DA0-4443-99FC-D7B148B7D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4629151"/>
            <a:ext cx="58060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latin typeface="Times" pitchFamily="2" charset="0"/>
              </a:rPr>
              <a:t>x + y</a:t>
            </a:r>
          </a:p>
        </p:txBody>
      </p:sp>
      <p:cxnSp>
        <p:nvCxnSpPr>
          <p:cNvPr id="103455" name="Straight Connector 79">
            <a:extLst>
              <a:ext uri="{FF2B5EF4-FFF2-40B4-BE49-F238E27FC236}">
                <a16:creationId xmlns:a16="http://schemas.microsoft.com/office/drawing/2014/main" id="{FCF0B051-5DD9-1A43-A159-5D9DB145467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991600" y="47244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56" name="Straight Connector 80">
            <a:extLst>
              <a:ext uri="{FF2B5EF4-FFF2-40B4-BE49-F238E27FC236}">
                <a16:creationId xmlns:a16="http://schemas.microsoft.com/office/drawing/2014/main" id="{B035BDDD-757E-194D-9EDB-D52D9DBFE3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96400" y="47244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57" name="TextBox 86">
            <a:extLst>
              <a:ext uri="{FF2B5EF4-FFF2-40B4-BE49-F238E27FC236}">
                <a16:creationId xmlns:a16="http://schemas.microsoft.com/office/drawing/2014/main" id="{F7B8DC51-24DE-4646-814D-CB2B92BD0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4632326"/>
            <a:ext cx="381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=</a:t>
            </a:r>
          </a:p>
        </p:txBody>
      </p:sp>
      <p:grpSp>
        <p:nvGrpSpPr>
          <p:cNvPr id="103458" name="Group 3">
            <a:extLst>
              <a:ext uri="{FF2B5EF4-FFF2-40B4-BE49-F238E27FC236}">
                <a16:creationId xmlns:a16="http://schemas.microsoft.com/office/drawing/2014/main" id="{53218B2D-3D91-354C-AE41-2428B4265B85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4572000"/>
            <a:ext cx="2159000" cy="731969"/>
            <a:chOff x="838200" y="3308351"/>
            <a:chExt cx="2159000" cy="732483"/>
          </a:xfrm>
        </p:grpSpPr>
        <p:sp>
          <p:nvSpPr>
            <p:cNvPr id="103459" name="Line 5">
              <a:extLst>
                <a:ext uri="{FF2B5EF4-FFF2-40B4-BE49-F238E27FC236}">
                  <a16:creationId xmlns:a16="http://schemas.microsoft.com/office/drawing/2014/main" id="{7C7F6DB2-23DB-4F43-A84E-2776ADE4F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7088" y="3752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Freeform 6">
              <a:extLst>
                <a:ext uri="{FF2B5EF4-FFF2-40B4-BE49-F238E27FC236}">
                  <a16:creationId xmlns:a16="http://schemas.microsoft.com/office/drawing/2014/main" id="{FDA5533A-5B55-CA40-9C1C-E31F949F3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3900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1" name="Freeform 7">
              <a:extLst>
                <a:ext uri="{FF2B5EF4-FFF2-40B4-BE49-F238E27FC236}">
                  <a16:creationId xmlns:a16="http://schemas.microsoft.com/office/drawing/2014/main" id="{4D231158-3DD2-2A4A-8237-5FF7666C0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3605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2" name="Line 8">
              <a:extLst>
                <a:ext uri="{FF2B5EF4-FFF2-40B4-BE49-F238E27FC236}">
                  <a16:creationId xmlns:a16="http://schemas.microsoft.com/office/drawing/2014/main" id="{54CC63DC-66E8-8147-B167-98DA009BA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9188" y="3605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3" name="Rectangle 22">
              <a:extLst>
                <a:ext uri="{FF2B5EF4-FFF2-40B4-BE49-F238E27FC236}">
                  <a16:creationId xmlns:a16="http://schemas.microsoft.com/office/drawing/2014/main" id="{3676AC81-FC44-094E-B218-023BD2ED1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460750"/>
              <a:ext cx="144270" cy="23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4" name="Rectangle 24">
              <a:extLst>
                <a:ext uri="{FF2B5EF4-FFF2-40B4-BE49-F238E27FC236}">
                  <a16:creationId xmlns:a16="http://schemas.microsoft.com/office/drawing/2014/main" id="{B9E6A658-4476-3E4A-82C8-B22FB487B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759200"/>
              <a:ext cx="144270" cy="23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5" name="Freeform 25">
              <a:extLst>
                <a:ext uri="{FF2B5EF4-FFF2-40B4-BE49-F238E27FC236}">
                  <a16:creationId xmlns:a16="http://schemas.microsoft.com/office/drawing/2014/main" id="{3276BBC6-75D1-1D49-985A-E67DFFAD8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8" y="3706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6" name="Rectangle 43">
              <a:extLst>
                <a:ext uri="{FF2B5EF4-FFF2-40B4-BE49-F238E27FC236}">
                  <a16:creationId xmlns:a16="http://schemas.microsoft.com/office/drawing/2014/main" id="{45E1D6F1-1DE1-A646-B31F-3567CC6D7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863" y="3856038"/>
              <a:ext cx="38472" cy="184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7" name="AutoShape 124">
              <a:extLst>
                <a:ext uri="{FF2B5EF4-FFF2-40B4-BE49-F238E27FC236}">
                  <a16:creationId xmlns:a16="http://schemas.microsoft.com/office/drawing/2014/main" id="{C18F5B8F-DA0E-7947-B654-E66332421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475" y="3494220"/>
              <a:ext cx="595313" cy="50994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3468" name="Group 58">
              <a:extLst>
                <a:ext uri="{FF2B5EF4-FFF2-40B4-BE49-F238E27FC236}">
                  <a16:creationId xmlns:a16="http://schemas.microsoft.com/office/drawing/2014/main" id="{B7780921-6756-6F42-A20B-E333B6DD9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794" y="3308351"/>
              <a:ext cx="551086" cy="369879"/>
              <a:chOff x="3733800" y="2286000"/>
              <a:chExt cx="551352" cy="369539"/>
            </a:xfrm>
          </p:grpSpPr>
          <p:grpSp>
            <p:nvGrpSpPr>
              <p:cNvPr id="103469" name="Group 59">
                <a:extLst>
                  <a:ext uri="{FF2B5EF4-FFF2-40B4-BE49-F238E27FC236}">
                    <a16:creationId xmlns:a16="http://schemas.microsoft.com/office/drawing/2014/main" id="{87534232-9233-F643-9C33-28006359B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488"/>
                <a:ext cx="551352" cy="332051"/>
                <a:chOff x="2666670" y="1904967"/>
                <a:chExt cx="551352" cy="332051"/>
              </a:xfrm>
            </p:grpSpPr>
            <p:sp>
              <p:nvSpPr>
                <p:cNvPr id="103471" name="Rectangle 77">
                  <a:extLst>
                    <a:ext uri="{FF2B5EF4-FFF2-40B4-BE49-F238E27FC236}">
                      <a16:creationId xmlns:a16="http://schemas.microsoft.com/office/drawing/2014/main" id="{9F832009-35BD-B34C-B081-A2EC59ED7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40" cy="2307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2" name="Rectangle 78">
                  <a:extLst>
                    <a:ext uri="{FF2B5EF4-FFF2-40B4-BE49-F238E27FC236}">
                      <a16:creationId xmlns:a16="http://schemas.microsoft.com/office/drawing/2014/main" id="{3E68631E-DE16-9141-82CA-B7C11E8E2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44906" cy="2153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3" name="Rectangle 79">
                  <a:extLst>
                    <a:ext uri="{FF2B5EF4-FFF2-40B4-BE49-F238E27FC236}">
                      <a16:creationId xmlns:a16="http://schemas.microsoft.com/office/drawing/2014/main" id="{648EE67A-BA12-A745-9A6D-A626DEA79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92453" cy="2307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 y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4" name="Rectangle 80">
                  <a:extLst>
                    <a:ext uri="{FF2B5EF4-FFF2-40B4-BE49-F238E27FC236}">
                      <a16:creationId xmlns:a16="http://schemas.microsoft.com/office/drawing/2014/main" id="{60AF5584-4288-F943-9B06-E7E1138A22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44906" cy="2153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5" name="Rectangle 83">
                  <a:extLst>
                    <a:ext uri="{FF2B5EF4-FFF2-40B4-BE49-F238E27FC236}">
                      <a16:creationId xmlns:a16="http://schemas.microsoft.com/office/drawing/2014/main" id="{15817FE2-CA8F-D94F-9B89-98E3C5BE8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944" y="1904967"/>
                  <a:ext cx="123492" cy="246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3470" name="Straight Connector 99">
                <a:extLst>
                  <a:ext uri="{FF2B5EF4-FFF2-40B4-BE49-F238E27FC236}">
                    <a16:creationId xmlns:a16="http://schemas.microsoft.com/office/drawing/2014/main" id="{066ACBF7-B85C-5F45-AC12-AF0BE3996B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3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37701C50-C5AF-A346-A57C-7F452575C7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grpSp>
        <p:nvGrpSpPr>
          <p:cNvPr id="104450" name="Group 149">
            <a:extLst>
              <a:ext uri="{FF2B5EF4-FFF2-40B4-BE49-F238E27FC236}">
                <a16:creationId xmlns:a16="http://schemas.microsoft.com/office/drawing/2014/main" id="{8F44E872-E61F-1D4E-AC85-82249DE26576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4451" name="Line 9">
              <a:extLst>
                <a:ext uri="{FF2B5EF4-FFF2-40B4-BE49-F238E27FC236}">
                  <a16:creationId xmlns:a16="http://schemas.microsoft.com/office/drawing/2014/main" id="{64F0F914-CAF2-F64B-8247-988E6528F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2" name="Line 10">
              <a:extLst>
                <a:ext uri="{FF2B5EF4-FFF2-40B4-BE49-F238E27FC236}">
                  <a16:creationId xmlns:a16="http://schemas.microsoft.com/office/drawing/2014/main" id="{DDE3B7C1-C548-9849-8EF5-5AE73BC9A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3" name="Line 11">
              <a:extLst>
                <a:ext uri="{FF2B5EF4-FFF2-40B4-BE49-F238E27FC236}">
                  <a16:creationId xmlns:a16="http://schemas.microsoft.com/office/drawing/2014/main" id="{DE12C0E2-20B0-6049-A4C5-4154F889D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4" name="Freeform 12">
              <a:extLst>
                <a:ext uri="{FF2B5EF4-FFF2-40B4-BE49-F238E27FC236}">
                  <a16:creationId xmlns:a16="http://schemas.microsoft.com/office/drawing/2014/main" id="{045F54AD-48F3-CC48-9D07-8A60DAE1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5" name="Freeform 13">
              <a:extLst>
                <a:ext uri="{FF2B5EF4-FFF2-40B4-BE49-F238E27FC236}">
                  <a16:creationId xmlns:a16="http://schemas.microsoft.com/office/drawing/2014/main" id="{7813E9F0-A3ED-B444-93F9-9147E9DB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6" name="Freeform 14">
              <a:extLst>
                <a:ext uri="{FF2B5EF4-FFF2-40B4-BE49-F238E27FC236}">
                  <a16:creationId xmlns:a16="http://schemas.microsoft.com/office/drawing/2014/main" id="{85BB5592-2A90-B141-A972-A50451A7D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7" name="Freeform 15">
              <a:extLst>
                <a:ext uri="{FF2B5EF4-FFF2-40B4-BE49-F238E27FC236}">
                  <a16:creationId xmlns:a16="http://schemas.microsoft.com/office/drawing/2014/main" id="{D8196D45-C6C8-FB46-B20C-FE899782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8" name="Freeform 16">
              <a:extLst>
                <a:ext uri="{FF2B5EF4-FFF2-40B4-BE49-F238E27FC236}">
                  <a16:creationId xmlns:a16="http://schemas.microsoft.com/office/drawing/2014/main" id="{A8CE515A-C6FB-6B43-B12F-73851E5C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9" name="Freeform 17">
              <a:extLst>
                <a:ext uri="{FF2B5EF4-FFF2-40B4-BE49-F238E27FC236}">
                  <a16:creationId xmlns:a16="http://schemas.microsoft.com/office/drawing/2014/main" id="{5D7CF411-6D5F-A842-B22C-36BF58B6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Freeform 19">
              <a:extLst>
                <a:ext uri="{FF2B5EF4-FFF2-40B4-BE49-F238E27FC236}">
                  <a16:creationId xmlns:a16="http://schemas.microsoft.com/office/drawing/2014/main" id="{6C2F4DAB-59AE-C041-B2F2-E644C156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Freeform 32">
              <a:extLst>
                <a:ext uri="{FF2B5EF4-FFF2-40B4-BE49-F238E27FC236}">
                  <a16:creationId xmlns:a16="http://schemas.microsoft.com/office/drawing/2014/main" id="{639AE01C-42E6-0A43-AC79-D857DF03C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Line 38">
              <a:extLst>
                <a:ext uri="{FF2B5EF4-FFF2-40B4-BE49-F238E27FC236}">
                  <a16:creationId xmlns:a16="http://schemas.microsoft.com/office/drawing/2014/main" id="{292D843F-0BEB-CA44-BEFD-2289FAB421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3" name="Line 39">
              <a:extLst>
                <a:ext uri="{FF2B5EF4-FFF2-40B4-BE49-F238E27FC236}">
                  <a16:creationId xmlns:a16="http://schemas.microsoft.com/office/drawing/2014/main" id="{1989026F-DA64-4D44-ADEA-A57467364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4" name="Rectangle 75">
              <a:extLst>
                <a:ext uri="{FF2B5EF4-FFF2-40B4-BE49-F238E27FC236}">
                  <a16:creationId xmlns:a16="http://schemas.microsoft.com/office/drawing/2014/main" id="{2FFC788C-6CD5-C949-8664-0D751D9A1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65" name="Rectangle 77">
              <a:extLst>
                <a:ext uri="{FF2B5EF4-FFF2-40B4-BE49-F238E27FC236}">
                  <a16:creationId xmlns:a16="http://schemas.microsoft.com/office/drawing/2014/main" id="{81529276-6B40-B645-9212-D17776778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66" name="Line 82">
              <a:extLst>
                <a:ext uri="{FF2B5EF4-FFF2-40B4-BE49-F238E27FC236}">
                  <a16:creationId xmlns:a16="http://schemas.microsoft.com/office/drawing/2014/main" id="{1C13F8B6-DBB4-F949-9FF4-A3A6AF169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83">
              <a:extLst>
                <a:ext uri="{FF2B5EF4-FFF2-40B4-BE49-F238E27FC236}">
                  <a16:creationId xmlns:a16="http://schemas.microsoft.com/office/drawing/2014/main" id="{E94EE738-BDE3-1D44-9024-9DE5B633C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AutoShape 128">
              <a:extLst>
                <a:ext uri="{FF2B5EF4-FFF2-40B4-BE49-F238E27FC236}">
                  <a16:creationId xmlns:a16="http://schemas.microsoft.com/office/drawing/2014/main" id="{D01E42AB-98AA-3E49-B641-A13D403E9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4469" name="Freeform 138">
              <a:extLst>
                <a:ext uri="{FF2B5EF4-FFF2-40B4-BE49-F238E27FC236}">
                  <a16:creationId xmlns:a16="http://schemas.microsoft.com/office/drawing/2014/main" id="{6BDC3137-C99B-6A4D-963A-89EA4C616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0" name="Line 18">
              <a:extLst>
                <a:ext uri="{FF2B5EF4-FFF2-40B4-BE49-F238E27FC236}">
                  <a16:creationId xmlns:a16="http://schemas.microsoft.com/office/drawing/2014/main" id="{8448F89F-1EC0-224F-A944-479C55E0D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1" name="Freeform 140">
              <a:extLst>
                <a:ext uri="{FF2B5EF4-FFF2-40B4-BE49-F238E27FC236}">
                  <a16:creationId xmlns:a16="http://schemas.microsoft.com/office/drawing/2014/main" id="{94F5ADE3-77BB-034D-A43A-A3BD4041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Rectangle 142">
              <a:extLst>
                <a:ext uri="{FF2B5EF4-FFF2-40B4-BE49-F238E27FC236}">
                  <a16:creationId xmlns:a16="http://schemas.microsoft.com/office/drawing/2014/main" id="{25C27A38-C0BD-E44E-BAEB-C4E25DE8B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73" name="Rectangle 144">
              <a:extLst>
                <a:ext uri="{FF2B5EF4-FFF2-40B4-BE49-F238E27FC236}">
                  <a16:creationId xmlns:a16="http://schemas.microsoft.com/office/drawing/2014/main" id="{401915BC-FF60-9E45-AD16-649D4BD5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74" name="Line 82">
              <a:extLst>
                <a:ext uri="{FF2B5EF4-FFF2-40B4-BE49-F238E27FC236}">
                  <a16:creationId xmlns:a16="http://schemas.microsoft.com/office/drawing/2014/main" id="{EFC1BD9E-FF8D-F949-A197-9B9A8C1BE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Line 83">
              <a:extLst>
                <a:ext uri="{FF2B5EF4-FFF2-40B4-BE49-F238E27FC236}">
                  <a16:creationId xmlns:a16="http://schemas.microsoft.com/office/drawing/2014/main" id="{A12EEE8D-B600-D942-A8BF-CA6220FE3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AutoShape 128">
              <a:extLst>
                <a:ext uri="{FF2B5EF4-FFF2-40B4-BE49-F238E27FC236}">
                  <a16:creationId xmlns:a16="http://schemas.microsoft.com/office/drawing/2014/main" id="{035BBEFF-C488-C040-B64C-D5875B0C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10390</TotalTime>
  <Words>3753</Words>
  <Application>Microsoft Macintosh PowerPoint</Application>
  <PresentationFormat>Custom</PresentationFormat>
  <Paragraphs>2371</Paragraphs>
  <Slides>125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125</vt:i4>
      </vt:variant>
    </vt:vector>
  </HeadingPairs>
  <TitlesOfParts>
    <vt:vector size="133" baseType="lpstr"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Administrative Stuff</vt:lpstr>
      <vt:lpstr>Quick Review</vt:lpstr>
      <vt:lpstr>Minterms (a set of basis functions)</vt:lpstr>
      <vt:lpstr>The Four Basis Functions</vt:lpstr>
      <vt:lpstr>The Four Basis Functions</vt:lpstr>
      <vt:lpstr>The Four Basis Functions</vt:lpstr>
      <vt:lpstr>The Four Basis Functions</vt:lpstr>
      <vt:lpstr>Expressions for the minterms</vt:lpstr>
      <vt:lpstr>Expressions for the minterms</vt:lpstr>
      <vt:lpstr>Circuits for the four basis functions</vt:lpstr>
      <vt:lpstr>The Four Basis Functions</vt:lpstr>
      <vt:lpstr>The Four Basis Functions</vt:lpstr>
      <vt:lpstr>The Four Basis Functions</vt:lpstr>
      <vt:lpstr>Maxterms (an alternative set of basis functions)</vt:lpstr>
      <vt:lpstr>The Four Maxterms</vt:lpstr>
      <vt:lpstr>The Four Maxterms</vt:lpstr>
      <vt:lpstr>The Four Maxterms</vt:lpstr>
      <vt:lpstr>The Four Maxterms</vt:lpstr>
      <vt:lpstr>Expressions for the Maxterms</vt:lpstr>
      <vt:lpstr>Expressions for the Maxterms</vt:lpstr>
      <vt:lpstr>Expressions for the Maxterms</vt:lpstr>
      <vt:lpstr>Circuits for the four Maxterms</vt:lpstr>
      <vt:lpstr>Minterms and Maxterms</vt:lpstr>
      <vt:lpstr>Minterms and Maxterms</vt:lpstr>
      <vt:lpstr>Sum-of-Products Form (uses the ones of the function)</vt:lpstr>
      <vt:lpstr>Sum-of-Products Form</vt:lpstr>
      <vt:lpstr>Sum-of-Products Form</vt:lpstr>
      <vt:lpstr>Sum-of-Products Form</vt:lpstr>
      <vt:lpstr>Product-of-Sums Form (uses the zeros of the function)</vt:lpstr>
      <vt:lpstr>Product-of-Sums Form (for this logic function)</vt:lpstr>
      <vt:lpstr>Product-of-Sums Form (for this logic function)</vt:lpstr>
      <vt:lpstr>Product-of-Sums Form (for this logic function)</vt:lpstr>
      <vt:lpstr>Shorthand Notation</vt:lpstr>
      <vt:lpstr>Shorthand Notation for SOP</vt:lpstr>
      <vt:lpstr>Shorthand Notation</vt:lpstr>
      <vt:lpstr>Shorthand Notation for POS</vt:lpstr>
      <vt:lpstr>Shorthand Notation</vt:lpstr>
      <vt:lpstr>Shorthand Notation</vt:lpstr>
      <vt:lpstr>Two New Logic Gates</vt:lpstr>
      <vt:lpstr>PowerPoint Presentation</vt:lpstr>
      <vt:lpstr>NAND Gate</vt:lpstr>
      <vt:lpstr>NOR Gate</vt:lpstr>
      <vt:lpstr>AND vs NAND</vt:lpstr>
      <vt:lpstr>AND followed by NOT = NAND</vt:lpstr>
      <vt:lpstr>NAND followed by NOT = AND</vt:lpstr>
      <vt:lpstr>OR  vs  NOR</vt:lpstr>
      <vt:lpstr>OR followed by NOT = NOR</vt:lpstr>
      <vt:lpstr>NOR followed by NOT = OR</vt:lpstr>
      <vt:lpstr>Why do we need two more gates?</vt:lpstr>
      <vt:lpstr>Why do we need two more gates?</vt:lpstr>
      <vt:lpstr>They are simpler to implement,  but are they also useful?</vt:lpstr>
      <vt:lpstr>Building a NOT Gate with NAND</vt:lpstr>
      <vt:lpstr>Building a NOT Gate with NAND</vt:lpstr>
      <vt:lpstr>Building a NOT Gate with NAND</vt:lpstr>
      <vt:lpstr>Building a NOT Gate with NAND</vt:lpstr>
      <vt:lpstr>Building an AND gate with NAND gates</vt:lpstr>
      <vt:lpstr>Building an OR gate with NAND gates</vt:lpstr>
      <vt:lpstr>Implications</vt:lpstr>
      <vt:lpstr>Implications</vt:lpstr>
      <vt:lpstr>NOR gate with NAND gates</vt:lpstr>
      <vt:lpstr>XOR gate with NAND gates</vt:lpstr>
      <vt:lpstr>XNOR gate with NAND gates</vt:lpstr>
      <vt:lpstr>PowerPoint Presentation</vt:lpstr>
      <vt:lpstr>Building a NOT Gate with NOR</vt:lpstr>
      <vt:lpstr>Building a NOT Gate with NOR</vt:lpstr>
      <vt:lpstr>Building a NOT Gate with NOR</vt:lpstr>
      <vt:lpstr>Building a NOT Gate with NOR</vt:lpstr>
      <vt:lpstr>Building an OR gate with NOR gates</vt:lpstr>
      <vt:lpstr>Let’s build an AND gate with NOR gates</vt:lpstr>
      <vt:lpstr>Let’s build an AND gate with NOR gates</vt:lpstr>
      <vt:lpstr>Implications</vt:lpstr>
      <vt:lpstr>Implications</vt:lpstr>
      <vt:lpstr>NAND gate with NOR gates</vt:lpstr>
      <vt:lpstr>XOR gate with NOR gates</vt:lpstr>
      <vt:lpstr>XNOR gate with NOR gates</vt:lpstr>
      <vt:lpstr>The following examples came from this book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DeMorgan’s Theorem Revisited</vt:lpstr>
      <vt:lpstr>DeMorgan’s theorem  (in terms of logic gates)</vt:lpstr>
      <vt:lpstr>The other DeMorgan’s theorem  (in terms of logic gates)</vt:lpstr>
      <vt:lpstr>Shortcut Notation</vt:lpstr>
      <vt:lpstr>DeMorgan’s theorem in terms of logic gates</vt:lpstr>
      <vt:lpstr>DeMorgan’s theorem in terms of logic gates</vt:lpstr>
      <vt:lpstr>Two NOTs in a row</vt:lpstr>
      <vt:lpstr>Two NOTs in a row</vt:lpstr>
      <vt:lpstr>Two NOTs in a row</vt:lpstr>
      <vt:lpstr>NAND-NAND Implementation of Sum-of-Products Expressions</vt:lpstr>
      <vt:lpstr>NAND followed by NOT = AND</vt:lpstr>
      <vt:lpstr>DeMorgan’s Theorem</vt:lpstr>
      <vt:lpstr>DeMorgan’s Theorem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Another SOP Example</vt:lpstr>
      <vt:lpstr>NOR-NOR Implementation of Product-of-Sums Expressions</vt:lpstr>
      <vt:lpstr>NOR followed by NOT = OR</vt:lpstr>
      <vt:lpstr>DeMorgan’s Theorem</vt:lpstr>
      <vt:lpstr>DeMorgan’s Theorem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Another POS Example</vt:lpstr>
      <vt:lpstr>Summary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388</cp:revision>
  <cp:lastPrinted>2022-09-02T19:23:46Z</cp:lastPrinted>
  <dcterms:created xsi:type="dcterms:W3CDTF">2003-05-23T15:49:24Z</dcterms:created>
  <dcterms:modified xsi:type="dcterms:W3CDTF">2024-09-09T19:46:13Z</dcterms:modified>
</cp:coreProperties>
</file>