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compatMode="1" strictFirstAndLastChars="0" saveSubsetFonts="1" autoCompressPictures="0">
  <p:sldMasterIdLst>
    <p:sldMasterId id="2147483648" r:id="rId1"/>
  </p:sldMasterIdLst>
  <p:notesMasterIdLst>
    <p:notesMasterId r:id="rId182"/>
  </p:notesMasterIdLst>
  <p:handoutMasterIdLst>
    <p:handoutMasterId r:id="rId183"/>
  </p:handoutMasterIdLst>
  <p:sldIdLst>
    <p:sldId id="413" r:id="rId2"/>
    <p:sldId id="391" r:id="rId3"/>
    <p:sldId id="605" r:id="rId4"/>
    <p:sldId id="871" r:id="rId5"/>
    <p:sldId id="870" r:id="rId6"/>
    <p:sldId id="872" r:id="rId7"/>
    <p:sldId id="873" r:id="rId8"/>
    <p:sldId id="874" r:id="rId9"/>
    <p:sldId id="875" r:id="rId10"/>
    <p:sldId id="876" r:id="rId11"/>
    <p:sldId id="835" r:id="rId12"/>
    <p:sldId id="842" r:id="rId13"/>
    <p:sldId id="970" r:id="rId14"/>
    <p:sldId id="978" r:id="rId15"/>
    <p:sldId id="843" r:id="rId16"/>
    <p:sldId id="965" r:id="rId17"/>
    <p:sldId id="966" r:id="rId18"/>
    <p:sldId id="967" r:id="rId19"/>
    <p:sldId id="968" r:id="rId20"/>
    <p:sldId id="906" r:id="rId21"/>
    <p:sldId id="971" r:id="rId22"/>
    <p:sldId id="972" r:id="rId23"/>
    <p:sldId id="977" r:id="rId24"/>
    <p:sldId id="979" r:id="rId25"/>
    <p:sldId id="980" r:id="rId26"/>
    <p:sldId id="981" r:id="rId27"/>
    <p:sldId id="983" r:id="rId28"/>
    <p:sldId id="982" r:id="rId29"/>
    <p:sldId id="976" r:id="rId30"/>
    <p:sldId id="974" r:id="rId31"/>
    <p:sldId id="975" r:id="rId32"/>
    <p:sldId id="877" r:id="rId33"/>
    <p:sldId id="985" r:id="rId34"/>
    <p:sldId id="986" r:id="rId35"/>
    <p:sldId id="987" r:id="rId36"/>
    <p:sldId id="989" r:id="rId37"/>
    <p:sldId id="990" r:id="rId38"/>
    <p:sldId id="991" r:id="rId39"/>
    <p:sldId id="1025" r:id="rId40"/>
    <p:sldId id="1026" r:id="rId41"/>
    <p:sldId id="1024" r:id="rId42"/>
    <p:sldId id="1027" r:id="rId43"/>
    <p:sldId id="984" r:id="rId44"/>
    <p:sldId id="1017" r:id="rId45"/>
    <p:sldId id="1020" r:id="rId46"/>
    <p:sldId id="1016" r:id="rId47"/>
    <p:sldId id="1021" r:id="rId48"/>
    <p:sldId id="1019" r:id="rId49"/>
    <p:sldId id="1018" r:id="rId50"/>
    <p:sldId id="1198" r:id="rId51"/>
    <p:sldId id="1199" r:id="rId52"/>
    <p:sldId id="1200" r:id="rId53"/>
    <p:sldId id="1197" r:id="rId54"/>
    <p:sldId id="1158" r:id="rId55"/>
    <p:sldId id="1162" r:id="rId56"/>
    <p:sldId id="1169" r:id="rId57"/>
    <p:sldId id="1211" r:id="rId58"/>
    <p:sldId id="1212" r:id="rId59"/>
    <p:sldId id="1213" r:id="rId60"/>
    <p:sldId id="1214" r:id="rId61"/>
    <p:sldId id="1022" r:id="rId62"/>
    <p:sldId id="920" r:id="rId63"/>
    <p:sldId id="921" r:id="rId64"/>
    <p:sldId id="930" r:id="rId65"/>
    <p:sldId id="954" r:id="rId66"/>
    <p:sldId id="955" r:id="rId67"/>
    <p:sldId id="956" r:id="rId68"/>
    <p:sldId id="957" r:id="rId69"/>
    <p:sldId id="865" r:id="rId70"/>
    <p:sldId id="862" r:id="rId71"/>
    <p:sldId id="863" r:id="rId72"/>
    <p:sldId id="864" r:id="rId73"/>
    <p:sldId id="859" r:id="rId74"/>
    <p:sldId id="860" r:id="rId75"/>
    <p:sldId id="861" r:id="rId76"/>
    <p:sldId id="853" r:id="rId77"/>
    <p:sldId id="857" r:id="rId78"/>
    <p:sldId id="856" r:id="rId79"/>
    <p:sldId id="858" r:id="rId80"/>
    <p:sldId id="867" r:id="rId81"/>
    <p:sldId id="935" r:id="rId82"/>
    <p:sldId id="962" r:id="rId83"/>
    <p:sldId id="963" r:id="rId84"/>
    <p:sldId id="855" r:id="rId85"/>
    <p:sldId id="869" r:id="rId86"/>
    <p:sldId id="878" r:id="rId87"/>
    <p:sldId id="880" r:id="rId88"/>
    <p:sldId id="881" r:id="rId89"/>
    <p:sldId id="882" r:id="rId90"/>
    <p:sldId id="883" r:id="rId91"/>
    <p:sldId id="879" r:id="rId92"/>
    <p:sldId id="854" r:id="rId93"/>
    <p:sldId id="1023" r:id="rId94"/>
    <p:sldId id="1014" r:id="rId95"/>
    <p:sldId id="1015" r:id="rId96"/>
    <p:sldId id="1187" r:id="rId97"/>
    <p:sldId id="1205" r:id="rId98"/>
    <p:sldId id="1206" r:id="rId99"/>
    <p:sldId id="1013" r:id="rId100"/>
    <p:sldId id="838" r:id="rId101"/>
    <p:sldId id="889" r:id="rId102"/>
    <p:sldId id="890" r:id="rId103"/>
    <p:sldId id="887" r:id="rId104"/>
    <p:sldId id="997" r:id="rId105"/>
    <p:sldId id="998" r:id="rId106"/>
    <p:sldId id="996" r:id="rId107"/>
    <p:sldId id="995" r:id="rId108"/>
    <p:sldId id="885" r:id="rId109"/>
    <p:sldId id="891" r:id="rId110"/>
    <p:sldId id="892" r:id="rId111"/>
    <p:sldId id="1189" r:id="rId112"/>
    <p:sldId id="1190" r:id="rId113"/>
    <p:sldId id="1194" r:id="rId114"/>
    <p:sldId id="1192" r:id="rId115"/>
    <p:sldId id="1195" r:id="rId116"/>
    <p:sldId id="1202" r:id="rId117"/>
    <p:sldId id="1215" r:id="rId118"/>
    <p:sldId id="1203" r:id="rId119"/>
    <p:sldId id="1204" r:id="rId120"/>
    <p:sldId id="896" r:id="rId121"/>
    <p:sldId id="938" r:id="rId122"/>
    <p:sldId id="1160" r:id="rId123"/>
    <p:sldId id="937" r:id="rId124"/>
    <p:sldId id="944" r:id="rId125"/>
    <p:sldId id="946" r:id="rId126"/>
    <p:sldId id="947" r:id="rId127"/>
    <p:sldId id="950" r:id="rId128"/>
    <p:sldId id="893" r:id="rId129"/>
    <p:sldId id="897" r:id="rId130"/>
    <p:sldId id="949" r:id="rId131"/>
    <p:sldId id="936" r:id="rId132"/>
    <p:sldId id="894" r:id="rId133"/>
    <p:sldId id="952" r:id="rId134"/>
    <p:sldId id="953" r:id="rId135"/>
    <p:sldId id="958" r:id="rId136"/>
    <p:sldId id="959" r:id="rId137"/>
    <p:sldId id="960" r:id="rId138"/>
    <p:sldId id="961" r:id="rId139"/>
    <p:sldId id="951" r:id="rId140"/>
    <p:sldId id="945" r:id="rId141"/>
    <p:sldId id="939" r:id="rId142"/>
    <p:sldId id="999" r:id="rId143"/>
    <p:sldId id="941" r:id="rId144"/>
    <p:sldId id="942" r:id="rId145"/>
    <p:sldId id="943" r:id="rId146"/>
    <p:sldId id="1216" r:id="rId147"/>
    <p:sldId id="1186" r:id="rId148"/>
    <p:sldId id="1217" r:id="rId149"/>
    <p:sldId id="1218" r:id="rId150"/>
    <p:sldId id="1219" r:id="rId151"/>
    <p:sldId id="1196" r:id="rId152"/>
    <p:sldId id="1220" r:id="rId153"/>
    <p:sldId id="1221" r:id="rId154"/>
    <p:sldId id="1222" r:id="rId155"/>
    <p:sldId id="1201" r:id="rId156"/>
    <p:sldId id="1207" r:id="rId157"/>
    <p:sldId id="1208" r:id="rId158"/>
    <p:sldId id="839" r:id="rId159"/>
    <p:sldId id="1002" r:id="rId160"/>
    <p:sldId id="908" r:id="rId161"/>
    <p:sldId id="909" r:id="rId162"/>
    <p:sldId id="911" r:id="rId163"/>
    <p:sldId id="912" r:id="rId164"/>
    <p:sldId id="1003" r:id="rId165"/>
    <p:sldId id="904" r:id="rId166"/>
    <p:sldId id="905" r:id="rId167"/>
    <p:sldId id="1000" r:id="rId168"/>
    <p:sldId id="1001" r:id="rId169"/>
    <p:sldId id="1004" r:id="rId170"/>
    <p:sldId id="841" r:id="rId171"/>
    <p:sldId id="1005" r:id="rId172"/>
    <p:sldId id="1006" r:id="rId173"/>
    <p:sldId id="918" r:id="rId174"/>
    <p:sldId id="916" r:id="rId175"/>
    <p:sldId id="917" r:id="rId176"/>
    <p:sldId id="1028" r:id="rId177"/>
    <p:sldId id="1029" r:id="rId178"/>
    <p:sldId id="1007" r:id="rId179"/>
    <p:sldId id="701" r:id="rId180"/>
    <p:sldId id="727" r:id="rId181"/>
  </p:sldIdLst>
  <p:sldSz cx="109728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12" userDrawn="1">
          <p15:clr>
            <a:srgbClr val="A4A3A4"/>
          </p15:clr>
        </p15:guide>
        <p15:guide id="2" pos="345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17"/>
    <p:restoredTop sz="94648"/>
  </p:normalViewPr>
  <p:slideViewPr>
    <p:cSldViewPr>
      <p:cViewPr varScale="1">
        <p:scale>
          <a:sx n="117" d="100"/>
          <a:sy n="117" d="100"/>
        </p:scale>
        <p:origin x="1152" y="168"/>
      </p:cViewPr>
      <p:guideLst>
        <p:guide orient="horz" pos="912"/>
        <p:guide pos="34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203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81" Type="http://schemas.openxmlformats.org/officeDocument/2006/relationships/slide" Target="slides/slide180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182" Type="http://schemas.openxmlformats.org/officeDocument/2006/relationships/notesMaster" Target="notesMasters/notes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5" Type="http://schemas.openxmlformats.org/officeDocument/2006/relationships/slide" Target="slides/slide64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51" Type="http://schemas.openxmlformats.org/officeDocument/2006/relationships/slide" Target="slides/slide150.xml"/><Relationship Id="rId172" Type="http://schemas.openxmlformats.org/officeDocument/2006/relationships/slide" Target="slides/slide171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18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presProps" Target="presProps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theme" Target="theme/theme1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8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60" Type="http://schemas.openxmlformats.org/officeDocument/2006/relationships/slide" Target="slides/slide59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>
            <a:extLst>
              <a:ext uri="{FF2B5EF4-FFF2-40B4-BE49-F238E27FC236}">
                <a16:creationId xmlns:a16="http://schemas.microsoft.com/office/drawing/2014/main" id="{C947F7EE-1117-A04C-ACD5-62346D0AC2A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3" name="Rectangle 3">
            <a:extLst>
              <a:ext uri="{FF2B5EF4-FFF2-40B4-BE49-F238E27FC236}">
                <a16:creationId xmlns:a16="http://schemas.microsoft.com/office/drawing/2014/main" id="{37BF87F5-88EA-6748-A718-0D788BCF7072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4" name="Rectangle 4">
            <a:extLst>
              <a:ext uri="{FF2B5EF4-FFF2-40B4-BE49-F238E27FC236}">
                <a16:creationId xmlns:a16="http://schemas.microsoft.com/office/drawing/2014/main" id="{6ECF16A9-1C2F-E34E-9260-28B02A3BDD73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5" name="Rectangle 5">
            <a:extLst>
              <a:ext uri="{FF2B5EF4-FFF2-40B4-BE49-F238E27FC236}">
                <a16:creationId xmlns:a16="http://schemas.microsoft.com/office/drawing/2014/main" id="{D48EFB8A-4264-564C-B81E-2BED4D0E34BC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  <a:ea typeface="ＭＳ Ｐゴシック" charset="-128"/>
              </a:defRPr>
            </a:lvl1pPr>
          </a:lstStyle>
          <a:p>
            <a:pPr>
              <a:defRPr/>
            </a:pPr>
            <a:fld id="{70666617-05F2-0B4C-A4B0-869B3BFFB5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E1D2CC9C-5044-E74F-86BD-F57D6347EAB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08DDED3C-FD2F-C644-874B-A54332D8A4C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2DF332E0-65DB-4D42-AB1E-7146482F2F2A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B94319BD-66A1-A049-9206-8F68ADE8829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7636EC19-8C72-B446-B118-883642376A0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C68D8895-A252-B54C-A623-D0F5A34C0FA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  <a:ea typeface="ＭＳ Ｐゴシック" charset="-128"/>
              </a:defRPr>
            </a:lvl1pPr>
          </a:lstStyle>
          <a:p>
            <a:pPr>
              <a:defRPr/>
            </a:pPr>
            <a:fld id="{E546F019-ED57-BA4B-9FDC-9A6AA71DEA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5760" y="533400"/>
            <a:ext cx="4114800" cy="1143000"/>
          </a:xfrm>
        </p:spPr>
        <p:txBody>
          <a:bodyPr anchor="b"/>
          <a:lstStyle>
            <a:lvl1pPr>
              <a:defRPr sz="3200" b="0">
                <a:solidFill>
                  <a:srgbClr val="F5E985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5760" y="1828800"/>
            <a:ext cx="4114800" cy="1752600"/>
          </a:xfrm>
        </p:spPr>
        <p:txBody>
          <a:bodyPr/>
          <a:lstStyle>
            <a:lvl1pPr marL="0" indent="0">
              <a:buFontTx/>
              <a:buNone/>
              <a:defRPr sz="2800"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245339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10514378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23860" y="304800"/>
            <a:ext cx="267462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304800"/>
            <a:ext cx="784098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2398316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925121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776" y="4406901"/>
            <a:ext cx="932688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776" y="2906713"/>
            <a:ext cx="932688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589880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1219200"/>
            <a:ext cx="466344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219200"/>
            <a:ext cx="466344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0067157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8"/>
            <a:ext cx="987552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535113"/>
            <a:ext cx="484822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" y="2174875"/>
            <a:ext cx="484822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74031" y="1535113"/>
            <a:ext cx="48501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4031" y="2174875"/>
            <a:ext cx="48501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3014644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5840932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687200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3050"/>
            <a:ext cx="360997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0060" y="273051"/>
            <a:ext cx="61341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" y="1435101"/>
            <a:ext cx="360997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4906214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746" y="4800600"/>
            <a:ext cx="658368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50746" y="612775"/>
            <a:ext cx="658368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0746" y="5367338"/>
            <a:ext cx="658368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122093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F5CC5BF-1B83-4F4B-B04E-A1CE76F7EB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0" y="304800"/>
            <a:ext cx="10972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DFA6B46-9F34-3D44-B91E-3C2BA66C32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31520" y="1219200"/>
            <a:ext cx="950976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b="1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b="1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13" Type="http://schemas.openxmlformats.org/officeDocument/2006/relationships/image" Target="../media/image15.emf"/><Relationship Id="rId3" Type="http://schemas.openxmlformats.org/officeDocument/2006/relationships/image" Target="../media/image5.emf"/><Relationship Id="rId7" Type="http://schemas.openxmlformats.org/officeDocument/2006/relationships/image" Target="../media/image9.emf"/><Relationship Id="rId12" Type="http://schemas.openxmlformats.org/officeDocument/2006/relationships/image" Target="../media/image14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emf"/><Relationship Id="rId11" Type="http://schemas.openxmlformats.org/officeDocument/2006/relationships/image" Target="../media/image13.emf"/><Relationship Id="rId5" Type="http://schemas.openxmlformats.org/officeDocument/2006/relationships/image" Target="../media/image7.emf"/><Relationship Id="rId10" Type="http://schemas.openxmlformats.org/officeDocument/2006/relationships/image" Target="../media/image12.emf"/><Relationship Id="rId4" Type="http://schemas.openxmlformats.org/officeDocument/2006/relationships/image" Target="../media/image6.emf"/><Relationship Id="rId9" Type="http://schemas.openxmlformats.org/officeDocument/2006/relationships/image" Target="../media/image11.emf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0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emf"/><Relationship Id="rId13" Type="http://schemas.openxmlformats.org/officeDocument/2006/relationships/image" Target="../media/image59.emf"/><Relationship Id="rId18" Type="http://schemas.openxmlformats.org/officeDocument/2006/relationships/image" Target="../media/image64.emf"/><Relationship Id="rId26" Type="http://schemas.openxmlformats.org/officeDocument/2006/relationships/image" Target="../media/image72.emf"/><Relationship Id="rId3" Type="http://schemas.openxmlformats.org/officeDocument/2006/relationships/image" Target="../media/image49.emf"/><Relationship Id="rId21" Type="http://schemas.openxmlformats.org/officeDocument/2006/relationships/image" Target="../media/image67.emf"/><Relationship Id="rId7" Type="http://schemas.openxmlformats.org/officeDocument/2006/relationships/image" Target="../media/image53.emf"/><Relationship Id="rId12" Type="http://schemas.openxmlformats.org/officeDocument/2006/relationships/image" Target="../media/image58.emf"/><Relationship Id="rId17" Type="http://schemas.openxmlformats.org/officeDocument/2006/relationships/image" Target="../media/image63.emf"/><Relationship Id="rId25" Type="http://schemas.openxmlformats.org/officeDocument/2006/relationships/image" Target="../media/image71.emf"/><Relationship Id="rId2" Type="http://schemas.openxmlformats.org/officeDocument/2006/relationships/image" Target="../media/image48.emf"/><Relationship Id="rId16" Type="http://schemas.openxmlformats.org/officeDocument/2006/relationships/image" Target="../media/image62.emf"/><Relationship Id="rId20" Type="http://schemas.openxmlformats.org/officeDocument/2006/relationships/image" Target="../media/image6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emf"/><Relationship Id="rId11" Type="http://schemas.openxmlformats.org/officeDocument/2006/relationships/image" Target="../media/image57.emf"/><Relationship Id="rId24" Type="http://schemas.openxmlformats.org/officeDocument/2006/relationships/image" Target="../media/image70.emf"/><Relationship Id="rId5" Type="http://schemas.openxmlformats.org/officeDocument/2006/relationships/image" Target="../media/image51.emf"/><Relationship Id="rId15" Type="http://schemas.openxmlformats.org/officeDocument/2006/relationships/image" Target="../media/image61.emf"/><Relationship Id="rId23" Type="http://schemas.openxmlformats.org/officeDocument/2006/relationships/image" Target="../media/image69.emf"/><Relationship Id="rId28" Type="http://schemas.openxmlformats.org/officeDocument/2006/relationships/image" Target="../media/image74.emf"/><Relationship Id="rId10" Type="http://schemas.openxmlformats.org/officeDocument/2006/relationships/image" Target="../media/image56.emf"/><Relationship Id="rId19" Type="http://schemas.openxmlformats.org/officeDocument/2006/relationships/image" Target="../media/image65.emf"/><Relationship Id="rId4" Type="http://schemas.openxmlformats.org/officeDocument/2006/relationships/image" Target="../media/image50.emf"/><Relationship Id="rId9" Type="http://schemas.openxmlformats.org/officeDocument/2006/relationships/image" Target="../media/image55.emf"/><Relationship Id="rId14" Type="http://schemas.openxmlformats.org/officeDocument/2006/relationships/image" Target="../media/image60.emf"/><Relationship Id="rId22" Type="http://schemas.openxmlformats.org/officeDocument/2006/relationships/image" Target="../media/image68.emf"/><Relationship Id="rId27" Type="http://schemas.openxmlformats.org/officeDocument/2006/relationships/image" Target="../media/image73.emf"/></Relationships>
</file>

<file path=ppt/slides/_rels/slide1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emf"/><Relationship Id="rId13" Type="http://schemas.openxmlformats.org/officeDocument/2006/relationships/image" Target="../media/image59.emf"/><Relationship Id="rId18" Type="http://schemas.openxmlformats.org/officeDocument/2006/relationships/image" Target="../media/image64.emf"/><Relationship Id="rId26" Type="http://schemas.openxmlformats.org/officeDocument/2006/relationships/image" Target="../media/image72.emf"/><Relationship Id="rId3" Type="http://schemas.openxmlformats.org/officeDocument/2006/relationships/image" Target="../media/image49.emf"/><Relationship Id="rId21" Type="http://schemas.openxmlformats.org/officeDocument/2006/relationships/image" Target="../media/image67.emf"/><Relationship Id="rId7" Type="http://schemas.openxmlformats.org/officeDocument/2006/relationships/image" Target="../media/image53.emf"/><Relationship Id="rId12" Type="http://schemas.openxmlformats.org/officeDocument/2006/relationships/image" Target="../media/image58.emf"/><Relationship Id="rId17" Type="http://schemas.openxmlformats.org/officeDocument/2006/relationships/image" Target="../media/image63.emf"/><Relationship Id="rId25" Type="http://schemas.openxmlformats.org/officeDocument/2006/relationships/image" Target="../media/image71.emf"/><Relationship Id="rId2" Type="http://schemas.openxmlformats.org/officeDocument/2006/relationships/image" Target="../media/image48.emf"/><Relationship Id="rId16" Type="http://schemas.openxmlformats.org/officeDocument/2006/relationships/image" Target="../media/image62.emf"/><Relationship Id="rId20" Type="http://schemas.openxmlformats.org/officeDocument/2006/relationships/image" Target="../media/image6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emf"/><Relationship Id="rId11" Type="http://schemas.openxmlformats.org/officeDocument/2006/relationships/image" Target="../media/image57.emf"/><Relationship Id="rId24" Type="http://schemas.openxmlformats.org/officeDocument/2006/relationships/image" Target="../media/image70.emf"/><Relationship Id="rId5" Type="http://schemas.openxmlformats.org/officeDocument/2006/relationships/image" Target="../media/image51.emf"/><Relationship Id="rId15" Type="http://schemas.openxmlformats.org/officeDocument/2006/relationships/image" Target="../media/image61.emf"/><Relationship Id="rId23" Type="http://schemas.openxmlformats.org/officeDocument/2006/relationships/image" Target="../media/image69.emf"/><Relationship Id="rId28" Type="http://schemas.openxmlformats.org/officeDocument/2006/relationships/image" Target="../media/image74.emf"/><Relationship Id="rId10" Type="http://schemas.openxmlformats.org/officeDocument/2006/relationships/image" Target="../media/image56.emf"/><Relationship Id="rId19" Type="http://schemas.openxmlformats.org/officeDocument/2006/relationships/image" Target="../media/image65.emf"/><Relationship Id="rId4" Type="http://schemas.openxmlformats.org/officeDocument/2006/relationships/image" Target="../media/image50.emf"/><Relationship Id="rId9" Type="http://schemas.openxmlformats.org/officeDocument/2006/relationships/image" Target="../media/image55.emf"/><Relationship Id="rId14" Type="http://schemas.openxmlformats.org/officeDocument/2006/relationships/image" Target="../media/image60.emf"/><Relationship Id="rId22" Type="http://schemas.openxmlformats.org/officeDocument/2006/relationships/image" Target="../media/image68.emf"/><Relationship Id="rId27" Type="http://schemas.openxmlformats.org/officeDocument/2006/relationships/image" Target="../media/image73.emf"/></Relationships>
</file>

<file path=ppt/slides/_rels/slide1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emf"/><Relationship Id="rId13" Type="http://schemas.openxmlformats.org/officeDocument/2006/relationships/image" Target="../media/image59.emf"/><Relationship Id="rId18" Type="http://schemas.openxmlformats.org/officeDocument/2006/relationships/image" Target="../media/image64.emf"/><Relationship Id="rId26" Type="http://schemas.openxmlformats.org/officeDocument/2006/relationships/image" Target="../media/image72.emf"/><Relationship Id="rId3" Type="http://schemas.openxmlformats.org/officeDocument/2006/relationships/image" Target="../media/image49.emf"/><Relationship Id="rId21" Type="http://schemas.openxmlformats.org/officeDocument/2006/relationships/image" Target="../media/image67.emf"/><Relationship Id="rId7" Type="http://schemas.openxmlformats.org/officeDocument/2006/relationships/image" Target="../media/image53.emf"/><Relationship Id="rId12" Type="http://schemas.openxmlformats.org/officeDocument/2006/relationships/image" Target="../media/image58.emf"/><Relationship Id="rId17" Type="http://schemas.openxmlformats.org/officeDocument/2006/relationships/image" Target="../media/image63.emf"/><Relationship Id="rId25" Type="http://schemas.openxmlformats.org/officeDocument/2006/relationships/image" Target="../media/image71.emf"/><Relationship Id="rId2" Type="http://schemas.openxmlformats.org/officeDocument/2006/relationships/image" Target="../media/image48.emf"/><Relationship Id="rId16" Type="http://schemas.openxmlformats.org/officeDocument/2006/relationships/image" Target="../media/image62.emf"/><Relationship Id="rId20" Type="http://schemas.openxmlformats.org/officeDocument/2006/relationships/image" Target="../media/image6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emf"/><Relationship Id="rId11" Type="http://schemas.openxmlformats.org/officeDocument/2006/relationships/image" Target="../media/image57.emf"/><Relationship Id="rId24" Type="http://schemas.openxmlformats.org/officeDocument/2006/relationships/image" Target="../media/image70.emf"/><Relationship Id="rId5" Type="http://schemas.openxmlformats.org/officeDocument/2006/relationships/image" Target="../media/image51.emf"/><Relationship Id="rId15" Type="http://schemas.openxmlformats.org/officeDocument/2006/relationships/image" Target="../media/image61.emf"/><Relationship Id="rId23" Type="http://schemas.openxmlformats.org/officeDocument/2006/relationships/image" Target="../media/image69.emf"/><Relationship Id="rId28" Type="http://schemas.openxmlformats.org/officeDocument/2006/relationships/image" Target="../media/image74.emf"/><Relationship Id="rId10" Type="http://schemas.openxmlformats.org/officeDocument/2006/relationships/image" Target="../media/image56.emf"/><Relationship Id="rId19" Type="http://schemas.openxmlformats.org/officeDocument/2006/relationships/image" Target="../media/image65.emf"/><Relationship Id="rId4" Type="http://schemas.openxmlformats.org/officeDocument/2006/relationships/image" Target="../media/image50.emf"/><Relationship Id="rId9" Type="http://schemas.openxmlformats.org/officeDocument/2006/relationships/image" Target="../media/image55.emf"/><Relationship Id="rId14" Type="http://schemas.openxmlformats.org/officeDocument/2006/relationships/image" Target="../media/image60.emf"/><Relationship Id="rId22" Type="http://schemas.openxmlformats.org/officeDocument/2006/relationships/image" Target="../media/image68.emf"/><Relationship Id="rId27" Type="http://schemas.openxmlformats.org/officeDocument/2006/relationships/image" Target="../media/image73.emf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emf"/><Relationship Id="rId13" Type="http://schemas.openxmlformats.org/officeDocument/2006/relationships/image" Target="../media/image59.emf"/><Relationship Id="rId18" Type="http://schemas.openxmlformats.org/officeDocument/2006/relationships/image" Target="../media/image66.emf"/><Relationship Id="rId3" Type="http://schemas.openxmlformats.org/officeDocument/2006/relationships/image" Target="../media/image49.emf"/><Relationship Id="rId21" Type="http://schemas.openxmlformats.org/officeDocument/2006/relationships/image" Target="../media/image71.emf"/><Relationship Id="rId7" Type="http://schemas.openxmlformats.org/officeDocument/2006/relationships/image" Target="../media/image53.emf"/><Relationship Id="rId12" Type="http://schemas.openxmlformats.org/officeDocument/2006/relationships/image" Target="../media/image58.emf"/><Relationship Id="rId17" Type="http://schemas.openxmlformats.org/officeDocument/2006/relationships/image" Target="../media/image65.emf"/><Relationship Id="rId2" Type="http://schemas.openxmlformats.org/officeDocument/2006/relationships/image" Target="../media/image48.emf"/><Relationship Id="rId16" Type="http://schemas.openxmlformats.org/officeDocument/2006/relationships/image" Target="../media/image62.emf"/><Relationship Id="rId20" Type="http://schemas.openxmlformats.org/officeDocument/2006/relationships/image" Target="../media/image6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emf"/><Relationship Id="rId11" Type="http://schemas.openxmlformats.org/officeDocument/2006/relationships/image" Target="../media/image57.emf"/><Relationship Id="rId24" Type="http://schemas.openxmlformats.org/officeDocument/2006/relationships/image" Target="../media/image74.emf"/><Relationship Id="rId5" Type="http://schemas.openxmlformats.org/officeDocument/2006/relationships/image" Target="../media/image51.emf"/><Relationship Id="rId15" Type="http://schemas.openxmlformats.org/officeDocument/2006/relationships/image" Target="../media/image61.emf"/><Relationship Id="rId23" Type="http://schemas.openxmlformats.org/officeDocument/2006/relationships/image" Target="../media/image73.emf"/><Relationship Id="rId10" Type="http://schemas.openxmlformats.org/officeDocument/2006/relationships/image" Target="../media/image56.emf"/><Relationship Id="rId19" Type="http://schemas.openxmlformats.org/officeDocument/2006/relationships/image" Target="../media/image67.emf"/><Relationship Id="rId4" Type="http://schemas.openxmlformats.org/officeDocument/2006/relationships/image" Target="../media/image50.emf"/><Relationship Id="rId9" Type="http://schemas.openxmlformats.org/officeDocument/2006/relationships/image" Target="../media/image55.emf"/><Relationship Id="rId14" Type="http://schemas.openxmlformats.org/officeDocument/2006/relationships/image" Target="../media/image60.emf"/><Relationship Id="rId22" Type="http://schemas.openxmlformats.org/officeDocument/2006/relationships/image" Target="../media/image72.emf"/></Relationships>
</file>

<file path=ppt/slides/_rels/slide1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emf"/><Relationship Id="rId13" Type="http://schemas.openxmlformats.org/officeDocument/2006/relationships/image" Target="../media/image59.emf"/><Relationship Id="rId18" Type="http://schemas.openxmlformats.org/officeDocument/2006/relationships/image" Target="../media/image66.emf"/><Relationship Id="rId3" Type="http://schemas.openxmlformats.org/officeDocument/2006/relationships/image" Target="../media/image49.emf"/><Relationship Id="rId21" Type="http://schemas.openxmlformats.org/officeDocument/2006/relationships/image" Target="../media/image71.emf"/><Relationship Id="rId7" Type="http://schemas.openxmlformats.org/officeDocument/2006/relationships/image" Target="../media/image53.emf"/><Relationship Id="rId12" Type="http://schemas.openxmlformats.org/officeDocument/2006/relationships/image" Target="../media/image58.emf"/><Relationship Id="rId17" Type="http://schemas.openxmlformats.org/officeDocument/2006/relationships/image" Target="../media/image65.emf"/><Relationship Id="rId2" Type="http://schemas.openxmlformats.org/officeDocument/2006/relationships/image" Target="../media/image48.emf"/><Relationship Id="rId16" Type="http://schemas.openxmlformats.org/officeDocument/2006/relationships/image" Target="../media/image62.emf"/><Relationship Id="rId20" Type="http://schemas.openxmlformats.org/officeDocument/2006/relationships/image" Target="../media/image6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emf"/><Relationship Id="rId11" Type="http://schemas.openxmlformats.org/officeDocument/2006/relationships/image" Target="../media/image57.emf"/><Relationship Id="rId24" Type="http://schemas.openxmlformats.org/officeDocument/2006/relationships/image" Target="../media/image74.emf"/><Relationship Id="rId5" Type="http://schemas.openxmlformats.org/officeDocument/2006/relationships/image" Target="../media/image51.emf"/><Relationship Id="rId15" Type="http://schemas.openxmlformats.org/officeDocument/2006/relationships/image" Target="../media/image61.emf"/><Relationship Id="rId23" Type="http://schemas.openxmlformats.org/officeDocument/2006/relationships/image" Target="../media/image73.emf"/><Relationship Id="rId10" Type="http://schemas.openxmlformats.org/officeDocument/2006/relationships/image" Target="../media/image56.emf"/><Relationship Id="rId19" Type="http://schemas.openxmlformats.org/officeDocument/2006/relationships/image" Target="../media/image67.emf"/><Relationship Id="rId4" Type="http://schemas.openxmlformats.org/officeDocument/2006/relationships/image" Target="../media/image50.emf"/><Relationship Id="rId9" Type="http://schemas.openxmlformats.org/officeDocument/2006/relationships/image" Target="../media/image55.emf"/><Relationship Id="rId14" Type="http://schemas.openxmlformats.org/officeDocument/2006/relationships/image" Target="../media/image60.emf"/><Relationship Id="rId22" Type="http://schemas.openxmlformats.org/officeDocument/2006/relationships/image" Target="../media/image72.emf"/></Relationships>
</file>

<file path=ppt/slides/_rels/slide1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emf"/><Relationship Id="rId13" Type="http://schemas.openxmlformats.org/officeDocument/2006/relationships/image" Target="../media/image59.emf"/><Relationship Id="rId18" Type="http://schemas.openxmlformats.org/officeDocument/2006/relationships/image" Target="../media/image66.emf"/><Relationship Id="rId3" Type="http://schemas.openxmlformats.org/officeDocument/2006/relationships/image" Target="../media/image49.emf"/><Relationship Id="rId21" Type="http://schemas.openxmlformats.org/officeDocument/2006/relationships/image" Target="../media/image71.emf"/><Relationship Id="rId7" Type="http://schemas.openxmlformats.org/officeDocument/2006/relationships/image" Target="../media/image53.emf"/><Relationship Id="rId12" Type="http://schemas.openxmlformats.org/officeDocument/2006/relationships/image" Target="../media/image58.emf"/><Relationship Id="rId17" Type="http://schemas.openxmlformats.org/officeDocument/2006/relationships/image" Target="../media/image65.emf"/><Relationship Id="rId2" Type="http://schemas.openxmlformats.org/officeDocument/2006/relationships/image" Target="../media/image48.emf"/><Relationship Id="rId16" Type="http://schemas.openxmlformats.org/officeDocument/2006/relationships/image" Target="../media/image62.emf"/><Relationship Id="rId20" Type="http://schemas.openxmlformats.org/officeDocument/2006/relationships/image" Target="../media/image6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emf"/><Relationship Id="rId11" Type="http://schemas.openxmlformats.org/officeDocument/2006/relationships/image" Target="../media/image57.emf"/><Relationship Id="rId24" Type="http://schemas.openxmlformats.org/officeDocument/2006/relationships/image" Target="../media/image74.emf"/><Relationship Id="rId5" Type="http://schemas.openxmlformats.org/officeDocument/2006/relationships/image" Target="../media/image51.emf"/><Relationship Id="rId15" Type="http://schemas.openxmlformats.org/officeDocument/2006/relationships/image" Target="../media/image61.emf"/><Relationship Id="rId23" Type="http://schemas.openxmlformats.org/officeDocument/2006/relationships/image" Target="../media/image73.emf"/><Relationship Id="rId10" Type="http://schemas.openxmlformats.org/officeDocument/2006/relationships/image" Target="../media/image56.emf"/><Relationship Id="rId19" Type="http://schemas.openxmlformats.org/officeDocument/2006/relationships/image" Target="../media/image67.emf"/><Relationship Id="rId4" Type="http://schemas.openxmlformats.org/officeDocument/2006/relationships/image" Target="../media/image50.emf"/><Relationship Id="rId9" Type="http://schemas.openxmlformats.org/officeDocument/2006/relationships/image" Target="../media/image55.emf"/><Relationship Id="rId14" Type="http://schemas.openxmlformats.org/officeDocument/2006/relationships/image" Target="../media/image60.emf"/><Relationship Id="rId22" Type="http://schemas.openxmlformats.org/officeDocument/2006/relationships/image" Target="../media/image72.emf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emf"/><Relationship Id="rId13" Type="http://schemas.openxmlformats.org/officeDocument/2006/relationships/image" Target="../media/image59.emf"/><Relationship Id="rId18" Type="http://schemas.openxmlformats.org/officeDocument/2006/relationships/image" Target="../media/image66.emf"/><Relationship Id="rId3" Type="http://schemas.openxmlformats.org/officeDocument/2006/relationships/image" Target="../media/image49.emf"/><Relationship Id="rId21" Type="http://schemas.openxmlformats.org/officeDocument/2006/relationships/image" Target="../media/image71.emf"/><Relationship Id="rId7" Type="http://schemas.openxmlformats.org/officeDocument/2006/relationships/image" Target="../media/image53.emf"/><Relationship Id="rId12" Type="http://schemas.openxmlformats.org/officeDocument/2006/relationships/image" Target="../media/image58.emf"/><Relationship Id="rId17" Type="http://schemas.openxmlformats.org/officeDocument/2006/relationships/image" Target="../media/image65.emf"/><Relationship Id="rId2" Type="http://schemas.openxmlformats.org/officeDocument/2006/relationships/image" Target="../media/image48.emf"/><Relationship Id="rId16" Type="http://schemas.openxmlformats.org/officeDocument/2006/relationships/image" Target="../media/image62.emf"/><Relationship Id="rId20" Type="http://schemas.openxmlformats.org/officeDocument/2006/relationships/image" Target="../media/image6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emf"/><Relationship Id="rId11" Type="http://schemas.openxmlformats.org/officeDocument/2006/relationships/image" Target="../media/image57.emf"/><Relationship Id="rId24" Type="http://schemas.openxmlformats.org/officeDocument/2006/relationships/image" Target="../media/image74.emf"/><Relationship Id="rId5" Type="http://schemas.openxmlformats.org/officeDocument/2006/relationships/image" Target="../media/image51.emf"/><Relationship Id="rId15" Type="http://schemas.openxmlformats.org/officeDocument/2006/relationships/image" Target="../media/image61.emf"/><Relationship Id="rId23" Type="http://schemas.openxmlformats.org/officeDocument/2006/relationships/image" Target="../media/image73.emf"/><Relationship Id="rId10" Type="http://schemas.openxmlformats.org/officeDocument/2006/relationships/image" Target="../media/image56.emf"/><Relationship Id="rId19" Type="http://schemas.openxmlformats.org/officeDocument/2006/relationships/image" Target="../media/image67.emf"/><Relationship Id="rId4" Type="http://schemas.openxmlformats.org/officeDocument/2006/relationships/image" Target="../media/image50.emf"/><Relationship Id="rId9" Type="http://schemas.openxmlformats.org/officeDocument/2006/relationships/image" Target="../media/image55.emf"/><Relationship Id="rId14" Type="http://schemas.openxmlformats.org/officeDocument/2006/relationships/image" Target="../media/image60.emf"/><Relationship Id="rId22" Type="http://schemas.openxmlformats.org/officeDocument/2006/relationships/image" Target="../media/image72.emf"/></Relationships>
</file>

<file path=ppt/slides/_rels/slide1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emf"/><Relationship Id="rId13" Type="http://schemas.openxmlformats.org/officeDocument/2006/relationships/image" Target="../media/image59.emf"/><Relationship Id="rId18" Type="http://schemas.openxmlformats.org/officeDocument/2006/relationships/image" Target="../media/image66.emf"/><Relationship Id="rId3" Type="http://schemas.openxmlformats.org/officeDocument/2006/relationships/image" Target="../media/image49.emf"/><Relationship Id="rId21" Type="http://schemas.openxmlformats.org/officeDocument/2006/relationships/image" Target="../media/image71.emf"/><Relationship Id="rId7" Type="http://schemas.openxmlformats.org/officeDocument/2006/relationships/image" Target="../media/image53.emf"/><Relationship Id="rId12" Type="http://schemas.openxmlformats.org/officeDocument/2006/relationships/image" Target="../media/image58.emf"/><Relationship Id="rId17" Type="http://schemas.openxmlformats.org/officeDocument/2006/relationships/image" Target="../media/image65.emf"/><Relationship Id="rId2" Type="http://schemas.openxmlformats.org/officeDocument/2006/relationships/image" Target="../media/image48.emf"/><Relationship Id="rId16" Type="http://schemas.openxmlformats.org/officeDocument/2006/relationships/image" Target="../media/image62.emf"/><Relationship Id="rId20" Type="http://schemas.openxmlformats.org/officeDocument/2006/relationships/image" Target="../media/image6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emf"/><Relationship Id="rId11" Type="http://schemas.openxmlformats.org/officeDocument/2006/relationships/image" Target="../media/image57.emf"/><Relationship Id="rId24" Type="http://schemas.openxmlformats.org/officeDocument/2006/relationships/image" Target="../media/image74.emf"/><Relationship Id="rId5" Type="http://schemas.openxmlformats.org/officeDocument/2006/relationships/image" Target="../media/image51.emf"/><Relationship Id="rId15" Type="http://schemas.openxmlformats.org/officeDocument/2006/relationships/image" Target="../media/image61.emf"/><Relationship Id="rId23" Type="http://schemas.openxmlformats.org/officeDocument/2006/relationships/image" Target="../media/image73.emf"/><Relationship Id="rId10" Type="http://schemas.openxmlformats.org/officeDocument/2006/relationships/image" Target="../media/image56.emf"/><Relationship Id="rId19" Type="http://schemas.openxmlformats.org/officeDocument/2006/relationships/image" Target="../media/image67.emf"/><Relationship Id="rId4" Type="http://schemas.openxmlformats.org/officeDocument/2006/relationships/image" Target="../media/image50.emf"/><Relationship Id="rId9" Type="http://schemas.openxmlformats.org/officeDocument/2006/relationships/image" Target="../media/image55.emf"/><Relationship Id="rId14" Type="http://schemas.openxmlformats.org/officeDocument/2006/relationships/image" Target="../media/image60.emf"/><Relationship Id="rId22" Type="http://schemas.openxmlformats.org/officeDocument/2006/relationships/image" Target="../media/image72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emf"/><Relationship Id="rId13" Type="http://schemas.openxmlformats.org/officeDocument/2006/relationships/image" Target="../media/image59.emf"/><Relationship Id="rId18" Type="http://schemas.openxmlformats.org/officeDocument/2006/relationships/image" Target="../media/image66.emf"/><Relationship Id="rId3" Type="http://schemas.openxmlformats.org/officeDocument/2006/relationships/image" Target="../media/image49.emf"/><Relationship Id="rId21" Type="http://schemas.openxmlformats.org/officeDocument/2006/relationships/image" Target="../media/image71.emf"/><Relationship Id="rId7" Type="http://schemas.openxmlformats.org/officeDocument/2006/relationships/image" Target="../media/image53.emf"/><Relationship Id="rId12" Type="http://schemas.openxmlformats.org/officeDocument/2006/relationships/image" Target="../media/image58.emf"/><Relationship Id="rId17" Type="http://schemas.openxmlformats.org/officeDocument/2006/relationships/image" Target="../media/image65.emf"/><Relationship Id="rId25" Type="http://schemas.openxmlformats.org/officeDocument/2006/relationships/image" Target="../media/image75.png"/><Relationship Id="rId2" Type="http://schemas.openxmlformats.org/officeDocument/2006/relationships/image" Target="../media/image48.emf"/><Relationship Id="rId16" Type="http://schemas.openxmlformats.org/officeDocument/2006/relationships/image" Target="../media/image62.emf"/><Relationship Id="rId20" Type="http://schemas.openxmlformats.org/officeDocument/2006/relationships/image" Target="../media/image6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emf"/><Relationship Id="rId11" Type="http://schemas.openxmlformats.org/officeDocument/2006/relationships/image" Target="../media/image57.emf"/><Relationship Id="rId24" Type="http://schemas.openxmlformats.org/officeDocument/2006/relationships/image" Target="../media/image74.emf"/><Relationship Id="rId5" Type="http://schemas.openxmlformats.org/officeDocument/2006/relationships/image" Target="../media/image51.emf"/><Relationship Id="rId15" Type="http://schemas.openxmlformats.org/officeDocument/2006/relationships/image" Target="../media/image61.emf"/><Relationship Id="rId23" Type="http://schemas.openxmlformats.org/officeDocument/2006/relationships/image" Target="../media/image73.emf"/><Relationship Id="rId10" Type="http://schemas.openxmlformats.org/officeDocument/2006/relationships/image" Target="../media/image56.emf"/><Relationship Id="rId19" Type="http://schemas.openxmlformats.org/officeDocument/2006/relationships/image" Target="../media/image67.emf"/><Relationship Id="rId4" Type="http://schemas.openxmlformats.org/officeDocument/2006/relationships/image" Target="../media/image50.emf"/><Relationship Id="rId9" Type="http://schemas.openxmlformats.org/officeDocument/2006/relationships/image" Target="../media/image55.emf"/><Relationship Id="rId14" Type="http://schemas.openxmlformats.org/officeDocument/2006/relationships/image" Target="../media/image60.emf"/><Relationship Id="rId22" Type="http://schemas.openxmlformats.org/officeDocument/2006/relationships/image" Target="../media/image72.emf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emf"/><Relationship Id="rId13" Type="http://schemas.openxmlformats.org/officeDocument/2006/relationships/image" Target="../media/image59.emf"/><Relationship Id="rId18" Type="http://schemas.openxmlformats.org/officeDocument/2006/relationships/image" Target="../media/image65.emf"/><Relationship Id="rId26" Type="http://schemas.openxmlformats.org/officeDocument/2006/relationships/image" Target="../media/image74.emf"/><Relationship Id="rId3" Type="http://schemas.openxmlformats.org/officeDocument/2006/relationships/image" Target="../media/image49.emf"/><Relationship Id="rId21" Type="http://schemas.openxmlformats.org/officeDocument/2006/relationships/image" Target="../media/image68.emf"/><Relationship Id="rId7" Type="http://schemas.openxmlformats.org/officeDocument/2006/relationships/image" Target="../media/image53.emf"/><Relationship Id="rId12" Type="http://schemas.openxmlformats.org/officeDocument/2006/relationships/image" Target="../media/image58.emf"/><Relationship Id="rId17" Type="http://schemas.openxmlformats.org/officeDocument/2006/relationships/image" Target="../media/image62.emf"/><Relationship Id="rId25" Type="http://schemas.openxmlformats.org/officeDocument/2006/relationships/image" Target="../media/image73.emf"/><Relationship Id="rId2" Type="http://schemas.openxmlformats.org/officeDocument/2006/relationships/image" Target="../media/image48.emf"/><Relationship Id="rId16" Type="http://schemas.openxmlformats.org/officeDocument/2006/relationships/image" Target="../media/image64.emf"/><Relationship Id="rId20" Type="http://schemas.openxmlformats.org/officeDocument/2006/relationships/image" Target="../media/image6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emf"/><Relationship Id="rId11" Type="http://schemas.openxmlformats.org/officeDocument/2006/relationships/image" Target="../media/image57.emf"/><Relationship Id="rId24" Type="http://schemas.openxmlformats.org/officeDocument/2006/relationships/image" Target="../media/image72.emf"/><Relationship Id="rId5" Type="http://schemas.openxmlformats.org/officeDocument/2006/relationships/image" Target="../media/image51.emf"/><Relationship Id="rId15" Type="http://schemas.openxmlformats.org/officeDocument/2006/relationships/image" Target="../media/image63.emf"/><Relationship Id="rId23" Type="http://schemas.openxmlformats.org/officeDocument/2006/relationships/image" Target="../media/image71.emf"/><Relationship Id="rId10" Type="http://schemas.openxmlformats.org/officeDocument/2006/relationships/image" Target="../media/image56.emf"/><Relationship Id="rId19" Type="http://schemas.openxmlformats.org/officeDocument/2006/relationships/image" Target="../media/image69.emf"/><Relationship Id="rId4" Type="http://schemas.openxmlformats.org/officeDocument/2006/relationships/image" Target="../media/image50.emf"/><Relationship Id="rId9" Type="http://schemas.openxmlformats.org/officeDocument/2006/relationships/image" Target="../media/image55.emf"/><Relationship Id="rId14" Type="http://schemas.openxmlformats.org/officeDocument/2006/relationships/image" Target="../media/image60.emf"/><Relationship Id="rId22" Type="http://schemas.openxmlformats.org/officeDocument/2006/relationships/image" Target="../media/image70.emf"/></Relationships>
</file>

<file path=ppt/slides/_rels/slide1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emf"/><Relationship Id="rId13" Type="http://schemas.openxmlformats.org/officeDocument/2006/relationships/image" Target="../media/image59.emf"/><Relationship Id="rId18" Type="http://schemas.openxmlformats.org/officeDocument/2006/relationships/image" Target="../media/image65.emf"/><Relationship Id="rId26" Type="http://schemas.openxmlformats.org/officeDocument/2006/relationships/image" Target="../media/image74.emf"/><Relationship Id="rId3" Type="http://schemas.openxmlformats.org/officeDocument/2006/relationships/image" Target="../media/image49.emf"/><Relationship Id="rId21" Type="http://schemas.openxmlformats.org/officeDocument/2006/relationships/image" Target="../media/image68.emf"/><Relationship Id="rId7" Type="http://schemas.openxmlformats.org/officeDocument/2006/relationships/image" Target="../media/image53.emf"/><Relationship Id="rId12" Type="http://schemas.openxmlformats.org/officeDocument/2006/relationships/image" Target="../media/image58.emf"/><Relationship Id="rId17" Type="http://schemas.openxmlformats.org/officeDocument/2006/relationships/image" Target="../media/image62.emf"/><Relationship Id="rId25" Type="http://schemas.openxmlformats.org/officeDocument/2006/relationships/image" Target="../media/image73.emf"/><Relationship Id="rId2" Type="http://schemas.openxmlformats.org/officeDocument/2006/relationships/image" Target="../media/image48.emf"/><Relationship Id="rId16" Type="http://schemas.openxmlformats.org/officeDocument/2006/relationships/image" Target="../media/image64.emf"/><Relationship Id="rId20" Type="http://schemas.openxmlformats.org/officeDocument/2006/relationships/image" Target="../media/image6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emf"/><Relationship Id="rId11" Type="http://schemas.openxmlformats.org/officeDocument/2006/relationships/image" Target="../media/image57.emf"/><Relationship Id="rId24" Type="http://schemas.openxmlformats.org/officeDocument/2006/relationships/image" Target="../media/image72.emf"/><Relationship Id="rId5" Type="http://schemas.openxmlformats.org/officeDocument/2006/relationships/image" Target="../media/image51.emf"/><Relationship Id="rId15" Type="http://schemas.openxmlformats.org/officeDocument/2006/relationships/image" Target="../media/image63.emf"/><Relationship Id="rId23" Type="http://schemas.openxmlformats.org/officeDocument/2006/relationships/image" Target="../media/image71.emf"/><Relationship Id="rId10" Type="http://schemas.openxmlformats.org/officeDocument/2006/relationships/image" Target="../media/image56.emf"/><Relationship Id="rId19" Type="http://schemas.openxmlformats.org/officeDocument/2006/relationships/image" Target="../media/image69.emf"/><Relationship Id="rId4" Type="http://schemas.openxmlformats.org/officeDocument/2006/relationships/image" Target="../media/image50.emf"/><Relationship Id="rId9" Type="http://schemas.openxmlformats.org/officeDocument/2006/relationships/image" Target="../media/image55.emf"/><Relationship Id="rId14" Type="http://schemas.openxmlformats.org/officeDocument/2006/relationships/image" Target="../media/image60.emf"/><Relationship Id="rId22" Type="http://schemas.openxmlformats.org/officeDocument/2006/relationships/image" Target="../media/image70.emf"/></Relationships>
</file>

<file path=ppt/slides/_rels/slide1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emf"/><Relationship Id="rId13" Type="http://schemas.openxmlformats.org/officeDocument/2006/relationships/image" Target="../media/image59.emf"/><Relationship Id="rId18" Type="http://schemas.openxmlformats.org/officeDocument/2006/relationships/image" Target="../media/image65.emf"/><Relationship Id="rId26" Type="http://schemas.openxmlformats.org/officeDocument/2006/relationships/image" Target="../media/image74.emf"/><Relationship Id="rId3" Type="http://schemas.openxmlformats.org/officeDocument/2006/relationships/image" Target="../media/image49.emf"/><Relationship Id="rId21" Type="http://schemas.openxmlformats.org/officeDocument/2006/relationships/image" Target="../media/image68.emf"/><Relationship Id="rId7" Type="http://schemas.openxmlformats.org/officeDocument/2006/relationships/image" Target="../media/image53.emf"/><Relationship Id="rId12" Type="http://schemas.openxmlformats.org/officeDocument/2006/relationships/image" Target="../media/image58.emf"/><Relationship Id="rId17" Type="http://schemas.openxmlformats.org/officeDocument/2006/relationships/image" Target="../media/image62.emf"/><Relationship Id="rId25" Type="http://schemas.openxmlformats.org/officeDocument/2006/relationships/image" Target="../media/image73.emf"/><Relationship Id="rId2" Type="http://schemas.openxmlformats.org/officeDocument/2006/relationships/image" Target="../media/image48.emf"/><Relationship Id="rId16" Type="http://schemas.openxmlformats.org/officeDocument/2006/relationships/image" Target="../media/image64.emf"/><Relationship Id="rId20" Type="http://schemas.openxmlformats.org/officeDocument/2006/relationships/image" Target="../media/image6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emf"/><Relationship Id="rId11" Type="http://schemas.openxmlformats.org/officeDocument/2006/relationships/image" Target="../media/image57.emf"/><Relationship Id="rId24" Type="http://schemas.openxmlformats.org/officeDocument/2006/relationships/image" Target="../media/image72.emf"/><Relationship Id="rId5" Type="http://schemas.openxmlformats.org/officeDocument/2006/relationships/image" Target="../media/image51.emf"/><Relationship Id="rId15" Type="http://schemas.openxmlformats.org/officeDocument/2006/relationships/image" Target="../media/image63.emf"/><Relationship Id="rId23" Type="http://schemas.openxmlformats.org/officeDocument/2006/relationships/image" Target="../media/image71.emf"/><Relationship Id="rId10" Type="http://schemas.openxmlformats.org/officeDocument/2006/relationships/image" Target="../media/image56.emf"/><Relationship Id="rId19" Type="http://schemas.openxmlformats.org/officeDocument/2006/relationships/image" Target="../media/image69.emf"/><Relationship Id="rId4" Type="http://schemas.openxmlformats.org/officeDocument/2006/relationships/image" Target="../media/image50.emf"/><Relationship Id="rId9" Type="http://schemas.openxmlformats.org/officeDocument/2006/relationships/image" Target="../media/image55.emf"/><Relationship Id="rId14" Type="http://schemas.openxmlformats.org/officeDocument/2006/relationships/image" Target="../media/image60.emf"/><Relationship Id="rId22" Type="http://schemas.openxmlformats.org/officeDocument/2006/relationships/image" Target="../media/image70.emf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emf"/><Relationship Id="rId13" Type="http://schemas.openxmlformats.org/officeDocument/2006/relationships/image" Target="../media/image59.emf"/><Relationship Id="rId18" Type="http://schemas.openxmlformats.org/officeDocument/2006/relationships/image" Target="../media/image65.emf"/><Relationship Id="rId26" Type="http://schemas.openxmlformats.org/officeDocument/2006/relationships/image" Target="../media/image74.emf"/><Relationship Id="rId3" Type="http://schemas.openxmlformats.org/officeDocument/2006/relationships/image" Target="../media/image49.emf"/><Relationship Id="rId21" Type="http://schemas.openxmlformats.org/officeDocument/2006/relationships/image" Target="../media/image68.emf"/><Relationship Id="rId7" Type="http://schemas.openxmlformats.org/officeDocument/2006/relationships/image" Target="../media/image53.emf"/><Relationship Id="rId12" Type="http://schemas.openxmlformats.org/officeDocument/2006/relationships/image" Target="../media/image58.emf"/><Relationship Id="rId17" Type="http://schemas.openxmlformats.org/officeDocument/2006/relationships/image" Target="../media/image62.emf"/><Relationship Id="rId25" Type="http://schemas.openxmlformats.org/officeDocument/2006/relationships/image" Target="../media/image73.emf"/><Relationship Id="rId2" Type="http://schemas.openxmlformats.org/officeDocument/2006/relationships/image" Target="../media/image48.emf"/><Relationship Id="rId16" Type="http://schemas.openxmlformats.org/officeDocument/2006/relationships/image" Target="../media/image64.emf"/><Relationship Id="rId20" Type="http://schemas.openxmlformats.org/officeDocument/2006/relationships/image" Target="../media/image6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emf"/><Relationship Id="rId11" Type="http://schemas.openxmlformats.org/officeDocument/2006/relationships/image" Target="../media/image57.emf"/><Relationship Id="rId24" Type="http://schemas.openxmlformats.org/officeDocument/2006/relationships/image" Target="../media/image72.emf"/><Relationship Id="rId5" Type="http://schemas.openxmlformats.org/officeDocument/2006/relationships/image" Target="../media/image51.emf"/><Relationship Id="rId15" Type="http://schemas.openxmlformats.org/officeDocument/2006/relationships/image" Target="../media/image63.emf"/><Relationship Id="rId23" Type="http://schemas.openxmlformats.org/officeDocument/2006/relationships/image" Target="../media/image71.emf"/><Relationship Id="rId10" Type="http://schemas.openxmlformats.org/officeDocument/2006/relationships/image" Target="../media/image56.emf"/><Relationship Id="rId19" Type="http://schemas.openxmlformats.org/officeDocument/2006/relationships/image" Target="../media/image69.emf"/><Relationship Id="rId4" Type="http://schemas.openxmlformats.org/officeDocument/2006/relationships/image" Target="../media/image50.emf"/><Relationship Id="rId9" Type="http://schemas.openxmlformats.org/officeDocument/2006/relationships/image" Target="../media/image55.emf"/><Relationship Id="rId14" Type="http://schemas.openxmlformats.org/officeDocument/2006/relationships/image" Target="../media/image60.emf"/><Relationship Id="rId22" Type="http://schemas.openxmlformats.org/officeDocument/2006/relationships/image" Target="../media/image70.emf"/></Relationships>
</file>

<file path=ppt/slides/_rels/slide1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emf"/><Relationship Id="rId13" Type="http://schemas.openxmlformats.org/officeDocument/2006/relationships/image" Target="../media/image59.emf"/><Relationship Id="rId18" Type="http://schemas.openxmlformats.org/officeDocument/2006/relationships/image" Target="../media/image65.emf"/><Relationship Id="rId26" Type="http://schemas.openxmlformats.org/officeDocument/2006/relationships/image" Target="../media/image74.emf"/><Relationship Id="rId3" Type="http://schemas.openxmlformats.org/officeDocument/2006/relationships/image" Target="../media/image49.emf"/><Relationship Id="rId21" Type="http://schemas.openxmlformats.org/officeDocument/2006/relationships/image" Target="../media/image68.emf"/><Relationship Id="rId7" Type="http://schemas.openxmlformats.org/officeDocument/2006/relationships/image" Target="../media/image53.emf"/><Relationship Id="rId12" Type="http://schemas.openxmlformats.org/officeDocument/2006/relationships/image" Target="../media/image58.emf"/><Relationship Id="rId17" Type="http://schemas.openxmlformats.org/officeDocument/2006/relationships/image" Target="../media/image62.emf"/><Relationship Id="rId25" Type="http://schemas.openxmlformats.org/officeDocument/2006/relationships/image" Target="../media/image73.emf"/><Relationship Id="rId2" Type="http://schemas.openxmlformats.org/officeDocument/2006/relationships/image" Target="../media/image48.emf"/><Relationship Id="rId16" Type="http://schemas.openxmlformats.org/officeDocument/2006/relationships/image" Target="../media/image64.emf"/><Relationship Id="rId20" Type="http://schemas.openxmlformats.org/officeDocument/2006/relationships/image" Target="../media/image6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emf"/><Relationship Id="rId11" Type="http://schemas.openxmlformats.org/officeDocument/2006/relationships/image" Target="../media/image57.emf"/><Relationship Id="rId24" Type="http://schemas.openxmlformats.org/officeDocument/2006/relationships/image" Target="../media/image72.emf"/><Relationship Id="rId5" Type="http://schemas.openxmlformats.org/officeDocument/2006/relationships/image" Target="../media/image51.emf"/><Relationship Id="rId15" Type="http://schemas.openxmlformats.org/officeDocument/2006/relationships/image" Target="../media/image63.emf"/><Relationship Id="rId23" Type="http://schemas.openxmlformats.org/officeDocument/2006/relationships/image" Target="../media/image71.emf"/><Relationship Id="rId10" Type="http://schemas.openxmlformats.org/officeDocument/2006/relationships/image" Target="../media/image56.emf"/><Relationship Id="rId19" Type="http://schemas.openxmlformats.org/officeDocument/2006/relationships/image" Target="../media/image69.emf"/><Relationship Id="rId4" Type="http://schemas.openxmlformats.org/officeDocument/2006/relationships/image" Target="../media/image50.emf"/><Relationship Id="rId9" Type="http://schemas.openxmlformats.org/officeDocument/2006/relationships/image" Target="../media/image55.emf"/><Relationship Id="rId14" Type="http://schemas.openxmlformats.org/officeDocument/2006/relationships/image" Target="../media/image60.emf"/><Relationship Id="rId22" Type="http://schemas.openxmlformats.org/officeDocument/2006/relationships/image" Target="../media/image70.emf"/></Relationships>
</file>

<file path=ppt/slides/_rels/slide1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emf"/><Relationship Id="rId13" Type="http://schemas.openxmlformats.org/officeDocument/2006/relationships/image" Target="../media/image59.emf"/><Relationship Id="rId18" Type="http://schemas.openxmlformats.org/officeDocument/2006/relationships/image" Target="../media/image65.emf"/><Relationship Id="rId26" Type="http://schemas.openxmlformats.org/officeDocument/2006/relationships/image" Target="../media/image74.emf"/><Relationship Id="rId3" Type="http://schemas.openxmlformats.org/officeDocument/2006/relationships/image" Target="../media/image49.emf"/><Relationship Id="rId21" Type="http://schemas.openxmlformats.org/officeDocument/2006/relationships/image" Target="../media/image68.emf"/><Relationship Id="rId7" Type="http://schemas.openxmlformats.org/officeDocument/2006/relationships/image" Target="../media/image53.emf"/><Relationship Id="rId12" Type="http://schemas.openxmlformats.org/officeDocument/2006/relationships/image" Target="../media/image58.emf"/><Relationship Id="rId17" Type="http://schemas.openxmlformats.org/officeDocument/2006/relationships/image" Target="../media/image62.emf"/><Relationship Id="rId25" Type="http://schemas.openxmlformats.org/officeDocument/2006/relationships/image" Target="../media/image73.emf"/><Relationship Id="rId2" Type="http://schemas.openxmlformats.org/officeDocument/2006/relationships/image" Target="../media/image48.emf"/><Relationship Id="rId16" Type="http://schemas.openxmlformats.org/officeDocument/2006/relationships/image" Target="../media/image64.emf"/><Relationship Id="rId20" Type="http://schemas.openxmlformats.org/officeDocument/2006/relationships/image" Target="../media/image6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emf"/><Relationship Id="rId11" Type="http://schemas.openxmlformats.org/officeDocument/2006/relationships/image" Target="../media/image57.emf"/><Relationship Id="rId24" Type="http://schemas.openxmlformats.org/officeDocument/2006/relationships/image" Target="../media/image72.emf"/><Relationship Id="rId5" Type="http://schemas.openxmlformats.org/officeDocument/2006/relationships/image" Target="../media/image51.emf"/><Relationship Id="rId15" Type="http://schemas.openxmlformats.org/officeDocument/2006/relationships/image" Target="../media/image63.emf"/><Relationship Id="rId23" Type="http://schemas.openxmlformats.org/officeDocument/2006/relationships/image" Target="../media/image71.emf"/><Relationship Id="rId10" Type="http://schemas.openxmlformats.org/officeDocument/2006/relationships/image" Target="../media/image56.emf"/><Relationship Id="rId19" Type="http://schemas.openxmlformats.org/officeDocument/2006/relationships/image" Target="../media/image69.emf"/><Relationship Id="rId4" Type="http://schemas.openxmlformats.org/officeDocument/2006/relationships/image" Target="../media/image50.emf"/><Relationship Id="rId9" Type="http://schemas.openxmlformats.org/officeDocument/2006/relationships/image" Target="../media/image55.emf"/><Relationship Id="rId14" Type="http://schemas.openxmlformats.org/officeDocument/2006/relationships/image" Target="../media/image60.emf"/><Relationship Id="rId22" Type="http://schemas.openxmlformats.org/officeDocument/2006/relationships/image" Target="../media/image70.emf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emf"/><Relationship Id="rId13" Type="http://schemas.openxmlformats.org/officeDocument/2006/relationships/image" Target="../media/image59.emf"/><Relationship Id="rId18" Type="http://schemas.openxmlformats.org/officeDocument/2006/relationships/image" Target="../media/image65.emf"/><Relationship Id="rId26" Type="http://schemas.openxmlformats.org/officeDocument/2006/relationships/image" Target="../media/image74.emf"/><Relationship Id="rId3" Type="http://schemas.openxmlformats.org/officeDocument/2006/relationships/image" Target="../media/image49.emf"/><Relationship Id="rId21" Type="http://schemas.openxmlformats.org/officeDocument/2006/relationships/image" Target="../media/image68.emf"/><Relationship Id="rId7" Type="http://schemas.openxmlformats.org/officeDocument/2006/relationships/image" Target="../media/image53.emf"/><Relationship Id="rId12" Type="http://schemas.openxmlformats.org/officeDocument/2006/relationships/image" Target="../media/image58.emf"/><Relationship Id="rId17" Type="http://schemas.openxmlformats.org/officeDocument/2006/relationships/image" Target="../media/image62.emf"/><Relationship Id="rId25" Type="http://schemas.openxmlformats.org/officeDocument/2006/relationships/image" Target="../media/image73.emf"/><Relationship Id="rId2" Type="http://schemas.openxmlformats.org/officeDocument/2006/relationships/image" Target="../media/image48.emf"/><Relationship Id="rId16" Type="http://schemas.openxmlformats.org/officeDocument/2006/relationships/image" Target="../media/image64.emf"/><Relationship Id="rId20" Type="http://schemas.openxmlformats.org/officeDocument/2006/relationships/image" Target="../media/image6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emf"/><Relationship Id="rId11" Type="http://schemas.openxmlformats.org/officeDocument/2006/relationships/image" Target="../media/image57.emf"/><Relationship Id="rId24" Type="http://schemas.openxmlformats.org/officeDocument/2006/relationships/image" Target="../media/image72.emf"/><Relationship Id="rId5" Type="http://schemas.openxmlformats.org/officeDocument/2006/relationships/image" Target="../media/image51.emf"/><Relationship Id="rId15" Type="http://schemas.openxmlformats.org/officeDocument/2006/relationships/image" Target="../media/image63.emf"/><Relationship Id="rId23" Type="http://schemas.openxmlformats.org/officeDocument/2006/relationships/image" Target="../media/image71.emf"/><Relationship Id="rId10" Type="http://schemas.openxmlformats.org/officeDocument/2006/relationships/image" Target="../media/image56.emf"/><Relationship Id="rId19" Type="http://schemas.openxmlformats.org/officeDocument/2006/relationships/image" Target="../media/image69.emf"/><Relationship Id="rId4" Type="http://schemas.openxmlformats.org/officeDocument/2006/relationships/image" Target="../media/image50.emf"/><Relationship Id="rId9" Type="http://schemas.openxmlformats.org/officeDocument/2006/relationships/image" Target="../media/image55.emf"/><Relationship Id="rId14" Type="http://schemas.openxmlformats.org/officeDocument/2006/relationships/image" Target="../media/image60.emf"/><Relationship Id="rId22" Type="http://schemas.openxmlformats.org/officeDocument/2006/relationships/image" Target="../media/image70.emf"/></Relationships>
</file>

<file path=ppt/slides/_rels/slide1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emf"/><Relationship Id="rId13" Type="http://schemas.openxmlformats.org/officeDocument/2006/relationships/image" Target="../media/image59.emf"/><Relationship Id="rId18" Type="http://schemas.openxmlformats.org/officeDocument/2006/relationships/image" Target="../media/image65.emf"/><Relationship Id="rId26" Type="http://schemas.openxmlformats.org/officeDocument/2006/relationships/image" Target="../media/image74.emf"/><Relationship Id="rId3" Type="http://schemas.openxmlformats.org/officeDocument/2006/relationships/image" Target="../media/image49.emf"/><Relationship Id="rId21" Type="http://schemas.openxmlformats.org/officeDocument/2006/relationships/image" Target="../media/image68.emf"/><Relationship Id="rId7" Type="http://schemas.openxmlformats.org/officeDocument/2006/relationships/image" Target="../media/image53.emf"/><Relationship Id="rId12" Type="http://schemas.openxmlformats.org/officeDocument/2006/relationships/image" Target="../media/image58.emf"/><Relationship Id="rId17" Type="http://schemas.openxmlformats.org/officeDocument/2006/relationships/image" Target="../media/image62.emf"/><Relationship Id="rId25" Type="http://schemas.openxmlformats.org/officeDocument/2006/relationships/image" Target="../media/image73.emf"/><Relationship Id="rId2" Type="http://schemas.openxmlformats.org/officeDocument/2006/relationships/image" Target="../media/image48.emf"/><Relationship Id="rId16" Type="http://schemas.openxmlformats.org/officeDocument/2006/relationships/image" Target="../media/image64.emf"/><Relationship Id="rId20" Type="http://schemas.openxmlformats.org/officeDocument/2006/relationships/image" Target="../media/image6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emf"/><Relationship Id="rId11" Type="http://schemas.openxmlformats.org/officeDocument/2006/relationships/image" Target="../media/image57.emf"/><Relationship Id="rId24" Type="http://schemas.openxmlformats.org/officeDocument/2006/relationships/image" Target="../media/image72.emf"/><Relationship Id="rId5" Type="http://schemas.openxmlformats.org/officeDocument/2006/relationships/image" Target="../media/image51.emf"/><Relationship Id="rId15" Type="http://schemas.openxmlformats.org/officeDocument/2006/relationships/image" Target="../media/image63.emf"/><Relationship Id="rId23" Type="http://schemas.openxmlformats.org/officeDocument/2006/relationships/image" Target="../media/image71.emf"/><Relationship Id="rId10" Type="http://schemas.openxmlformats.org/officeDocument/2006/relationships/image" Target="../media/image56.emf"/><Relationship Id="rId19" Type="http://schemas.openxmlformats.org/officeDocument/2006/relationships/image" Target="../media/image69.emf"/><Relationship Id="rId4" Type="http://schemas.openxmlformats.org/officeDocument/2006/relationships/image" Target="../media/image50.emf"/><Relationship Id="rId9" Type="http://schemas.openxmlformats.org/officeDocument/2006/relationships/image" Target="../media/image55.emf"/><Relationship Id="rId14" Type="http://schemas.openxmlformats.org/officeDocument/2006/relationships/image" Target="../media/image60.emf"/><Relationship Id="rId22" Type="http://schemas.openxmlformats.org/officeDocument/2006/relationships/image" Target="../media/image70.emf"/></Relationships>
</file>

<file path=ppt/slides/_rels/slide1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emf"/><Relationship Id="rId13" Type="http://schemas.openxmlformats.org/officeDocument/2006/relationships/image" Target="../media/image59.emf"/><Relationship Id="rId18" Type="http://schemas.openxmlformats.org/officeDocument/2006/relationships/image" Target="../media/image65.emf"/><Relationship Id="rId26" Type="http://schemas.openxmlformats.org/officeDocument/2006/relationships/image" Target="../media/image74.emf"/><Relationship Id="rId3" Type="http://schemas.openxmlformats.org/officeDocument/2006/relationships/image" Target="../media/image49.emf"/><Relationship Id="rId21" Type="http://schemas.openxmlformats.org/officeDocument/2006/relationships/image" Target="../media/image68.emf"/><Relationship Id="rId7" Type="http://schemas.openxmlformats.org/officeDocument/2006/relationships/image" Target="../media/image53.emf"/><Relationship Id="rId12" Type="http://schemas.openxmlformats.org/officeDocument/2006/relationships/image" Target="../media/image58.emf"/><Relationship Id="rId17" Type="http://schemas.openxmlformats.org/officeDocument/2006/relationships/image" Target="../media/image62.emf"/><Relationship Id="rId25" Type="http://schemas.openxmlformats.org/officeDocument/2006/relationships/image" Target="../media/image73.emf"/><Relationship Id="rId2" Type="http://schemas.openxmlformats.org/officeDocument/2006/relationships/image" Target="../media/image48.emf"/><Relationship Id="rId16" Type="http://schemas.openxmlformats.org/officeDocument/2006/relationships/image" Target="../media/image64.emf"/><Relationship Id="rId20" Type="http://schemas.openxmlformats.org/officeDocument/2006/relationships/image" Target="../media/image6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emf"/><Relationship Id="rId11" Type="http://schemas.openxmlformats.org/officeDocument/2006/relationships/image" Target="../media/image57.emf"/><Relationship Id="rId24" Type="http://schemas.openxmlformats.org/officeDocument/2006/relationships/image" Target="../media/image72.emf"/><Relationship Id="rId5" Type="http://schemas.openxmlformats.org/officeDocument/2006/relationships/image" Target="../media/image51.emf"/><Relationship Id="rId15" Type="http://schemas.openxmlformats.org/officeDocument/2006/relationships/image" Target="../media/image63.emf"/><Relationship Id="rId23" Type="http://schemas.openxmlformats.org/officeDocument/2006/relationships/image" Target="../media/image71.emf"/><Relationship Id="rId10" Type="http://schemas.openxmlformats.org/officeDocument/2006/relationships/image" Target="../media/image56.emf"/><Relationship Id="rId19" Type="http://schemas.openxmlformats.org/officeDocument/2006/relationships/image" Target="../media/image69.emf"/><Relationship Id="rId4" Type="http://schemas.openxmlformats.org/officeDocument/2006/relationships/image" Target="../media/image50.emf"/><Relationship Id="rId9" Type="http://schemas.openxmlformats.org/officeDocument/2006/relationships/image" Target="../media/image55.emf"/><Relationship Id="rId14" Type="http://schemas.openxmlformats.org/officeDocument/2006/relationships/image" Target="../media/image60.emf"/><Relationship Id="rId22" Type="http://schemas.openxmlformats.org/officeDocument/2006/relationships/image" Target="../media/image70.emf"/></Relationships>
</file>

<file path=ppt/slides/_rels/slide1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emf"/><Relationship Id="rId13" Type="http://schemas.openxmlformats.org/officeDocument/2006/relationships/image" Target="../media/image59.emf"/><Relationship Id="rId18" Type="http://schemas.openxmlformats.org/officeDocument/2006/relationships/image" Target="../media/image65.emf"/><Relationship Id="rId26" Type="http://schemas.openxmlformats.org/officeDocument/2006/relationships/image" Target="../media/image74.emf"/><Relationship Id="rId3" Type="http://schemas.openxmlformats.org/officeDocument/2006/relationships/image" Target="../media/image49.emf"/><Relationship Id="rId21" Type="http://schemas.openxmlformats.org/officeDocument/2006/relationships/image" Target="../media/image68.emf"/><Relationship Id="rId7" Type="http://schemas.openxmlformats.org/officeDocument/2006/relationships/image" Target="../media/image53.emf"/><Relationship Id="rId12" Type="http://schemas.openxmlformats.org/officeDocument/2006/relationships/image" Target="../media/image58.emf"/><Relationship Id="rId17" Type="http://schemas.openxmlformats.org/officeDocument/2006/relationships/image" Target="../media/image62.emf"/><Relationship Id="rId25" Type="http://schemas.openxmlformats.org/officeDocument/2006/relationships/image" Target="../media/image73.emf"/><Relationship Id="rId2" Type="http://schemas.openxmlformats.org/officeDocument/2006/relationships/image" Target="../media/image48.emf"/><Relationship Id="rId16" Type="http://schemas.openxmlformats.org/officeDocument/2006/relationships/image" Target="../media/image64.emf"/><Relationship Id="rId20" Type="http://schemas.openxmlformats.org/officeDocument/2006/relationships/image" Target="../media/image6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emf"/><Relationship Id="rId11" Type="http://schemas.openxmlformats.org/officeDocument/2006/relationships/image" Target="../media/image57.emf"/><Relationship Id="rId24" Type="http://schemas.openxmlformats.org/officeDocument/2006/relationships/image" Target="../media/image72.emf"/><Relationship Id="rId5" Type="http://schemas.openxmlformats.org/officeDocument/2006/relationships/image" Target="../media/image51.emf"/><Relationship Id="rId15" Type="http://schemas.openxmlformats.org/officeDocument/2006/relationships/image" Target="../media/image63.emf"/><Relationship Id="rId23" Type="http://schemas.openxmlformats.org/officeDocument/2006/relationships/image" Target="../media/image71.emf"/><Relationship Id="rId10" Type="http://schemas.openxmlformats.org/officeDocument/2006/relationships/image" Target="../media/image56.emf"/><Relationship Id="rId19" Type="http://schemas.openxmlformats.org/officeDocument/2006/relationships/image" Target="../media/image69.emf"/><Relationship Id="rId4" Type="http://schemas.openxmlformats.org/officeDocument/2006/relationships/image" Target="../media/image50.emf"/><Relationship Id="rId9" Type="http://schemas.openxmlformats.org/officeDocument/2006/relationships/image" Target="../media/image55.emf"/><Relationship Id="rId14" Type="http://schemas.openxmlformats.org/officeDocument/2006/relationships/image" Target="../media/image60.emf"/><Relationship Id="rId22" Type="http://schemas.openxmlformats.org/officeDocument/2006/relationships/image" Target="../media/image70.emf"/><Relationship Id="rId27" Type="http://schemas.openxmlformats.org/officeDocument/2006/relationships/image" Target="../media/image76.png"/></Relationships>
</file>

<file path=ppt/slides/_rels/slide1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emf"/><Relationship Id="rId13" Type="http://schemas.openxmlformats.org/officeDocument/2006/relationships/image" Target="../media/image59.emf"/><Relationship Id="rId18" Type="http://schemas.openxmlformats.org/officeDocument/2006/relationships/image" Target="../media/image65.emf"/><Relationship Id="rId26" Type="http://schemas.openxmlformats.org/officeDocument/2006/relationships/image" Target="../media/image74.emf"/><Relationship Id="rId3" Type="http://schemas.openxmlformats.org/officeDocument/2006/relationships/image" Target="../media/image49.emf"/><Relationship Id="rId21" Type="http://schemas.openxmlformats.org/officeDocument/2006/relationships/image" Target="../media/image68.emf"/><Relationship Id="rId7" Type="http://schemas.openxmlformats.org/officeDocument/2006/relationships/image" Target="../media/image53.emf"/><Relationship Id="rId12" Type="http://schemas.openxmlformats.org/officeDocument/2006/relationships/image" Target="../media/image58.emf"/><Relationship Id="rId17" Type="http://schemas.openxmlformats.org/officeDocument/2006/relationships/image" Target="../media/image62.emf"/><Relationship Id="rId25" Type="http://schemas.openxmlformats.org/officeDocument/2006/relationships/image" Target="../media/image73.emf"/><Relationship Id="rId2" Type="http://schemas.openxmlformats.org/officeDocument/2006/relationships/image" Target="../media/image48.emf"/><Relationship Id="rId16" Type="http://schemas.openxmlformats.org/officeDocument/2006/relationships/image" Target="../media/image64.emf"/><Relationship Id="rId20" Type="http://schemas.openxmlformats.org/officeDocument/2006/relationships/image" Target="../media/image6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emf"/><Relationship Id="rId11" Type="http://schemas.openxmlformats.org/officeDocument/2006/relationships/image" Target="../media/image57.emf"/><Relationship Id="rId24" Type="http://schemas.openxmlformats.org/officeDocument/2006/relationships/image" Target="../media/image72.emf"/><Relationship Id="rId5" Type="http://schemas.openxmlformats.org/officeDocument/2006/relationships/image" Target="../media/image51.emf"/><Relationship Id="rId15" Type="http://schemas.openxmlformats.org/officeDocument/2006/relationships/image" Target="../media/image63.emf"/><Relationship Id="rId23" Type="http://schemas.openxmlformats.org/officeDocument/2006/relationships/image" Target="../media/image71.emf"/><Relationship Id="rId28" Type="http://schemas.openxmlformats.org/officeDocument/2006/relationships/image" Target="../media/image77.png"/><Relationship Id="rId10" Type="http://schemas.openxmlformats.org/officeDocument/2006/relationships/image" Target="../media/image56.emf"/><Relationship Id="rId19" Type="http://schemas.openxmlformats.org/officeDocument/2006/relationships/image" Target="../media/image69.emf"/><Relationship Id="rId4" Type="http://schemas.openxmlformats.org/officeDocument/2006/relationships/image" Target="../media/image50.emf"/><Relationship Id="rId9" Type="http://schemas.openxmlformats.org/officeDocument/2006/relationships/image" Target="../media/image55.emf"/><Relationship Id="rId14" Type="http://schemas.openxmlformats.org/officeDocument/2006/relationships/image" Target="../media/image60.emf"/><Relationship Id="rId22" Type="http://schemas.openxmlformats.org/officeDocument/2006/relationships/image" Target="../media/image70.emf"/><Relationship Id="rId27" Type="http://schemas.openxmlformats.org/officeDocument/2006/relationships/image" Target="../media/image76.png"/></Relationships>
</file>

<file path=ppt/slides/_rels/slide1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emf"/><Relationship Id="rId13" Type="http://schemas.openxmlformats.org/officeDocument/2006/relationships/image" Target="../media/image59.emf"/><Relationship Id="rId18" Type="http://schemas.openxmlformats.org/officeDocument/2006/relationships/image" Target="../media/image65.emf"/><Relationship Id="rId26" Type="http://schemas.openxmlformats.org/officeDocument/2006/relationships/image" Target="../media/image74.emf"/><Relationship Id="rId3" Type="http://schemas.openxmlformats.org/officeDocument/2006/relationships/image" Target="../media/image49.emf"/><Relationship Id="rId21" Type="http://schemas.openxmlformats.org/officeDocument/2006/relationships/image" Target="../media/image68.emf"/><Relationship Id="rId7" Type="http://schemas.openxmlformats.org/officeDocument/2006/relationships/image" Target="../media/image53.emf"/><Relationship Id="rId12" Type="http://schemas.openxmlformats.org/officeDocument/2006/relationships/image" Target="../media/image58.emf"/><Relationship Id="rId17" Type="http://schemas.openxmlformats.org/officeDocument/2006/relationships/image" Target="../media/image62.emf"/><Relationship Id="rId25" Type="http://schemas.openxmlformats.org/officeDocument/2006/relationships/image" Target="../media/image73.emf"/><Relationship Id="rId2" Type="http://schemas.openxmlformats.org/officeDocument/2006/relationships/image" Target="../media/image48.emf"/><Relationship Id="rId16" Type="http://schemas.openxmlformats.org/officeDocument/2006/relationships/image" Target="../media/image64.emf"/><Relationship Id="rId20" Type="http://schemas.openxmlformats.org/officeDocument/2006/relationships/image" Target="../media/image67.emf"/><Relationship Id="rId29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emf"/><Relationship Id="rId11" Type="http://schemas.openxmlformats.org/officeDocument/2006/relationships/image" Target="../media/image57.emf"/><Relationship Id="rId24" Type="http://schemas.openxmlformats.org/officeDocument/2006/relationships/image" Target="../media/image72.emf"/><Relationship Id="rId5" Type="http://schemas.openxmlformats.org/officeDocument/2006/relationships/image" Target="../media/image51.emf"/><Relationship Id="rId15" Type="http://schemas.openxmlformats.org/officeDocument/2006/relationships/image" Target="../media/image63.emf"/><Relationship Id="rId23" Type="http://schemas.openxmlformats.org/officeDocument/2006/relationships/image" Target="../media/image71.emf"/><Relationship Id="rId28" Type="http://schemas.openxmlformats.org/officeDocument/2006/relationships/image" Target="../media/image77.png"/><Relationship Id="rId10" Type="http://schemas.openxmlformats.org/officeDocument/2006/relationships/image" Target="../media/image56.emf"/><Relationship Id="rId19" Type="http://schemas.openxmlformats.org/officeDocument/2006/relationships/image" Target="../media/image69.emf"/><Relationship Id="rId4" Type="http://schemas.openxmlformats.org/officeDocument/2006/relationships/image" Target="../media/image50.emf"/><Relationship Id="rId9" Type="http://schemas.openxmlformats.org/officeDocument/2006/relationships/image" Target="../media/image55.emf"/><Relationship Id="rId14" Type="http://schemas.openxmlformats.org/officeDocument/2006/relationships/image" Target="../media/image60.emf"/><Relationship Id="rId22" Type="http://schemas.openxmlformats.org/officeDocument/2006/relationships/image" Target="../media/image70.emf"/><Relationship Id="rId27" Type="http://schemas.openxmlformats.org/officeDocument/2006/relationships/image" Target="../media/image76.png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9.emf"/><Relationship Id="rId18" Type="http://schemas.openxmlformats.org/officeDocument/2006/relationships/image" Target="../media/image63.emf"/><Relationship Id="rId26" Type="http://schemas.openxmlformats.org/officeDocument/2006/relationships/image" Target="../media/image71.emf"/><Relationship Id="rId3" Type="http://schemas.openxmlformats.org/officeDocument/2006/relationships/image" Target="../media/image49.emf"/><Relationship Id="rId21" Type="http://schemas.openxmlformats.org/officeDocument/2006/relationships/image" Target="../media/image66.emf"/><Relationship Id="rId34" Type="http://schemas.openxmlformats.org/officeDocument/2006/relationships/image" Target="../media/image84.emf"/><Relationship Id="rId7" Type="http://schemas.openxmlformats.org/officeDocument/2006/relationships/image" Target="../media/image53.emf"/><Relationship Id="rId12" Type="http://schemas.openxmlformats.org/officeDocument/2006/relationships/image" Target="../media/image58.emf"/><Relationship Id="rId17" Type="http://schemas.openxmlformats.org/officeDocument/2006/relationships/image" Target="../media/image62.emf"/><Relationship Id="rId25" Type="http://schemas.openxmlformats.org/officeDocument/2006/relationships/image" Target="../media/image70.emf"/><Relationship Id="rId33" Type="http://schemas.openxmlformats.org/officeDocument/2006/relationships/image" Target="../media/image83.emf"/><Relationship Id="rId2" Type="http://schemas.openxmlformats.org/officeDocument/2006/relationships/image" Target="../media/image48.emf"/><Relationship Id="rId16" Type="http://schemas.openxmlformats.org/officeDocument/2006/relationships/image" Target="../media/image61.emf"/><Relationship Id="rId20" Type="http://schemas.openxmlformats.org/officeDocument/2006/relationships/image" Target="../media/image65.emf"/><Relationship Id="rId29" Type="http://schemas.openxmlformats.org/officeDocument/2006/relationships/image" Target="../media/image7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emf"/><Relationship Id="rId11" Type="http://schemas.openxmlformats.org/officeDocument/2006/relationships/image" Target="../media/image57.emf"/><Relationship Id="rId24" Type="http://schemas.openxmlformats.org/officeDocument/2006/relationships/image" Target="../media/image69.emf"/><Relationship Id="rId32" Type="http://schemas.openxmlformats.org/officeDocument/2006/relationships/image" Target="../media/image82.emf"/><Relationship Id="rId5" Type="http://schemas.openxmlformats.org/officeDocument/2006/relationships/image" Target="../media/image51.emf"/><Relationship Id="rId15" Type="http://schemas.openxmlformats.org/officeDocument/2006/relationships/image" Target="../media/image60.emf"/><Relationship Id="rId23" Type="http://schemas.openxmlformats.org/officeDocument/2006/relationships/image" Target="../media/image68.emf"/><Relationship Id="rId28" Type="http://schemas.openxmlformats.org/officeDocument/2006/relationships/image" Target="../media/image73.emf"/><Relationship Id="rId36" Type="http://schemas.openxmlformats.org/officeDocument/2006/relationships/image" Target="../media/image86.emf"/><Relationship Id="rId10" Type="http://schemas.openxmlformats.org/officeDocument/2006/relationships/image" Target="../media/image56.emf"/><Relationship Id="rId19" Type="http://schemas.openxmlformats.org/officeDocument/2006/relationships/image" Target="../media/image64.emf"/><Relationship Id="rId31" Type="http://schemas.openxmlformats.org/officeDocument/2006/relationships/image" Target="../media/image81.emf"/><Relationship Id="rId4" Type="http://schemas.openxmlformats.org/officeDocument/2006/relationships/image" Target="../media/image50.emf"/><Relationship Id="rId9" Type="http://schemas.openxmlformats.org/officeDocument/2006/relationships/image" Target="../media/image55.emf"/><Relationship Id="rId14" Type="http://schemas.openxmlformats.org/officeDocument/2006/relationships/image" Target="../media/image74.emf"/><Relationship Id="rId22" Type="http://schemas.openxmlformats.org/officeDocument/2006/relationships/image" Target="../media/image67.emf"/><Relationship Id="rId27" Type="http://schemas.openxmlformats.org/officeDocument/2006/relationships/image" Target="../media/image72.emf"/><Relationship Id="rId30" Type="http://schemas.openxmlformats.org/officeDocument/2006/relationships/image" Target="../media/image80.emf"/><Relationship Id="rId35" Type="http://schemas.openxmlformats.org/officeDocument/2006/relationships/image" Target="../media/image85.emf"/><Relationship Id="rId8" Type="http://schemas.openxmlformats.org/officeDocument/2006/relationships/image" Target="../media/image54.emf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9.png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2.png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1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1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26.png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2" descr="Screen shot 2013-08-28 at 12.04.38 PM.png">
            <a:extLst>
              <a:ext uri="{FF2B5EF4-FFF2-40B4-BE49-F238E27FC236}">
                <a16:creationId xmlns:a16="http://schemas.microsoft.com/office/drawing/2014/main" id="{C8C2BBCC-8423-4D49-91A8-A0CC5E6290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85801"/>
            <a:ext cx="2743200" cy="236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850" name="Rectangle 2">
            <a:extLst>
              <a:ext uri="{FF2B5EF4-FFF2-40B4-BE49-F238E27FC236}">
                <a16:creationId xmlns:a16="http://schemas.microsoft.com/office/drawing/2014/main" id="{5F30BA52-7504-584D-A89F-A8D9E983D2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648200"/>
            <a:ext cx="9144000" cy="1524000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US" sz="2800" dirty="0">
                <a:cs typeface="+mn-cs"/>
              </a:rPr>
              <a:t>Instructor: Alexander Stoytchev</a:t>
            </a:r>
          </a:p>
          <a:p>
            <a:pPr algn="ctr" eaLnBrk="1" hangingPunct="1">
              <a:buFontTx/>
              <a:buNone/>
              <a:defRPr/>
            </a:pPr>
            <a:endParaRPr lang="en-US" sz="2800" dirty="0">
              <a:cs typeface="+mn-cs"/>
            </a:endParaRPr>
          </a:p>
          <a:p>
            <a:pPr algn="ctr" eaLnBrk="1" hangingPunct="1">
              <a:buFontTx/>
              <a:buNone/>
              <a:defRPr/>
            </a:pPr>
            <a:r>
              <a:rPr lang="en-US" dirty="0">
                <a:cs typeface="+mn-cs"/>
              </a:rPr>
              <a:t>http://</a:t>
            </a:r>
            <a:r>
              <a:rPr lang="en-US" dirty="0" err="1">
                <a:cs typeface="+mn-cs"/>
              </a:rPr>
              <a:t>www.ece.iastate.edu</a:t>
            </a:r>
            <a:r>
              <a:rPr lang="en-US" dirty="0">
                <a:cs typeface="+mn-cs"/>
              </a:rPr>
              <a:t>/~</a:t>
            </a:r>
            <a:r>
              <a:rPr lang="en-US" dirty="0" err="1">
                <a:cs typeface="+mn-cs"/>
              </a:rPr>
              <a:t>alexs</a:t>
            </a:r>
            <a:r>
              <a:rPr lang="en-US" dirty="0">
                <a:cs typeface="+mn-cs"/>
              </a:rPr>
              <a:t>/classes/</a:t>
            </a:r>
          </a:p>
        </p:txBody>
      </p:sp>
      <p:sp>
        <p:nvSpPr>
          <p:cNvPr id="4099" name="Rectangle 4">
            <a:extLst>
              <a:ext uri="{FF2B5EF4-FFF2-40B4-BE49-F238E27FC236}">
                <a16:creationId xmlns:a16="http://schemas.microsoft.com/office/drawing/2014/main" id="{37BA1738-64ED-7642-BF6F-550714E737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8113" y="877889"/>
            <a:ext cx="6108700" cy="177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/>
              <a:t>CprE 281: </a:t>
            </a:r>
            <a:br>
              <a:rPr lang="en-US" altLang="en-US" sz="3600"/>
            </a:br>
            <a:r>
              <a:rPr lang="en-US" altLang="en-US" sz="3600"/>
              <a:t>Digital Logic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3" name="Group 58">
            <a:extLst>
              <a:ext uri="{FF2B5EF4-FFF2-40B4-BE49-F238E27FC236}">
                <a16:creationId xmlns:a16="http://schemas.microsoft.com/office/drawing/2014/main" id="{EA136097-FAE1-3A47-9FB5-8EC5C6340C6C}"/>
              </a:ext>
            </a:extLst>
          </p:cNvPr>
          <p:cNvGrpSpPr>
            <a:grpSpLocks/>
          </p:cNvGrpSpPr>
          <p:nvPr/>
        </p:nvGrpSpPr>
        <p:grpSpPr bwMode="auto">
          <a:xfrm>
            <a:off x="3124200" y="1828801"/>
            <a:ext cx="5080000" cy="3744913"/>
            <a:chOff x="1696" y="1001"/>
            <a:chExt cx="2379" cy="1752"/>
          </a:xfrm>
        </p:grpSpPr>
        <p:sp>
          <p:nvSpPr>
            <p:cNvPr id="13316" name="Rectangle 4">
              <a:extLst>
                <a:ext uri="{FF2B5EF4-FFF2-40B4-BE49-F238E27FC236}">
                  <a16:creationId xmlns:a16="http://schemas.microsoft.com/office/drawing/2014/main" id="{7B9C8743-BCBB-BC41-879C-05B1383D1D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6" y="1001"/>
              <a:ext cx="2379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317" name="Picture 5">
              <a:extLst>
                <a:ext uri="{FF2B5EF4-FFF2-40B4-BE49-F238E27FC236}">
                  <a16:creationId xmlns:a16="http://schemas.microsoft.com/office/drawing/2014/main" id="{14208FAA-1B76-C442-A5B6-2F8E558EE8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4" y="1192"/>
              <a:ext cx="88" cy="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18" name="Picture 6">
              <a:extLst>
                <a:ext uri="{FF2B5EF4-FFF2-40B4-BE49-F238E27FC236}">
                  <a16:creationId xmlns:a16="http://schemas.microsoft.com/office/drawing/2014/main" id="{76FB97F7-13B7-9941-8DD4-E9F46FB8CA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2" y="1215"/>
              <a:ext cx="45" cy="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19" name="Picture 7">
              <a:extLst>
                <a:ext uri="{FF2B5EF4-FFF2-40B4-BE49-F238E27FC236}">
                  <a16:creationId xmlns:a16="http://schemas.microsoft.com/office/drawing/2014/main" id="{2A9B5F36-E2D9-5B45-B46A-9695498F65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2" y="1192"/>
              <a:ext cx="88" cy="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0" name="Picture 8">
              <a:extLst>
                <a:ext uri="{FF2B5EF4-FFF2-40B4-BE49-F238E27FC236}">
                  <a16:creationId xmlns:a16="http://schemas.microsoft.com/office/drawing/2014/main" id="{77F42FA3-7BF9-2A45-AD23-ED1D1DB48D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5" y="1215"/>
              <a:ext cx="53" cy="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21" name="Rectangle 9">
              <a:extLst>
                <a:ext uri="{FF2B5EF4-FFF2-40B4-BE49-F238E27FC236}">
                  <a16:creationId xmlns:a16="http://schemas.microsoft.com/office/drawing/2014/main" id="{4EC21F2E-B433-8042-91D7-97D0D88306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6" y="1016"/>
              <a:ext cx="9" cy="38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3322" name="Rectangle 10">
              <a:extLst>
                <a:ext uri="{FF2B5EF4-FFF2-40B4-BE49-F238E27FC236}">
                  <a16:creationId xmlns:a16="http://schemas.microsoft.com/office/drawing/2014/main" id="{44166780-DFB9-C844-A88C-960B8F7057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0" y="1016"/>
              <a:ext cx="9" cy="38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323" name="Picture 11">
              <a:extLst>
                <a:ext uri="{FF2B5EF4-FFF2-40B4-BE49-F238E27FC236}">
                  <a16:creationId xmlns:a16="http://schemas.microsoft.com/office/drawing/2014/main" id="{5297B0B8-E0B8-D84E-BD4A-EF2900EF1F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6" y="1192"/>
              <a:ext cx="88" cy="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4" name="Picture 12">
              <a:extLst>
                <a:ext uri="{FF2B5EF4-FFF2-40B4-BE49-F238E27FC236}">
                  <a16:creationId xmlns:a16="http://schemas.microsoft.com/office/drawing/2014/main" id="{AEC3EA47-A308-0044-9A59-94A2BBF6DE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4" y="1215"/>
              <a:ext cx="45" cy="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5" name="Picture 13">
              <a:extLst>
                <a:ext uri="{FF2B5EF4-FFF2-40B4-BE49-F238E27FC236}">
                  <a16:creationId xmlns:a16="http://schemas.microsoft.com/office/drawing/2014/main" id="{60871DB0-DC4B-6445-8511-76D3210216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2" y="1216"/>
              <a:ext cx="19" cy="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6" name="Picture 14">
              <a:extLst>
                <a:ext uri="{FF2B5EF4-FFF2-40B4-BE49-F238E27FC236}">
                  <a16:creationId xmlns:a16="http://schemas.microsoft.com/office/drawing/2014/main" id="{21A74FAC-2F77-6744-843C-DC2965A5EC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9" y="1192"/>
              <a:ext cx="88" cy="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7" name="Picture 15">
              <a:extLst>
                <a:ext uri="{FF2B5EF4-FFF2-40B4-BE49-F238E27FC236}">
                  <a16:creationId xmlns:a16="http://schemas.microsoft.com/office/drawing/2014/main" id="{A44482B5-79BE-6947-8AED-3F662CFA80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4" y="1215"/>
              <a:ext cx="53" cy="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28" name="Rectangle 16">
              <a:extLst>
                <a:ext uri="{FF2B5EF4-FFF2-40B4-BE49-F238E27FC236}">
                  <a16:creationId xmlns:a16="http://schemas.microsoft.com/office/drawing/2014/main" id="{B0B444D2-7898-AE44-80DE-A58276E338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2" y="1016"/>
              <a:ext cx="9" cy="38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329" name="Picture 17">
              <a:extLst>
                <a:ext uri="{FF2B5EF4-FFF2-40B4-BE49-F238E27FC236}">
                  <a16:creationId xmlns:a16="http://schemas.microsoft.com/office/drawing/2014/main" id="{9B8E1C29-5D78-A845-92A9-415DF1ECCF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7" y="1192"/>
              <a:ext cx="88" cy="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30" name="Picture 18">
              <a:extLst>
                <a:ext uri="{FF2B5EF4-FFF2-40B4-BE49-F238E27FC236}">
                  <a16:creationId xmlns:a16="http://schemas.microsoft.com/office/drawing/2014/main" id="{57A8A3F6-11F9-2740-AF36-926D838527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5" y="1215"/>
              <a:ext cx="45" cy="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31" name="Picture 19">
              <a:extLst>
                <a:ext uri="{FF2B5EF4-FFF2-40B4-BE49-F238E27FC236}">
                  <a16:creationId xmlns:a16="http://schemas.microsoft.com/office/drawing/2014/main" id="{C0B98F83-54BC-E546-BEC6-CB5223EEA6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9" y="1168"/>
              <a:ext cx="116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32" name="Picture 20">
              <a:extLst>
                <a:ext uri="{FF2B5EF4-FFF2-40B4-BE49-F238E27FC236}">
                  <a16:creationId xmlns:a16="http://schemas.microsoft.com/office/drawing/2014/main" id="{CB360223-AA01-304D-A918-008BD420E7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1" y="1192"/>
              <a:ext cx="89" cy="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33" name="Picture 21">
              <a:extLst>
                <a:ext uri="{FF2B5EF4-FFF2-40B4-BE49-F238E27FC236}">
                  <a16:creationId xmlns:a16="http://schemas.microsoft.com/office/drawing/2014/main" id="{4CC35374-D9ED-B345-8B1C-5A56375692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5" y="1215"/>
              <a:ext cx="53" cy="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34" name="Rectangle 22">
              <a:extLst>
                <a:ext uri="{FF2B5EF4-FFF2-40B4-BE49-F238E27FC236}">
                  <a16:creationId xmlns:a16="http://schemas.microsoft.com/office/drawing/2014/main" id="{0B383F34-C45D-494E-A997-96B2E7BE91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6" y="1396"/>
              <a:ext cx="2379" cy="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335" name="Picture 23">
              <a:extLst>
                <a:ext uri="{FF2B5EF4-FFF2-40B4-BE49-F238E27FC236}">
                  <a16:creationId xmlns:a16="http://schemas.microsoft.com/office/drawing/2014/main" id="{DDD07DE4-D376-8D44-BD4E-900EAB540B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4" y="1548"/>
              <a:ext cx="75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36" name="Picture 24">
              <a:extLst>
                <a:ext uri="{FF2B5EF4-FFF2-40B4-BE49-F238E27FC236}">
                  <a16:creationId xmlns:a16="http://schemas.microsoft.com/office/drawing/2014/main" id="{50E9FD54-DF9E-AF47-A2DD-F977A8D29C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1" y="1548"/>
              <a:ext cx="75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37" name="Rectangle 25">
              <a:extLst>
                <a:ext uri="{FF2B5EF4-FFF2-40B4-BE49-F238E27FC236}">
                  <a16:creationId xmlns:a16="http://schemas.microsoft.com/office/drawing/2014/main" id="{F7DEB4C7-9B2D-5A41-BB94-32B1D15F0F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6" y="1405"/>
              <a:ext cx="9" cy="32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3338" name="Rectangle 26">
              <a:extLst>
                <a:ext uri="{FF2B5EF4-FFF2-40B4-BE49-F238E27FC236}">
                  <a16:creationId xmlns:a16="http://schemas.microsoft.com/office/drawing/2014/main" id="{2D57A40A-E04B-C347-B411-90084278C0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0" y="1405"/>
              <a:ext cx="9" cy="32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339" name="Picture 27">
              <a:extLst>
                <a:ext uri="{FF2B5EF4-FFF2-40B4-BE49-F238E27FC236}">
                  <a16:creationId xmlns:a16="http://schemas.microsoft.com/office/drawing/2014/main" id="{386136D6-04A7-C945-9677-090BB9C56C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1" y="1548"/>
              <a:ext cx="75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40" name="Rectangle 28">
              <a:extLst>
                <a:ext uri="{FF2B5EF4-FFF2-40B4-BE49-F238E27FC236}">
                  <a16:creationId xmlns:a16="http://schemas.microsoft.com/office/drawing/2014/main" id="{BE3CE337-DFDD-DD42-B476-A533861CBD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2" y="1405"/>
              <a:ext cx="9" cy="32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341" name="Picture 29">
              <a:extLst>
                <a:ext uri="{FF2B5EF4-FFF2-40B4-BE49-F238E27FC236}">
                  <a16:creationId xmlns:a16="http://schemas.microsoft.com/office/drawing/2014/main" id="{53753521-6211-EE4C-9A98-8FAB7DCDAE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7" y="1548"/>
              <a:ext cx="75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42" name="Picture 30">
              <a:extLst>
                <a:ext uri="{FF2B5EF4-FFF2-40B4-BE49-F238E27FC236}">
                  <a16:creationId xmlns:a16="http://schemas.microsoft.com/office/drawing/2014/main" id="{639E4A9B-B46E-CC4E-8109-EEBA2CC92F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6" y="1761"/>
              <a:ext cx="75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43" name="Picture 31">
              <a:extLst>
                <a:ext uri="{FF2B5EF4-FFF2-40B4-BE49-F238E27FC236}">
                  <a16:creationId xmlns:a16="http://schemas.microsoft.com/office/drawing/2014/main" id="{A418A556-F852-1746-84A1-9ED6FBE532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0" y="1761"/>
              <a:ext cx="61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44" name="Rectangle 32">
              <a:extLst>
                <a:ext uri="{FF2B5EF4-FFF2-40B4-BE49-F238E27FC236}">
                  <a16:creationId xmlns:a16="http://schemas.microsoft.com/office/drawing/2014/main" id="{EB249731-BE58-524E-9D34-16D6A0496C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6" y="1728"/>
              <a:ext cx="9" cy="21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3345" name="Rectangle 33">
              <a:extLst>
                <a:ext uri="{FF2B5EF4-FFF2-40B4-BE49-F238E27FC236}">
                  <a16:creationId xmlns:a16="http://schemas.microsoft.com/office/drawing/2014/main" id="{2422AE4F-7C45-BA49-BB5E-F316273497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0" y="1728"/>
              <a:ext cx="9" cy="21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346" name="Picture 34">
              <a:extLst>
                <a:ext uri="{FF2B5EF4-FFF2-40B4-BE49-F238E27FC236}">
                  <a16:creationId xmlns:a16="http://schemas.microsoft.com/office/drawing/2014/main" id="{FC971947-C3AD-B74B-985D-3D240EC532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1" y="1761"/>
              <a:ext cx="75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47" name="Rectangle 35">
              <a:extLst>
                <a:ext uri="{FF2B5EF4-FFF2-40B4-BE49-F238E27FC236}">
                  <a16:creationId xmlns:a16="http://schemas.microsoft.com/office/drawing/2014/main" id="{8DC80925-26E1-5243-9C6A-74298BC00A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2" y="1728"/>
              <a:ext cx="9" cy="21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348" name="Picture 36">
              <a:extLst>
                <a:ext uri="{FF2B5EF4-FFF2-40B4-BE49-F238E27FC236}">
                  <a16:creationId xmlns:a16="http://schemas.microsoft.com/office/drawing/2014/main" id="{41E440C4-4B64-8742-B3EF-2F24FB50F8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6" y="1761"/>
              <a:ext cx="61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49" name="Picture 37">
              <a:extLst>
                <a:ext uri="{FF2B5EF4-FFF2-40B4-BE49-F238E27FC236}">
                  <a16:creationId xmlns:a16="http://schemas.microsoft.com/office/drawing/2014/main" id="{B40E22FE-752C-074D-9F57-94AEEBD20E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5" y="1977"/>
              <a:ext cx="61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50" name="Picture 38">
              <a:extLst>
                <a:ext uri="{FF2B5EF4-FFF2-40B4-BE49-F238E27FC236}">
                  <a16:creationId xmlns:a16="http://schemas.microsoft.com/office/drawing/2014/main" id="{498FFE4A-6C3C-6742-ACDA-6BF552A924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1" y="1977"/>
              <a:ext cx="75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51" name="Rectangle 39">
              <a:extLst>
                <a:ext uri="{FF2B5EF4-FFF2-40B4-BE49-F238E27FC236}">
                  <a16:creationId xmlns:a16="http://schemas.microsoft.com/office/drawing/2014/main" id="{B0FBA444-A2D7-C142-B55B-2DDDB7B70A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6" y="1944"/>
              <a:ext cx="9" cy="21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3352" name="Rectangle 40">
              <a:extLst>
                <a:ext uri="{FF2B5EF4-FFF2-40B4-BE49-F238E27FC236}">
                  <a16:creationId xmlns:a16="http://schemas.microsoft.com/office/drawing/2014/main" id="{B42E093F-22E1-D447-9D10-66156C9E6D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0" y="1944"/>
              <a:ext cx="9" cy="21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353" name="Picture 41">
              <a:extLst>
                <a:ext uri="{FF2B5EF4-FFF2-40B4-BE49-F238E27FC236}">
                  <a16:creationId xmlns:a16="http://schemas.microsoft.com/office/drawing/2014/main" id="{04B21FAD-B1C4-A24C-9662-8E57CEB8C3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1" y="1977"/>
              <a:ext cx="75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54" name="Rectangle 42">
              <a:extLst>
                <a:ext uri="{FF2B5EF4-FFF2-40B4-BE49-F238E27FC236}">
                  <a16:creationId xmlns:a16="http://schemas.microsoft.com/office/drawing/2014/main" id="{E2C2AE5B-A915-3442-8621-D099FC8608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2" y="1944"/>
              <a:ext cx="9" cy="21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355" name="Picture 43">
              <a:extLst>
                <a:ext uri="{FF2B5EF4-FFF2-40B4-BE49-F238E27FC236}">
                  <a16:creationId xmlns:a16="http://schemas.microsoft.com/office/drawing/2014/main" id="{1A81562C-F9C1-5743-988E-4CCBCE43D5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6" y="1977"/>
              <a:ext cx="61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56" name="Picture 44">
              <a:extLst>
                <a:ext uri="{FF2B5EF4-FFF2-40B4-BE49-F238E27FC236}">
                  <a16:creationId xmlns:a16="http://schemas.microsoft.com/office/drawing/2014/main" id="{193C9120-2E31-EF40-A533-9944F77CCF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5" y="2190"/>
              <a:ext cx="61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57" name="Picture 45">
              <a:extLst>
                <a:ext uri="{FF2B5EF4-FFF2-40B4-BE49-F238E27FC236}">
                  <a16:creationId xmlns:a16="http://schemas.microsoft.com/office/drawing/2014/main" id="{9B1BCBFF-12AE-E14E-AF4B-11B60AAD59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0" y="2190"/>
              <a:ext cx="61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58" name="Rectangle 46">
              <a:extLst>
                <a:ext uri="{FF2B5EF4-FFF2-40B4-BE49-F238E27FC236}">
                  <a16:creationId xmlns:a16="http://schemas.microsoft.com/office/drawing/2014/main" id="{183CE50D-DEB7-9F43-B651-20691E6153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6" y="2167"/>
              <a:ext cx="9" cy="28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3359" name="Rectangle 47">
              <a:extLst>
                <a:ext uri="{FF2B5EF4-FFF2-40B4-BE49-F238E27FC236}">
                  <a16:creationId xmlns:a16="http://schemas.microsoft.com/office/drawing/2014/main" id="{1AE75419-F214-E64C-8AD1-BFCDFBC18F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0" y="2167"/>
              <a:ext cx="9" cy="28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360" name="Picture 48">
              <a:extLst>
                <a:ext uri="{FF2B5EF4-FFF2-40B4-BE49-F238E27FC236}">
                  <a16:creationId xmlns:a16="http://schemas.microsoft.com/office/drawing/2014/main" id="{04B0CFF8-E90B-1649-8439-E814AB83A8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2190"/>
              <a:ext cx="60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61" name="Rectangle 49">
              <a:extLst>
                <a:ext uri="{FF2B5EF4-FFF2-40B4-BE49-F238E27FC236}">
                  <a16:creationId xmlns:a16="http://schemas.microsoft.com/office/drawing/2014/main" id="{BD297301-A71D-5E40-BDCB-32CAFF62E6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2" y="2167"/>
              <a:ext cx="9" cy="28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362" name="Picture 50">
              <a:extLst>
                <a:ext uri="{FF2B5EF4-FFF2-40B4-BE49-F238E27FC236}">
                  <a16:creationId xmlns:a16="http://schemas.microsoft.com/office/drawing/2014/main" id="{F25E35D0-CFDF-2245-AD43-F0EBE0A339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6" y="2190"/>
              <a:ext cx="61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63" name="Rectangle 51">
              <a:extLst>
                <a:ext uri="{FF2B5EF4-FFF2-40B4-BE49-F238E27FC236}">
                  <a16:creationId xmlns:a16="http://schemas.microsoft.com/office/drawing/2014/main" id="{021B10EE-78EF-BC46-9DE6-F9944CF5E3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6" y="2438"/>
              <a:ext cx="2379" cy="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364" name="Picture 52">
              <a:extLst>
                <a:ext uri="{FF2B5EF4-FFF2-40B4-BE49-F238E27FC236}">
                  <a16:creationId xmlns:a16="http://schemas.microsoft.com/office/drawing/2014/main" id="{865FC804-828B-194A-A7F7-76820E5E2D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4" y="2621"/>
              <a:ext cx="117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65" name="Picture 53">
              <a:extLst>
                <a:ext uri="{FF2B5EF4-FFF2-40B4-BE49-F238E27FC236}">
                  <a16:creationId xmlns:a16="http://schemas.microsoft.com/office/drawing/2014/main" id="{2602BDE3-07B0-AE45-9B0E-7C861A8C7B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8" y="2627"/>
              <a:ext cx="118" cy="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66" name="Picture 54">
              <a:extLst>
                <a:ext uri="{FF2B5EF4-FFF2-40B4-BE49-F238E27FC236}">
                  <a16:creationId xmlns:a16="http://schemas.microsoft.com/office/drawing/2014/main" id="{DCF9BC55-B0C8-A040-ABD9-CE6641F8F4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2" y="2627"/>
              <a:ext cx="116" cy="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67" name="Picture 55">
              <a:extLst>
                <a:ext uri="{FF2B5EF4-FFF2-40B4-BE49-F238E27FC236}">
                  <a16:creationId xmlns:a16="http://schemas.microsoft.com/office/drawing/2014/main" id="{8AFDB7EB-6C02-5048-9C1A-18CB234682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1" y="2622"/>
              <a:ext cx="116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68" name="Picture 56">
              <a:extLst>
                <a:ext uri="{FF2B5EF4-FFF2-40B4-BE49-F238E27FC236}">
                  <a16:creationId xmlns:a16="http://schemas.microsoft.com/office/drawing/2014/main" id="{7A032581-38E2-F84C-A57B-F3F6FBCDD9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8" y="2626"/>
              <a:ext cx="122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314" name="TextBox 125">
            <a:extLst>
              <a:ext uri="{FF2B5EF4-FFF2-40B4-BE49-F238E27FC236}">
                <a16:creationId xmlns:a16="http://schemas.microsoft.com/office/drawing/2014/main" id="{32BAC3D3-443B-4440-AD05-AA90224FC3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0788" y="6477001"/>
            <a:ext cx="25527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" pitchFamily="2" charset="0"/>
              </a:rPr>
              <a:t>[ Figure 2.6b from the textbook ]</a:t>
            </a:r>
          </a:p>
        </p:txBody>
      </p:sp>
      <p:sp>
        <p:nvSpPr>
          <p:cNvPr id="58" name="Rectangle 2">
            <a:extLst>
              <a:ext uri="{FF2B5EF4-FFF2-40B4-BE49-F238E27FC236}">
                <a16:creationId xmlns:a16="http://schemas.microsoft.com/office/drawing/2014/main" id="{6E25BAAF-52CD-7D4E-8CB7-A3ADF9C414D9}"/>
              </a:ext>
            </a:extLst>
          </p:cNvPr>
          <p:cNvSpPr txBox="1">
            <a:spLocks noChangeArrowheads="1"/>
          </p:cNvSpPr>
          <p:nvPr/>
        </p:nvSpPr>
        <p:spPr>
          <a:xfrm>
            <a:off x="914400" y="304800"/>
            <a:ext cx="9144000" cy="685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>
                <a:cs typeface="+mj-cs"/>
              </a:rPr>
              <a:t>Truth Tables for AND  and  OR</a:t>
            </a:r>
            <a:endParaRPr lang="en-US" sz="2800" dirty="0">
              <a:cs typeface="+mj-cs"/>
            </a:endParaRPr>
          </a:p>
        </p:txBody>
      </p:sp>
    </p:spTree>
  </p:cSld>
  <p:clrMapOvr>
    <a:masterClrMapping/>
  </p:clrMapOvr>
  <p:transition/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3" name="Picture 2">
            <a:extLst>
              <a:ext uri="{FF2B5EF4-FFF2-40B4-BE49-F238E27FC236}">
                <a16:creationId xmlns:a16="http://schemas.microsoft.com/office/drawing/2014/main" id="{531633DA-E269-6649-8871-5C12AF414D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143000"/>
            <a:ext cx="5399088" cy="522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74" name="TextBox 125">
            <a:extLst>
              <a:ext uri="{FF2B5EF4-FFF2-40B4-BE49-F238E27FC236}">
                <a16:creationId xmlns:a16="http://schemas.microsoft.com/office/drawing/2014/main" id="{EF243E01-6BD5-294B-B9E1-29C3F13B03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0788" y="6477001"/>
            <a:ext cx="25527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" pitchFamily="2" charset="0"/>
              </a:rPr>
              <a:t>[ Figure 2.21 from the textbook ]</a:t>
            </a:r>
          </a:p>
        </p:txBody>
      </p:sp>
      <p:sp>
        <p:nvSpPr>
          <p:cNvPr id="105475" name="Title 1">
            <a:extLst>
              <a:ext uri="{FF2B5EF4-FFF2-40B4-BE49-F238E27FC236}">
                <a16:creationId xmlns:a16="http://schemas.microsoft.com/office/drawing/2014/main" id="{5D1250CD-B179-8A49-8660-1A1756067D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-76200"/>
            <a:ext cx="9144000" cy="685800"/>
          </a:xfrm>
        </p:spPr>
        <p:txBody>
          <a:bodyPr/>
          <a:lstStyle/>
          <a:p>
            <a:r>
              <a:rPr lang="en-US" altLang="en-US"/>
              <a:t>Let’s look at another problem</a:t>
            </a:r>
          </a:p>
        </p:txBody>
      </p:sp>
    </p:spTree>
  </p:cSld>
  <p:clrMapOvr>
    <a:masterClrMapping/>
  </p:clrMapOvr>
  <p:transition/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Title 1">
            <a:extLst>
              <a:ext uri="{FF2B5EF4-FFF2-40B4-BE49-F238E27FC236}">
                <a16:creationId xmlns:a16="http://schemas.microsoft.com/office/drawing/2014/main" id="{6F7976A4-7320-324A-8470-9766698DCD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-76200"/>
            <a:ext cx="9144000" cy="685800"/>
          </a:xfrm>
        </p:spPr>
        <p:txBody>
          <a:bodyPr/>
          <a:lstStyle/>
          <a:p>
            <a:r>
              <a:rPr lang="en-US" altLang="en-US"/>
              <a:t>Let’s look at another problem</a:t>
            </a:r>
          </a:p>
        </p:txBody>
      </p:sp>
      <p:pic>
        <p:nvPicPr>
          <p:cNvPr id="106498" name="Picture 2" descr="Screen shot 2013-09-06 at 2.22.47 PM.png">
            <a:extLst>
              <a:ext uri="{FF2B5EF4-FFF2-40B4-BE49-F238E27FC236}">
                <a16:creationId xmlns:a16="http://schemas.microsoft.com/office/drawing/2014/main" id="{B0F93CA0-DF62-854F-89E0-258246D21B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609601"/>
            <a:ext cx="4114800" cy="563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499" name="TextBox 125">
            <a:extLst>
              <a:ext uri="{FF2B5EF4-FFF2-40B4-BE49-F238E27FC236}">
                <a16:creationId xmlns:a16="http://schemas.microsoft.com/office/drawing/2014/main" id="{20CA9C7A-F835-F645-B882-BED08C8B22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6477001"/>
            <a:ext cx="26431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" pitchFamily="2" charset="0"/>
              </a:rPr>
              <a:t>[ Figure 2.21b from the textbook ]</a:t>
            </a:r>
          </a:p>
        </p:txBody>
      </p:sp>
    </p:spTree>
  </p:cSld>
  <p:clrMapOvr>
    <a:masterClrMapping/>
  </p:clrMapOvr>
  <p:transition/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Title 1">
            <a:extLst>
              <a:ext uri="{FF2B5EF4-FFF2-40B4-BE49-F238E27FC236}">
                <a16:creationId xmlns:a16="http://schemas.microsoft.com/office/drawing/2014/main" id="{1926E2FC-1BAE-4544-8A68-5E2DB298C4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-76200"/>
            <a:ext cx="9144000" cy="685800"/>
          </a:xfrm>
        </p:spPr>
        <p:txBody>
          <a:bodyPr/>
          <a:lstStyle/>
          <a:p>
            <a:r>
              <a:rPr lang="en-US" altLang="en-US"/>
              <a:t>Let’s look at another problem</a:t>
            </a:r>
          </a:p>
        </p:txBody>
      </p:sp>
      <p:pic>
        <p:nvPicPr>
          <p:cNvPr id="107522" name="Picture 2" descr="Screen shot 2013-09-06 at 2.22.47 PM.png">
            <a:extLst>
              <a:ext uri="{FF2B5EF4-FFF2-40B4-BE49-F238E27FC236}">
                <a16:creationId xmlns:a16="http://schemas.microsoft.com/office/drawing/2014/main" id="{7CA1631F-5B8B-8745-A430-9EE698EAB9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609601"/>
            <a:ext cx="4114800" cy="563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3" name="Rectangle 5">
            <a:extLst>
              <a:ext uri="{FF2B5EF4-FFF2-40B4-BE49-F238E27FC236}">
                <a16:creationId xmlns:a16="http://schemas.microsoft.com/office/drawing/2014/main" id="{AA6D5F7D-BF39-3E47-B028-CAFB1AD9AD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0300" y="2278063"/>
            <a:ext cx="533400" cy="5334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07524" name="Rectangle 6">
            <a:extLst>
              <a:ext uri="{FF2B5EF4-FFF2-40B4-BE49-F238E27FC236}">
                <a16:creationId xmlns:a16="http://schemas.microsoft.com/office/drawing/2014/main" id="{45EF3AAF-6FEC-0245-9593-DAFD88BD57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3000" y="3268663"/>
            <a:ext cx="533400" cy="5334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07525" name="Rectangle 7">
            <a:extLst>
              <a:ext uri="{FF2B5EF4-FFF2-40B4-BE49-F238E27FC236}">
                <a16:creationId xmlns:a16="http://schemas.microsoft.com/office/drawing/2014/main" id="{A9EC2A78-B464-D041-AAE7-D31780897F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9825" y="4327525"/>
            <a:ext cx="533400" cy="5334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07526" name="Rectangle 8">
            <a:extLst>
              <a:ext uri="{FF2B5EF4-FFF2-40B4-BE49-F238E27FC236}">
                <a16:creationId xmlns:a16="http://schemas.microsoft.com/office/drawing/2014/main" id="{4500DFE5-506C-0C40-87D3-AC7A6C8531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8238" y="4852988"/>
            <a:ext cx="533400" cy="5334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07527" name="Rectangle 9">
            <a:extLst>
              <a:ext uri="{FF2B5EF4-FFF2-40B4-BE49-F238E27FC236}">
                <a16:creationId xmlns:a16="http://schemas.microsoft.com/office/drawing/2014/main" id="{B541444E-4EBB-3D4F-B86C-BF1A3B14C0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6650" y="5376863"/>
            <a:ext cx="533400" cy="5334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</p:spTree>
  </p:cSld>
  <p:clrMapOvr>
    <a:masterClrMapping/>
  </p:clrMapOvr>
  <p:transition/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Title 1">
            <a:extLst>
              <a:ext uri="{FF2B5EF4-FFF2-40B4-BE49-F238E27FC236}">
                <a16:creationId xmlns:a16="http://schemas.microsoft.com/office/drawing/2014/main" id="{BEFFDC85-C300-F448-A5AF-CD8292F1DC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-76200"/>
            <a:ext cx="9144000" cy="685800"/>
          </a:xfrm>
        </p:spPr>
        <p:txBody>
          <a:bodyPr/>
          <a:lstStyle/>
          <a:p>
            <a:r>
              <a:rPr lang="en-US" altLang="en-US"/>
              <a:t>Let’s look at another problem</a:t>
            </a:r>
          </a:p>
        </p:txBody>
      </p:sp>
      <p:pic>
        <p:nvPicPr>
          <p:cNvPr id="108546" name="Picture 2" descr="Screen shot 2013-09-06 at 2.22.47 PM.png">
            <a:extLst>
              <a:ext uri="{FF2B5EF4-FFF2-40B4-BE49-F238E27FC236}">
                <a16:creationId xmlns:a16="http://schemas.microsoft.com/office/drawing/2014/main" id="{C15E2575-6921-044A-B373-9089B31895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609601"/>
            <a:ext cx="4114800" cy="563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47" name="Rectangle 5">
            <a:extLst>
              <a:ext uri="{FF2B5EF4-FFF2-40B4-BE49-F238E27FC236}">
                <a16:creationId xmlns:a16="http://schemas.microsoft.com/office/drawing/2014/main" id="{7F72AE53-D871-CA41-808E-9A7394D2C8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0300" y="2278063"/>
            <a:ext cx="533400" cy="5334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08548" name="Rectangle 6">
            <a:extLst>
              <a:ext uri="{FF2B5EF4-FFF2-40B4-BE49-F238E27FC236}">
                <a16:creationId xmlns:a16="http://schemas.microsoft.com/office/drawing/2014/main" id="{5F578568-FE17-BE49-9357-5EBC758D25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3000" y="3268663"/>
            <a:ext cx="533400" cy="5334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08549" name="Rectangle 7">
            <a:extLst>
              <a:ext uri="{FF2B5EF4-FFF2-40B4-BE49-F238E27FC236}">
                <a16:creationId xmlns:a16="http://schemas.microsoft.com/office/drawing/2014/main" id="{D0B90D57-6B92-7843-B64F-E264509069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9825" y="4327525"/>
            <a:ext cx="533400" cy="5334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08550" name="Rectangle 8">
            <a:extLst>
              <a:ext uri="{FF2B5EF4-FFF2-40B4-BE49-F238E27FC236}">
                <a16:creationId xmlns:a16="http://schemas.microsoft.com/office/drawing/2014/main" id="{C652986C-6463-904E-BD82-215381927A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8238" y="4852988"/>
            <a:ext cx="533400" cy="5334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08551" name="Rectangle 9">
            <a:extLst>
              <a:ext uri="{FF2B5EF4-FFF2-40B4-BE49-F238E27FC236}">
                <a16:creationId xmlns:a16="http://schemas.microsoft.com/office/drawing/2014/main" id="{067B69BC-E41B-6241-92FB-1A96C319BB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6650" y="5376863"/>
            <a:ext cx="533400" cy="5334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pic>
        <p:nvPicPr>
          <p:cNvPr id="108552" name="Picture 3" descr="Screen shot 2013-09-06 at 2.25.50 PM.png">
            <a:extLst>
              <a:ext uri="{FF2B5EF4-FFF2-40B4-BE49-F238E27FC236}">
                <a16:creationId xmlns:a16="http://schemas.microsoft.com/office/drawing/2014/main" id="{4063B03F-D41D-6246-87FE-0CF520E73D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7588" y="2130425"/>
            <a:ext cx="1547812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553" name="Picture 10" descr="Screen shot 2013-09-06 at 2.25.58 PM.png">
            <a:extLst>
              <a:ext uri="{FF2B5EF4-FFF2-40B4-BE49-F238E27FC236}">
                <a16:creationId xmlns:a16="http://schemas.microsoft.com/office/drawing/2014/main" id="{91EBAAB0-9E4C-954A-B1E7-FA0002BE9D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3192464"/>
            <a:ext cx="1397000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554" name="Picture 11" descr="Screen shot 2013-09-06 at 2.26.03 PM.png">
            <a:extLst>
              <a:ext uri="{FF2B5EF4-FFF2-40B4-BE49-F238E27FC236}">
                <a16:creationId xmlns:a16="http://schemas.microsoft.com/office/drawing/2014/main" id="{4DA35C57-1DC2-C74D-AC9C-9BCCF3707B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183063"/>
            <a:ext cx="137953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555" name="Picture 12" descr="Screen shot 2013-09-06 at 2.26.11 PM.png">
            <a:extLst>
              <a:ext uri="{FF2B5EF4-FFF2-40B4-BE49-F238E27FC236}">
                <a16:creationId xmlns:a16="http://schemas.microsoft.com/office/drawing/2014/main" id="{F8A058D6-AC91-5545-9992-F7895AADF10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792663"/>
            <a:ext cx="12192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556" name="Picture 13" descr="Screen shot 2013-09-06 at 2.26.17 PM.png">
            <a:extLst>
              <a:ext uri="{FF2B5EF4-FFF2-40B4-BE49-F238E27FC236}">
                <a16:creationId xmlns:a16="http://schemas.microsoft.com/office/drawing/2014/main" id="{7E577BEA-98F0-C842-8409-159B01E1B4B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5538" y="5402263"/>
            <a:ext cx="1363662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Title 1">
            <a:extLst>
              <a:ext uri="{FF2B5EF4-FFF2-40B4-BE49-F238E27FC236}">
                <a16:creationId xmlns:a16="http://schemas.microsoft.com/office/drawing/2014/main" id="{50A74F9B-B2F6-8247-9698-8B8ECAD0A5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-76200"/>
            <a:ext cx="9144000" cy="685800"/>
          </a:xfrm>
        </p:spPr>
        <p:txBody>
          <a:bodyPr/>
          <a:lstStyle/>
          <a:p>
            <a:r>
              <a:rPr lang="en-US" altLang="en-US"/>
              <a:t>Let’s look at another problem</a:t>
            </a:r>
          </a:p>
        </p:txBody>
      </p:sp>
      <p:pic>
        <p:nvPicPr>
          <p:cNvPr id="109570" name="Picture 2" descr="Screen shot 2013-09-06 at 2.22.47 PM.png">
            <a:extLst>
              <a:ext uri="{FF2B5EF4-FFF2-40B4-BE49-F238E27FC236}">
                <a16:creationId xmlns:a16="http://schemas.microsoft.com/office/drawing/2014/main" id="{4888D927-3DC0-AA42-9A6D-C43F4E59F7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609601"/>
            <a:ext cx="4114800" cy="563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71" name="Rectangle 5">
            <a:extLst>
              <a:ext uri="{FF2B5EF4-FFF2-40B4-BE49-F238E27FC236}">
                <a16:creationId xmlns:a16="http://schemas.microsoft.com/office/drawing/2014/main" id="{5865A925-27DF-D443-8BDA-A2F4F35B21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0300" y="2278063"/>
            <a:ext cx="533400" cy="5334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09572" name="Rectangle 6">
            <a:extLst>
              <a:ext uri="{FF2B5EF4-FFF2-40B4-BE49-F238E27FC236}">
                <a16:creationId xmlns:a16="http://schemas.microsoft.com/office/drawing/2014/main" id="{427D1DAA-8929-AE4E-8931-131F31E0C1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3000" y="3268663"/>
            <a:ext cx="533400" cy="5334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09573" name="Rectangle 7">
            <a:extLst>
              <a:ext uri="{FF2B5EF4-FFF2-40B4-BE49-F238E27FC236}">
                <a16:creationId xmlns:a16="http://schemas.microsoft.com/office/drawing/2014/main" id="{15F18E9F-6377-7F46-B61F-E5EB926CE5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9825" y="4327525"/>
            <a:ext cx="533400" cy="5334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09574" name="Rectangle 8">
            <a:extLst>
              <a:ext uri="{FF2B5EF4-FFF2-40B4-BE49-F238E27FC236}">
                <a16:creationId xmlns:a16="http://schemas.microsoft.com/office/drawing/2014/main" id="{5D035158-2419-A94F-8CA2-5633D415FC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8238" y="4852988"/>
            <a:ext cx="533400" cy="5334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09575" name="Rectangle 9">
            <a:extLst>
              <a:ext uri="{FF2B5EF4-FFF2-40B4-BE49-F238E27FC236}">
                <a16:creationId xmlns:a16="http://schemas.microsoft.com/office/drawing/2014/main" id="{D513A6F9-768C-1442-9B07-E3CB8BEF8F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6650" y="5376863"/>
            <a:ext cx="533400" cy="5334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pic>
        <p:nvPicPr>
          <p:cNvPr id="109576" name="Picture 3" descr="Screen shot 2013-09-06 at 2.25.50 PM.png">
            <a:extLst>
              <a:ext uri="{FF2B5EF4-FFF2-40B4-BE49-F238E27FC236}">
                <a16:creationId xmlns:a16="http://schemas.microsoft.com/office/drawing/2014/main" id="{C4549B9F-79D3-6C49-B1D1-E89672E9D2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7588" y="2130425"/>
            <a:ext cx="1547812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577" name="Picture 10" descr="Screen shot 2013-09-06 at 2.25.58 PM.png">
            <a:extLst>
              <a:ext uri="{FF2B5EF4-FFF2-40B4-BE49-F238E27FC236}">
                <a16:creationId xmlns:a16="http://schemas.microsoft.com/office/drawing/2014/main" id="{80772903-2EB9-6E44-8ACF-CD95D6C802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3192464"/>
            <a:ext cx="1397000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578" name="Picture 11" descr="Screen shot 2013-09-06 at 2.26.03 PM.png">
            <a:extLst>
              <a:ext uri="{FF2B5EF4-FFF2-40B4-BE49-F238E27FC236}">
                <a16:creationId xmlns:a16="http://schemas.microsoft.com/office/drawing/2014/main" id="{68141790-4EE7-2C4C-8402-DC0F39FABA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183063"/>
            <a:ext cx="137953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579" name="Picture 12" descr="Screen shot 2013-09-06 at 2.26.11 PM.png">
            <a:extLst>
              <a:ext uri="{FF2B5EF4-FFF2-40B4-BE49-F238E27FC236}">
                <a16:creationId xmlns:a16="http://schemas.microsoft.com/office/drawing/2014/main" id="{2C5BC2DA-50C4-7B4D-BAFC-AA512EA8D86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792663"/>
            <a:ext cx="12192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580" name="Picture 13" descr="Screen shot 2013-09-06 at 2.26.17 PM.png">
            <a:extLst>
              <a:ext uri="{FF2B5EF4-FFF2-40B4-BE49-F238E27FC236}">
                <a16:creationId xmlns:a16="http://schemas.microsoft.com/office/drawing/2014/main" id="{8917CADF-B3EE-5A4A-BCA1-6FFDD28BFC2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5538" y="5402263"/>
            <a:ext cx="1363662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9581" name="Straight Connector 2">
            <a:extLst>
              <a:ext uri="{FF2B5EF4-FFF2-40B4-BE49-F238E27FC236}">
                <a16:creationId xmlns:a16="http://schemas.microsoft.com/office/drawing/2014/main" id="{B91C75C1-A8FF-C241-8D00-760013E63FE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504113" y="2274888"/>
            <a:ext cx="252412" cy="0"/>
          </a:xfrm>
          <a:prstGeom prst="line">
            <a:avLst/>
          </a:prstGeom>
          <a:noFill/>
          <a:ln w="508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9582" name="Straight Connector 15">
            <a:extLst>
              <a:ext uri="{FF2B5EF4-FFF2-40B4-BE49-F238E27FC236}">
                <a16:creationId xmlns:a16="http://schemas.microsoft.com/office/drawing/2014/main" id="{6B1D9204-85A2-1740-AEE8-3DFB5B362E2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950201" y="2281238"/>
            <a:ext cx="252413" cy="0"/>
          </a:xfrm>
          <a:prstGeom prst="line">
            <a:avLst/>
          </a:prstGeom>
          <a:noFill/>
          <a:ln w="508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9583" name="Straight Connector 19">
            <a:extLst>
              <a:ext uri="{FF2B5EF4-FFF2-40B4-BE49-F238E27FC236}">
                <a16:creationId xmlns:a16="http://schemas.microsoft.com/office/drawing/2014/main" id="{0DED5E15-59A9-D844-AACA-67EEC2AF182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767138" y="2281238"/>
            <a:ext cx="252412" cy="0"/>
          </a:xfrm>
          <a:prstGeom prst="line">
            <a:avLst/>
          </a:prstGeom>
          <a:noFill/>
          <a:ln w="508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9584" name="Straight Connector 20">
            <a:extLst>
              <a:ext uri="{FF2B5EF4-FFF2-40B4-BE49-F238E27FC236}">
                <a16:creationId xmlns:a16="http://schemas.microsoft.com/office/drawing/2014/main" id="{6AA4ECA9-EBB6-AD44-BFA4-2C11A93408A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395788" y="2274888"/>
            <a:ext cx="252412" cy="0"/>
          </a:xfrm>
          <a:prstGeom prst="line">
            <a:avLst/>
          </a:prstGeom>
          <a:noFill/>
          <a:ln w="508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/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Title 1">
            <a:extLst>
              <a:ext uri="{FF2B5EF4-FFF2-40B4-BE49-F238E27FC236}">
                <a16:creationId xmlns:a16="http://schemas.microsoft.com/office/drawing/2014/main" id="{726983E3-533D-4A4F-89FA-D7C245B3B8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-76200"/>
            <a:ext cx="9144000" cy="685800"/>
          </a:xfrm>
        </p:spPr>
        <p:txBody>
          <a:bodyPr/>
          <a:lstStyle/>
          <a:p>
            <a:r>
              <a:rPr lang="en-US" altLang="en-US"/>
              <a:t>Let’s look at another problem</a:t>
            </a:r>
          </a:p>
        </p:txBody>
      </p:sp>
      <p:pic>
        <p:nvPicPr>
          <p:cNvPr id="110594" name="Picture 2" descr="Screen shot 2013-09-06 at 2.22.47 PM.png">
            <a:extLst>
              <a:ext uri="{FF2B5EF4-FFF2-40B4-BE49-F238E27FC236}">
                <a16:creationId xmlns:a16="http://schemas.microsoft.com/office/drawing/2014/main" id="{2D3E9429-9C2D-304D-9267-48FFF58755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609601"/>
            <a:ext cx="4114800" cy="563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595" name="Rectangle 5">
            <a:extLst>
              <a:ext uri="{FF2B5EF4-FFF2-40B4-BE49-F238E27FC236}">
                <a16:creationId xmlns:a16="http://schemas.microsoft.com/office/drawing/2014/main" id="{9DF83E27-54E2-DB4F-9955-43F317E6F9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0300" y="2278063"/>
            <a:ext cx="533400" cy="5334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10596" name="Rectangle 6">
            <a:extLst>
              <a:ext uri="{FF2B5EF4-FFF2-40B4-BE49-F238E27FC236}">
                <a16:creationId xmlns:a16="http://schemas.microsoft.com/office/drawing/2014/main" id="{7D760552-BF57-8E42-B215-25423D9D0F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3000" y="3268663"/>
            <a:ext cx="533400" cy="5334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10597" name="Rectangle 7">
            <a:extLst>
              <a:ext uri="{FF2B5EF4-FFF2-40B4-BE49-F238E27FC236}">
                <a16:creationId xmlns:a16="http://schemas.microsoft.com/office/drawing/2014/main" id="{4874A71F-14CE-6142-B1CE-EC5849555D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9825" y="4327525"/>
            <a:ext cx="533400" cy="5334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10598" name="Rectangle 8">
            <a:extLst>
              <a:ext uri="{FF2B5EF4-FFF2-40B4-BE49-F238E27FC236}">
                <a16:creationId xmlns:a16="http://schemas.microsoft.com/office/drawing/2014/main" id="{8239FC21-0649-AE4F-B5C5-0384D5EFF1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8238" y="4852988"/>
            <a:ext cx="533400" cy="5334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10599" name="Rectangle 9">
            <a:extLst>
              <a:ext uri="{FF2B5EF4-FFF2-40B4-BE49-F238E27FC236}">
                <a16:creationId xmlns:a16="http://schemas.microsoft.com/office/drawing/2014/main" id="{0418A647-4F07-394C-97B5-B662C66957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6650" y="5376863"/>
            <a:ext cx="533400" cy="5334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pic>
        <p:nvPicPr>
          <p:cNvPr id="110600" name="Picture 3" descr="Screen shot 2013-09-06 at 2.25.50 PM.png">
            <a:extLst>
              <a:ext uri="{FF2B5EF4-FFF2-40B4-BE49-F238E27FC236}">
                <a16:creationId xmlns:a16="http://schemas.microsoft.com/office/drawing/2014/main" id="{E802630C-356E-2F4E-AE5F-D3B6EFF750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7588" y="2130425"/>
            <a:ext cx="1547812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601" name="Picture 10" descr="Screen shot 2013-09-06 at 2.25.58 PM.png">
            <a:extLst>
              <a:ext uri="{FF2B5EF4-FFF2-40B4-BE49-F238E27FC236}">
                <a16:creationId xmlns:a16="http://schemas.microsoft.com/office/drawing/2014/main" id="{8C3FBD6B-5D0D-2744-AAA5-A49C650985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3192464"/>
            <a:ext cx="1397000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602" name="Picture 11" descr="Screen shot 2013-09-06 at 2.26.03 PM.png">
            <a:extLst>
              <a:ext uri="{FF2B5EF4-FFF2-40B4-BE49-F238E27FC236}">
                <a16:creationId xmlns:a16="http://schemas.microsoft.com/office/drawing/2014/main" id="{23AE3E75-C124-4448-A9FC-333A539F16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183063"/>
            <a:ext cx="137953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603" name="Picture 12" descr="Screen shot 2013-09-06 at 2.26.11 PM.png">
            <a:extLst>
              <a:ext uri="{FF2B5EF4-FFF2-40B4-BE49-F238E27FC236}">
                <a16:creationId xmlns:a16="http://schemas.microsoft.com/office/drawing/2014/main" id="{59255179-37E1-4441-BED9-9A1E12E09B2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792663"/>
            <a:ext cx="12192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604" name="Picture 13" descr="Screen shot 2013-09-06 at 2.26.17 PM.png">
            <a:extLst>
              <a:ext uri="{FF2B5EF4-FFF2-40B4-BE49-F238E27FC236}">
                <a16:creationId xmlns:a16="http://schemas.microsoft.com/office/drawing/2014/main" id="{FA5D741F-F45E-CB43-9EF3-4F96A6F33B4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5538" y="5402263"/>
            <a:ext cx="1363662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0605" name="Straight Connector 2">
            <a:extLst>
              <a:ext uri="{FF2B5EF4-FFF2-40B4-BE49-F238E27FC236}">
                <a16:creationId xmlns:a16="http://schemas.microsoft.com/office/drawing/2014/main" id="{6F177BD4-64F7-9D4F-BF7B-EEAF73211B7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504113" y="2274888"/>
            <a:ext cx="252412" cy="0"/>
          </a:xfrm>
          <a:prstGeom prst="line">
            <a:avLst/>
          </a:prstGeom>
          <a:noFill/>
          <a:ln w="508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0606" name="Straight Connector 15">
            <a:extLst>
              <a:ext uri="{FF2B5EF4-FFF2-40B4-BE49-F238E27FC236}">
                <a16:creationId xmlns:a16="http://schemas.microsoft.com/office/drawing/2014/main" id="{284B5990-F928-464B-96FB-ED757B8724B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950201" y="2281238"/>
            <a:ext cx="252413" cy="0"/>
          </a:xfrm>
          <a:prstGeom prst="line">
            <a:avLst/>
          </a:prstGeom>
          <a:noFill/>
          <a:ln w="508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0607" name="Straight Connector 16">
            <a:extLst>
              <a:ext uri="{FF2B5EF4-FFF2-40B4-BE49-F238E27FC236}">
                <a16:creationId xmlns:a16="http://schemas.microsoft.com/office/drawing/2014/main" id="{DD7BBC1E-F0F0-084D-800A-8CF4698D246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543801" y="3289300"/>
            <a:ext cx="252413" cy="0"/>
          </a:xfrm>
          <a:prstGeom prst="line">
            <a:avLst/>
          </a:prstGeom>
          <a:noFill/>
          <a:ln w="508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0608" name="Straight Connector 19">
            <a:extLst>
              <a:ext uri="{FF2B5EF4-FFF2-40B4-BE49-F238E27FC236}">
                <a16:creationId xmlns:a16="http://schemas.microsoft.com/office/drawing/2014/main" id="{704873A5-BF47-9847-93FA-8196CE4B2F1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767138" y="2281238"/>
            <a:ext cx="252412" cy="0"/>
          </a:xfrm>
          <a:prstGeom prst="line">
            <a:avLst/>
          </a:prstGeom>
          <a:noFill/>
          <a:ln w="508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0609" name="Straight Connector 20">
            <a:extLst>
              <a:ext uri="{FF2B5EF4-FFF2-40B4-BE49-F238E27FC236}">
                <a16:creationId xmlns:a16="http://schemas.microsoft.com/office/drawing/2014/main" id="{3882A214-79C6-0C43-B874-243D99A5603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395788" y="2274888"/>
            <a:ext cx="252412" cy="0"/>
          </a:xfrm>
          <a:prstGeom prst="line">
            <a:avLst/>
          </a:prstGeom>
          <a:noFill/>
          <a:ln w="508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0610" name="Straight Connector 21">
            <a:extLst>
              <a:ext uri="{FF2B5EF4-FFF2-40B4-BE49-F238E27FC236}">
                <a16:creationId xmlns:a16="http://schemas.microsoft.com/office/drawing/2014/main" id="{190032B6-1493-7840-B5B0-0354D2CC287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744913" y="3325813"/>
            <a:ext cx="252412" cy="0"/>
          </a:xfrm>
          <a:prstGeom prst="line">
            <a:avLst/>
          </a:prstGeom>
          <a:noFill/>
          <a:ln w="508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/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Title 1">
            <a:extLst>
              <a:ext uri="{FF2B5EF4-FFF2-40B4-BE49-F238E27FC236}">
                <a16:creationId xmlns:a16="http://schemas.microsoft.com/office/drawing/2014/main" id="{22C2DAE7-E8E2-A548-A23C-D6F86AE646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-76200"/>
            <a:ext cx="9144000" cy="685800"/>
          </a:xfrm>
        </p:spPr>
        <p:txBody>
          <a:bodyPr/>
          <a:lstStyle/>
          <a:p>
            <a:r>
              <a:rPr lang="en-US" altLang="en-US"/>
              <a:t>Let’s look at another problem</a:t>
            </a:r>
          </a:p>
        </p:txBody>
      </p:sp>
      <p:pic>
        <p:nvPicPr>
          <p:cNvPr id="111618" name="Picture 2" descr="Screen shot 2013-09-06 at 2.22.47 PM.png">
            <a:extLst>
              <a:ext uri="{FF2B5EF4-FFF2-40B4-BE49-F238E27FC236}">
                <a16:creationId xmlns:a16="http://schemas.microsoft.com/office/drawing/2014/main" id="{4440835D-F066-184F-AF0D-78D5E762E6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609601"/>
            <a:ext cx="4114800" cy="563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619" name="Rectangle 5">
            <a:extLst>
              <a:ext uri="{FF2B5EF4-FFF2-40B4-BE49-F238E27FC236}">
                <a16:creationId xmlns:a16="http://schemas.microsoft.com/office/drawing/2014/main" id="{D318E6A8-9A45-F849-9B34-B1E05F21B1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0300" y="2278063"/>
            <a:ext cx="533400" cy="5334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11620" name="Rectangle 6">
            <a:extLst>
              <a:ext uri="{FF2B5EF4-FFF2-40B4-BE49-F238E27FC236}">
                <a16:creationId xmlns:a16="http://schemas.microsoft.com/office/drawing/2014/main" id="{D1BC7FB1-9C8B-4249-A6CE-9A9A6541AC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3000" y="3268663"/>
            <a:ext cx="533400" cy="5334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11621" name="Rectangle 7">
            <a:extLst>
              <a:ext uri="{FF2B5EF4-FFF2-40B4-BE49-F238E27FC236}">
                <a16:creationId xmlns:a16="http://schemas.microsoft.com/office/drawing/2014/main" id="{E33348E2-5185-B349-B62C-22FE649E83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9825" y="4327525"/>
            <a:ext cx="533400" cy="5334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11622" name="Rectangle 8">
            <a:extLst>
              <a:ext uri="{FF2B5EF4-FFF2-40B4-BE49-F238E27FC236}">
                <a16:creationId xmlns:a16="http://schemas.microsoft.com/office/drawing/2014/main" id="{EB82282D-42E5-A949-8C8C-3F163DC014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8238" y="4852988"/>
            <a:ext cx="533400" cy="5334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11623" name="Rectangle 9">
            <a:extLst>
              <a:ext uri="{FF2B5EF4-FFF2-40B4-BE49-F238E27FC236}">
                <a16:creationId xmlns:a16="http://schemas.microsoft.com/office/drawing/2014/main" id="{4DC42BAA-7CDD-284F-BDFF-430F93E5F1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6650" y="5376863"/>
            <a:ext cx="533400" cy="5334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pic>
        <p:nvPicPr>
          <p:cNvPr id="111624" name="Picture 3" descr="Screen shot 2013-09-06 at 2.25.50 PM.png">
            <a:extLst>
              <a:ext uri="{FF2B5EF4-FFF2-40B4-BE49-F238E27FC236}">
                <a16:creationId xmlns:a16="http://schemas.microsoft.com/office/drawing/2014/main" id="{1CEC0E68-F661-8F4F-B7D1-CE9C77A5A4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7588" y="2130425"/>
            <a:ext cx="1547812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625" name="Picture 10" descr="Screen shot 2013-09-06 at 2.25.58 PM.png">
            <a:extLst>
              <a:ext uri="{FF2B5EF4-FFF2-40B4-BE49-F238E27FC236}">
                <a16:creationId xmlns:a16="http://schemas.microsoft.com/office/drawing/2014/main" id="{7BDE5195-2DE0-2044-AA7B-7C0BB2A624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3192464"/>
            <a:ext cx="1397000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626" name="Picture 11" descr="Screen shot 2013-09-06 at 2.26.03 PM.png">
            <a:extLst>
              <a:ext uri="{FF2B5EF4-FFF2-40B4-BE49-F238E27FC236}">
                <a16:creationId xmlns:a16="http://schemas.microsoft.com/office/drawing/2014/main" id="{DBC566AC-DDB1-6F43-B0F7-73C054C1E9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183063"/>
            <a:ext cx="137953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627" name="Picture 12" descr="Screen shot 2013-09-06 at 2.26.11 PM.png">
            <a:extLst>
              <a:ext uri="{FF2B5EF4-FFF2-40B4-BE49-F238E27FC236}">
                <a16:creationId xmlns:a16="http://schemas.microsoft.com/office/drawing/2014/main" id="{EDCD581F-6707-0446-A2D8-3960BDAA66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792663"/>
            <a:ext cx="12192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628" name="Picture 13" descr="Screen shot 2013-09-06 at 2.26.17 PM.png">
            <a:extLst>
              <a:ext uri="{FF2B5EF4-FFF2-40B4-BE49-F238E27FC236}">
                <a16:creationId xmlns:a16="http://schemas.microsoft.com/office/drawing/2014/main" id="{15113D8C-5E39-D843-BF04-669E0EE9D0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5538" y="5402263"/>
            <a:ext cx="1363662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1629" name="Straight Connector 2">
            <a:extLst>
              <a:ext uri="{FF2B5EF4-FFF2-40B4-BE49-F238E27FC236}">
                <a16:creationId xmlns:a16="http://schemas.microsoft.com/office/drawing/2014/main" id="{DFA4A0C0-0117-A047-8995-FEE0249D4FC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504113" y="2274888"/>
            <a:ext cx="252412" cy="0"/>
          </a:xfrm>
          <a:prstGeom prst="line">
            <a:avLst/>
          </a:prstGeom>
          <a:noFill/>
          <a:ln w="508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1630" name="Straight Connector 15">
            <a:extLst>
              <a:ext uri="{FF2B5EF4-FFF2-40B4-BE49-F238E27FC236}">
                <a16:creationId xmlns:a16="http://schemas.microsoft.com/office/drawing/2014/main" id="{F29F7600-9A23-524A-BD4B-CD1A1DD24B6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950201" y="2281238"/>
            <a:ext cx="252413" cy="0"/>
          </a:xfrm>
          <a:prstGeom prst="line">
            <a:avLst/>
          </a:prstGeom>
          <a:noFill/>
          <a:ln w="508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1631" name="Straight Connector 16">
            <a:extLst>
              <a:ext uri="{FF2B5EF4-FFF2-40B4-BE49-F238E27FC236}">
                <a16:creationId xmlns:a16="http://schemas.microsoft.com/office/drawing/2014/main" id="{DE537009-ADBA-5941-B6BA-F686AD2A3BE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543801" y="3289300"/>
            <a:ext cx="252413" cy="0"/>
          </a:xfrm>
          <a:prstGeom prst="line">
            <a:avLst/>
          </a:prstGeom>
          <a:noFill/>
          <a:ln w="508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1632" name="Straight Connector 17">
            <a:extLst>
              <a:ext uri="{FF2B5EF4-FFF2-40B4-BE49-F238E27FC236}">
                <a16:creationId xmlns:a16="http://schemas.microsoft.com/office/drawing/2014/main" id="{211E6927-208A-F746-A389-29FF96D68CE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940676" y="4278313"/>
            <a:ext cx="252413" cy="0"/>
          </a:xfrm>
          <a:prstGeom prst="line">
            <a:avLst/>
          </a:prstGeom>
          <a:noFill/>
          <a:ln w="508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1633" name="Straight Connector 19">
            <a:extLst>
              <a:ext uri="{FF2B5EF4-FFF2-40B4-BE49-F238E27FC236}">
                <a16:creationId xmlns:a16="http://schemas.microsoft.com/office/drawing/2014/main" id="{835394DF-BDAF-8A45-9047-24D7B57E8F0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767138" y="2281238"/>
            <a:ext cx="252412" cy="0"/>
          </a:xfrm>
          <a:prstGeom prst="line">
            <a:avLst/>
          </a:prstGeom>
          <a:noFill/>
          <a:ln w="508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1634" name="Straight Connector 20">
            <a:extLst>
              <a:ext uri="{FF2B5EF4-FFF2-40B4-BE49-F238E27FC236}">
                <a16:creationId xmlns:a16="http://schemas.microsoft.com/office/drawing/2014/main" id="{381287F9-4D4E-634C-A0C8-4D57D414738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395788" y="2274888"/>
            <a:ext cx="252412" cy="0"/>
          </a:xfrm>
          <a:prstGeom prst="line">
            <a:avLst/>
          </a:prstGeom>
          <a:noFill/>
          <a:ln w="508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1635" name="Straight Connector 21">
            <a:extLst>
              <a:ext uri="{FF2B5EF4-FFF2-40B4-BE49-F238E27FC236}">
                <a16:creationId xmlns:a16="http://schemas.microsoft.com/office/drawing/2014/main" id="{4774C7A3-F8E9-264E-8D25-D8EE22EBD34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744913" y="3325813"/>
            <a:ext cx="252412" cy="0"/>
          </a:xfrm>
          <a:prstGeom prst="line">
            <a:avLst/>
          </a:prstGeom>
          <a:noFill/>
          <a:ln w="508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1636" name="Straight Connector 22">
            <a:extLst>
              <a:ext uri="{FF2B5EF4-FFF2-40B4-BE49-F238E27FC236}">
                <a16:creationId xmlns:a16="http://schemas.microsoft.com/office/drawing/2014/main" id="{E2CDF3A9-48F0-AB4C-80B8-B4E983DF698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383088" y="4367213"/>
            <a:ext cx="252412" cy="0"/>
          </a:xfrm>
          <a:prstGeom prst="line">
            <a:avLst/>
          </a:prstGeom>
          <a:noFill/>
          <a:ln w="508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/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Title 1">
            <a:extLst>
              <a:ext uri="{FF2B5EF4-FFF2-40B4-BE49-F238E27FC236}">
                <a16:creationId xmlns:a16="http://schemas.microsoft.com/office/drawing/2014/main" id="{7C304EAE-CE37-9C40-A1BD-40CCD810B6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-76200"/>
            <a:ext cx="9144000" cy="685800"/>
          </a:xfrm>
        </p:spPr>
        <p:txBody>
          <a:bodyPr/>
          <a:lstStyle/>
          <a:p>
            <a:r>
              <a:rPr lang="en-US" altLang="en-US"/>
              <a:t>Let’s look at another problem</a:t>
            </a:r>
          </a:p>
        </p:txBody>
      </p:sp>
      <p:pic>
        <p:nvPicPr>
          <p:cNvPr id="112642" name="Picture 2" descr="Screen shot 2013-09-06 at 2.22.47 PM.png">
            <a:extLst>
              <a:ext uri="{FF2B5EF4-FFF2-40B4-BE49-F238E27FC236}">
                <a16:creationId xmlns:a16="http://schemas.microsoft.com/office/drawing/2014/main" id="{258687C2-5201-2F4C-90F0-85107A96BB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609601"/>
            <a:ext cx="4114800" cy="563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43" name="Rectangle 5">
            <a:extLst>
              <a:ext uri="{FF2B5EF4-FFF2-40B4-BE49-F238E27FC236}">
                <a16:creationId xmlns:a16="http://schemas.microsoft.com/office/drawing/2014/main" id="{4E0AE444-1871-D441-90CD-AC6D6C610F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0300" y="2278063"/>
            <a:ext cx="533400" cy="5334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12644" name="Rectangle 6">
            <a:extLst>
              <a:ext uri="{FF2B5EF4-FFF2-40B4-BE49-F238E27FC236}">
                <a16:creationId xmlns:a16="http://schemas.microsoft.com/office/drawing/2014/main" id="{4098BBE7-87B6-D949-8A8C-7C44500013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3000" y="3268663"/>
            <a:ext cx="533400" cy="5334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12645" name="Rectangle 7">
            <a:extLst>
              <a:ext uri="{FF2B5EF4-FFF2-40B4-BE49-F238E27FC236}">
                <a16:creationId xmlns:a16="http://schemas.microsoft.com/office/drawing/2014/main" id="{585C58B1-0AD3-914E-A0A0-79E4A3B06C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9825" y="4327525"/>
            <a:ext cx="533400" cy="5334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12646" name="Rectangle 8">
            <a:extLst>
              <a:ext uri="{FF2B5EF4-FFF2-40B4-BE49-F238E27FC236}">
                <a16:creationId xmlns:a16="http://schemas.microsoft.com/office/drawing/2014/main" id="{13D63775-29F1-D34F-9BFE-43B8D61A95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8238" y="4852988"/>
            <a:ext cx="533400" cy="5334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12647" name="Rectangle 9">
            <a:extLst>
              <a:ext uri="{FF2B5EF4-FFF2-40B4-BE49-F238E27FC236}">
                <a16:creationId xmlns:a16="http://schemas.microsoft.com/office/drawing/2014/main" id="{25B10973-E074-1E47-A54A-0687323682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6650" y="5376863"/>
            <a:ext cx="533400" cy="5334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pic>
        <p:nvPicPr>
          <p:cNvPr id="112648" name="Picture 3" descr="Screen shot 2013-09-06 at 2.25.50 PM.png">
            <a:extLst>
              <a:ext uri="{FF2B5EF4-FFF2-40B4-BE49-F238E27FC236}">
                <a16:creationId xmlns:a16="http://schemas.microsoft.com/office/drawing/2014/main" id="{B807294C-40C6-584E-927E-A2556B6DEB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7588" y="2130425"/>
            <a:ext cx="1547812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49" name="Picture 10" descr="Screen shot 2013-09-06 at 2.25.58 PM.png">
            <a:extLst>
              <a:ext uri="{FF2B5EF4-FFF2-40B4-BE49-F238E27FC236}">
                <a16:creationId xmlns:a16="http://schemas.microsoft.com/office/drawing/2014/main" id="{A6694575-7178-0B42-BB8C-3A4F597E0A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3192464"/>
            <a:ext cx="1397000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50" name="Picture 11" descr="Screen shot 2013-09-06 at 2.26.03 PM.png">
            <a:extLst>
              <a:ext uri="{FF2B5EF4-FFF2-40B4-BE49-F238E27FC236}">
                <a16:creationId xmlns:a16="http://schemas.microsoft.com/office/drawing/2014/main" id="{B08C88A2-03DB-C64E-A349-4A528EEE7D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183063"/>
            <a:ext cx="137953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51" name="Picture 12" descr="Screen shot 2013-09-06 at 2.26.11 PM.png">
            <a:extLst>
              <a:ext uri="{FF2B5EF4-FFF2-40B4-BE49-F238E27FC236}">
                <a16:creationId xmlns:a16="http://schemas.microsoft.com/office/drawing/2014/main" id="{1770BD6F-F928-C84D-86BF-3B379A4BFB9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792663"/>
            <a:ext cx="12192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52" name="Picture 13" descr="Screen shot 2013-09-06 at 2.26.17 PM.png">
            <a:extLst>
              <a:ext uri="{FF2B5EF4-FFF2-40B4-BE49-F238E27FC236}">
                <a16:creationId xmlns:a16="http://schemas.microsoft.com/office/drawing/2014/main" id="{766D5F11-E988-A64A-AC33-29D5ECECC31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5538" y="5402263"/>
            <a:ext cx="1363662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2653" name="Straight Connector 2">
            <a:extLst>
              <a:ext uri="{FF2B5EF4-FFF2-40B4-BE49-F238E27FC236}">
                <a16:creationId xmlns:a16="http://schemas.microsoft.com/office/drawing/2014/main" id="{EE5613CE-DC0B-B845-8D54-83307577559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504113" y="2274888"/>
            <a:ext cx="252412" cy="0"/>
          </a:xfrm>
          <a:prstGeom prst="line">
            <a:avLst/>
          </a:prstGeom>
          <a:noFill/>
          <a:ln w="508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654" name="Straight Connector 15">
            <a:extLst>
              <a:ext uri="{FF2B5EF4-FFF2-40B4-BE49-F238E27FC236}">
                <a16:creationId xmlns:a16="http://schemas.microsoft.com/office/drawing/2014/main" id="{1FF96CA8-5BFA-7B43-B1BA-DCF7CA60973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950201" y="2281238"/>
            <a:ext cx="252413" cy="0"/>
          </a:xfrm>
          <a:prstGeom prst="line">
            <a:avLst/>
          </a:prstGeom>
          <a:noFill/>
          <a:ln w="508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655" name="Straight Connector 16">
            <a:extLst>
              <a:ext uri="{FF2B5EF4-FFF2-40B4-BE49-F238E27FC236}">
                <a16:creationId xmlns:a16="http://schemas.microsoft.com/office/drawing/2014/main" id="{9747925F-AE22-514F-BB79-899C76DE79C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543801" y="3289300"/>
            <a:ext cx="252413" cy="0"/>
          </a:xfrm>
          <a:prstGeom prst="line">
            <a:avLst/>
          </a:prstGeom>
          <a:noFill/>
          <a:ln w="508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656" name="Straight Connector 17">
            <a:extLst>
              <a:ext uri="{FF2B5EF4-FFF2-40B4-BE49-F238E27FC236}">
                <a16:creationId xmlns:a16="http://schemas.microsoft.com/office/drawing/2014/main" id="{5C121568-E358-D64D-AFDD-E2C3B5B0835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940676" y="4278313"/>
            <a:ext cx="252413" cy="0"/>
          </a:xfrm>
          <a:prstGeom prst="line">
            <a:avLst/>
          </a:prstGeom>
          <a:noFill/>
          <a:ln w="508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657" name="Straight Connector 18">
            <a:extLst>
              <a:ext uri="{FF2B5EF4-FFF2-40B4-BE49-F238E27FC236}">
                <a16:creationId xmlns:a16="http://schemas.microsoft.com/office/drawing/2014/main" id="{747D6469-4F4A-2442-8DD3-EB88FC4DCEA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370888" y="4876800"/>
            <a:ext cx="252412" cy="0"/>
          </a:xfrm>
          <a:prstGeom prst="line">
            <a:avLst/>
          </a:prstGeom>
          <a:noFill/>
          <a:ln w="508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658" name="Straight Connector 19">
            <a:extLst>
              <a:ext uri="{FF2B5EF4-FFF2-40B4-BE49-F238E27FC236}">
                <a16:creationId xmlns:a16="http://schemas.microsoft.com/office/drawing/2014/main" id="{921F97F0-2447-CA4D-BB30-27A7F607CDA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767138" y="2281238"/>
            <a:ext cx="252412" cy="0"/>
          </a:xfrm>
          <a:prstGeom prst="line">
            <a:avLst/>
          </a:prstGeom>
          <a:noFill/>
          <a:ln w="508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659" name="Straight Connector 20">
            <a:extLst>
              <a:ext uri="{FF2B5EF4-FFF2-40B4-BE49-F238E27FC236}">
                <a16:creationId xmlns:a16="http://schemas.microsoft.com/office/drawing/2014/main" id="{51FA8ECE-06D8-C640-B45A-6C4EE15C526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395788" y="2274888"/>
            <a:ext cx="252412" cy="0"/>
          </a:xfrm>
          <a:prstGeom prst="line">
            <a:avLst/>
          </a:prstGeom>
          <a:noFill/>
          <a:ln w="508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660" name="Straight Connector 21">
            <a:extLst>
              <a:ext uri="{FF2B5EF4-FFF2-40B4-BE49-F238E27FC236}">
                <a16:creationId xmlns:a16="http://schemas.microsoft.com/office/drawing/2014/main" id="{D61EF760-51AD-D24B-BF4C-FDEFB638F26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744913" y="3325813"/>
            <a:ext cx="252412" cy="0"/>
          </a:xfrm>
          <a:prstGeom prst="line">
            <a:avLst/>
          </a:prstGeom>
          <a:noFill/>
          <a:ln w="508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661" name="Straight Connector 22">
            <a:extLst>
              <a:ext uri="{FF2B5EF4-FFF2-40B4-BE49-F238E27FC236}">
                <a16:creationId xmlns:a16="http://schemas.microsoft.com/office/drawing/2014/main" id="{09A4400A-9AFA-0944-9605-8D55F6D3CD2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383088" y="4367213"/>
            <a:ext cx="252412" cy="0"/>
          </a:xfrm>
          <a:prstGeom prst="line">
            <a:avLst/>
          </a:prstGeom>
          <a:noFill/>
          <a:ln w="508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662" name="Straight Connector 23">
            <a:extLst>
              <a:ext uri="{FF2B5EF4-FFF2-40B4-BE49-F238E27FC236}">
                <a16:creationId xmlns:a16="http://schemas.microsoft.com/office/drawing/2014/main" id="{D84E5FEA-01E6-104A-84B4-E909138058E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076826" y="4881563"/>
            <a:ext cx="252413" cy="0"/>
          </a:xfrm>
          <a:prstGeom prst="line">
            <a:avLst/>
          </a:prstGeom>
          <a:noFill/>
          <a:ln w="508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/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Title 1">
            <a:extLst>
              <a:ext uri="{FF2B5EF4-FFF2-40B4-BE49-F238E27FC236}">
                <a16:creationId xmlns:a16="http://schemas.microsoft.com/office/drawing/2014/main" id="{2D10A6D6-1996-AA45-960B-F394590FCF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-76200"/>
            <a:ext cx="9144000" cy="685800"/>
          </a:xfrm>
        </p:spPr>
        <p:txBody>
          <a:bodyPr/>
          <a:lstStyle/>
          <a:p>
            <a:r>
              <a:rPr lang="en-US" altLang="en-US"/>
              <a:t>Let’s look at another problem</a:t>
            </a:r>
          </a:p>
        </p:txBody>
      </p:sp>
      <p:pic>
        <p:nvPicPr>
          <p:cNvPr id="113666" name="Picture 2" descr="Screen shot 2013-09-06 at 2.22.47 PM.png">
            <a:extLst>
              <a:ext uri="{FF2B5EF4-FFF2-40B4-BE49-F238E27FC236}">
                <a16:creationId xmlns:a16="http://schemas.microsoft.com/office/drawing/2014/main" id="{BF2F52D5-A2CF-D74C-A06A-B053D62320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609601"/>
            <a:ext cx="4114800" cy="563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667" name="Rectangle 5">
            <a:extLst>
              <a:ext uri="{FF2B5EF4-FFF2-40B4-BE49-F238E27FC236}">
                <a16:creationId xmlns:a16="http://schemas.microsoft.com/office/drawing/2014/main" id="{5D2A6ABD-E8BE-D54F-9700-F13B203C8F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0300" y="2278063"/>
            <a:ext cx="533400" cy="5334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13668" name="Rectangle 6">
            <a:extLst>
              <a:ext uri="{FF2B5EF4-FFF2-40B4-BE49-F238E27FC236}">
                <a16:creationId xmlns:a16="http://schemas.microsoft.com/office/drawing/2014/main" id="{5711C6A2-6E5F-9E46-AF80-0BEA06764B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3000" y="3268663"/>
            <a:ext cx="533400" cy="5334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13669" name="Rectangle 7">
            <a:extLst>
              <a:ext uri="{FF2B5EF4-FFF2-40B4-BE49-F238E27FC236}">
                <a16:creationId xmlns:a16="http://schemas.microsoft.com/office/drawing/2014/main" id="{564A013B-AA61-144E-BD51-71EE55FB2A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9825" y="4327525"/>
            <a:ext cx="533400" cy="5334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13670" name="Rectangle 8">
            <a:extLst>
              <a:ext uri="{FF2B5EF4-FFF2-40B4-BE49-F238E27FC236}">
                <a16:creationId xmlns:a16="http://schemas.microsoft.com/office/drawing/2014/main" id="{84528FD4-7BEB-EF4F-A840-ED64C52A24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8238" y="4852988"/>
            <a:ext cx="533400" cy="5334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13671" name="Rectangle 9">
            <a:extLst>
              <a:ext uri="{FF2B5EF4-FFF2-40B4-BE49-F238E27FC236}">
                <a16:creationId xmlns:a16="http://schemas.microsoft.com/office/drawing/2014/main" id="{E14A0FF6-AE0F-5D43-8192-6E8744E634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6650" y="5376863"/>
            <a:ext cx="533400" cy="5334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pic>
        <p:nvPicPr>
          <p:cNvPr id="113672" name="Picture 3" descr="Screen shot 2013-09-06 at 2.25.50 PM.png">
            <a:extLst>
              <a:ext uri="{FF2B5EF4-FFF2-40B4-BE49-F238E27FC236}">
                <a16:creationId xmlns:a16="http://schemas.microsoft.com/office/drawing/2014/main" id="{8B0068C0-91E6-0847-9264-834EDC02CD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7588" y="2130425"/>
            <a:ext cx="1547812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673" name="Picture 10" descr="Screen shot 2013-09-06 at 2.25.58 PM.png">
            <a:extLst>
              <a:ext uri="{FF2B5EF4-FFF2-40B4-BE49-F238E27FC236}">
                <a16:creationId xmlns:a16="http://schemas.microsoft.com/office/drawing/2014/main" id="{5630E2B1-FBB6-9B46-A86A-1ED33CEBA3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3192464"/>
            <a:ext cx="1397000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674" name="Picture 11" descr="Screen shot 2013-09-06 at 2.26.03 PM.png">
            <a:extLst>
              <a:ext uri="{FF2B5EF4-FFF2-40B4-BE49-F238E27FC236}">
                <a16:creationId xmlns:a16="http://schemas.microsoft.com/office/drawing/2014/main" id="{1A8F612C-E04D-B648-87C3-42B06C32FE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183063"/>
            <a:ext cx="137953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675" name="Picture 12" descr="Screen shot 2013-09-06 at 2.26.11 PM.png">
            <a:extLst>
              <a:ext uri="{FF2B5EF4-FFF2-40B4-BE49-F238E27FC236}">
                <a16:creationId xmlns:a16="http://schemas.microsoft.com/office/drawing/2014/main" id="{294C99E1-D746-9A49-80EF-DF0C3FDC2F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792663"/>
            <a:ext cx="12192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676" name="Picture 13" descr="Screen shot 2013-09-06 at 2.26.17 PM.png">
            <a:extLst>
              <a:ext uri="{FF2B5EF4-FFF2-40B4-BE49-F238E27FC236}">
                <a16:creationId xmlns:a16="http://schemas.microsoft.com/office/drawing/2014/main" id="{D14F38B9-DF49-FE4A-848B-EBDB73151D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5538" y="5402263"/>
            <a:ext cx="1363662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677" name="Picture 14" descr="Screen shot 2013-09-06 at 2.28.25 PM.png">
            <a:extLst>
              <a:ext uri="{FF2B5EF4-FFF2-40B4-BE49-F238E27FC236}">
                <a16:creationId xmlns:a16="http://schemas.microsoft.com/office/drawing/2014/main" id="{D0F75073-7F32-DF45-8A8E-E6C474D8442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172201"/>
            <a:ext cx="8382000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Title 1">
            <a:extLst>
              <a:ext uri="{FF2B5EF4-FFF2-40B4-BE49-F238E27FC236}">
                <a16:creationId xmlns:a16="http://schemas.microsoft.com/office/drawing/2014/main" id="{8EE3A081-44B4-C140-A981-AD0A93A929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9144000" cy="990600"/>
          </a:xfrm>
        </p:spPr>
        <p:txBody>
          <a:bodyPr/>
          <a:lstStyle/>
          <a:p>
            <a:r>
              <a:rPr lang="en-US" altLang="en-US"/>
              <a:t>Let’s look at another problem</a:t>
            </a:r>
            <a:br>
              <a:rPr lang="en-US" altLang="en-US"/>
            </a:br>
            <a:r>
              <a:rPr lang="en-US" altLang="en-US"/>
              <a:t>(minimization)</a:t>
            </a:r>
          </a:p>
        </p:txBody>
      </p:sp>
      <p:grpSp>
        <p:nvGrpSpPr>
          <p:cNvPr id="114690" name="Group 17">
            <a:extLst>
              <a:ext uri="{FF2B5EF4-FFF2-40B4-BE49-F238E27FC236}">
                <a16:creationId xmlns:a16="http://schemas.microsoft.com/office/drawing/2014/main" id="{A7BF98F0-0564-AA40-A968-B18CA9EF05A9}"/>
              </a:ext>
            </a:extLst>
          </p:cNvPr>
          <p:cNvGrpSpPr>
            <a:grpSpLocks/>
          </p:cNvGrpSpPr>
          <p:nvPr/>
        </p:nvGrpSpPr>
        <p:grpSpPr bwMode="auto">
          <a:xfrm>
            <a:off x="1295400" y="1905000"/>
            <a:ext cx="8305800" cy="2205038"/>
            <a:chOff x="533400" y="1667940"/>
            <a:chExt cx="8305800" cy="2204611"/>
          </a:xfrm>
        </p:grpSpPr>
        <p:pic>
          <p:nvPicPr>
            <p:cNvPr id="114691" name="Picture 4" descr="Screen shot 2013-09-06 at 2.32.03 PM.png">
              <a:extLst>
                <a:ext uri="{FF2B5EF4-FFF2-40B4-BE49-F238E27FC236}">
                  <a16:creationId xmlns:a16="http://schemas.microsoft.com/office/drawing/2014/main" id="{C38CB6E6-7D89-2B48-BBF4-3FF14B32200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1667940"/>
              <a:ext cx="8305800" cy="1608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4692" name="Picture 16" descr="Screen shot 2013-09-06 at 2.33.05 PM.png">
              <a:extLst>
                <a:ext uri="{FF2B5EF4-FFF2-40B4-BE49-F238E27FC236}">
                  <a16:creationId xmlns:a16="http://schemas.microsoft.com/office/drawing/2014/main" id="{B6FD37CF-F91A-FA47-9456-D8B7C634D37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3429000"/>
              <a:ext cx="1981199" cy="443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>
            <a:extLst>
              <a:ext uri="{FF2B5EF4-FFF2-40B4-BE49-F238E27FC236}">
                <a16:creationId xmlns:a16="http://schemas.microsoft.com/office/drawing/2014/main" id="{CF0A98C2-28C7-C241-932A-925A6A65C5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Boolean Algebra</a:t>
            </a:r>
          </a:p>
        </p:txBody>
      </p:sp>
      <p:pic>
        <p:nvPicPr>
          <p:cNvPr id="14338" name="Picture 4" descr="Boole">
            <a:extLst>
              <a:ext uri="{FF2B5EF4-FFF2-40B4-BE49-F238E27FC236}">
                <a16:creationId xmlns:a16="http://schemas.microsoft.com/office/drawing/2014/main" id="{CBD8615B-F25B-D844-820A-8A5B07E13BC8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47801" y="1143001"/>
            <a:ext cx="2227263" cy="280987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339" name="Text Box 5">
            <a:extLst>
              <a:ext uri="{FF2B5EF4-FFF2-40B4-BE49-F238E27FC236}">
                <a16:creationId xmlns:a16="http://schemas.microsoft.com/office/drawing/2014/main" id="{62E286F8-CB12-8C4E-9EAE-97AF6E1CF2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3863" y="4232276"/>
            <a:ext cx="189590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0">
                <a:latin typeface="Times New Roman" panose="02020603050405020304" pitchFamily="18" charset="0"/>
              </a:rPr>
              <a:t>George Boole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0">
                <a:latin typeface="Times New Roman" panose="02020603050405020304" pitchFamily="18" charset="0"/>
              </a:rPr>
              <a:t>1815-1864</a:t>
            </a:r>
          </a:p>
        </p:txBody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3244DE94-FE62-1747-BDA2-1B8754A26D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1295400"/>
            <a:ext cx="58674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latin typeface="Times New Roman" panose="02020603050405020304" pitchFamily="18" charset="0"/>
              </a:rPr>
              <a:t>An algebraic structure consists of</a:t>
            </a:r>
          </a:p>
          <a:p>
            <a:pPr lvl="1"/>
            <a:r>
              <a:rPr lang="en-US" altLang="en-US">
                <a:latin typeface="Times New Roman" panose="02020603050405020304" pitchFamily="18" charset="0"/>
              </a:rPr>
              <a:t>a set of elements {0, 1}</a:t>
            </a:r>
          </a:p>
          <a:p>
            <a:pPr lvl="1"/>
            <a:r>
              <a:rPr lang="en-US" altLang="en-US">
                <a:latin typeface="Times New Roman" panose="02020603050405020304" pitchFamily="18" charset="0"/>
              </a:rPr>
              <a:t>binary operators {+, </a:t>
            </a:r>
            <a:r>
              <a:rPr lang="en-US" altLang="en-US">
                <a:latin typeface="Wingdings" pitchFamily="2" charset="2"/>
                <a:sym typeface="Wingdings" pitchFamily="2" charset="2"/>
              </a:rPr>
              <a:t></a:t>
            </a:r>
            <a:r>
              <a:rPr lang="en-US" altLang="en-US">
                <a:latin typeface="Times New Roman" panose="02020603050405020304" pitchFamily="18" charset="0"/>
              </a:rPr>
              <a:t>}</a:t>
            </a:r>
          </a:p>
          <a:p>
            <a:pPr lvl="1"/>
            <a:r>
              <a:rPr lang="en-US" altLang="en-US">
                <a:latin typeface="Times New Roman" panose="02020603050405020304" pitchFamily="18" charset="0"/>
              </a:rPr>
              <a:t>and a unary operator { </a:t>
            </a:r>
            <a:r>
              <a:rPr lang="ja-JP" altLang="en-US">
                <a:latin typeface="Times New Roman" panose="02020603050405020304" pitchFamily="18" charset="0"/>
              </a:rPr>
              <a:t>’</a:t>
            </a:r>
            <a:r>
              <a:rPr lang="en-US" altLang="ja-JP">
                <a:latin typeface="Times New Roman" panose="02020603050405020304" pitchFamily="18" charset="0"/>
              </a:rPr>
              <a:t> } or {      } or { ~ }</a:t>
            </a:r>
          </a:p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en-US">
                <a:latin typeface="Times New Roman" panose="02020603050405020304" pitchFamily="18" charset="0"/>
              </a:rPr>
              <a:t>Introduced by George Boole in 1854		</a:t>
            </a:r>
          </a:p>
          <a:p>
            <a:pPr eaLnBrk="1" hangingPunct="1"/>
            <a:r>
              <a:rPr lang="en-US" altLang="en-US">
                <a:latin typeface="Times New Roman" panose="02020603050405020304" pitchFamily="18" charset="0"/>
              </a:rPr>
              <a:t>An effective means of describing circuits built with switches</a:t>
            </a:r>
          </a:p>
          <a:p>
            <a:pPr eaLnBrk="1" hangingPunct="1"/>
            <a:r>
              <a:rPr lang="en-US" altLang="en-US">
                <a:latin typeface="Times New Roman" panose="02020603050405020304" pitchFamily="18" charset="0"/>
              </a:rPr>
              <a:t>A powerful tool that can be used for designing and analyzing logic circuits</a:t>
            </a:r>
          </a:p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4341" name="Line 36">
            <a:extLst>
              <a:ext uri="{FF2B5EF4-FFF2-40B4-BE49-F238E27FC236}">
                <a16:creationId xmlns:a16="http://schemas.microsoft.com/office/drawing/2014/main" id="{F841B3AF-2C23-5147-80F3-3C8B22784D1A}"/>
              </a:ext>
            </a:extLst>
          </p:cNvPr>
          <p:cNvSpPr>
            <a:spLocks noChangeAspect="1" noChangeShapeType="1"/>
          </p:cNvSpPr>
          <p:nvPr/>
        </p:nvSpPr>
        <p:spPr bwMode="auto">
          <a:xfrm flipH="1">
            <a:off x="8104188" y="2590800"/>
            <a:ext cx="201612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Title 1">
            <a:extLst>
              <a:ext uri="{FF2B5EF4-FFF2-40B4-BE49-F238E27FC236}">
                <a16:creationId xmlns:a16="http://schemas.microsoft.com/office/drawing/2014/main" id="{267D5154-45CD-FC47-9F23-5E6BA87C21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9144000" cy="990600"/>
          </a:xfrm>
        </p:spPr>
        <p:txBody>
          <a:bodyPr/>
          <a:lstStyle/>
          <a:p>
            <a:r>
              <a:rPr lang="en-US" altLang="en-US"/>
              <a:t>Let’s look at another problem</a:t>
            </a:r>
            <a:br>
              <a:rPr lang="en-US" altLang="en-US"/>
            </a:br>
            <a:r>
              <a:rPr lang="en-US" altLang="en-US"/>
              <a:t>(minimization)</a:t>
            </a:r>
          </a:p>
        </p:txBody>
      </p:sp>
      <p:grpSp>
        <p:nvGrpSpPr>
          <p:cNvPr id="115714" name="Group 17">
            <a:extLst>
              <a:ext uri="{FF2B5EF4-FFF2-40B4-BE49-F238E27FC236}">
                <a16:creationId xmlns:a16="http://schemas.microsoft.com/office/drawing/2014/main" id="{0A62C7F4-EEEF-B84D-A69B-BDF7B2901433}"/>
              </a:ext>
            </a:extLst>
          </p:cNvPr>
          <p:cNvGrpSpPr>
            <a:grpSpLocks/>
          </p:cNvGrpSpPr>
          <p:nvPr/>
        </p:nvGrpSpPr>
        <p:grpSpPr bwMode="auto">
          <a:xfrm>
            <a:off x="1295400" y="1905000"/>
            <a:ext cx="8305800" cy="2205038"/>
            <a:chOff x="533400" y="1667940"/>
            <a:chExt cx="8305800" cy="2204611"/>
          </a:xfrm>
        </p:grpSpPr>
        <p:pic>
          <p:nvPicPr>
            <p:cNvPr id="115738" name="Picture 4" descr="Screen shot 2013-09-06 at 2.32.03 PM.png">
              <a:extLst>
                <a:ext uri="{FF2B5EF4-FFF2-40B4-BE49-F238E27FC236}">
                  <a16:creationId xmlns:a16="http://schemas.microsoft.com/office/drawing/2014/main" id="{BD22FB4E-5DBE-7A4E-86C1-71EDA60635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1667940"/>
              <a:ext cx="8305800" cy="1608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5739" name="Picture 16" descr="Screen shot 2013-09-06 at 2.33.05 PM.png">
              <a:extLst>
                <a:ext uri="{FF2B5EF4-FFF2-40B4-BE49-F238E27FC236}">
                  <a16:creationId xmlns:a16="http://schemas.microsoft.com/office/drawing/2014/main" id="{DB13195D-9348-974C-A809-E503AFC604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3429000"/>
              <a:ext cx="1981199" cy="443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5715" name="Group 5">
            <a:extLst>
              <a:ext uri="{FF2B5EF4-FFF2-40B4-BE49-F238E27FC236}">
                <a16:creationId xmlns:a16="http://schemas.microsoft.com/office/drawing/2014/main" id="{E8EA4EBC-4BFA-394B-A803-EF803E84E0AF}"/>
              </a:ext>
            </a:extLst>
          </p:cNvPr>
          <p:cNvGrpSpPr>
            <a:grpSpLocks/>
          </p:cNvGrpSpPr>
          <p:nvPr/>
        </p:nvGrpSpPr>
        <p:grpSpPr bwMode="auto">
          <a:xfrm>
            <a:off x="3733801" y="4800600"/>
            <a:ext cx="3834511" cy="1265190"/>
            <a:chOff x="2819400" y="4800600"/>
            <a:chExt cx="3834511" cy="1265190"/>
          </a:xfrm>
        </p:grpSpPr>
        <p:sp>
          <p:nvSpPr>
            <p:cNvPr id="115716" name="Line 10">
              <a:extLst>
                <a:ext uri="{FF2B5EF4-FFF2-40B4-BE49-F238E27FC236}">
                  <a16:creationId xmlns:a16="http://schemas.microsoft.com/office/drawing/2014/main" id="{43EA81EF-BBA9-4048-B6FB-CBA1D76C3F7C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4816475" y="5578597"/>
              <a:ext cx="342900" cy="15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717" name="Line 11">
              <a:extLst>
                <a:ext uri="{FF2B5EF4-FFF2-40B4-BE49-F238E27FC236}">
                  <a16:creationId xmlns:a16="http://schemas.microsoft.com/office/drawing/2014/main" id="{14413F00-27A7-ED46-9AA7-91214A7FE232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3124200" y="5923140"/>
              <a:ext cx="2035175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718" name="Line 12">
              <a:extLst>
                <a:ext uri="{FF2B5EF4-FFF2-40B4-BE49-F238E27FC236}">
                  <a16:creationId xmlns:a16="http://schemas.microsoft.com/office/drawing/2014/main" id="{979539E9-DF8C-AA4F-BE08-05CA3AC27BCF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5842000" y="5751662"/>
              <a:ext cx="558800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719" name="Freeform 15">
              <a:extLst>
                <a:ext uri="{FF2B5EF4-FFF2-40B4-BE49-F238E27FC236}">
                  <a16:creationId xmlns:a16="http://schemas.microsoft.com/office/drawing/2014/main" id="{841C0A16-2FD0-1D47-B5EB-F8A116B5768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127625" y="5453166"/>
              <a:ext cx="730250" cy="292146"/>
            </a:xfrm>
            <a:custGeom>
              <a:avLst/>
              <a:gdLst>
                <a:gd name="T0" fmla="*/ 0 w 597"/>
                <a:gd name="T1" fmla="*/ 0 h 238"/>
                <a:gd name="T2" fmla="*/ 2147483646 w 597"/>
                <a:gd name="T3" fmla="*/ 2147483646 h 238"/>
                <a:gd name="T4" fmla="*/ 2147483646 w 597"/>
                <a:gd name="T5" fmla="*/ 2147483646 h 238"/>
                <a:gd name="T6" fmla="*/ 2147483646 w 597"/>
                <a:gd name="T7" fmla="*/ 2147483646 h 238"/>
                <a:gd name="T8" fmla="*/ 2147483646 w 597"/>
                <a:gd name="T9" fmla="*/ 2147483646 h 238"/>
                <a:gd name="T10" fmla="*/ 2147483646 w 597"/>
                <a:gd name="T11" fmla="*/ 2147483646 h 238"/>
                <a:gd name="T12" fmla="*/ 2147483646 w 597"/>
                <a:gd name="T13" fmla="*/ 2147483646 h 238"/>
                <a:gd name="T14" fmla="*/ 2147483646 w 597"/>
                <a:gd name="T15" fmla="*/ 2147483646 h 238"/>
                <a:gd name="T16" fmla="*/ 2147483646 w 597"/>
                <a:gd name="T17" fmla="*/ 2147483646 h 238"/>
                <a:gd name="T18" fmla="*/ 2147483646 w 597"/>
                <a:gd name="T19" fmla="*/ 2147483646 h 238"/>
                <a:gd name="T20" fmla="*/ 2147483646 w 597"/>
                <a:gd name="T21" fmla="*/ 2147483646 h 238"/>
                <a:gd name="T22" fmla="*/ 2147483646 w 597"/>
                <a:gd name="T23" fmla="*/ 2147483646 h 238"/>
                <a:gd name="T24" fmla="*/ 2147483646 w 597"/>
                <a:gd name="T25" fmla="*/ 2147483646 h 238"/>
                <a:gd name="T26" fmla="*/ 2147483646 w 597"/>
                <a:gd name="T27" fmla="*/ 2147483646 h 23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97" h="238">
                  <a:moveTo>
                    <a:pt x="0" y="0"/>
                  </a:moveTo>
                  <a:cubicBezTo>
                    <a:pt x="251" y="0"/>
                    <a:pt x="251" y="0"/>
                    <a:pt x="269" y="2"/>
                  </a:cubicBezTo>
                  <a:cubicBezTo>
                    <a:pt x="287" y="3"/>
                    <a:pt x="287" y="3"/>
                    <a:pt x="305" y="5"/>
                  </a:cubicBezTo>
                  <a:cubicBezTo>
                    <a:pt x="322" y="8"/>
                    <a:pt x="322" y="8"/>
                    <a:pt x="342" y="14"/>
                  </a:cubicBezTo>
                  <a:cubicBezTo>
                    <a:pt x="362" y="20"/>
                    <a:pt x="362" y="20"/>
                    <a:pt x="380" y="29"/>
                  </a:cubicBezTo>
                  <a:cubicBezTo>
                    <a:pt x="397" y="38"/>
                    <a:pt x="397" y="38"/>
                    <a:pt x="413" y="47"/>
                  </a:cubicBezTo>
                  <a:cubicBezTo>
                    <a:pt x="429" y="55"/>
                    <a:pt x="429" y="55"/>
                    <a:pt x="441" y="64"/>
                  </a:cubicBezTo>
                  <a:cubicBezTo>
                    <a:pt x="454" y="72"/>
                    <a:pt x="454" y="72"/>
                    <a:pt x="462" y="79"/>
                  </a:cubicBezTo>
                  <a:cubicBezTo>
                    <a:pt x="471" y="85"/>
                    <a:pt x="471" y="85"/>
                    <a:pt x="481" y="92"/>
                  </a:cubicBezTo>
                  <a:cubicBezTo>
                    <a:pt x="491" y="99"/>
                    <a:pt x="491" y="99"/>
                    <a:pt x="502" y="110"/>
                  </a:cubicBezTo>
                  <a:cubicBezTo>
                    <a:pt x="512" y="122"/>
                    <a:pt x="512" y="122"/>
                    <a:pt x="525" y="137"/>
                  </a:cubicBezTo>
                  <a:cubicBezTo>
                    <a:pt x="537" y="152"/>
                    <a:pt x="537" y="152"/>
                    <a:pt x="550" y="169"/>
                  </a:cubicBezTo>
                  <a:cubicBezTo>
                    <a:pt x="562" y="187"/>
                    <a:pt x="562" y="187"/>
                    <a:pt x="575" y="205"/>
                  </a:cubicBezTo>
                  <a:cubicBezTo>
                    <a:pt x="589" y="223"/>
                    <a:pt x="589" y="223"/>
                    <a:pt x="597" y="238"/>
                  </a:cubicBezTo>
                </a:path>
              </a:pathLst>
            </a:custGeom>
            <a:noFill/>
            <a:ln w="22225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720" name="Freeform 18">
              <a:extLst>
                <a:ext uri="{FF2B5EF4-FFF2-40B4-BE49-F238E27FC236}">
                  <a16:creationId xmlns:a16="http://schemas.microsoft.com/office/drawing/2014/main" id="{7B20CDBB-2B97-094E-82C5-2A168184885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127625" y="5746899"/>
              <a:ext cx="730250" cy="292146"/>
            </a:xfrm>
            <a:custGeom>
              <a:avLst/>
              <a:gdLst>
                <a:gd name="T0" fmla="*/ 0 w 597"/>
                <a:gd name="T1" fmla="*/ 2147483646 h 238"/>
                <a:gd name="T2" fmla="*/ 2147483646 w 597"/>
                <a:gd name="T3" fmla="*/ 2147483646 h 238"/>
                <a:gd name="T4" fmla="*/ 2147483646 w 597"/>
                <a:gd name="T5" fmla="*/ 2147483646 h 238"/>
                <a:gd name="T6" fmla="*/ 2147483646 w 597"/>
                <a:gd name="T7" fmla="*/ 2147483646 h 238"/>
                <a:gd name="T8" fmla="*/ 2147483646 w 597"/>
                <a:gd name="T9" fmla="*/ 2147483646 h 238"/>
                <a:gd name="T10" fmla="*/ 2147483646 w 597"/>
                <a:gd name="T11" fmla="*/ 2147483646 h 238"/>
                <a:gd name="T12" fmla="*/ 2147483646 w 597"/>
                <a:gd name="T13" fmla="*/ 2147483646 h 238"/>
                <a:gd name="T14" fmla="*/ 2147483646 w 597"/>
                <a:gd name="T15" fmla="*/ 2147483646 h 238"/>
                <a:gd name="T16" fmla="*/ 2147483646 w 597"/>
                <a:gd name="T17" fmla="*/ 2147483646 h 238"/>
                <a:gd name="T18" fmla="*/ 2147483646 w 597"/>
                <a:gd name="T19" fmla="*/ 2147483646 h 238"/>
                <a:gd name="T20" fmla="*/ 2147483646 w 597"/>
                <a:gd name="T21" fmla="*/ 2147483646 h 238"/>
                <a:gd name="T22" fmla="*/ 2147483646 w 597"/>
                <a:gd name="T23" fmla="*/ 2147483646 h 238"/>
                <a:gd name="T24" fmla="*/ 2147483646 w 597"/>
                <a:gd name="T25" fmla="*/ 2147483646 h 238"/>
                <a:gd name="T26" fmla="*/ 2147483646 w 597"/>
                <a:gd name="T27" fmla="*/ 0 h 23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97" h="238">
                  <a:moveTo>
                    <a:pt x="0" y="238"/>
                  </a:moveTo>
                  <a:cubicBezTo>
                    <a:pt x="251" y="238"/>
                    <a:pt x="251" y="238"/>
                    <a:pt x="269" y="236"/>
                  </a:cubicBezTo>
                  <a:cubicBezTo>
                    <a:pt x="287" y="235"/>
                    <a:pt x="287" y="235"/>
                    <a:pt x="305" y="233"/>
                  </a:cubicBezTo>
                  <a:cubicBezTo>
                    <a:pt x="322" y="230"/>
                    <a:pt x="322" y="230"/>
                    <a:pt x="342" y="224"/>
                  </a:cubicBezTo>
                  <a:cubicBezTo>
                    <a:pt x="362" y="218"/>
                    <a:pt x="362" y="218"/>
                    <a:pt x="380" y="209"/>
                  </a:cubicBezTo>
                  <a:cubicBezTo>
                    <a:pt x="397" y="200"/>
                    <a:pt x="397" y="200"/>
                    <a:pt x="413" y="191"/>
                  </a:cubicBezTo>
                  <a:cubicBezTo>
                    <a:pt x="429" y="183"/>
                    <a:pt x="429" y="183"/>
                    <a:pt x="441" y="175"/>
                  </a:cubicBezTo>
                  <a:cubicBezTo>
                    <a:pt x="454" y="166"/>
                    <a:pt x="454" y="166"/>
                    <a:pt x="462" y="160"/>
                  </a:cubicBezTo>
                  <a:cubicBezTo>
                    <a:pt x="471" y="153"/>
                    <a:pt x="471" y="153"/>
                    <a:pt x="481" y="146"/>
                  </a:cubicBezTo>
                  <a:cubicBezTo>
                    <a:pt x="491" y="139"/>
                    <a:pt x="491" y="139"/>
                    <a:pt x="502" y="128"/>
                  </a:cubicBezTo>
                  <a:cubicBezTo>
                    <a:pt x="512" y="116"/>
                    <a:pt x="512" y="116"/>
                    <a:pt x="525" y="101"/>
                  </a:cubicBezTo>
                  <a:cubicBezTo>
                    <a:pt x="537" y="86"/>
                    <a:pt x="537" y="86"/>
                    <a:pt x="550" y="69"/>
                  </a:cubicBezTo>
                  <a:cubicBezTo>
                    <a:pt x="562" y="51"/>
                    <a:pt x="562" y="51"/>
                    <a:pt x="575" y="33"/>
                  </a:cubicBezTo>
                  <a:cubicBezTo>
                    <a:pt x="589" y="15"/>
                    <a:pt x="589" y="15"/>
                    <a:pt x="597" y="0"/>
                  </a:cubicBezTo>
                </a:path>
              </a:pathLst>
            </a:custGeom>
            <a:noFill/>
            <a:ln w="22225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721" name="Freeform 19">
              <a:extLst>
                <a:ext uri="{FF2B5EF4-FFF2-40B4-BE49-F238E27FC236}">
                  <a16:creationId xmlns:a16="http://schemas.microsoft.com/office/drawing/2014/main" id="{1BE82B60-F7BA-3348-82EE-5256E362B1C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121275" y="5453166"/>
              <a:ext cx="84137" cy="293733"/>
            </a:xfrm>
            <a:custGeom>
              <a:avLst/>
              <a:gdLst>
                <a:gd name="T0" fmla="*/ 0 w 71"/>
                <a:gd name="T1" fmla="*/ 0 h 239"/>
                <a:gd name="T2" fmla="*/ 2147483646 w 71"/>
                <a:gd name="T3" fmla="*/ 2147483646 h 239"/>
                <a:gd name="T4" fmla="*/ 2147483646 w 71"/>
                <a:gd name="T5" fmla="*/ 2147483646 h 239"/>
                <a:gd name="T6" fmla="*/ 2147483646 w 71"/>
                <a:gd name="T7" fmla="*/ 2147483646 h 239"/>
                <a:gd name="T8" fmla="*/ 2147483646 w 71"/>
                <a:gd name="T9" fmla="*/ 2147483646 h 239"/>
                <a:gd name="T10" fmla="*/ 2147483646 w 71"/>
                <a:gd name="T11" fmla="*/ 2147483646 h 239"/>
                <a:gd name="T12" fmla="*/ 2147483646 w 71"/>
                <a:gd name="T13" fmla="*/ 2147483646 h 239"/>
                <a:gd name="T14" fmla="*/ 2147483646 w 71"/>
                <a:gd name="T15" fmla="*/ 2147483646 h 23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1" h="239">
                  <a:moveTo>
                    <a:pt x="0" y="0"/>
                  </a:moveTo>
                  <a:cubicBezTo>
                    <a:pt x="16" y="29"/>
                    <a:pt x="16" y="29"/>
                    <a:pt x="22" y="44"/>
                  </a:cubicBezTo>
                  <a:cubicBezTo>
                    <a:pt x="28" y="59"/>
                    <a:pt x="28" y="59"/>
                    <a:pt x="35" y="77"/>
                  </a:cubicBezTo>
                  <a:cubicBezTo>
                    <a:pt x="42" y="95"/>
                    <a:pt x="42" y="95"/>
                    <a:pt x="48" y="114"/>
                  </a:cubicBezTo>
                  <a:cubicBezTo>
                    <a:pt x="53" y="132"/>
                    <a:pt x="53" y="132"/>
                    <a:pt x="59" y="150"/>
                  </a:cubicBezTo>
                  <a:cubicBezTo>
                    <a:pt x="65" y="168"/>
                    <a:pt x="65" y="168"/>
                    <a:pt x="66" y="184"/>
                  </a:cubicBezTo>
                  <a:cubicBezTo>
                    <a:pt x="67" y="199"/>
                    <a:pt x="67" y="199"/>
                    <a:pt x="69" y="209"/>
                  </a:cubicBezTo>
                  <a:cubicBezTo>
                    <a:pt x="71" y="218"/>
                    <a:pt x="71" y="218"/>
                    <a:pt x="70" y="239"/>
                  </a:cubicBezTo>
                </a:path>
              </a:pathLst>
            </a:custGeom>
            <a:noFill/>
            <a:ln w="22225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722" name="Freeform 20">
              <a:extLst>
                <a:ext uri="{FF2B5EF4-FFF2-40B4-BE49-F238E27FC236}">
                  <a16:creationId xmlns:a16="http://schemas.microsoft.com/office/drawing/2014/main" id="{DCF1599B-8540-744D-B706-DD610E0EFFC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121275" y="5745312"/>
              <a:ext cx="84137" cy="293733"/>
            </a:xfrm>
            <a:custGeom>
              <a:avLst/>
              <a:gdLst>
                <a:gd name="T0" fmla="*/ 0 w 71"/>
                <a:gd name="T1" fmla="*/ 2147483646 h 239"/>
                <a:gd name="T2" fmla="*/ 2147483646 w 71"/>
                <a:gd name="T3" fmla="*/ 2147483646 h 239"/>
                <a:gd name="T4" fmla="*/ 2147483646 w 71"/>
                <a:gd name="T5" fmla="*/ 2147483646 h 239"/>
                <a:gd name="T6" fmla="*/ 2147483646 w 71"/>
                <a:gd name="T7" fmla="*/ 2147483646 h 239"/>
                <a:gd name="T8" fmla="*/ 2147483646 w 71"/>
                <a:gd name="T9" fmla="*/ 2147483646 h 239"/>
                <a:gd name="T10" fmla="*/ 2147483646 w 71"/>
                <a:gd name="T11" fmla="*/ 2147483646 h 239"/>
                <a:gd name="T12" fmla="*/ 2147483646 w 71"/>
                <a:gd name="T13" fmla="*/ 2147483646 h 239"/>
                <a:gd name="T14" fmla="*/ 2147483646 w 71"/>
                <a:gd name="T15" fmla="*/ 0 h 23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1" h="239">
                  <a:moveTo>
                    <a:pt x="0" y="239"/>
                  </a:moveTo>
                  <a:cubicBezTo>
                    <a:pt x="16" y="210"/>
                    <a:pt x="16" y="210"/>
                    <a:pt x="22" y="195"/>
                  </a:cubicBezTo>
                  <a:cubicBezTo>
                    <a:pt x="28" y="180"/>
                    <a:pt x="28" y="180"/>
                    <a:pt x="35" y="162"/>
                  </a:cubicBezTo>
                  <a:cubicBezTo>
                    <a:pt x="42" y="144"/>
                    <a:pt x="42" y="144"/>
                    <a:pt x="48" y="126"/>
                  </a:cubicBezTo>
                  <a:cubicBezTo>
                    <a:pt x="53" y="107"/>
                    <a:pt x="53" y="107"/>
                    <a:pt x="59" y="89"/>
                  </a:cubicBezTo>
                  <a:cubicBezTo>
                    <a:pt x="65" y="71"/>
                    <a:pt x="65" y="71"/>
                    <a:pt x="66" y="56"/>
                  </a:cubicBezTo>
                  <a:cubicBezTo>
                    <a:pt x="67" y="40"/>
                    <a:pt x="67" y="40"/>
                    <a:pt x="69" y="31"/>
                  </a:cubicBezTo>
                  <a:cubicBezTo>
                    <a:pt x="71" y="21"/>
                    <a:pt x="71" y="21"/>
                    <a:pt x="70" y="0"/>
                  </a:cubicBezTo>
                </a:path>
              </a:pathLst>
            </a:custGeom>
            <a:noFill/>
            <a:ln w="22225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723" name="Freeform 24">
              <a:extLst>
                <a:ext uri="{FF2B5EF4-FFF2-40B4-BE49-F238E27FC236}">
                  <a16:creationId xmlns:a16="http://schemas.microsoft.com/office/drawing/2014/main" id="{F0FF666B-A77C-CB42-8396-82952A6002C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546600" y="5234056"/>
              <a:ext cx="269875" cy="344541"/>
            </a:xfrm>
            <a:custGeom>
              <a:avLst/>
              <a:gdLst>
                <a:gd name="T0" fmla="*/ 2147483646 w 127"/>
                <a:gd name="T1" fmla="*/ 2147483646 h 163"/>
                <a:gd name="T2" fmla="*/ 2147483646 w 127"/>
                <a:gd name="T3" fmla="*/ 2147483646 h 163"/>
                <a:gd name="T4" fmla="*/ 2147483646 w 127"/>
                <a:gd name="T5" fmla="*/ 0 h 163"/>
                <a:gd name="T6" fmla="*/ 0 w 127"/>
                <a:gd name="T7" fmla="*/ 0 h 16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7" h="163">
                  <a:moveTo>
                    <a:pt x="127" y="163"/>
                  </a:moveTo>
                  <a:lnTo>
                    <a:pt x="81" y="163"/>
                  </a:lnTo>
                  <a:lnTo>
                    <a:pt x="81" y="0"/>
                  </a:lnTo>
                  <a:lnTo>
                    <a:pt x="0" y="0"/>
                  </a:lnTo>
                </a:path>
              </a:pathLst>
            </a:custGeom>
            <a:noFill/>
            <a:ln w="22225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724" name="Rectangle 28">
              <a:extLst>
                <a:ext uri="{FF2B5EF4-FFF2-40B4-BE49-F238E27FC236}">
                  <a16:creationId xmlns:a16="http://schemas.microsoft.com/office/drawing/2014/main" id="{DBB8C369-3FA6-6447-978D-2FE1C8867B2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581775" y="5635756"/>
              <a:ext cx="72136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 b="0" i="1">
                  <a:solidFill>
                    <a:srgbClr val="000000"/>
                  </a:solidFill>
                  <a:latin typeface="Times-Roman" pitchFamily="2" charset="0"/>
                </a:rPr>
                <a:t>f</a:t>
              </a:r>
              <a:endParaRPr lang="en-US" altLang="en-US" sz="3200" b="0">
                <a:latin typeface="Times" pitchFamily="2" charset="0"/>
              </a:endParaRPr>
            </a:p>
          </p:txBody>
        </p:sp>
        <p:sp>
          <p:nvSpPr>
            <p:cNvPr id="115725" name="Rectangle 41">
              <a:extLst>
                <a:ext uri="{FF2B5EF4-FFF2-40B4-BE49-F238E27FC236}">
                  <a16:creationId xmlns:a16="http://schemas.microsoft.com/office/drawing/2014/main" id="{A850EE38-D27A-6745-A051-A6CEA90B564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828138" y="5758013"/>
              <a:ext cx="18434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b="0" i="1">
                  <a:solidFill>
                    <a:srgbClr val="000000"/>
                  </a:solidFill>
                  <a:latin typeface="Times-Roman" pitchFamily="2" charset="0"/>
                </a:rPr>
                <a:t>s</a:t>
              </a:r>
              <a:r>
                <a:rPr lang="en-US" altLang="en-US" sz="2000" b="0" i="1" baseline="-25000">
                  <a:solidFill>
                    <a:srgbClr val="000000"/>
                  </a:solidFill>
                  <a:latin typeface="Times-Roman" pitchFamily="2" charset="0"/>
                </a:rPr>
                <a:t>3</a:t>
              </a:r>
              <a:endParaRPr lang="en-US" altLang="en-US" sz="4000" b="0" baseline="-25000">
                <a:latin typeface="Times" pitchFamily="2" charset="0"/>
              </a:endParaRPr>
            </a:p>
          </p:txBody>
        </p:sp>
        <p:sp>
          <p:nvSpPr>
            <p:cNvPr id="115726" name="Line 77">
              <a:extLst>
                <a:ext uri="{FF2B5EF4-FFF2-40B4-BE49-F238E27FC236}">
                  <a16:creationId xmlns:a16="http://schemas.microsoft.com/office/drawing/2014/main" id="{B3E4FBB2-96FA-DB4B-AC2B-6FAC45CC9A6F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4356100" y="5234056"/>
              <a:ext cx="190500" cy="1587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727" name="Freeform 44">
              <a:extLst>
                <a:ext uri="{FF2B5EF4-FFF2-40B4-BE49-F238E27FC236}">
                  <a16:creationId xmlns:a16="http://schemas.microsoft.com/office/drawing/2014/main" id="{CFDCCDC4-3568-CD48-8375-02F4DCF1497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324225" y="5407120"/>
              <a:ext cx="368300" cy="1588"/>
            </a:xfrm>
            <a:custGeom>
              <a:avLst/>
              <a:gdLst>
                <a:gd name="T0" fmla="*/ 2147483646 w 174"/>
                <a:gd name="T1" fmla="*/ 0 h 1588"/>
                <a:gd name="T2" fmla="*/ 0 w 174"/>
                <a:gd name="T3" fmla="*/ 0 h 1588"/>
                <a:gd name="T4" fmla="*/ 2147483646 w 174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4" h="1588">
                  <a:moveTo>
                    <a:pt x="174" y="0"/>
                  </a:moveTo>
                  <a:lnTo>
                    <a:pt x="0" y="0"/>
                  </a:lnTo>
                  <a:lnTo>
                    <a:pt x="174" y="0"/>
                  </a:lnTo>
                  <a:close/>
                </a:path>
              </a:pathLst>
            </a:custGeom>
            <a:solidFill>
              <a:srgbClr val="FFFFFF"/>
            </a:solidFill>
            <a:ln w="2222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728" name="Line 79">
              <a:extLst>
                <a:ext uri="{FF2B5EF4-FFF2-40B4-BE49-F238E27FC236}">
                  <a16:creationId xmlns:a16="http://schemas.microsoft.com/office/drawing/2014/main" id="{8A67C37F-9BE4-BE4D-AC38-971E60014DEE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3124200" y="5407120"/>
              <a:ext cx="568325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729" name="Freeform 46">
              <a:extLst>
                <a:ext uri="{FF2B5EF4-FFF2-40B4-BE49-F238E27FC236}">
                  <a16:creationId xmlns:a16="http://schemas.microsoft.com/office/drawing/2014/main" id="{3B9889FE-34D3-2048-99AE-EEF674BD2EA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135021" y="5062210"/>
              <a:ext cx="539228" cy="2324"/>
            </a:xfrm>
            <a:custGeom>
              <a:avLst/>
              <a:gdLst>
                <a:gd name="T0" fmla="*/ 2147483646 w 174"/>
                <a:gd name="T1" fmla="*/ 0 h 1587"/>
                <a:gd name="T2" fmla="*/ 0 w 174"/>
                <a:gd name="T3" fmla="*/ 0 h 1587"/>
                <a:gd name="T4" fmla="*/ 2147483646 w 174"/>
                <a:gd name="T5" fmla="*/ 0 h 158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4" h="1587">
                  <a:moveTo>
                    <a:pt x="174" y="0"/>
                  </a:moveTo>
                  <a:lnTo>
                    <a:pt x="0" y="0"/>
                  </a:lnTo>
                  <a:lnTo>
                    <a:pt x="174" y="0"/>
                  </a:lnTo>
                  <a:close/>
                </a:path>
              </a:pathLst>
            </a:custGeom>
            <a:solidFill>
              <a:srgbClr val="FFFFFF"/>
            </a:solidFill>
            <a:ln w="2222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730" name="Rectangle 59">
              <a:extLst>
                <a:ext uri="{FF2B5EF4-FFF2-40B4-BE49-F238E27FC236}">
                  <a16:creationId xmlns:a16="http://schemas.microsoft.com/office/drawing/2014/main" id="{D6A6C2FB-2454-AE43-BC38-CD5213598EC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819400" y="5181660"/>
              <a:ext cx="18434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b="0" i="1">
                  <a:solidFill>
                    <a:srgbClr val="000000"/>
                  </a:solidFill>
                  <a:latin typeface="Times-Roman" pitchFamily="2" charset="0"/>
                </a:rPr>
                <a:t>s</a:t>
              </a:r>
              <a:r>
                <a:rPr lang="en-US" altLang="en-US" sz="2000" b="0" i="1" baseline="-25000">
                  <a:solidFill>
                    <a:srgbClr val="000000"/>
                  </a:solidFill>
                  <a:latin typeface="Times-Roman" pitchFamily="2" charset="0"/>
                </a:rPr>
                <a:t>2</a:t>
              </a:r>
              <a:endParaRPr lang="en-US" altLang="en-US" sz="4000" b="0" baseline="-25000">
                <a:latin typeface="Times" pitchFamily="2" charset="0"/>
              </a:endParaRPr>
            </a:p>
          </p:txBody>
        </p:sp>
        <p:sp>
          <p:nvSpPr>
            <p:cNvPr id="115731" name="Rectangle 60">
              <a:extLst>
                <a:ext uri="{FF2B5EF4-FFF2-40B4-BE49-F238E27FC236}">
                  <a16:creationId xmlns:a16="http://schemas.microsoft.com/office/drawing/2014/main" id="{34996D1D-86B7-1C4D-B446-E7B46A57372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828138" y="4800600"/>
              <a:ext cx="18434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b="0" i="1">
                  <a:solidFill>
                    <a:srgbClr val="000000"/>
                  </a:solidFill>
                  <a:latin typeface="Times-Roman" pitchFamily="2" charset="0"/>
                </a:rPr>
                <a:t>s</a:t>
              </a:r>
              <a:r>
                <a:rPr lang="en-US" altLang="en-US" sz="2000" b="0" i="1" baseline="-25000">
                  <a:solidFill>
                    <a:srgbClr val="000000"/>
                  </a:solidFill>
                  <a:latin typeface="Times-Roman" pitchFamily="2" charset="0"/>
                </a:rPr>
                <a:t>1</a:t>
              </a:r>
              <a:endParaRPr lang="en-US" altLang="en-US" sz="4000" b="0" baseline="-25000">
                <a:latin typeface="Times" pitchFamily="2" charset="0"/>
              </a:endParaRPr>
            </a:p>
          </p:txBody>
        </p:sp>
        <p:grpSp>
          <p:nvGrpSpPr>
            <p:cNvPr id="115732" name="Group 2">
              <a:extLst>
                <a:ext uri="{FF2B5EF4-FFF2-40B4-BE49-F238E27FC236}">
                  <a16:creationId xmlns:a16="http://schemas.microsoft.com/office/drawing/2014/main" id="{A62DBB75-C93D-164D-8478-E75ACADC0DA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87762" y="4948261"/>
              <a:ext cx="668338" cy="562063"/>
              <a:chOff x="3435" y="821"/>
              <a:chExt cx="421" cy="354"/>
            </a:xfrm>
          </p:grpSpPr>
          <p:sp>
            <p:nvSpPr>
              <p:cNvPr id="115733" name="Line 4">
                <a:extLst>
                  <a:ext uri="{FF2B5EF4-FFF2-40B4-BE49-F238E27FC236}">
                    <a16:creationId xmlns:a16="http://schemas.microsoft.com/office/drawing/2014/main" id="{5232167D-8E67-E842-9601-5D438A0A61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6" y="823"/>
                <a:ext cx="0" cy="352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734" name="Line 3">
                <a:extLst>
                  <a:ext uri="{FF2B5EF4-FFF2-40B4-BE49-F238E27FC236}">
                    <a16:creationId xmlns:a16="http://schemas.microsoft.com/office/drawing/2014/main" id="{F3580FC8-6431-4C45-811A-97867B6E5E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35" y="821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735" name="Arc 5">
                <a:extLst>
                  <a:ext uri="{FF2B5EF4-FFF2-40B4-BE49-F238E27FC236}">
                    <a16:creationId xmlns:a16="http://schemas.microsoft.com/office/drawing/2014/main" id="{140C365F-08DB-B146-8ED1-019C91C96F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9" y="821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736" name="Arc 6">
                <a:extLst>
                  <a:ext uri="{FF2B5EF4-FFF2-40B4-BE49-F238E27FC236}">
                    <a16:creationId xmlns:a16="http://schemas.microsoft.com/office/drawing/2014/main" id="{EEEC99C3-B156-7949-97FD-533C64C82AA0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3679" y="997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737" name="Line 7">
                <a:extLst>
                  <a:ext uri="{FF2B5EF4-FFF2-40B4-BE49-F238E27FC236}">
                    <a16:creationId xmlns:a16="http://schemas.microsoft.com/office/drawing/2014/main" id="{445FEAA1-3C57-E64D-AF7C-A5E1ED21A5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5" y="1173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ransition/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Title 1">
            <a:extLst>
              <a:ext uri="{FF2B5EF4-FFF2-40B4-BE49-F238E27FC236}">
                <a16:creationId xmlns:a16="http://schemas.microsoft.com/office/drawing/2014/main" id="{8958D2CB-A231-3846-B871-5E362177EE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2514600"/>
            <a:ext cx="9144000" cy="1219200"/>
          </a:xfrm>
        </p:spPr>
        <p:txBody>
          <a:bodyPr/>
          <a:lstStyle/>
          <a:p>
            <a:r>
              <a:rPr lang="en-US" altLang="en-US"/>
              <a:t>Maxterms</a:t>
            </a:r>
            <a:br>
              <a:rPr lang="en-US" altLang="en-US"/>
            </a:br>
            <a:r>
              <a:rPr lang="en-US" altLang="en-US"/>
              <a:t>(an alternative set of basis functions)</a:t>
            </a:r>
          </a:p>
        </p:txBody>
      </p:sp>
    </p:spTree>
  </p:cSld>
  <p:clrMapOvr>
    <a:masterClrMapping/>
  </p:clrMapOvr>
  <p:transition/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Title 1">
            <a:extLst>
              <a:ext uri="{FF2B5EF4-FFF2-40B4-BE49-F238E27FC236}">
                <a16:creationId xmlns:a16="http://schemas.microsoft.com/office/drawing/2014/main" id="{C15F76A9-47C1-3240-A9DF-3825E631CF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The Four Maxterms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D607857-48D7-DC49-9B9D-0C65127BDFAB}"/>
              </a:ext>
            </a:extLst>
          </p:cNvPr>
          <p:cNvGraphicFramePr>
            <a:graphicFrameLocks noGrp="1"/>
          </p:cNvGraphicFramePr>
          <p:nvPr/>
        </p:nvGraphicFramePr>
        <p:xfrm>
          <a:off x="1325564" y="1905001"/>
          <a:ext cx="1570038" cy="23352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95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28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76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6604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x</a:t>
                      </a:r>
                      <a:endParaRPr lang="en-US" sz="2000" b="1" baseline="-25000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y</a:t>
                      </a:r>
                      <a:endParaRPr lang="en-US" sz="2000" b="1" baseline="-25000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M</a:t>
                      </a:r>
                      <a:r>
                        <a:rPr lang="en-US" sz="2000" b="1" baseline="-25000" dirty="0"/>
                        <a:t>0</a:t>
                      </a:r>
                      <a:endParaRPr lang="en-US" sz="2000" b="1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152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152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152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152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12C27A5-D36D-014C-B8D0-50D031B72509}"/>
              </a:ext>
            </a:extLst>
          </p:cNvPr>
          <p:cNvGraphicFramePr>
            <a:graphicFrameLocks noGrp="1"/>
          </p:cNvGraphicFramePr>
          <p:nvPr/>
        </p:nvGraphicFramePr>
        <p:xfrm>
          <a:off x="3687764" y="1927226"/>
          <a:ext cx="1570038" cy="23352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95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19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85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6604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x</a:t>
                      </a:r>
                      <a:endParaRPr lang="en-US" sz="2000" b="1" baseline="-25000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y</a:t>
                      </a:r>
                      <a:endParaRPr lang="en-US" sz="2000" b="1" baseline="-25000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M</a:t>
                      </a:r>
                      <a:r>
                        <a:rPr lang="en-US" sz="2000" b="1" baseline="-25000" dirty="0"/>
                        <a:t>1</a:t>
                      </a:r>
                      <a:endParaRPr lang="en-US" sz="2000" b="1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152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152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152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152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94D40055-0639-DE41-915D-5825EE6C75D7}"/>
              </a:ext>
            </a:extLst>
          </p:cNvPr>
          <p:cNvGraphicFramePr>
            <a:graphicFrameLocks noGrp="1"/>
          </p:cNvGraphicFramePr>
          <p:nvPr/>
        </p:nvGraphicFramePr>
        <p:xfrm>
          <a:off x="5867400" y="1905001"/>
          <a:ext cx="1570038" cy="23352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95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19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858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6604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x</a:t>
                      </a:r>
                      <a:endParaRPr lang="en-US" sz="2000" b="1" baseline="-25000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y</a:t>
                      </a:r>
                      <a:endParaRPr lang="en-US" sz="2000" b="1" baseline="-25000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M</a:t>
                      </a:r>
                      <a:r>
                        <a:rPr lang="en-US" sz="2000" b="1" baseline="-25000" dirty="0"/>
                        <a:t>2</a:t>
                      </a:r>
                      <a:endParaRPr lang="en-US" sz="2000" b="1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152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152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152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152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E0836BC8-E989-E44B-8C7C-0D973086C56F}"/>
              </a:ext>
            </a:extLst>
          </p:cNvPr>
          <p:cNvGraphicFramePr>
            <a:graphicFrameLocks noGrp="1"/>
          </p:cNvGraphicFramePr>
          <p:nvPr/>
        </p:nvGraphicFramePr>
        <p:xfrm>
          <a:off x="8107364" y="1927226"/>
          <a:ext cx="1570037" cy="23352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95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09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5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6604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x</a:t>
                      </a:r>
                      <a:endParaRPr lang="en-US" sz="2000" b="1" baseline="-25000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y</a:t>
                      </a:r>
                      <a:endParaRPr lang="en-US" sz="2000" b="1" baseline="-25000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M</a:t>
                      </a:r>
                      <a:r>
                        <a:rPr lang="en-US" sz="2000" b="1" baseline="-25000" dirty="0"/>
                        <a:t>3</a:t>
                      </a:r>
                      <a:endParaRPr lang="en-US" sz="2000" b="1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152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152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152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152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62F5C54B-E44E-DA43-B19C-CAF4D4126F0C}"/>
              </a:ext>
            </a:extLst>
          </p:cNvPr>
          <p:cNvSpPr txBox="1"/>
          <p:nvPr/>
        </p:nvSpPr>
        <p:spPr>
          <a:xfrm>
            <a:off x="8359775" y="4665663"/>
            <a:ext cx="1238250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+mj-lt"/>
              </a:rPr>
              <a:t>M</a:t>
            </a:r>
            <a:r>
              <a:rPr lang="en-US" baseline="-25000" dirty="0">
                <a:latin typeface="+mj-lt"/>
              </a:rPr>
              <a:t>3</a:t>
            </a:r>
            <a:r>
              <a:rPr lang="en-US" dirty="0">
                <a:latin typeface="+mj-lt"/>
              </a:rPr>
              <a:t>(x, y)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99AF15E-6840-0640-85D7-683454219CAD}"/>
              </a:ext>
            </a:extLst>
          </p:cNvPr>
          <p:cNvSpPr txBox="1"/>
          <p:nvPr/>
        </p:nvSpPr>
        <p:spPr>
          <a:xfrm>
            <a:off x="1590675" y="4660901"/>
            <a:ext cx="1238250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+mj-lt"/>
              </a:rPr>
              <a:t>M</a:t>
            </a:r>
            <a:r>
              <a:rPr lang="en-US" baseline="-25000" dirty="0">
                <a:latin typeface="+mj-lt"/>
              </a:rPr>
              <a:t>0</a:t>
            </a:r>
            <a:r>
              <a:rPr lang="en-US" dirty="0">
                <a:latin typeface="+mj-lt"/>
              </a:rPr>
              <a:t>(x, y)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F74628-0343-174B-86E0-A8FD095EB2C6}"/>
              </a:ext>
            </a:extLst>
          </p:cNvPr>
          <p:cNvSpPr txBox="1"/>
          <p:nvPr/>
        </p:nvSpPr>
        <p:spPr>
          <a:xfrm>
            <a:off x="3925888" y="4660901"/>
            <a:ext cx="1238250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+mj-lt"/>
              </a:rPr>
              <a:t>M</a:t>
            </a:r>
            <a:r>
              <a:rPr lang="en-US" baseline="-25000" dirty="0">
                <a:latin typeface="+mj-lt"/>
              </a:rPr>
              <a:t>1</a:t>
            </a:r>
            <a:r>
              <a:rPr lang="en-US" dirty="0">
                <a:latin typeface="+mj-lt"/>
              </a:rPr>
              <a:t>(x, y)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B8CFC10-6854-144C-8912-15640A46A08B}"/>
              </a:ext>
            </a:extLst>
          </p:cNvPr>
          <p:cNvSpPr txBox="1"/>
          <p:nvPr/>
        </p:nvSpPr>
        <p:spPr>
          <a:xfrm>
            <a:off x="6096000" y="4660901"/>
            <a:ext cx="1238250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+mj-lt"/>
              </a:rPr>
              <a:t>M</a:t>
            </a:r>
            <a:r>
              <a:rPr lang="en-US" baseline="-25000" dirty="0">
                <a:latin typeface="+mj-lt"/>
              </a:rPr>
              <a:t>2</a:t>
            </a:r>
            <a:r>
              <a:rPr lang="en-US" dirty="0">
                <a:latin typeface="+mj-lt"/>
              </a:rPr>
              <a:t>(x, y)</a:t>
            </a:r>
          </a:p>
        </p:txBody>
      </p:sp>
    </p:spTree>
  </p:cSld>
  <p:clrMapOvr>
    <a:masterClrMapping/>
  </p:clrMapOvr>
  <p:transition/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Title 1">
            <a:extLst>
              <a:ext uri="{FF2B5EF4-FFF2-40B4-BE49-F238E27FC236}">
                <a16:creationId xmlns:a16="http://schemas.microsoft.com/office/drawing/2014/main" id="{4E9B60F4-20E2-3A46-B167-AC0F82757F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The Four Maxterms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D607857-48D7-DC49-9B9D-0C65127BDFAB}"/>
              </a:ext>
            </a:extLst>
          </p:cNvPr>
          <p:cNvGraphicFramePr>
            <a:graphicFrameLocks noGrp="1"/>
          </p:cNvGraphicFramePr>
          <p:nvPr/>
        </p:nvGraphicFramePr>
        <p:xfrm>
          <a:off x="1325564" y="1905001"/>
          <a:ext cx="1570038" cy="23352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95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28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76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6604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x</a:t>
                      </a:r>
                      <a:endParaRPr lang="en-US" sz="2000" b="1" baseline="-25000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y</a:t>
                      </a:r>
                      <a:endParaRPr lang="en-US" sz="2000" b="1" baseline="-25000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M</a:t>
                      </a:r>
                      <a:r>
                        <a:rPr lang="en-US" sz="2000" b="1" baseline="-25000" dirty="0"/>
                        <a:t>0</a:t>
                      </a:r>
                      <a:endParaRPr lang="en-US" sz="2000" b="1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152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152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152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152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12C27A5-D36D-014C-B8D0-50D031B72509}"/>
              </a:ext>
            </a:extLst>
          </p:cNvPr>
          <p:cNvGraphicFramePr>
            <a:graphicFrameLocks noGrp="1"/>
          </p:cNvGraphicFramePr>
          <p:nvPr/>
        </p:nvGraphicFramePr>
        <p:xfrm>
          <a:off x="3687764" y="1927226"/>
          <a:ext cx="1570038" cy="23352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95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19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85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6604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x</a:t>
                      </a:r>
                      <a:endParaRPr lang="en-US" sz="2000" b="1" baseline="-25000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y</a:t>
                      </a:r>
                      <a:endParaRPr lang="en-US" sz="2000" b="1" baseline="-25000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M</a:t>
                      </a:r>
                      <a:r>
                        <a:rPr lang="en-US" sz="2000" b="1" baseline="-25000" dirty="0"/>
                        <a:t>1</a:t>
                      </a:r>
                      <a:endParaRPr lang="en-US" sz="2000" b="1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152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152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152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152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94D40055-0639-DE41-915D-5825EE6C75D7}"/>
              </a:ext>
            </a:extLst>
          </p:cNvPr>
          <p:cNvGraphicFramePr>
            <a:graphicFrameLocks noGrp="1"/>
          </p:cNvGraphicFramePr>
          <p:nvPr/>
        </p:nvGraphicFramePr>
        <p:xfrm>
          <a:off x="5867400" y="1905001"/>
          <a:ext cx="1570038" cy="23352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95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19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858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6604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x</a:t>
                      </a:r>
                      <a:endParaRPr lang="en-US" sz="2000" b="1" baseline="-25000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y</a:t>
                      </a:r>
                      <a:endParaRPr lang="en-US" sz="2000" b="1" baseline="-25000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M</a:t>
                      </a:r>
                      <a:r>
                        <a:rPr lang="en-US" sz="2000" b="1" baseline="-25000" dirty="0"/>
                        <a:t>2</a:t>
                      </a:r>
                      <a:endParaRPr lang="en-US" sz="2000" b="1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152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152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152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152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E0836BC8-E989-E44B-8C7C-0D973086C56F}"/>
              </a:ext>
            </a:extLst>
          </p:cNvPr>
          <p:cNvGraphicFramePr>
            <a:graphicFrameLocks noGrp="1"/>
          </p:cNvGraphicFramePr>
          <p:nvPr/>
        </p:nvGraphicFramePr>
        <p:xfrm>
          <a:off x="8107364" y="1927226"/>
          <a:ext cx="1570037" cy="23352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95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09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5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6604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x</a:t>
                      </a:r>
                      <a:endParaRPr lang="en-US" sz="2000" b="1" baseline="-25000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y</a:t>
                      </a:r>
                      <a:endParaRPr lang="en-US" sz="2000" b="1" baseline="-25000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M</a:t>
                      </a:r>
                      <a:r>
                        <a:rPr lang="en-US" sz="2000" b="1" baseline="-25000" dirty="0"/>
                        <a:t>3</a:t>
                      </a:r>
                      <a:endParaRPr lang="en-US" sz="2000" b="1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152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152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152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152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62F5C54B-E44E-DA43-B19C-CAF4D4126F0C}"/>
              </a:ext>
            </a:extLst>
          </p:cNvPr>
          <p:cNvSpPr txBox="1"/>
          <p:nvPr/>
        </p:nvSpPr>
        <p:spPr>
          <a:xfrm>
            <a:off x="8359775" y="4665663"/>
            <a:ext cx="1238250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+mj-lt"/>
              </a:rPr>
              <a:t>M</a:t>
            </a:r>
            <a:r>
              <a:rPr lang="en-US" baseline="-25000" dirty="0">
                <a:latin typeface="+mj-lt"/>
              </a:rPr>
              <a:t>3</a:t>
            </a:r>
            <a:r>
              <a:rPr lang="en-US" dirty="0">
                <a:latin typeface="+mj-lt"/>
              </a:rPr>
              <a:t>(x, y)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99AF15E-6840-0640-85D7-683454219CAD}"/>
              </a:ext>
            </a:extLst>
          </p:cNvPr>
          <p:cNvSpPr txBox="1"/>
          <p:nvPr/>
        </p:nvSpPr>
        <p:spPr>
          <a:xfrm>
            <a:off x="1590675" y="4660901"/>
            <a:ext cx="1238250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+mj-lt"/>
              </a:rPr>
              <a:t>M</a:t>
            </a:r>
            <a:r>
              <a:rPr lang="en-US" baseline="-25000" dirty="0">
                <a:latin typeface="+mj-lt"/>
              </a:rPr>
              <a:t>0</a:t>
            </a:r>
            <a:r>
              <a:rPr lang="en-US" dirty="0">
                <a:latin typeface="+mj-lt"/>
              </a:rPr>
              <a:t>(x, y)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F74628-0343-174B-86E0-A8FD095EB2C6}"/>
              </a:ext>
            </a:extLst>
          </p:cNvPr>
          <p:cNvSpPr txBox="1"/>
          <p:nvPr/>
        </p:nvSpPr>
        <p:spPr>
          <a:xfrm>
            <a:off x="3925888" y="4660901"/>
            <a:ext cx="1238250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+mj-lt"/>
              </a:rPr>
              <a:t>M</a:t>
            </a:r>
            <a:r>
              <a:rPr lang="en-US" baseline="-25000" dirty="0">
                <a:latin typeface="+mj-lt"/>
              </a:rPr>
              <a:t>1</a:t>
            </a:r>
            <a:r>
              <a:rPr lang="en-US" dirty="0">
                <a:latin typeface="+mj-lt"/>
              </a:rPr>
              <a:t>(x, y)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B8CFC10-6854-144C-8912-15640A46A08B}"/>
              </a:ext>
            </a:extLst>
          </p:cNvPr>
          <p:cNvSpPr txBox="1"/>
          <p:nvPr/>
        </p:nvSpPr>
        <p:spPr>
          <a:xfrm>
            <a:off x="6096000" y="4660901"/>
            <a:ext cx="1238250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+mj-lt"/>
              </a:rPr>
              <a:t>M</a:t>
            </a:r>
            <a:r>
              <a:rPr lang="en-US" baseline="-25000" dirty="0">
                <a:latin typeface="+mj-lt"/>
              </a:rPr>
              <a:t>2</a:t>
            </a:r>
            <a:r>
              <a:rPr lang="en-US" dirty="0">
                <a:latin typeface="+mj-lt"/>
              </a:rPr>
              <a:t>(x, y)</a:t>
            </a:r>
          </a:p>
        </p:txBody>
      </p:sp>
      <p:sp>
        <p:nvSpPr>
          <p:cNvPr id="118882" name="Rectangle 5">
            <a:extLst>
              <a:ext uri="{FF2B5EF4-FFF2-40B4-BE49-F238E27FC236}">
                <a16:creationId xmlns:a16="http://schemas.microsoft.com/office/drawing/2014/main" id="{6B531F9F-BDB3-6F4D-9DE9-F6612759BF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2438401"/>
            <a:ext cx="427038" cy="417513"/>
          </a:xfrm>
          <a:prstGeom prst="rect">
            <a:avLst/>
          </a:prstGeom>
          <a:solidFill>
            <a:srgbClr val="FF0000">
              <a:alpha val="21960"/>
            </a:srgbClr>
          </a:solidFill>
          <a:ln w="9525">
            <a:solidFill>
              <a:srgbClr val="FF0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18883" name="Rectangle 5">
            <a:extLst>
              <a:ext uri="{FF2B5EF4-FFF2-40B4-BE49-F238E27FC236}">
                <a16:creationId xmlns:a16="http://schemas.microsoft.com/office/drawing/2014/main" id="{ADCD42E5-28E3-C140-B2B3-131DDEC1F5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0750" y="2911476"/>
            <a:ext cx="427038" cy="417513"/>
          </a:xfrm>
          <a:prstGeom prst="rect">
            <a:avLst/>
          </a:prstGeom>
          <a:solidFill>
            <a:srgbClr val="FF0000">
              <a:alpha val="21960"/>
            </a:srgbClr>
          </a:solidFill>
          <a:ln w="9525">
            <a:solidFill>
              <a:srgbClr val="FF0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18884" name="Rectangle 5">
            <a:extLst>
              <a:ext uri="{FF2B5EF4-FFF2-40B4-BE49-F238E27FC236}">
                <a16:creationId xmlns:a16="http://schemas.microsoft.com/office/drawing/2014/main" id="{EDE9DB83-AD75-2C4B-976B-7CAC9FFC25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0864" y="3330576"/>
            <a:ext cx="427037" cy="417513"/>
          </a:xfrm>
          <a:prstGeom prst="rect">
            <a:avLst/>
          </a:prstGeom>
          <a:solidFill>
            <a:srgbClr val="FF0000">
              <a:alpha val="21960"/>
            </a:srgbClr>
          </a:solidFill>
          <a:ln w="9525">
            <a:solidFill>
              <a:srgbClr val="FF0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18885" name="Rectangle 5">
            <a:extLst>
              <a:ext uri="{FF2B5EF4-FFF2-40B4-BE49-F238E27FC236}">
                <a16:creationId xmlns:a16="http://schemas.microsoft.com/office/drawing/2014/main" id="{DBF7596A-E678-1742-BEFD-CDC9DB63EB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78925" y="3779838"/>
            <a:ext cx="427038" cy="417512"/>
          </a:xfrm>
          <a:prstGeom prst="rect">
            <a:avLst/>
          </a:prstGeom>
          <a:solidFill>
            <a:srgbClr val="FF0000">
              <a:alpha val="21960"/>
            </a:srgbClr>
          </a:solidFill>
          <a:ln w="9525">
            <a:solidFill>
              <a:srgbClr val="FF0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</p:spTree>
  </p:cSld>
  <p:clrMapOvr>
    <a:masterClrMapping/>
  </p:clrMapOvr>
  <p:transition/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Title 1">
            <a:extLst>
              <a:ext uri="{FF2B5EF4-FFF2-40B4-BE49-F238E27FC236}">
                <a16:creationId xmlns:a16="http://schemas.microsoft.com/office/drawing/2014/main" id="{78F4C56C-2861-9346-8192-298529E2A5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The Four Maxterms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D607857-48D7-DC49-9B9D-0C65127BDFAB}"/>
              </a:ext>
            </a:extLst>
          </p:cNvPr>
          <p:cNvGraphicFramePr>
            <a:graphicFrameLocks noGrp="1"/>
          </p:cNvGraphicFramePr>
          <p:nvPr/>
        </p:nvGraphicFramePr>
        <p:xfrm>
          <a:off x="1676400" y="1828801"/>
          <a:ext cx="7467599" cy="36115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66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3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157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2399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84149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x</a:t>
                      </a:r>
                      <a:endParaRPr lang="en-US" sz="2000" b="1" baseline="-25000" dirty="0"/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y</a:t>
                      </a:r>
                      <a:endParaRPr lang="en-US" sz="2000" b="1" baseline="-25000" dirty="0"/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/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M</a:t>
                      </a:r>
                      <a:r>
                        <a:rPr lang="en-US" sz="2000" b="1" baseline="-25000" dirty="0"/>
                        <a:t>0</a:t>
                      </a:r>
                      <a:r>
                        <a:rPr lang="en-US" sz="2000" b="1" dirty="0"/>
                        <a:t>(x, y)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M</a:t>
                      </a:r>
                      <a:r>
                        <a:rPr lang="en-US" sz="2000" b="1" baseline="-25000" dirty="0"/>
                        <a:t>1</a:t>
                      </a:r>
                      <a:r>
                        <a:rPr lang="en-US" sz="2000" b="1" dirty="0"/>
                        <a:t>(x, y)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M</a:t>
                      </a:r>
                      <a:r>
                        <a:rPr lang="en-US" sz="2000" b="1" baseline="-25000" dirty="0"/>
                        <a:t>2</a:t>
                      </a:r>
                      <a:r>
                        <a:rPr lang="en-US" sz="2000" b="1" dirty="0"/>
                        <a:t>(x, y)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M</a:t>
                      </a:r>
                      <a:r>
                        <a:rPr lang="en-US" sz="2000" b="1" baseline="-25000" dirty="0"/>
                        <a:t>3</a:t>
                      </a:r>
                      <a:r>
                        <a:rPr lang="en-US" sz="2000" b="1" dirty="0"/>
                        <a:t>(x, y)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6854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endParaRPr lang="en-US" sz="2400" dirty="0"/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6854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endParaRPr lang="en-US" sz="2400" dirty="0"/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6854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endParaRPr lang="en-US" sz="2400" dirty="0"/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6854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endParaRPr lang="en-US" sz="2400" dirty="0"/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9857" name="Rectangle 5">
            <a:extLst>
              <a:ext uri="{FF2B5EF4-FFF2-40B4-BE49-F238E27FC236}">
                <a16:creationId xmlns:a16="http://schemas.microsoft.com/office/drawing/2014/main" id="{11948320-5AE7-7F48-BF9E-278D9B1DBD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7614" y="2511425"/>
            <a:ext cx="534987" cy="541338"/>
          </a:xfrm>
          <a:prstGeom prst="rect">
            <a:avLst/>
          </a:prstGeom>
          <a:solidFill>
            <a:srgbClr val="FF0000">
              <a:alpha val="21960"/>
            </a:srgbClr>
          </a:solidFill>
          <a:ln w="9525">
            <a:solidFill>
              <a:srgbClr val="FF0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19858" name="Rectangle 5">
            <a:extLst>
              <a:ext uri="{FF2B5EF4-FFF2-40B4-BE49-F238E27FC236}">
                <a16:creationId xmlns:a16="http://schemas.microsoft.com/office/drawing/2014/main" id="{1B0473B5-5688-9740-BF12-6656E19013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1926" y="3284539"/>
            <a:ext cx="536575" cy="541337"/>
          </a:xfrm>
          <a:prstGeom prst="rect">
            <a:avLst/>
          </a:prstGeom>
          <a:solidFill>
            <a:srgbClr val="FF0000">
              <a:alpha val="21960"/>
            </a:srgbClr>
          </a:solidFill>
          <a:ln w="9525">
            <a:solidFill>
              <a:srgbClr val="FF0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19859" name="Rectangle 5">
            <a:extLst>
              <a:ext uri="{FF2B5EF4-FFF2-40B4-BE49-F238E27FC236}">
                <a16:creationId xmlns:a16="http://schemas.microsoft.com/office/drawing/2014/main" id="{C4C854B0-90D7-0B41-8852-96C611C5DB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3214" y="4027489"/>
            <a:ext cx="534987" cy="541337"/>
          </a:xfrm>
          <a:prstGeom prst="rect">
            <a:avLst/>
          </a:prstGeom>
          <a:solidFill>
            <a:srgbClr val="FF0000">
              <a:alpha val="21960"/>
            </a:srgbClr>
          </a:solidFill>
          <a:ln w="9525">
            <a:solidFill>
              <a:srgbClr val="FF0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19860" name="Rectangle 5">
            <a:extLst>
              <a:ext uri="{FF2B5EF4-FFF2-40B4-BE49-F238E27FC236}">
                <a16:creationId xmlns:a16="http://schemas.microsoft.com/office/drawing/2014/main" id="{FC34713D-6DF1-8944-BD41-92CA2223C9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8951" y="4802189"/>
            <a:ext cx="536575" cy="542925"/>
          </a:xfrm>
          <a:prstGeom prst="rect">
            <a:avLst/>
          </a:prstGeom>
          <a:solidFill>
            <a:srgbClr val="FF0000">
              <a:alpha val="21960"/>
            </a:srgbClr>
          </a:solidFill>
          <a:ln w="9525">
            <a:solidFill>
              <a:srgbClr val="FF0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</p:spTree>
  </p:cSld>
  <p:clrMapOvr>
    <a:masterClrMapping/>
  </p:clrMapOvr>
  <p:transition/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Title 1">
            <a:extLst>
              <a:ext uri="{FF2B5EF4-FFF2-40B4-BE49-F238E27FC236}">
                <a16:creationId xmlns:a16="http://schemas.microsoft.com/office/drawing/2014/main" id="{E57AFC96-688E-D642-9C17-B3B55F7403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The Four Maxterms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D607857-48D7-DC49-9B9D-0C65127BDFAB}"/>
              </a:ext>
            </a:extLst>
          </p:cNvPr>
          <p:cNvGraphicFramePr>
            <a:graphicFrameLocks noGrp="1"/>
          </p:cNvGraphicFramePr>
          <p:nvPr/>
        </p:nvGraphicFramePr>
        <p:xfrm>
          <a:off x="1676400" y="1828801"/>
          <a:ext cx="7467599" cy="36115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66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3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157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2399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84149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x</a:t>
                      </a:r>
                      <a:endParaRPr lang="en-US" sz="2000" b="1" baseline="-25000" dirty="0"/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y</a:t>
                      </a:r>
                      <a:endParaRPr lang="en-US" sz="2000" b="1" baseline="-25000" dirty="0"/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/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x + y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x + y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x + y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x + y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6854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endParaRPr lang="en-US" sz="2400" dirty="0"/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6854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endParaRPr lang="en-US" sz="2400" dirty="0"/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6854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endParaRPr lang="en-US" sz="2400" dirty="0"/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6854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endParaRPr lang="en-US" sz="2400" dirty="0"/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0881" name="Rectangle 5">
            <a:extLst>
              <a:ext uri="{FF2B5EF4-FFF2-40B4-BE49-F238E27FC236}">
                <a16:creationId xmlns:a16="http://schemas.microsoft.com/office/drawing/2014/main" id="{EF06ADA7-1048-6D41-99AD-30A119C02B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7614" y="2511425"/>
            <a:ext cx="534987" cy="541338"/>
          </a:xfrm>
          <a:prstGeom prst="rect">
            <a:avLst/>
          </a:prstGeom>
          <a:solidFill>
            <a:srgbClr val="FF0000">
              <a:alpha val="21960"/>
            </a:srgbClr>
          </a:solidFill>
          <a:ln w="9525">
            <a:solidFill>
              <a:srgbClr val="FF0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20882" name="Rectangle 5">
            <a:extLst>
              <a:ext uri="{FF2B5EF4-FFF2-40B4-BE49-F238E27FC236}">
                <a16:creationId xmlns:a16="http://schemas.microsoft.com/office/drawing/2014/main" id="{819489CB-03A1-814C-8AF3-64E134D108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1926" y="3284539"/>
            <a:ext cx="536575" cy="541337"/>
          </a:xfrm>
          <a:prstGeom prst="rect">
            <a:avLst/>
          </a:prstGeom>
          <a:solidFill>
            <a:srgbClr val="FF0000">
              <a:alpha val="21960"/>
            </a:srgbClr>
          </a:solidFill>
          <a:ln w="9525">
            <a:solidFill>
              <a:srgbClr val="FF0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20883" name="Rectangle 5">
            <a:extLst>
              <a:ext uri="{FF2B5EF4-FFF2-40B4-BE49-F238E27FC236}">
                <a16:creationId xmlns:a16="http://schemas.microsoft.com/office/drawing/2014/main" id="{A6D9E9AB-13ED-0743-A0D9-EEB8246521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3214" y="4027489"/>
            <a:ext cx="534987" cy="541337"/>
          </a:xfrm>
          <a:prstGeom prst="rect">
            <a:avLst/>
          </a:prstGeom>
          <a:solidFill>
            <a:srgbClr val="FF0000">
              <a:alpha val="21960"/>
            </a:srgbClr>
          </a:solidFill>
          <a:ln w="9525">
            <a:solidFill>
              <a:srgbClr val="FF0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20884" name="Rectangle 5">
            <a:extLst>
              <a:ext uri="{FF2B5EF4-FFF2-40B4-BE49-F238E27FC236}">
                <a16:creationId xmlns:a16="http://schemas.microsoft.com/office/drawing/2014/main" id="{D145CC39-3277-0041-8345-BC583F42EE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8951" y="4802189"/>
            <a:ext cx="536575" cy="542925"/>
          </a:xfrm>
          <a:prstGeom prst="rect">
            <a:avLst/>
          </a:prstGeom>
          <a:solidFill>
            <a:srgbClr val="FF0000">
              <a:alpha val="21960"/>
            </a:srgbClr>
          </a:solidFill>
          <a:ln w="9525">
            <a:solidFill>
              <a:srgbClr val="FF0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cxnSp>
        <p:nvCxnSpPr>
          <p:cNvPr id="120885" name="Straight Connector 8">
            <a:extLst>
              <a:ext uri="{FF2B5EF4-FFF2-40B4-BE49-F238E27FC236}">
                <a16:creationId xmlns:a16="http://schemas.microsoft.com/office/drawing/2014/main" id="{3822E592-CE6B-4043-96E3-90B76C09A2A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618163" y="1992313"/>
            <a:ext cx="188912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0886" name="Straight Connector 8">
            <a:extLst>
              <a:ext uri="{FF2B5EF4-FFF2-40B4-BE49-F238E27FC236}">
                <a16:creationId xmlns:a16="http://schemas.microsoft.com/office/drawing/2014/main" id="{4174F444-461F-9340-899D-6840B600E51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611938" y="1998663"/>
            <a:ext cx="188912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0887" name="Straight Connector 8">
            <a:extLst>
              <a:ext uri="{FF2B5EF4-FFF2-40B4-BE49-F238E27FC236}">
                <a16:creationId xmlns:a16="http://schemas.microsoft.com/office/drawing/2014/main" id="{7CAC33BF-4C71-D748-A141-396BCDD67E8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056563" y="1998663"/>
            <a:ext cx="188912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0888" name="Straight Connector 8">
            <a:extLst>
              <a:ext uri="{FF2B5EF4-FFF2-40B4-BE49-F238E27FC236}">
                <a16:creationId xmlns:a16="http://schemas.microsoft.com/office/drawing/2014/main" id="{AD55ECB1-062B-6B48-9ED5-49BBDD3F33C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502651" y="1998663"/>
            <a:ext cx="188913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/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Title 1">
            <a:extLst>
              <a:ext uri="{FF2B5EF4-FFF2-40B4-BE49-F238E27FC236}">
                <a16:creationId xmlns:a16="http://schemas.microsoft.com/office/drawing/2014/main" id="{684964AA-6BE8-E248-8168-101C45B29F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Expressions for the Maxterms</a:t>
            </a:r>
          </a:p>
        </p:txBody>
      </p:sp>
      <p:sp>
        <p:nvSpPr>
          <p:cNvPr id="121858" name="Content Placeholder 2">
            <a:extLst>
              <a:ext uri="{FF2B5EF4-FFF2-40B4-BE49-F238E27FC236}">
                <a16:creationId xmlns:a16="http://schemas.microsoft.com/office/drawing/2014/main" id="{82C160AD-5289-E448-941F-360E8ED867C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038600" y="2362200"/>
            <a:ext cx="1981200" cy="2667000"/>
          </a:xfrm>
        </p:spPr>
        <p:txBody>
          <a:bodyPr/>
          <a:lstStyle/>
          <a:p>
            <a:pPr marL="0" indent="0">
              <a:buNone/>
            </a:pPr>
            <a:r>
              <a:rPr lang="en-US" altLang="en-US"/>
              <a:t>M</a:t>
            </a:r>
            <a:r>
              <a:rPr lang="en-US" altLang="en-US" baseline="-25000"/>
              <a:t>0</a:t>
            </a:r>
            <a:r>
              <a:rPr lang="en-US" altLang="en-US"/>
              <a:t>  =  x + y</a:t>
            </a:r>
          </a:p>
          <a:p>
            <a:pPr marL="0" indent="0">
              <a:buNone/>
            </a:pPr>
            <a:endParaRPr lang="en-US" altLang="en-US" sz="1200"/>
          </a:p>
          <a:p>
            <a:pPr marL="0" indent="0">
              <a:buNone/>
            </a:pPr>
            <a:r>
              <a:rPr lang="en-US" altLang="en-US"/>
              <a:t>M</a:t>
            </a:r>
            <a:r>
              <a:rPr lang="en-US" altLang="en-US" baseline="-25000"/>
              <a:t>1</a:t>
            </a:r>
            <a:r>
              <a:rPr lang="en-US" altLang="en-US"/>
              <a:t>  =  x + y</a:t>
            </a:r>
          </a:p>
          <a:p>
            <a:pPr marL="0" indent="0">
              <a:buNone/>
            </a:pPr>
            <a:endParaRPr lang="en-US" altLang="en-US" sz="1200"/>
          </a:p>
          <a:p>
            <a:pPr marL="0" indent="0">
              <a:buNone/>
            </a:pPr>
            <a:r>
              <a:rPr lang="en-US" altLang="en-US"/>
              <a:t>M</a:t>
            </a:r>
            <a:r>
              <a:rPr lang="en-US" altLang="en-US" baseline="-25000"/>
              <a:t>2</a:t>
            </a:r>
            <a:r>
              <a:rPr lang="en-US" altLang="en-US"/>
              <a:t>  =  x + y</a:t>
            </a:r>
          </a:p>
          <a:p>
            <a:pPr marL="0" indent="0">
              <a:buNone/>
            </a:pPr>
            <a:endParaRPr lang="en-US" altLang="en-US" sz="1200"/>
          </a:p>
          <a:p>
            <a:pPr marL="0" indent="0">
              <a:buNone/>
            </a:pPr>
            <a:r>
              <a:rPr lang="en-US" altLang="en-US"/>
              <a:t>M</a:t>
            </a:r>
            <a:r>
              <a:rPr lang="en-US" altLang="en-US" baseline="-25000"/>
              <a:t>3</a:t>
            </a:r>
            <a:r>
              <a:rPr lang="en-US" altLang="en-US"/>
              <a:t>  =  x + y</a:t>
            </a:r>
          </a:p>
          <a:p>
            <a:pPr marL="0" indent="0">
              <a:buNone/>
            </a:pPr>
            <a:endParaRPr lang="en-US" altLang="en-US" sz="1200"/>
          </a:p>
          <a:p>
            <a:pPr marL="0" indent="0">
              <a:buNone/>
            </a:pPr>
            <a:endParaRPr lang="en-US" altLang="en-US"/>
          </a:p>
        </p:txBody>
      </p:sp>
      <p:cxnSp>
        <p:nvCxnSpPr>
          <p:cNvPr id="121859" name="Straight Connector 8">
            <a:extLst>
              <a:ext uri="{FF2B5EF4-FFF2-40B4-BE49-F238E27FC236}">
                <a16:creationId xmlns:a16="http://schemas.microsoft.com/office/drawing/2014/main" id="{FC44222C-FA43-8642-8D84-0A7A60C7A0E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992688" y="3763963"/>
            <a:ext cx="188912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1860" name="Straight Connector 8">
            <a:extLst>
              <a:ext uri="{FF2B5EF4-FFF2-40B4-BE49-F238E27FC236}">
                <a16:creationId xmlns:a16="http://schemas.microsoft.com/office/drawing/2014/main" id="{9D32D7B1-3D78-2448-ADF2-447434B3F63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495926" y="4421188"/>
            <a:ext cx="188913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1861" name="Straight Connector 8">
            <a:extLst>
              <a:ext uri="{FF2B5EF4-FFF2-40B4-BE49-F238E27FC236}">
                <a16:creationId xmlns:a16="http://schemas.microsoft.com/office/drawing/2014/main" id="{F377690B-F670-8942-B475-4CE681AA614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992688" y="4419600"/>
            <a:ext cx="188912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1862" name="Straight Connector 8">
            <a:extLst>
              <a:ext uri="{FF2B5EF4-FFF2-40B4-BE49-F238E27FC236}">
                <a16:creationId xmlns:a16="http://schemas.microsoft.com/office/drawing/2014/main" id="{330F3BFF-8548-BD43-85AF-E1A7B905520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519738" y="3101975"/>
            <a:ext cx="188912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/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Title 1">
            <a:extLst>
              <a:ext uri="{FF2B5EF4-FFF2-40B4-BE49-F238E27FC236}">
                <a16:creationId xmlns:a16="http://schemas.microsoft.com/office/drawing/2014/main" id="{8F757EBB-F83D-DA44-B297-3B72F1FA86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Expressions for the Maxterms</a:t>
            </a:r>
          </a:p>
        </p:txBody>
      </p:sp>
      <p:sp>
        <p:nvSpPr>
          <p:cNvPr id="122882" name="Content Placeholder 2">
            <a:extLst>
              <a:ext uri="{FF2B5EF4-FFF2-40B4-BE49-F238E27FC236}">
                <a16:creationId xmlns:a16="http://schemas.microsoft.com/office/drawing/2014/main" id="{A413C41B-A472-DD4B-B912-51C09F01664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038600" y="2362200"/>
            <a:ext cx="1981200" cy="2667000"/>
          </a:xfrm>
        </p:spPr>
        <p:txBody>
          <a:bodyPr/>
          <a:lstStyle/>
          <a:p>
            <a:pPr marL="0" indent="0">
              <a:buNone/>
            </a:pPr>
            <a:r>
              <a:rPr lang="en-US" altLang="en-US"/>
              <a:t>M</a:t>
            </a:r>
            <a:r>
              <a:rPr lang="en-US" altLang="en-US" baseline="-25000"/>
              <a:t>0</a:t>
            </a:r>
            <a:r>
              <a:rPr lang="en-US" altLang="en-US"/>
              <a:t>  =  x </a:t>
            </a:r>
            <a:r>
              <a:rPr lang="en-US" altLang="en-US">
                <a:solidFill>
                  <a:srgbClr val="FF0000"/>
                </a:solidFill>
              </a:rPr>
              <a:t>+</a:t>
            </a:r>
            <a:r>
              <a:rPr lang="en-US" altLang="en-US"/>
              <a:t> y</a:t>
            </a:r>
          </a:p>
          <a:p>
            <a:pPr marL="0" indent="0">
              <a:buNone/>
            </a:pPr>
            <a:endParaRPr lang="en-US" altLang="en-US" sz="1200"/>
          </a:p>
          <a:p>
            <a:pPr marL="0" indent="0">
              <a:buNone/>
            </a:pPr>
            <a:r>
              <a:rPr lang="en-US" altLang="en-US"/>
              <a:t>M</a:t>
            </a:r>
            <a:r>
              <a:rPr lang="en-US" altLang="en-US" baseline="-25000"/>
              <a:t>1</a:t>
            </a:r>
            <a:r>
              <a:rPr lang="en-US" altLang="en-US"/>
              <a:t>  =  x </a:t>
            </a:r>
            <a:r>
              <a:rPr lang="en-US" altLang="en-US">
                <a:solidFill>
                  <a:srgbClr val="FF0000"/>
                </a:solidFill>
              </a:rPr>
              <a:t>+</a:t>
            </a:r>
            <a:r>
              <a:rPr lang="en-US" altLang="en-US"/>
              <a:t> y</a:t>
            </a:r>
          </a:p>
          <a:p>
            <a:pPr marL="0" indent="0">
              <a:buNone/>
            </a:pPr>
            <a:endParaRPr lang="en-US" altLang="en-US" sz="1200"/>
          </a:p>
          <a:p>
            <a:pPr marL="0" indent="0">
              <a:buNone/>
            </a:pPr>
            <a:r>
              <a:rPr lang="en-US" altLang="en-US"/>
              <a:t>M</a:t>
            </a:r>
            <a:r>
              <a:rPr lang="en-US" altLang="en-US" baseline="-25000"/>
              <a:t>2</a:t>
            </a:r>
            <a:r>
              <a:rPr lang="en-US" altLang="en-US"/>
              <a:t>  =  x </a:t>
            </a:r>
            <a:r>
              <a:rPr lang="en-US" altLang="en-US">
                <a:solidFill>
                  <a:srgbClr val="FF0000"/>
                </a:solidFill>
              </a:rPr>
              <a:t>+</a:t>
            </a:r>
            <a:r>
              <a:rPr lang="en-US" altLang="en-US"/>
              <a:t> y</a:t>
            </a:r>
          </a:p>
          <a:p>
            <a:pPr marL="0" indent="0">
              <a:buNone/>
            </a:pPr>
            <a:endParaRPr lang="en-US" altLang="en-US" sz="1200"/>
          </a:p>
          <a:p>
            <a:pPr marL="0" indent="0">
              <a:buNone/>
            </a:pPr>
            <a:r>
              <a:rPr lang="en-US" altLang="en-US"/>
              <a:t>M</a:t>
            </a:r>
            <a:r>
              <a:rPr lang="en-US" altLang="en-US" baseline="-25000"/>
              <a:t>3</a:t>
            </a:r>
            <a:r>
              <a:rPr lang="en-US" altLang="en-US"/>
              <a:t>  =  x </a:t>
            </a:r>
            <a:r>
              <a:rPr lang="en-US" altLang="en-US">
                <a:solidFill>
                  <a:srgbClr val="FF0000"/>
                </a:solidFill>
              </a:rPr>
              <a:t>+</a:t>
            </a:r>
            <a:r>
              <a:rPr lang="en-US" altLang="en-US"/>
              <a:t> y</a:t>
            </a:r>
          </a:p>
          <a:p>
            <a:pPr marL="0" indent="0">
              <a:buNone/>
            </a:pPr>
            <a:endParaRPr lang="en-US" altLang="en-US" sz="1200"/>
          </a:p>
          <a:p>
            <a:pPr marL="0" indent="0">
              <a:buNone/>
            </a:pPr>
            <a:endParaRPr lang="en-US" altLang="en-US"/>
          </a:p>
        </p:txBody>
      </p:sp>
      <p:cxnSp>
        <p:nvCxnSpPr>
          <p:cNvPr id="122883" name="Straight Connector 8">
            <a:extLst>
              <a:ext uri="{FF2B5EF4-FFF2-40B4-BE49-F238E27FC236}">
                <a16:creationId xmlns:a16="http://schemas.microsoft.com/office/drawing/2014/main" id="{BF98516B-6AE7-3841-B8B7-D6039F57833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992688" y="3763963"/>
            <a:ext cx="188912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884" name="Straight Connector 8">
            <a:extLst>
              <a:ext uri="{FF2B5EF4-FFF2-40B4-BE49-F238E27FC236}">
                <a16:creationId xmlns:a16="http://schemas.microsoft.com/office/drawing/2014/main" id="{53D1D905-2ECB-1347-8965-80AAE74A650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495926" y="4421188"/>
            <a:ext cx="188913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885" name="Straight Connector 8">
            <a:extLst>
              <a:ext uri="{FF2B5EF4-FFF2-40B4-BE49-F238E27FC236}">
                <a16:creationId xmlns:a16="http://schemas.microsoft.com/office/drawing/2014/main" id="{1660C3D7-470D-C24E-B965-BB46E841218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992688" y="4419600"/>
            <a:ext cx="188912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886" name="Straight Connector 8">
            <a:extLst>
              <a:ext uri="{FF2B5EF4-FFF2-40B4-BE49-F238E27FC236}">
                <a16:creationId xmlns:a16="http://schemas.microsoft.com/office/drawing/2014/main" id="{7BB5217F-167D-A044-9C19-225D626835C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519738" y="3101975"/>
            <a:ext cx="188912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2887" name="TextBox 7">
            <a:extLst>
              <a:ext uri="{FF2B5EF4-FFF2-40B4-BE49-F238E27FC236}">
                <a16:creationId xmlns:a16="http://schemas.microsoft.com/office/drawing/2014/main" id="{EDEF313F-6B6D-9340-B0E1-221932AE58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3135313"/>
            <a:ext cx="30876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Note that these are now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sums, not products.</a:t>
            </a:r>
          </a:p>
        </p:txBody>
      </p:sp>
    </p:spTree>
  </p:cSld>
  <p:clrMapOvr>
    <a:masterClrMapping/>
  </p:clrMapOvr>
  <p:transition/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Title 1">
            <a:extLst>
              <a:ext uri="{FF2B5EF4-FFF2-40B4-BE49-F238E27FC236}">
                <a16:creationId xmlns:a16="http://schemas.microsoft.com/office/drawing/2014/main" id="{863A71A7-67A8-314B-BADA-ABA7A45C22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Expressions for the Maxterms</a:t>
            </a:r>
          </a:p>
        </p:txBody>
      </p:sp>
      <p:sp>
        <p:nvSpPr>
          <p:cNvPr id="123906" name="Content Placeholder 2">
            <a:extLst>
              <a:ext uri="{FF2B5EF4-FFF2-40B4-BE49-F238E27FC236}">
                <a16:creationId xmlns:a16="http://schemas.microsoft.com/office/drawing/2014/main" id="{1A06CA72-3A65-F940-AE77-EFB773AE431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038600" y="2362200"/>
            <a:ext cx="1981200" cy="2667000"/>
          </a:xfrm>
        </p:spPr>
        <p:txBody>
          <a:bodyPr/>
          <a:lstStyle/>
          <a:p>
            <a:pPr marL="0" indent="0">
              <a:buNone/>
            </a:pPr>
            <a:r>
              <a:rPr lang="en-US" altLang="en-US"/>
              <a:t>M</a:t>
            </a:r>
            <a:r>
              <a:rPr lang="en-US" altLang="en-US" baseline="-25000"/>
              <a:t>0</a:t>
            </a:r>
            <a:r>
              <a:rPr lang="en-US" altLang="en-US"/>
              <a:t>  =  x + y</a:t>
            </a:r>
          </a:p>
          <a:p>
            <a:pPr marL="0" indent="0">
              <a:buNone/>
            </a:pPr>
            <a:endParaRPr lang="en-US" altLang="en-US" sz="1200"/>
          </a:p>
          <a:p>
            <a:pPr marL="0" indent="0">
              <a:buNone/>
            </a:pPr>
            <a:r>
              <a:rPr lang="en-US" altLang="en-US"/>
              <a:t>M</a:t>
            </a:r>
            <a:r>
              <a:rPr lang="en-US" altLang="en-US" baseline="-25000"/>
              <a:t>1</a:t>
            </a:r>
            <a:r>
              <a:rPr lang="en-US" altLang="en-US"/>
              <a:t>  =  x + y</a:t>
            </a:r>
          </a:p>
          <a:p>
            <a:pPr marL="0" indent="0">
              <a:buNone/>
            </a:pPr>
            <a:endParaRPr lang="en-US" altLang="en-US" sz="1200"/>
          </a:p>
          <a:p>
            <a:pPr marL="0" indent="0">
              <a:buNone/>
            </a:pPr>
            <a:r>
              <a:rPr lang="en-US" altLang="en-US"/>
              <a:t>M</a:t>
            </a:r>
            <a:r>
              <a:rPr lang="en-US" altLang="en-US" baseline="-25000"/>
              <a:t>2</a:t>
            </a:r>
            <a:r>
              <a:rPr lang="en-US" altLang="en-US"/>
              <a:t>  =  x + y</a:t>
            </a:r>
          </a:p>
          <a:p>
            <a:pPr marL="0" indent="0">
              <a:buNone/>
            </a:pPr>
            <a:endParaRPr lang="en-US" altLang="en-US" sz="1200"/>
          </a:p>
          <a:p>
            <a:pPr marL="0" indent="0">
              <a:buNone/>
            </a:pPr>
            <a:r>
              <a:rPr lang="en-US" altLang="en-US"/>
              <a:t>M</a:t>
            </a:r>
            <a:r>
              <a:rPr lang="en-US" altLang="en-US" baseline="-25000"/>
              <a:t>3</a:t>
            </a:r>
            <a:r>
              <a:rPr lang="en-US" altLang="en-US"/>
              <a:t>  =  x + y</a:t>
            </a:r>
          </a:p>
          <a:p>
            <a:pPr marL="0" indent="0">
              <a:buNone/>
            </a:pPr>
            <a:endParaRPr lang="en-US" altLang="en-US" sz="1200"/>
          </a:p>
          <a:p>
            <a:pPr marL="0" indent="0">
              <a:buNone/>
            </a:pPr>
            <a:endParaRPr lang="en-US" altLang="en-US"/>
          </a:p>
        </p:txBody>
      </p:sp>
      <p:cxnSp>
        <p:nvCxnSpPr>
          <p:cNvPr id="123907" name="Straight Connector 8">
            <a:extLst>
              <a:ext uri="{FF2B5EF4-FFF2-40B4-BE49-F238E27FC236}">
                <a16:creationId xmlns:a16="http://schemas.microsoft.com/office/drawing/2014/main" id="{A6FEF5D0-FEB8-814C-A940-91F63A23035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992688" y="3763963"/>
            <a:ext cx="188912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908" name="Straight Connector 8">
            <a:extLst>
              <a:ext uri="{FF2B5EF4-FFF2-40B4-BE49-F238E27FC236}">
                <a16:creationId xmlns:a16="http://schemas.microsoft.com/office/drawing/2014/main" id="{3D4B6A94-B569-D64F-9A2C-D88B52E8C6F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495926" y="4421188"/>
            <a:ext cx="188913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FA3D3B5C-CE9A-F24F-89B5-EBF3B20593FC}"/>
              </a:ext>
            </a:extLst>
          </p:cNvPr>
          <p:cNvSpPr txBox="1">
            <a:spLocks/>
          </p:cNvSpPr>
          <p:nvPr/>
        </p:nvSpPr>
        <p:spPr bwMode="auto">
          <a:xfrm>
            <a:off x="1957388" y="2387600"/>
            <a:ext cx="1865312" cy="248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b="1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  <a:defRPr/>
            </a:pPr>
            <a:r>
              <a:rPr lang="en-US" kern="0" dirty="0">
                <a:solidFill>
                  <a:schemeClr val="bg1">
                    <a:lumMod val="50000"/>
                  </a:schemeClr>
                </a:solidFill>
              </a:rPr>
              <a:t>0   0</a:t>
            </a:r>
          </a:p>
          <a:p>
            <a:pPr marL="0" indent="0">
              <a:buNone/>
              <a:defRPr/>
            </a:pPr>
            <a:endParaRPr lang="en-US" sz="1200" kern="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  <a:defRPr/>
            </a:pPr>
            <a:r>
              <a:rPr lang="en-US" kern="0" dirty="0">
                <a:solidFill>
                  <a:schemeClr val="bg1">
                    <a:lumMod val="50000"/>
                  </a:schemeClr>
                </a:solidFill>
              </a:rPr>
              <a:t>0   1</a:t>
            </a:r>
          </a:p>
          <a:p>
            <a:pPr marL="0" indent="0">
              <a:buNone/>
              <a:defRPr/>
            </a:pPr>
            <a:endParaRPr lang="en-US" sz="1200" kern="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  <a:defRPr/>
            </a:pPr>
            <a:r>
              <a:rPr lang="en-US" kern="0" dirty="0">
                <a:solidFill>
                  <a:schemeClr val="bg1">
                    <a:lumMod val="50000"/>
                  </a:schemeClr>
                </a:solidFill>
              </a:rPr>
              <a:t>1   0</a:t>
            </a:r>
          </a:p>
          <a:p>
            <a:pPr marL="0" indent="0">
              <a:buNone/>
              <a:defRPr/>
            </a:pPr>
            <a:endParaRPr lang="en-US" sz="1200" kern="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  <a:defRPr/>
            </a:pPr>
            <a:r>
              <a:rPr lang="en-US" kern="0" dirty="0">
                <a:solidFill>
                  <a:schemeClr val="bg1">
                    <a:lumMod val="50000"/>
                  </a:schemeClr>
                </a:solidFill>
              </a:rPr>
              <a:t>1   1</a:t>
            </a:r>
          </a:p>
          <a:p>
            <a:pPr marL="0" indent="0">
              <a:buNone/>
              <a:defRPr/>
            </a:pPr>
            <a:endParaRPr lang="en-US" sz="1200" kern="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  <a:defRPr/>
            </a:pPr>
            <a:endParaRPr lang="en-US" kern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3910" name="TextBox 7">
            <a:extLst>
              <a:ext uri="{FF2B5EF4-FFF2-40B4-BE49-F238E27FC236}">
                <a16:creationId xmlns:a16="http://schemas.microsoft.com/office/drawing/2014/main" id="{8013A39B-0FAC-4541-82FC-12D306165C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1" y="2743200"/>
            <a:ext cx="3351213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The bars coincide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with the 1’s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in the binary expansion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of the maxterm sub-index</a:t>
            </a:r>
          </a:p>
        </p:txBody>
      </p:sp>
      <p:cxnSp>
        <p:nvCxnSpPr>
          <p:cNvPr id="123911" name="Straight Connector 8">
            <a:extLst>
              <a:ext uri="{FF2B5EF4-FFF2-40B4-BE49-F238E27FC236}">
                <a16:creationId xmlns:a16="http://schemas.microsoft.com/office/drawing/2014/main" id="{1A16471F-AA59-1F49-96D7-D19E7F96FAD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992688" y="4419600"/>
            <a:ext cx="188912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912" name="Straight Connector 8">
            <a:extLst>
              <a:ext uri="{FF2B5EF4-FFF2-40B4-BE49-F238E27FC236}">
                <a16:creationId xmlns:a16="http://schemas.microsoft.com/office/drawing/2014/main" id="{45033CC5-BFF7-3E40-80BA-97E3AEC6DE9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519738" y="3101975"/>
            <a:ext cx="188912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/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Title 1">
            <a:extLst>
              <a:ext uri="{FF2B5EF4-FFF2-40B4-BE49-F238E27FC236}">
                <a16:creationId xmlns:a16="http://schemas.microsoft.com/office/drawing/2014/main" id="{FCB5A577-A7AB-E94D-965B-9C0171C131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Expressions for the Maxterms</a:t>
            </a:r>
          </a:p>
        </p:txBody>
      </p:sp>
      <p:sp>
        <p:nvSpPr>
          <p:cNvPr id="124930" name="Content Placeholder 2">
            <a:extLst>
              <a:ext uri="{FF2B5EF4-FFF2-40B4-BE49-F238E27FC236}">
                <a16:creationId xmlns:a16="http://schemas.microsoft.com/office/drawing/2014/main" id="{E566BB85-C280-2147-9183-33E551A9DDE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038600" y="2362200"/>
            <a:ext cx="1981200" cy="2667000"/>
          </a:xfrm>
        </p:spPr>
        <p:txBody>
          <a:bodyPr/>
          <a:lstStyle/>
          <a:p>
            <a:pPr marL="0" indent="0">
              <a:buNone/>
            </a:pPr>
            <a:r>
              <a:rPr lang="en-US" altLang="en-US"/>
              <a:t>M</a:t>
            </a:r>
            <a:r>
              <a:rPr lang="en-US" altLang="en-US" baseline="-25000"/>
              <a:t>0</a:t>
            </a:r>
            <a:r>
              <a:rPr lang="en-US" altLang="en-US"/>
              <a:t>  =  x + y</a:t>
            </a:r>
          </a:p>
          <a:p>
            <a:pPr marL="0" indent="0">
              <a:buNone/>
            </a:pPr>
            <a:endParaRPr lang="en-US" altLang="en-US" sz="1200"/>
          </a:p>
          <a:p>
            <a:pPr marL="0" indent="0">
              <a:buNone/>
            </a:pPr>
            <a:r>
              <a:rPr lang="en-US" altLang="en-US"/>
              <a:t>M</a:t>
            </a:r>
            <a:r>
              <a:rPr lang="en-US" altLang="en-US" baseline="-25000"/>
              <a:t>1</a:t>
            </a:r>
            <a:r>
              <a:rPr lang="en-US" altLang="en-US"/>
              <a:t>  =  x + y</a:t>
            </a:r>
          </a:p>
          <a:p>
            <a:pPr marL="0" indent="0">
              <a:buNone/>
            </a:pPr>
            <a:endParaRPr lang="en-US" altLang="en-US" sz="1200"/>
          </a:p>
          <a:p>
            <a:pPr marL="0" indent="0">
              <a:buNone/>
            </a:pPr>
            <a:r>
              <a:rPr lang="en-US" altLang="en-US"/>
              <a:t>M</a:t>
            </a:r>
            <a:r>
              <a:rPr lang="en-US" altLang="en-US" baseline="-25000"/>
              <a:t>2</a:t>
            </a:r>
            <a:r>
              <a:rPr lang="en-US" altLang="en-US"/>
              <a:t>  =  x + y</a:t>
            </a:r>
          </a:p>
          <a:p>
            <a:pPr marL="0" indent="0">
              <a:buNone/>
            </a:pPr>
            <a:endParaRPr lang="en-US" altLang="en-US" sz="1200"/>
          </a:p>
          <a:p>
            <a:pPr marL="0" indent="0">
              <a:buNone/>
            </a:pPr>
            <a:r>
              <a:rPr lang="en-US" altLang="en-US"/>
              <a:t>M</a:t>
            </a:r>
            <a:r>
              <a:rPr lang="en-US" altLang="en-US" baseline="-25000"/>
              <a:t>3</a:t>
            </a:r>
            <a:r>
              <a:rPr lang="en-US" altLang="en-US"/>
              <a:t>  =  x + y</a:t>
            </a:r>
          </a:p>
          <a:p>
            <a:pPr marL="0" indent="0">
              <a:buNone/>
            </a:pPr>
            <a:endParaRPr lang="en-US" altLang="en-US" sz="1200"/>
          </a:p>
          <a:p>
            <a:pPr marL="0" indent="0">
              <a:buNone/>
            </a:pPr>
            <a:endParaRPr lang="en-US" altLang="en-US"/>
          </a:p>
        </p:txBody>
      </p:sp>
      <p:cxnSp>
        <p:nvCxnSpPr>
          <p:cNvPr id="124931" name="Straight Connector 8">
            <a:extLst>
              <a:ext uri="{FF2B5EF4-FFF2-40B4-BE49-F238E27FC236}">
                <a16:creationId xmlns:a16="http://schemas.microsoft.com/office/drawing/2014/main" id="{5F06C2D1-FA93-FD48-ACA5-AC31DAC3397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992688" y="3763963"/>
            <a:ext cx="188912" cy="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4932" name="Straight Connector 8">
            <a:extLst>
              <a:ext uri="{FF2B5EF4-FFF2-40B4-BE49-F238E27FC236}">
                <a16:creationId xmlns:a16="http://schemas.microsoft.com/office/drawing/2014/main" id="{87AFAE81-E9ED-B348-B073-FB938A84F9A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495926" y="4421188"/>
            <a:ext cx="188913" cy="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FA3D3B5C-CE9A-F24F-89B5-EBF3B20593FC}"/>
              </a:ext>
            </a:extLst>
          </p:cNvPr>
          <p:cNvSpPr txBox="1">
            <a:spLocks/>
          </p:cNvSpPr>
          <p:nvPr/>
        </p:nvSpPr>
        <p:spPr bwMode="auto">
          <a:xfrm>
            <a:off x="1957388" y="2387600"/>
            <a:ext cx="1865312" cy="248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b="1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  <a:defRPr/>
            </a:pPr>
            <a:r>
              <a:rPr lang="en-US" kern="0" dirty="0">
                <a:solidFill>
                  <a:schemeClr val="bg1">
                    <a:lumMod val="50000"/>
                  </a:schemeClr>
                </a:solidFill>
              </a:rPr>
              <a:t>0   0</a:t>
            </a:r>
          </a:p>
          <a:p>
            <a:pPr marL="0" indent="0">
              <a:buNone/>
              <a:defRPr/>
            </a:pPr>
            <a:endParaRPr lang="en-US" sz="1200" kern="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  <a:defRPr/>
            </a:pPr>
            <a:r>
              <a:rPr lang="en-US" kern="0" dirty="0">
                <a:solidFill>
                  <a:schemeClr val="bg1">
                    <a:lumMod val="50000"/>
                  </a:schemeClr>
                </a:solidFill>
              </a:rPr>
              <a:t>0   </a:t>
            </a:r>
            <a:r>
              <a:rPr lang="en-US" kern="0" dirty="0">
                <a:solidFill>
                  <a:srgbClr val="FF0000"/>
                </a:solidFill>
              </a:rPr>
              <a:t>1</a:t>
            </a:r>
          </a:p>
          <a:p>
            <a:pPr marL="0" indent="0">
              <a:buNone/>
              <a:defRPr/>
            </a:pPr>
            <a:endParaRPr lang="en-US" sz="1200" kern="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  <a:defRPr/>
            </a:pPr>
            <a:r>
              <a:rPr lang="en-US" kern="0" dirty="0">
                <a:solidFill>
                  <a:srgbClr val="FF0000"/>
                </a:solidFill>
              </a:rPr>
              <a:t>1</a:t>
            </a:r>
            <a:r>
              <a:rPr lang="en-US" kern="0" dirty="0">
                <a:solidFill>
                  <a:schemeClr val="bg1">
                    <a:lumMod val="50000"/>
                  </a:schemeClr>
                </a:solidFill>
              </a:rPr>
              <a:t>   0</a:t>
            </a:r>
          </a:p>
          <a:p>
            <a:pPr marL="0" indent="0">
              <a:buNone/>
              <a:defRPr/>
            </a:pPr>
            <a:endParaRPr lang="en-US" sz="1200" kern="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  <a:defRPr/>
            </a:pPr>
            <a:r>
              <a:rPr lang="en-US" kern="0" dirty="0">
                <a:solidFill>
                  <a:srgbClr val="FF0000"/>
                </a:solidFill>
              </a:rPr>
              <a:t>1</a:t>
            </a:r>
            <a:r>
              <a:rPr lang="en-US" kern="0" dirty="0">
                <a:solidFill>
                  <a:schemeClr val="bg1">
                    <a:lumMod val="50000"/>
                  </a:schemeClr>
                </a:solidFill>
              </a:rPr>
              <a:t>   </a:t>
            </a:r>
            <a:r>
              <a:rPr lang="en-US" kern="0" dirty="0">
                <a:solidFill>
                  <a:srgbClr val="FF0000"/>
                </a:solidFill>
              </a:rPr>
              <a:t>1</a:t>
            </a:r>
          </a:p>
          <a:p>
            <a:pPr marL="0" indent="0">
              <a:buNone/>
              <a:defRPr/>
            </a:pPr>
            <a:endParaRPr lang="en-US" sz="1200" kern="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  <a:defRPr/>
            </a:pPr>
            <a:endParaRPr lang="en-US" kern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4934" name="TextBox 7">
            <a:extLst>
              <a:ext uri="{FF2B5EF4-FFF2-40B4-BE49-F238E27FC236}">
                <a16:creationId xmlns:a16="http://schemas.microsoft.com/office/drawing/2014/main" id="{C931AFE2-6996-0C45-82AE-ADDAB37D0F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1" y="2743200"/>
            <a:ext cx="3351213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The bars coincide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with the 1’s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in the binary expansion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of the maxterm sub-index</a:t>
            </a:r>
          </a:p>
        </p:txBody>
      </p:sp>
      <p:cxnSp>
        <p:nvCxnSpPr>
          <p:cNvPr id="124935" name="Straight Connector 8">
            <a:extLst>
              <a:ext uri="{FF2B5EF4-FFF2-40B4-BE49-F238E27FC236}">
                <a16:creationId xmlns:a16="http://schemas.microsoft.com/office/drawing/2014/main" id="{AF1CE943-C843-AA4A-8321-717F572B4D4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992688" y="4419600"/>
            <a:ext cx="188912" cy="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4936" name="Straight Connector 8">
            <a:extLst>
              <a:ext uri="{FF2B5EF4-FFF2-40B4-BE49-F238E27FC236}">
                <a16:creationId xmlns:a16="http://schemas.microsoft.com/office/drawing/2014/main" id="{EDB90610-B224-3446-8400-ACB7D2FB3AD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519738" y="3101975"/>
            <a:ext cx="188912" cy="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2E5AC20D-26FF-8F43-B6D0-52E0F353DE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Different Notations for Negation</a:t>
            </a:r>
          </a:p>
        </p:txBody>
      </p:sp>
      <p:sp>
        <p:nvSpPr>
          <p:cNvPr id="15362" name="Content Placeholder 2">
            <a:extLst>
              <a:ext uri="{FF2B5EF4-FFF2-40B4-BE49-F238E27FC236}">
                <a16:creationId xmlns:a16="http://schemas.microsoft.com/office/drawing/2014/main" id="{BEFC3241-01C2-8943-8F66-090BD6E4FAD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endParaRPr lang="en-US" altLang="en-US" dirty="0"/>
          </a:p>
          <a:p>
            <a:pPr>
              <a:defRPr/>
            </a:pPr>
            <a:r>
              <a:rPr lang="en-US" altLang="en-US" dirty="0"/>
              <a:t>All three of these mean “negate x”</a:t>
            </a:r>
          </a:p>
          <a:p>
            <a:pPr>
              <a:defRPr/>
            </a:pPr>
            <a:endParaRPr lang="en-US" altLang="en-US" dirty="0"/>
          </a:p>
          <a:p>
            <a:pPr lvl="1">
              <a:defRPr/>
            </a:pPr>
            <a:r>
              <a:rPr lang="en-US" altLang="en-US" sz="2800" dirty="0">
                <a:latin typeface="Times New Roman" panose="02020603050405020304" pitchFamily="18" charset="0"/>
              </a:rPr>
              <a:t> x</a:t>
            </a:r>
            <a:r>
              <a:rPr lang="ja-JP" altLang="en-US" sz="2800">
                <a:latin typeface="Times New Roman" panose="02020603050405020304" pitchFamily="18" charset="0"/>
              </a:rPr>
              <a:t>’</a:t>
            </a:r>
            <a:r>
              <a:rPr lang="en-US" altLang="ja-JP" sz="2800" dirty="0">
                <a:latin typeface="Times New Roman" panose="02020603050405020304" pitchFamily="18" charset="0"/>
              </a:rPr>
              <a:t> </a:t>
            </a:r>
          </a:p>
          <a:p>
            <a:pPr lvl="1">
              <a:defRPr/>
            </a:pPr>
            <a:endParaRPr lang="en-US" altLang="ja-JP" sz="2800" dirty="0">
              <a:latin typeface="Times New Roman" panose="02020603050405020304" pitchFamily="18" charset="0"/>
            </a:endParaRPr>
          </a:p>
          <a:p>
            <a:pPr lvl="1">
              <a:defRPr/>
            </a:pPr>
            <a:r>
              <a:rPr lang="en-US" altLang="ja-JP" sz="2800" dirty="0">
                <a:latin typeface="Times New Roman" panose="02020603050405020304" pitchFamily="18" charset="0"/>
              </a:rPr>
              <a:t> x</a:t>
            </a:r>
          </a:p>
          <a:p>
            <a:pPr marL="457200" lvl="1" indent="0">
              <a:buNone/>
              <a:defRPr/>
            </a:pPr>
            <a:endParaRPr lang="en-US" altLang="ja-JP" sz="2800" dirty="0">
              <a:latin typeface="Times New Roman" panose="02020603050405020304" pitchFamily="18" charset="0"/>
            </a:endParaRPr>
          </a:p>
          <a:p>
            <a:pPr lvl="1">
              <a:defRPr/>
            </a:pPr>
            <a:r>
              <a:rPr lang="en-US" altLang="ja-JP" sz="2800" dirty="0">
                <a:latin typeface="Times New Roman" panose="02020603050405020304" pitchFamily="18" charset="0"/>
              </a:rPr>
              <a:t>~x </a:t>
            </a:r>
          </a:p>
        </p:txBody>
      </p:sp>
      <p:sp>
        <p:nvSpPr>
          <p:cNvPr id="15363" name="Line 36">
            <a:extLst>
              <a:ext uri="{FF2B5EF4-FFF2-40B4-BE49-F238E27FC236}">
                <a16:creationId xmlns:a16="http://schemas.microsoft.com/office/drawing/2014/main" id="{1797B28A-5362-7742-A442-C1F003D86857}"/>
              </a:ext>
            </a:extLst>
          </p:cNvPr>
          <p:cNvSpPr>
            <a:spLocks noChangeAspect="1" noChangeShapeType="1"/>
          </p:cNvSpPr>
          <p:nvPr/>
        </p:nvSpPr>
        <p:spPr bwMode="auto">
          <a:xfrm flipH="1">
            <a:off x="1627188" y="3657600"/>
            <a:ext cx="201612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Title 1">
            <a:extLst>
              <a:ext uri="{FF2B5EF4-FFF2-40B4-BE49-F238E27FC236}">
                <a16:creationId xmlns:a16="http://schemas.microsoft.com/office/drawing/2014/main" id="{B929BB7B-333E-7C4C-B89A-B460068828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Minterms and Maxterms</a:t>
            </a:r>
          </a:p>
        </p:txBody>
      </p:sp>
      <p:grpSp>
        <p:nvGrpSpPr>
          <p:cNvPr id="125954" name="Group 2">
            <a:extLst>
              <a:ext uri="{FF2B5EF4-FFF2-40B4-BE49-F238E27FC236}">
                <a16:creationId xmlns:a16="http://schemas.microsoft.com/office/drawing/2014/main" id="{C7FBA27E-A2B0-D240-B527-1A8298B59DE3}"/>
              </a:ext>
            </a:extLst>
          </p:cNvPr>
          <p:cNvGrpSpPr>
            <a:grpSpLocks/>
          </p:cNvGrpSpPr>
          <p:nvPr/>
        </p:nvGrpSpPr>
        <p:grpSpPr bwMode="auto">
          <a:xfrm>
            <a:off x="1738314" y="2286001"/>
            <a:ext cx="7634287" cy="2441575"/>
            <a:chOff x="762000" y="1687513"/>
            <a:chExt cx="7634288" cy="2441574"/>
          </a:xfrm>
        </p:grpSpPr>
        <p:sp>
          <p:nvSpPr>
            <p:cNvPr id="125955" name="Rectangle 3">
              <a:extLst>
                <a:ext uri="{FF2B5EF4-FFF2-40B4-BE49-F238E27FC236}">
                  <a16:creationId xmlns:a16="http://schemas.microsoft.com/office/drawing/2014/main" id="{E6E0D9AC-8BB1-DA42-9FBD-E779793C83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2000" y="1687513"/>
              <a:ext cx="7634288" cy="127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25956" name="Picture 4">
              <a:extLst>
                <a:ext uri="{FF2B5EF4-FFF2-40B4-BE49-F238E27FC236}">
                  <a16:creationId xmlns:a16="http://schemas.microsoft.com/office/drawing/2014/main" id="{122125E0-9086-4347-95E7-DCA8B74A17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2688" y="1914525"/>
              <a:ext cx="188912" cy="193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5957" name="Picture 5">
              <a:extLst>
                <a:ext uri="{FF2B5EF4-FFF2-40B4-BE49-F238E27FC236}">
                  <a16:creationId xmlns:a16="http://schemas.microsoft.com/office/drawing/2014/main" id="{93C4E3DD-FD9D-CC43-AF7D-010045C9E9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2713" y="1976438"/>
              <a:ext cx="120650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5958" name="Picture 6">
              <a:extLst>
                <a:ext uri="{FF2B5EF4-FFF2-40B4-BE49-F238E27FC236}">
                  <a16:creationId xmlns:a16="http://schemas.microsoft.com/office/drawing/2014/main" id="{7CDB75B0-8BF3-3E41-BAA3-B7C87D69E4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6063" y="1984375"/>
              <a:ext cx="179387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5959" name="Rectangle 7">
              <a:extLst>
                <a:ext uri="{FF2B5EF4-FFF2-40B4-BE49-F238E27FC236}">
                  <a16:creationId xmlns:a16="http://schemas.microsoft.com/office/drawing/2014/main" id="{C7F61236-F2AF-6B4E-816E-C06BBDC223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5013" y="1700213"/>
              <a:ext cx="12700" cy="4968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25960" name="Rectangle 8">
              <a:extLst>
                <a:ext uri="{FF2B5EF4-FFF2-40B4-BE49-F238E27FC236}">
                  <a16:creationId xmlns:a16="http://schemas.microsoft.com/office/drawing/2014/main" id="{9CF673A4-BA38-6B48-BEC4-F73C8815FB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2863" y="1700213"/>
              <a:ext cx="14287" cy="4968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25961" name="Rectangle 9">
              <a:extLst>
                <a:ext uri="{FF2B5EF4-FFF2-40B4-BE49-F238E27FC236}">
                  <a16:creationId xmlns:a16="http://schemas.microsoft.com/office/drawing/2014/main" id="{239141A7-563A-7945-B2B6-BD70FC9F68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0013" y="1700213"/>
              <a:ext cx="12700" cy="4968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25962" name="Rectangle 10">
              <a:extLst>
                <a:ext uri="{FF2B5EF4-FFF2-40B4-BE49-F238E27FC236}">
                  <a16:creationId xmlns:a16="http://schemas.microsoft.com/office/drawing/2014/main" id="{E19D5ACD-22DF-AC47-A3B0-C205BC0985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6438" y="1700213"/>
              <a:ext cx="15875" cy="4968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25963" name="Picture 11">
              <a:extLst>
                <a:ext uri="{FF2B5EF4-FFF2-40B4-BE49-F238E27FC236}">
                  <a16:creationId xmlns:a16="http://schemas.microsoft.com/office/drawing/2014/main" id="{13DB4C54-E891-7D44-99BC-35EA5FFB94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6150" y="2312988"/>
              <a:ext cx="134938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5964" name="Picture 12">
              <a:extLst>
                <a:ext uri="{FF2B5EF4-FFF2-40B4-BE49-F238E27FC236}">
                  <a16:creationId xmlns:a16="http://schemas.microsoft.com/office/drawing/2014/main" id="{7552A8E7-A35D-EF41-8D82-CAF5CF5E6C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0613" y="2311400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5965" name="Picture 13">
              <a:extLst>
                <a:ext uri="{FF2B5EF4-FFF2-40B4-BE49-F238E27FC236}">
                  <a16:creationId xmlns:a16="http://schemas.microsoft.com/office/drawing/2014/main" id="{6AC598E2-EED7-7740-8683-F5FD278EEE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4600" y="2312988"/>
              <a:ext cx="211138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5966" name="Picture 14">
              <a:extLst>
                <a:ext uri="{FF2B5EF4-FFF2-40B4-BE49-F238E27FC236}">
                  <a16:creationId xmlns:a16="http://schemas.microsoft.com/office/drawing/2014/main" id="{CCF73E9D-3B87-6249-90D9-9EBA2CA144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5263" y="2241550"/>
              <a:ext cx="130175" cy="195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5967" name="Picture 15">
              <a:extLst>
                <a:ext uri="{FF2B5EF4-FFF2-40B4-BE49-F238E27FC236}">
                  <a16:creationId xmlns:a16="http://schemas.microsoft.com/office/drawing/2014/main" id="{740F7A5A-65E8-AB47-AFC4-76737B32F5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5600" y="2308225"/>
              <a:ext cx="106363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5968" name="Picture 16">
              <a:extLst>
                <a:ext uri="{FF2B5EF4-FFF2-40B4-BE49-F238E27FC236}">
                  <a16:creationId xmlns:a16="http://schemas.microsoft.com/office/drawing/2014/main" id="{1320CF8D-143E-5946-91D5-D063DBCB61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6250" y="2312988"/>
              <a:ext cx="93663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5969" name="Rectangle 17">
              <a:extLst>
                <a:ext uri="{FF2B5EF4-FFF2-40B4-BE49-F238E27FC236}">
                  <a16:creationId xmlns:a16="http://schemas.microsoft.com/office/drawing/2014/main" id="{1F3BEE3B-7B16-DF4D-8058-59F436C237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5013" y="2208213"/>
              <a:ext cx="12700" cy="4302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25970" name="Picture 18">
              <a:extLst>
                <a:ext uri="{FF2B5EF4-FFF2-40B4-BE49-F238E27FC236}">
                  <a16:creationId xmlns:a16="http://schemas.microsoft.com/office/drawing/2014/main" id="{D82D4572-4A95-B842-9D07-CAEDD92E8E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4112" y="2311400"/>
              <a:ext cx="134938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5971" name="Picture 19">
              <a:extLst>
                <a:ext uri="{FF2B5EF4-FFF2-40B4-BE49-F238E27FC236}">
                  <a16:creationId xmlns:a16="http://schemas.microsoft.com/office/drawing/2014/main" id="{C1988891-7F83-6B4F-8789-59033691CD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9212" y="2346325"/>
              <a:ext cx="698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5972" name="Picture 20">
              <a:extLst>
                <a:ext uri="{FF2B5EF4-FFF2-40B4-BE49-F238E27FC236}">
                  <a16:creationId xmlns:a16="http://schemas.microsoft.com/office/drawing/2014/main" id="{1D41A703-C3D5-AC4C-8F04-3E230B1BC6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8475" y="2311400"/>
              <a:ext cx="1333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5973" name="Picture 21">
              <a:extLst>
                <a:ext uri="{FF2B5EF4-FFF2-40B4-BE49-F238E27FC236}">
                  <a16:creationId xmlns:a16="http://schemas.microsoft.com/office/drawing/2014/main" id="{26BBF4A0-96C2-AC46-B559-C5852AA8D5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7225" y="2346325"/>
              <a:ext cx="79375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5974" name="Rectangle 24">
              <a:extLst>
                <a:ext uri="{FF2B5EF4-FFF2-40B4-BE49-F238E27FC236}">
                  <a16:creationId xmlns:a16="http://schemas.microsoft.com/office/drawing/2014/main" id="{23992725-255E-1F46-B312-3FA65C6A79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2863" y="2208213"/>
              <a:ext cx="14287" cy="43021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25975" name="Rectangle 25">
              <a:extLst>
                <a:ext uri="{FF2B5EF4-FFF2-40B4-BE49-F238E27FC236}">
                  <a16:creationId xmlns:a16="http://schemas.microsoft.com/office/drawing/2014/main" id="{017C98D6-FE56-DE4D-82F1-F455D8BF8A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0013" y="2208213"/>
              <a:ext cx="12700" cy="43021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25976" name="Picture 26">
              <a:extLst>
                <a:ext uri="{FF2B5EF4-FFF2-40B4-BE49-F238E27FC236}">
                  <a16:creationId xmlns:a16="http://schemas.microsoft.com/office/drawing/2014/main" id="{5A55AC73-0AF2-6D4D-BFA9-FA8FDC2948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1813" y="2246313"/>
              <a:ext cx="228600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5977" name="Picture 27">
              <a:extLst>
                <a:ext uri="{FF2B5EF4-FFF2-40B4-BE49-F238E27FC236}">
                  <a16:creationId xmlns:a16="http://schemas.microsoft.com/office/drawing/2014/main" id="{C3BDC029-E15D-FB40-8767-7F42D5DDC1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1050" y="2249488"/>
              <a:ext cx="58738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5978" name="Picture 28">
              <a:extLst>
                <a:ext uri="{FF2B5EF4-FFF2-40B4-BE49-F238E27FC236}">
                  <a16:creationId xmlns:a16="http://schemas.microsoft.com/office/drawing/2014/main" id="{E9D01E0E-7748-AE46-9D0A-DF90D0D0A2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7250" y="2312988"/>
              <a:ext cx="134938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5979" name="Picture 29">
              <a:extLst>
                <a:ext uri="{FF2B5EF4-FFF2-40B4-BE49-F238E27FC236}">
                  <a16:creationId xmlns:a16="http://schemas.microsoft.com/office/drawing/2014/main" id="{5DBEA77E-6CEC-A54A-ACEA-9959D9BF00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8538" y="2265363"/>
              <a:ext cx="85725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5980" name="Picture 30">
              <a:extLst>
                <a:ext uri="{FF2B5EF4-FFF2-40B4-BE49-F238E27FC236}">
                  <a16:creationId xmlns:a16="http://schemas.microsoft.com/office/drawing/2014/main" id="{F22255C6-F63F-9A42-91CF-F7E31463D9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9663" y="2308225"/>
              <a:ext cx="103187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5981" name="Picture 31">
              <a:extLst>
                <a:ext uri="{FF2B5EF4-FFF2-40B4-BE49-F238E27FC236}">
                  <a16:creationId xmlns:a16="http://schemas.microsoft.com/office/drawing/2014/main" id="{2F7A9D32-A08A-B546-BB34-24FAFE553D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0313" y="2312988"/>
              <a:ext cx="95250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5982" name="Picture 32">
              <a:extLst>
                <a:ext uri="{FF2B5EF4-FFF2-40B4-BE49-F238E27FC236}">
                  <a16:creationId xmlns:a16="http://schemas.microsoft.com/office/drawing/2014/main" id="{B896A6BB-CC8C-1F4E-9943-97BC9851F4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9850" y="2312988"/>
              <a:ext cx="211138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5983" name="Rectangle 33">
              <a:extLst>
                <a:ext uri="{FF2B5EF4-FFF2-40B4-BE49-F238E27FC236}">
                  <a16:creationId xmlns:a16="http://schemas.microsoft.com/office/drawing/2014/main" id="{DBDF3D10-891F-C74F-B53D-C29A0ADE50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6438" y="2208213"/>
              <a:ext cx="15875" cy="4302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25984" name="Picture 34">
              <a:extLst>
                <a:ext uri="{FF2B5EF4-FFF2-40B4-BE49-F238E27FC236}">
                  <a16:creationId xmlns:a16="http://schemas.microsoft.com/office/drawing/2014/main" id="{6E4312AC-7EA9-E44B-AA1B-A7AAF13DB2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65900" y="2246313"/>
              <a:ext cx="227013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5985" name="Picture 35">
              <a:extLst>
                <a:ext uri="{FF2B5EF4-FFF2-40B4-BE49-F238E27FC236}">
                  <a16:creationId xmlns:a16="http://schemas.microsoft.com/office/drawing/2014/main" id="{06CD23DC-79B5-3C40-8822-F4E8BE2BCA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8313" y="2308225"/>
              <a:ext cx="123825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5986" name="Picture 36">
              <a:extLst>
                <a:ext uri="{FF2B5EF4-FFF2-40B4-BE49-F238E27FC236}">
                  <a16:creationId xmlns:a16="http://schemas.microsoft.com/office/drawing/2014/main" id="{FA7AFC0F-0BE6-FB47-B2A3-977D0D6D7C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8488" y="2314575"/>
              <a:ext cx="136525" cy="119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5987" name="Picture 37">
              <a:extLst>
                <a:ext uri="{FF2B5EF4-FFF2-40B4-BE49-F238E27FC236}">
                  <a16:creationId xmlns:a16="http://schemas.microsoft.com/office/drawing/2014/main" id="{7D94F616-658F-FD42-B25F-2FE61A10B2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7713" y="2265363"/>
              <a:ext cx="84137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5988" name="Picture 38">
              <a:extLst>
                <a:ext uri="{FF2B5EF4-FFF2-40B4-BE49-F238E27FC236}">
                  <a16:creationId xmlns:a16="http://schemas.microsoft.com/office/drawing/2014/main" id="{DD255BF4-9717-754B-A7F5-1DC08EC8C0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5663" y="2308225"/>
              <a:ext cx="103187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5989" name="Picture 39">
              <a:extLst>
                <a:ext uri="{FF2B5EF4-FFF2-40B4-BE49-F238E27FC236}">
                  <a16:creationId xmlns:a16="http://schemas.microsoft.com/office/drawing/2014/main" id="{6242468B-1BD4-9F46-A7AD-870BF1749E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27900" y="2312988"/>
              <a:ext cx="93663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5990" name="Picture 40">
              <a:extLst>
                <a:ext uri="{FF2B5EF4-FFF2-40B4-BE49-F238E27FC236}">
                  <a16:creationId xmlns:a16="http://schemas.microsoft.com/office/drawing/2014/main" id="{2ED88B9A-0EBD-6F47-96D6-77E822308B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37438" y="2312988"/>
              <a:ext cx="212725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5991" name="Rectangle 41">
              <a:extLst>
                <a:ext uri="{FF2B5EF4-FFF2-40B4-BE49-F238E27FC236}">
                  <a16:creationId xmlns:a16="http://schemas.microsoft.com/office/drawing/2014/main" id="{D6FB915B-F113-C14B-A20F-7DDE0A101D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2000" y="2624138"/>
              <a:ext cx="7634288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25992" name="Picture 42">
              <a:extLst>
                <a:ext uri="{FF2B5EF4-FFF2-40B4-BE49-F238E27FC236}">
                  <a16:creationId xmlns:a16="http://schemas.microsoft.com/office/drawing/2014/main" id="{70D49D04-43B0-9D47-968D-C32E7ABE0D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913" y="2854325"/>
              <a:ext cx="114300" cy="1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5993" name="Rectangle 43">
              <a:extLst>
                <a:ext uri="{FF2B5EF4-FFF2-40B4-BE49-F238E27FC236}">
                  <a16:creationId xmlns:a16="http://schemas.microsoft.com/office/drawing/2014/main" id="{520D8302-16F5-174A-8376-6C3463CF6D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5013" y="2638425"/>
              <a:ext cx="12700" cy="4968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25994" name="Picture 44">
              <a:extLst>
                <a:ext uri="{FF2B5EF4-FFF2-40B4-BE49-F238E27FC236}">
                  <a16:creationId xmlns:a16="http://schemas.microsoft.com/office/drawing/2014/main" id="{F7736CC9-CEF0-5147-A171-3DD861F00E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0312" y="2854325"/>
              <a:ext cx="114300" cy="1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5995" name="Picture 45">
              <a:extLst>
                <a:ext uri="{FF2B5EF4-FFF2-40B4-BE49-F238E27FC236}">
                  <a16:creationId xmlns:a16="http://schemas.microsoft.com/office/drawing/2014/main" id="{7C65F781-F756-2B49-A03C-3EBDA78D75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9912" y="2854325"/>
              <a:ext cx="114300" cy="1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5996" name="Rectangle 47">
              <a:extLst>
                <a:ext uri="{FF2B5EF4-FFF2-40B4-BE49-F238E27FC236}">
                  <a16:creationId xmlns:a16="http://schemas.microsoft.com/office/drawing/2014/main" id="{4BCE945F-3C1B-814A-8427-53ED3CBF2B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2863" y="2638425"/>
              <a:ext cx="14287" cy="49688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25997" name="Rectangle 48">
              <a:extLst>
                <a:ext uri="{FF2B5EF4-FFF2-40B4-BE49-F238E27FC236}">
                  <a16:creationId xmlns:a16="http://schemas.microsoft.com/office/drawing/2014/main" id="{A84A402F-1F0E-534C-B202-63D0F48E90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0013" y="2638425"/>
              <a:ext cx="12700" cy="49688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25998" name="Picture 49">
              <a:extLst>
                <a:ext uri="{FF2B5EF4-FFF2-40B4-BE49-F238E27FC236}">
                  <a16:creationId xmlns:a16="http://schemas.microsoft.com/office/drawing/2014/main" id="{7BFDE901-CC61-E544-A720-386135B82D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5113" y="2916238"/>
              <a:ext cx="219075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5999" name="Picture 50">
              <a:extLst>
                <a:ext uri="{FF2B5EF4-FFF2-40B4-BE49-F238E27FC236}">
                  <a16:creationId xmlns:a16="http://schemas.microsoft.com/office/drawing/2014/main" id="{85B27009-FAF9-0442-9A31-78E952B390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6413" y="2954338"/>
              <a:ext cx="88900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6000" name="Picture 51">
              <a:extLst>
                <a:ext uri="{FF2B5EF4-FFF2-40B4-BE49-F238E27FC236}">
                  <a16:creationId xmlns:a16="http://schemas.microsoft.com/office/drawing/2014/main" id="{7AFD4502-B626-2B42-B046-DA1A3C8F58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5963" y="2935288"/>
              <a:ext cx="177800" cy="7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6001" name="Rectangle 52">
              <a:extLst>
                <a:ext uri="{FF2B5EF4-FFF2-40B4-BE49-F238E27FC236}">
                  <a16:creationId xmlns:a16="http://schemas.microsoft.com/office/drawing/2014/main" id="{809E73C1-63CC-9341-990C-D22C55F138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2663" y="2871788"/>
              <a:ext cx="160337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26002" name="Picture 53">
              <a:extLst>
                <a:ext uri="{FF2B5EF4-FFF2-40B4-BE49-F238E27FC236}">
                  <a16:creationId xmlns:a16="http://schemas.microsoft.com/office/drawing/2014/main" id="{3E99978C-9F03-824E-B735-FAAA0915F1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6950" y="2916238"/>
              <a:ext cx="134938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6003" name="Picture 54">
              <a:extLst>
                <a:ext uri="{FF2B5EF4-FFF2-40B4-BE49-F238E27FC236}">
                  <a16:creationId xmlns:a16="http://schemas.microsoft.com/office/drawing/2014/main" id="{286967B7-1470-EC4E-BB66-6926335FED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2050" y="2954338"/>
              <a:ext cx="68263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6004" name="Rectangle 55">
              <a:extLst>
                <a:ext uri="{FF2B5EF4-FFF2-40B4-BE49-F238E27FC236}">
                  <a16:creationId xmlns:a16="http://schemas.microsoft.com/office/drawing/2014/main" id="{61705D57-47A8-024D-9C05-E56790B1F3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8888" y="2871788"/>
              <a:ext cx="161925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26005" name="Picture 56">
              <a:extLst>
                <a:ext uri="{FF2B5EF4-FFF2-40B4-BE49-F238E27FC236}">
                  <a16:creationId xmlns:a16="http://schemas.microsoft.com/office/drawing/2014/main" id="{783ECD3B-87F9-A34A-99B8-03AE2CB954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4763" y="2916238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6006" name="Picture 57">
              <a:extLst>
                <a:ext uri="{FF2B5EF4-FFF2-40B4-BE49-F238E27FC236}">
                  <a16:creationId xmlns:a16="http://schemas.microsoft.com/office/drawing/2014/main" id="{2768FA82-C289-3340-AFC7-31ED620EFC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6688" y="2954338"/>
              <a:ext cx="80962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6007" name="Rectangle 61">
              <a:extLst>
                <a:ext uri="{FF2B5EF4-FFF2-40B4-BE49-F238E27FC236}">
                  <a16:creationId xmlns:a16="http://schemas.microsoft.com/office/drawing/2014/main" id="{69DC47EB-FA55-B246-B3D7-0475DD3CB1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6438" y="2638425"/>
              <a:ext cx="15875" cy="4968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26008" name="Picture 62">
              <a:extLst>
                <a:ext uri="{FF2B5EF4-FFF2-40B4-BE49-F238E27FC236}">
                  <a16:creationId xmlns:a16="http://schemas.microsoft.com/office/drawing/2014/main" id="{E931DBA5-DFE1-8C43-B906-99C42D1BFB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3288" y="2851150"/>
              <a:ext cx="266700" cy="188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6009" name="Picture 63">
              <a:extLst>
                <a:ext uri="{FF2B5EF4-FFF2-40B4-BE49-F238E27FC236}">
                  <a16:creationId xmlns:a16="http://schemas.microsoft.com/office/drawing/2014/main" id="{70482245-D000-8646-A469-71AE4F5DDC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3638" y="2954338"/>
              <a:ext cx="88900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6010" name="Picture 64">
              <a:extLst>
                <a:ext uri="{FF2B5EF4-FFF2-40B4-BE49-F238E27FC236}">
                  <a16:creationId xmlns:a16="http://schemas.microsoft.com/office/drawing/2014/main" id="{15EDEE40-076E-D344-AB7A-D3C88E60C6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1600" y="2935288"/>
              <a:ext cx="179388" cy="7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6011" name="Picture 65">
              <a:extLst>
                <a:ext uri="{FF2B5EF4-FFF2-40B4-BE49-F238E27FC236}">
                  <a16:creationId xmlns:a16="http://schemas.microsoft.com/office/drawing/2014/main" id="{FA176D7F-AE61-B44D-A6C6-69F3039FB8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5763" y="2916238"/>
              <a:ext cx="1333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6012" name="Picture 66">
              <a:extLst>
                <a:ext uri="{FF2B5EF4-FFF2-40B4-BE49-F238E27FC236}">
                  <a16:creationId xmlns:a16="http://schemas.microsoft.com/office/drawing/2014/main" id="{82774BD5-FA4C-F34F-85C6-4114B998CB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0863" y="2954338"/>
              <a:ext cx="698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6013" name="Picture 67">
              <a:extLst>
                <a:ext uri="{FF2B5EF4-FFF2-40B4-BE49-F238E27FC236}">
                  <a16:creationId xmlns:a16="http://schemas.microsoft.com/office/drawing/2014/main" id="{6FE79355-2055-374B-9F00-CED09E6966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6600" y="2881313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6014" name="Picture 68">
              <a:extLst>
                <a:ext uri="{FF2B5EF4-FFF2-40B4-BE49-F238E27FC236}">
                  <a16:creationId xmlns:a16="http://schemas.microsoft.com/office/drawing/2014/main" id="{D3096445-0F8C-E240-957D-610DE06B93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1713" y="2916238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6015" name="Picture 69">
              <a:extLst>
                <a:ext uri="{FF2B5EF4-FFF2-40B4-BE49-F238E27FC236}">
                  <a16:creationId xmlns:a16="http://schemas.microsoft.com/office/drawing/2014/main" id="{52157F58-B3D8-8B46-B721-7ED0C60F3B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0463" y="2954338"/>
              <a:ext cx="825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6016" name="Picture 73">
              <a:extLst>
                <a:ext uri="{FF2B5EF4-FFF2-40B4-BE49-F238E27FC236}">
                  <a16:creationId xmlns:a16="http://schemas.microsoft.com/office/drawing/2014/main" id="{71BD759B-E040-3E41-89E8-7FD8398D55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6200" y="3186113"/>
              <a:ext cx="93663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6017" name="Rectangle 74">
              <a:extLst>
                <a:ext uri="{FF2B5EF4-FFF2-40B4-BE49-F238E27FC236}">
                  <a16:creationId xmlns:a16="http://schemas.microsoft.com/office/drawing/2014/main" id="{277DA429-03CB-6944-BD91-1466E9F2F6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5013" y="3135313"/>
              <a:ext cx="12700" cy="330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26018" name="Picture 75">
              <a:extLst>
                <a:ext uri="{FF2B5EF4-FFF2-40B4-BE49-F238E27FC236}">
                  <a16:creationId xmlns:a16="http://schemas.microsoft.com/office/drawing/2014/main" id="{3A420E81-04CC-B74B-A1D2-984E467192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0312" y="3186113"/>
              <a:ext cx="114300" cy="192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6019" name="Picture 76">
              <a:extLst>
                <a:ext uri="{FF2B5EF4-FFF2-40B4-BE49-F238E27FC236}">
                  <a16:creationId xmlns:a16="http://schemas.microsoft.com/office/drawing/2014/main" id="{F6F97FC9-C8CF-A14F-A807-DD8681731D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7212" y="3505200"/>
              <a:ext cx="114300" cy="192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6020" name="Rectangle 78">
              <a:extLst>
                <a:ext uri="{FF2B5EF4-FFF2-40B4-BE49-F238E27FC236}">
                  <a16:creationId xmlns:a16="http://schemas.microsoft.com/office/drawing/2014/main" id="{A45FA75F-CDEA-AE4D-8219-D6320F27C7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2863" y="3135313"/>
              <a:ext cx="14287" cy="330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26021" name="Rectangle 79">
              <a:extLst>
                <a:ext uri="{FF2B5EF4-FFF2-40B4-BE49-F238E27FC236}">
                  <a16:creationId xmlns:a16="http://schemas.microsoft.com/office/drawing/2014/main" id="{77661B04-271A-C549-894B-7451F15BA8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0013" y="3135313"/>
              <a:ext cx="12700" cy="330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26022" name="Picture 80">
              <a:extLst>
                <a:ext uri="{FF2B5EF4-FFF2-40B4-BE49-F238E27FC236}">
                  <a16:creationId xmlns:a16="http://schemas.microsoft.com/office/drawing/2014/main" id="{EFF7948E-9EA0-3A4B-9CAE-01D377271F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5113" y="3248025"/>
              <a:ext cx="219075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6023" name="Picture 81">
              <a:extLst>
                <a:ext uri="{FF2B5EF4-FFF2-40B4-BE49-F238E27FC236}">
                  <a16:creationId xmlns:a16="http://schemas.microsoft.com/office/drawing/2014/main" id="{8BF3B0DA-C36F-1849-969E-2F396CD11B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5938" y="3284538"/>
              <a:ext cx="68262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6024" name="Picture 82">
              <a:extLst>
                <a:ext uri="{FF2B5EF4-FFF2-40B4-BE49-F238E27FC236}">
                  <a16:creationId xmlns:a16="http://schemas.microsoft.com/office/drawing/2014/main" id="{89F5A917-C4EB-0F43-B9A0-1309434578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5963" y="3265488"/>
              <a:ext cx="177800" cy="7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6025" name="Rectangle 83">
              <a:extLst>
                <a:ext uri="{FF2B5EF4-FFF2-40B4-BE49-F238E27FC236}">
                  <a16:creationId xmlns:a16="http://schemas.microsoft.com/office/drawing/2014/main" id="{5A509C0F-F251-5449-A14A-24577376DF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2663" y="3203575"/>
              <a:ext cx="160337" cy="142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26026" name="Picture 84">
              <a:extLst>
                <a:ext uri="{FF2B5EF4-FFF2-40B4-BE49-F238E27FC236}">
                  <a16:creationId xmlns:a16="http://schemas.microsoft.com/office/drawing/2014/main" id="{9574CC44-70A5-4D44-A173-93F90EA237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6950" y="3248025"/>
              <a:ext cx="134938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6027" name="Picture 85">
              <a:extLst>
                <a:ext uri="{FF2B5EF4-FFF2-40B4-BE49-F238E27FC236}">
                  <a16:creationId xmlns:a16="http://schemas.microsoft.com/office/drawing/2014/main" id="{6255E7C6-D779-564E-AADC-9402521286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2050" y="3284538"/>
              <a:ext cx="68263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6028" name="Picture 87">
              <a:extLst>
                <a:ext uri="{FF2B5EF4-FFF2-40B4-BE49-F238E27FC236}">
                  <a16:creationId xmlns:a16="http://schemas.microsoft.com/office/drawing/2014/main" id="{C1A0C4BE-77AC-EC46-8AE9-6C88DCF213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4763" y="3248025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6029" name="Picture 88">
              <a:extLst>
                <a:ext uri="{FF2B5EF4-FFF2-40B4-BE49-F238E27FC236}">
                  <a16:creationId xmlns:a16="http://schemas.microsoft.com/office/drawing/2014/main" id="{31F0AA98-950B-8B40-8226-9F024189EA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6688" y="3284538"/>
              <a:ext cx="80962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6030" name="Rectangle 91">
              <a:extLst>
                <a:ext uri="{FF2B5EF4-FFF2-40B4-BE49-F238E27FC236}">
                  <a16:creationId xmlns:a16="http://schemas.microsoft.com/office/drawing/2014/main" id="{30F039E1-70E8-EC47-AB3C-8CDFEC3623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6438" y="3135313"/>
              <a:ext cx="15875" cy="330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26031" name="Picture 92">
              <a:extLst>
                <a:ext uri="{FF2B5EF4-FFF2-40B4-BE49-F238E27FC236}">
                  <a16:creationId xmlns:a16="http://schemas.microsoft.com/office/drawing/2014/main" id="{617D7B7E-0A27-B34B-B73D-D3CA5D29EC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3288" y="3182938"/>
              <a:ext cx="266700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6032" name="Picture 93">
              <a:extLst>
                <a:ext uri="{FF2B5EF4-FFF2-40B4-BE49-F238E27FC236}">
                  <a16:creationId xmlns:a16="http://schemas.microsoft.com/office/drawing/2014/main" id="{8095B382-DBA1-824F-9126-CE2FEA57C2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3163" y="3284538"/>
              <a:ext cx="698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6033" name="Picture 94">
              <a:extLst>
                <a:ext uri="{FF2B5EF4-FFF2-40B4-BE49-F238E27FC236}">
                  <a16:creationId xmlns:a16="http://schemas.microsoft.com/office/drawing/2014/main" id="{EF895F31-6ED4-FB40-8967-E3CE4D4D1D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1600" y="3265488"/>
              <a:ext cx="179388" cy="7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6034" name="Picture 95">
              <a:extLst>
                <a:ext uri="{FF2B5EF4-FFF2-40B4-BE49-F238E27FC236}">
                  <a16:creationId xmlns:a16="http://schemas.microsoft.com/office/drawing/2014/main" id="{B4BFDF14-BD5B-6344-BF9B-38D142E51D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5763" y="3248025"/>
              <a:ext cx="1333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6035" name="Picture 96">
              <a:extLst>
                <a:ext uri="{FF2B5EF4-FFF2-40B4-BE49-F238E27FC236}">
                  <a16:creationId xmlns:a16="http://schemas.microsoft.com/office/drawing/2014/main" id="{920453C9-BAD0-8342-A86B-237528DDE6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0863" y="3284538"/>
              <a:ext cx="698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6036" name="Picture 97">
              <a:extLst>
                <a:ext uri="{FF2B5EF4-FFF2-40B4-BE49-F238E27FC236}">
                  <a16:creationId xmlns:a16="http://schemas.microsoft.com/office/drawing/2014/main" id="{B39E03C4-9B8B-E74E-8668-3C9B445A0E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6600" y="3211513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6037" name="Picture 98">
              <a:extLst>
                <a:ext uri="{FF2B5EF4-FFF2-40B4-BE49-F238E27FC236}">
                  <a16:creationId xmlns:a16="http://schemas.microsoft.com/office/drawing/2014/main" id="{E015243E-A8CF-5341-99E2-EA014CC54F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1713" y="3248025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6038" name="Picture 99">
              <a:extLst>
                <a:ext uri="{FF2B5EF4-FFF2-40B4-BE49-F238E27FC236}">
                  <a16:creationId xmlns:a16="http://schemas.microsoft.com/office/drawing/2014/main" id="{585A8BD9-31B0-614C-989D-BFC8A0EE58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0463" y="3284538"/>
              <a:ext cx="825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6039" name="Rectangle 101">
              <a:extLst>
                <a:ext uri="{FF2B5EF4-FFF2-40B4-BE49-F238E27FC236}">
                  <a16:creationId xmlns:a16="http://schemas.microsoft.com/office/drawing/2014/main" id="{0715FAA7-F38C-5043-91C9-E39806C045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91400" y="3203575"/>
              <a:ext cx="160337" cy="142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26040" name="Picture 104">
              <a:extLst>
                <a:ext uri="{FF2B5EF4-FFF2-40B4-BE49-F238E27FC236}">
                  <a16:creationId xmlns:a16="http://schemas.microsoft.com/office/drawing/2014/main" id="{113A26B1-9A8E-3F4E-8A47-B96EFFB6F1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8263" y="3513138"/>
              <a:ext cx="107950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6041" name="Rectangle 105">
              <a:extLst>
                <a:ext uri="{FF2B5EF4-FFF2-40B4-BE49-F238E27FC236}">
                  <a16:creationId xmlns:a16="http://schemas.microsoft.com/office/drawing/2014/main" id="{284427BC-014E-1E47-8327-E928403884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5013" y="3465513"/>
              <a:ext cx="12700" cy="3317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26042" name="Picture 107">
              <a:extLst>
                <a:ext uri="{FF2B5EF4-FFF2-40B4-BE49-F238E27FC236}">
                  <a16:creationId xmlns:a16="http://schemas.microsoft.com/office/drawing/2014/main" id="{7E5255EB-EEC1-9140-A76B-C3187E17EE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4200" y="3168650"/>
              <a:ext cx="92075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6043" name="Rectangle 109">
              <a:extLst>
                <a:ext uri="{FF2B5EF4-FFF2-40B4-BE49-F238E27FC236}">
                  <a16:creationId xmlns:a16="http://schemas.microsoft.com/office/drawing/2014/main" id="{6E7CC9AE-1E56-0247-AF3E-17E271AAD1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2863" y="3465513"/>
              <a:ext cx="14287" cy="3317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26044" name="Rectangle 110">
              <a:extLst>
                <a:ext uri="{FF2B5EF4-FFF2-40B4-BE49-F238E27FC236}">
                  <a16:creationId xmlns:a16="http://schemas.microsoft.com/office/drawing/2014/main" id="{13FB94EF-76BF-C843-9674-F157048B8F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0013" y="3465513"/>
              <a:ext cx="12700" cy="3317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26045" name="Picture 111">
              <a:extLst>
                <a:ext uri="{FF2B5EF4-FFF2-40B4-BE49-F238E27FC236}">
                  <a16:creationId xmlns:a16="http://schemas.microsoft.com/office/drawing/2014/main" id="{FB31422D-A986-2B42-A7C9-F43417A6DA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5113" y="3576638"/>
              <a:ext cx="219075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6046" name="Picture 112">
              <a:extLst>
                <a:ext uri="{FF2B5EF4-FFF2-40B4-BE49-F238E27FC236}">
                  <a16:creationId xmlns:a16="http://schemas.microsoft.com/office/drawing/2014/main" id="{294519DB-B31F-A84B-ACF8-1D25BC257A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9588" y="3611563"/>
              <a:ext cx="80962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6047" name="Picture 113">
              <a:extLst>
                <a:ext uri="{FF2B5EF4-FFF2-40B4-BE49-F238E27FC236}">
                  <a16:creationId xmlns:a16="http://schemas.microsoft.com/office/drawing/2014/main" id="{ACD68635-CEAA-F64E-B1FA-957BDEB509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5963" y="3592513"/>
              <a:ext cx="177800" cy="7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6048" name="Picture 115">
              <a:extLst>
                <a:ext uri="{FF2B5EF4-FFF2-40B4-BE49-F238E27FC236}">
                  <a16:creationId xmlns:a16="http://schemas.microsoft.com/office/drawing/2014/main" id="{B8EC3CEC-7D95-5B45-9D3F-9445C3CC51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6950" y="3576638"/>
              <a:ext cx="134938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6049" name="Picture 116">
              <a:extLst>
                <a:ext uri="{FF2B5EF4-FFF2-40B4-BE49-F238E27FC236}">
                  <a16:creationId xmlns:a16="http://schemas.microsoft.com/office/drawing/2014/main" id="{19975C2E-BCCE-E247-8ED7-C2AFA97414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2050" y="3611563"/>
              <a:ext cx="68263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6050" name="Picture 117">
              <a:extLst>
                <a:ext uri="{FF2B5EF4-FFF2-40B4-BE49-F238E27FC236}">
                  <a16:creationId xmlns:a16="http://schemas.microsoft.com/office/drawing/2014/main" id="{BE310186-20CD-814C-BB06-EB781C417A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4763" y="3576638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6051" name="Picture 118">
              <a:extLst>
                <a:ext uri="{FF2B5EF4-FFF2-40B4-BE49-F238E27FC236}">
                  <a16:creationId xmlns:a16="http://schemas.microsoft.com/office/drawing/2014/main" id="{E0AD2B15-AB65-A149-AC93-C5CBA4E6CD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3513" y="3611563"/>
              <a:ext cx="825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6052" name="Rectangle 119">
              <a:extLst>
                <a:ext uri="{FF2B5EF4-FFF2-40B4-BE49-F238E27FC236}">
                  <a16:creationId xmlns:a16="http://schemas.microsoft.com/office/drawing/2014/main" id="{3CE0A5DE-AD8C-564F-AFDE-22F2360177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5400" y="3535363"/>
              <a:ext cx="160337" cy="127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26053" name="Rectangle 122">
              <a:extLst>
                <a:ext uri="{FF2B5EF4-FFF2-40B4-BE49-F238E27FC236}">
                  <a16:creationId xmlns:a16="http://schemas.microsoft.com/office/drawing/2014/main" id="{C49329B7-CEBB-C842-BC8A-AF8C4DD046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6438" y="3465513"/>
              <a:ext cx="15875" cy="3317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26054" name="Picture 123">
              <a:extLst>
                <a:ext uri="{FF2B5EF4-FFF2-40B4-BE49-F238E27FC236}">
                  <a16:creationId xmlns:a16="http://schemas.microsoft.com/office/drawing/2014/main" id="{B3794537-D66D-6A45-B341-7F9831238B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3288" y="3509963"/>
              <a:ext cx="266700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6055" name="Picture 124">
              <a:extLst>
                <a:ext uri="{FF2B5EF4-FFF2-40B4-BE49-F238E27FC236}">
                  <a16:creationId xmlns:a16="http://schemas.microsoft.com/office/drawing/2014/main" id="{1294ED8C-F7AA-474F-A96C-FB04642725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8400" y="3611563"/>
              <a:ext cx="80963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6056" name="Picture 125">
              <a:extLst>
                <a:ext uri="{FF2B5EF4-FFF2-40B4-BE49-F238E27FC236}">
                  <a16:creationId xmlns:a16="http://schemas.microsoft.com/office/drawing/2014/main" id="{F232104F-4269-9040-AFBC-707AB5D4C1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1600" y="3592513"/>
              <a:ext cx="179388" cy="7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6057" name="Picture 126">
              <a:extLst>
                <a:ext uri="{FF2B5EF4-FFF2-40B4-BE49-F238E27FC236}">
                  <a16:creationId xmlns:a16="http://schemas.microsoft.com/office/drawing/2014/main" id="{C83503D9-125F-CD42-B236-1CF9F19022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5763" y="3576638"/>
              <a:ext cx="1333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6058" name="Picture 127">
              <a:extLst>
                <a:ext uri="{FF2B5EF4-FFF2-40B4-BE49-F238E27FC236}">
                  <a16:creationId xmlns:a16="http://schemas.microsoft.com/office/drawing/2014/main" id="{E25FF965-7F24-7E45-A396-A83F51C907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0863" y="3611563"/>
              <a:ext cx="698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6059" name="Picture 128">
              <a:extLst>
                <a:ext uri="{FF2B5EF4-FFF2-40B4-BE49-F238E27FC236}">
                  <a16:creationId xmlns:a16="http://schemas.microsoft.com/office/drawing/2014/main" id="{87D29756-50A2-444B-BAE6-70B3666320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6600" y="3540125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6060" name="Rectangle 129">
              <a:extLst>
                <a:ext uri="{FF2B5EF4-FFF2-40B4-BE49-F238E27FC236}">
                  <a16:creationId xmlns:a16="http://schemas.microsoft.com/office/drawing/2014/main" id="{D9809AB6-B9FD-C748-8E6B-207D94CE7E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73863" y="3535363"/>
              <a:ext cx="160337" cy="127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26061" name="Picture 130">
              <a:extLst>
                <a:ext uri="{FF2B5EF4-FFF2-40B4-BE49-F238E27FC236}">
                  <a16:creationId xmlns:a16="http://schemas.microsoft.com/office/drawing/2014/main" id="{7D504211-1974-1241-8AC8-199F78AC84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1713" y="3576638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6062" name="Picture 131">
              <a:extLst>
                <a:ext uri="{FF2B5EF4-FFF2-40B4-BE49-F238E27FC236}">
                  <a16:creationId xmlns:a16="http://schemas.microsoft.com/office/drawing/2014/main" id="{AD9FADA5-60FC-7942-B912-9D00AFC2D0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0463" y="3611563"/>
              <a:ext cx="825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6063" name="Picture 135">
              <a:extLst>
                <a:ext uri="{FF2B5EF4-FFF2-40B4-BE49-F238E27FC236}">
                  <a16:creationId xmlns:a16="http://schemas.microsoft.com/office/drawing/2014/main" id="{F2BEE7B8-F58C-8846-8D62-35CCB87F16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913" y="3843338"/>
              <a:ext cx="114300" cy="192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6064" name="Rectangle 136">
              <a:extLst>
                <a:ext uri="{FF2B5EF4-FFF2-40B4-BE49-F238E27FC236}">
                  <a16:creationId xmlns:a16="http://schemas.microsoft.com/office/drawing/2014/main" id="{CF2FC9B4-A114-EC42-B776-43F17A2484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5013" y="3797300"/>
              <a:ext cx="12700" cy="330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26065" name="Picture 138">
              <a:extLst>
                <a:ext uri="{FF2B5EF4-FFF2-40B4-BE49-F238E27FC236}">
                  <a16:creationId xmlns:a16="http://schemas.microsoft.com/office/drawing/2014/main" id="{96A46F7A-042E-5F4D-BBC0-B81D3ECC72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4200" y="3843338"/>
              <a:ext cx="92075" cy="185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6066" name="Rectangle 140">
              <a:extLst>
                <a:ext uri="{FF2B5EF4-FFF2-40B4-BE49-F238E27FC236}">
                  <a16:creationId xmlns:a16="http://schemas.microsoft.com/office/drawing/2014/main" id="{A0ED98D1-758E-B940-9B8D-4AFE0F446E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2863" y="3797300"/>
              <a:ext cx="14287" cy="330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26067" name="Rectangle 141">
              <a:extLst>
                <a:ext uri="{FF2B5EF4-FFF2-40B4-BE49-F238E27FC236}">
                  <a16:creationId xmlns:a16="http://schemas.microsoft.com/office/drawing/2014/main" id="{CA107122-C4BB-FF4F-8F22-7CBF434C56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0013" y="3797300"/>
              <a:ext cx="12700" cy="330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26068" name="Picture 142">
              <a:extLst>
                <a:ext uri="{FF2B5EF4-FFF2-40B4-BE49-F238E27FC236}">
                  <a16:creationId xmlns:a16="http://schemas.microsoft.com/office/drawing/2014/main" id="{031DD8E3-7809-E64A-A4BD-9852E6721F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5113" y="3906838"/>
              <a:ext cx="219075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6069" name="Picture 143">
              <a:extLst>
                <a:ext uri="{FF2B5EF4-FFF2-40B4-BE49-F238E27FC236}">
                  <a16:creationId xmlns:a16="http://schemas.microsoft.com/office/drawing/2014/main" id="{38ED4C3D-01CC-E046-979F-DB81935631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9588" y="3944938"/>
              <a:ext cx="80962" cy="12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6070" name="Picture 144">
              <a:extLst>
                <a:ext uri="{FF2B5EF4-FFF2-40B4-BE49-F238E27FC236}">
                  <a16:creationId xmlns:a16="http://schemas.microsoft.com/office/drawing/2014/main" id="{15471AC2-3C59-7343-8C58-83325E0273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5963" y="3924300"/>
              <a:ext cx="177800" cy="71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6071" name="Picture 146">
              <a:extLst>
                <a:ext uri="{FF2B5EF4-FFF2-40B4-BE49-F238E27FC236}">
                  <a16:creationId xmlns:a16="http://schemas.microsoft.com/office/drawing/2014/main" id="{CA490926-A981-BB4C-A3A5-3C50E9C08C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6950" y="3906838"/>
              <a:ext cx="134938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6072" name="Picture 147">
              <a:extLst>
                <a:ext uri="{FF2B5EF4-FFF2-40B4-BE49-F238E27FC236}">
                  <a16:creationId xmlns:a16="http://schemas.microsoft.com/office/drawing/2014/main" id="{CF34C6D2-B624-5944-98A8-D0C4D79EEE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2050" y="3943350"/>
              <a:ext cx="68263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6073" name="Picture 148">
              <a:extLst>
                <a:ext uri="{FF2B5EF4-FFF2-40B4-BE49-F238E27FC236}">
                  <a16:creationId xmlns:a16="http://schemas.microsoft.com/office/drawing/2014/main" id="{DD3FD9C0-DFBE-1948-A0EE-5F5C3D9D3D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4763" y="3906838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6074" name="Picture 149">
              <a:extLst>
                <a:ext uri="{FF2B5EF4-FFF2-40B4-BE49-F238E27FC236}">
                  <a16:creationId xmlns:a16="http://schemas.microsoft.com/office/drawing/2014/main" id="{F2EC7551-1EFD-A24B-848C-3F1F91E668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3513" y="3943350"/>
              <a:ext cx="825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6075" name="Rectangle 152">
              <a:extLst>
                <a:ext uri="{FF2B5EF4-FFF2-40B4-BE49-F238E27FC236}">
                  <a16:creationId xmlns:a16="http://schemas.microsoft.com/office/drawing/2014/main" id="{AC27C626-A1D0-0346-95E9-7C1D550DBC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6438" y="3797300"/>
              <a:ext cx="15875" cy="330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26076" name="Picture 153">
              <a:extLst>
                <a:ext uri="{FF2B5EF4-FFF2-40B4-BE49-F238E27FC236}">
                  <a16:creationId xmlns:a16="http://schemas.microsoft.com/office/drawing/2014/main" id="{8EA6B294-9752-0E4C-9A58-84E9C06030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3288" y="3840163"/>
              <a:ext cx="266700" cy="188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6077" name="Picture 154">
              <a:extLst>
                <a:ext uri="{FF2B5EF4-FFF2-40B4-BE49-F238E27FC236}">
                  <a16:creationId xmlns:a16="http://schemas.microsoft.com/office/drawing/2014/main" id="{44B52523-DFC4-1248-A385-91CD4EAC2C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8400" y="3944938"/>
              <a:ext cx="80963" cy="12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6078" name="Picture 155">
              <a:extLst>
                <a:ext uri="{FF2B5EF4-FFF2-40B4-BE49-F238E27FC236}">
                  <a16:creationId xmlns:a16="http://schemas.microsoft.com/office/drawing/2014/main" id="{34DB940D-6960-AC4A-9B0F-0474E849E2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1600" y="3924300"/>
              <a:ext cx="179388" cy="71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6079" name="Picture 156">
              <a:extLst>
                <a:ext uri="{FF2B5EF4-FFF2-40B4-BE49-F238E27FC236}">
                  <a16:creationId xmlns:a16="http://schemas.microsoft.com/office/drawing/2014/main" id="{1D699CF2-0FCC-0342-8F18-4878CC3A71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5763" y="3906838"/>
              <a:ext cx="1333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6080" name="Picture 157">
              <a:extLst>
                <a:ext uri="{FF2B5EF4-FFF2-40B4-BE49-F238E27FC236}">
                  <a16:creationId xmlns:a16="http://schemas.microsoft.com/office/drawing/2014/main" id="{DA2FEE0A-9EA5-FB45-AAD2-5FE5F5362B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0863" y="3943350"/>
              <a:ext cx="698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6081" name="Picture 158">
              <a:extLst>
                <a:ext uri="{FF2B5EF4-FFF2-40B4-BE49-F238E27FC236}">
                  <a16:creationId xmlns:a16="http://schemas.microsoft.com/office/drawing/2014/main" id="{8C614E61-43D6-9448-8A28-2498B16CA7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6600" y="3871913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6082" name="Rectangle 159">
              <a:extLst>
                <a:ext uri="{FF2B5EF4-FFF2-40B4-BE49-F238E27FC236}">
                  <a16:creationId xmlns:a16="http://schemas.microsoft.com/office/drawing/2014/main" id="{F93B4EC1-0EC0-B745-A30F-55E9F61677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83463" y="3865563"/>
              <a:ext cx="160337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26083" name="Picture 160">
              <a:extLst>
                <a:ext uri="{FF2B5EF4-FFF2-40B4-BE49-F238E27FC236}">
                  <a16:creationId xmlns:a16="http://schemas.microsoft.com/office/drawing/2014/main" id="{9F5165F4-F488-D042-896F-74C80B8DA4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1713" y="3906838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6084" name="Picture 161">
              <a:extLst>
                <a:ext uri="{FF2B5EF4-FFF2-40B4-BE49-F238E27FC236}">
                  <a16:creationId xmlns:a16="http://schemas.microsoft.com/office/drawing/2014/main" id="{3DCE2BE9-84A6-E94A-B464-35915A027C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0463" y="3943350"/>
              <a:ext cx="825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6085" name="Rectangle 163">
              <a:extLst>
                <a:ext uri="{FF2B5EF4-FFF2-40B4-BE49-F238E27FC236}">
                  <a16:creationId xmlns:a16="http://schemas.microsoft.com/office/drawing/2014/main" id="{106C9381-8091-9443-AC92-F7101E47B4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73863" y="3865563"/>
              <a:ext cx="160337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26086" name="Picture 168">
              <a:extLst>
                <a:ext uri="{FF2B5EF4-FFF2-40B4-BE49-F238E27FC236}">
                  <a16:creationId xmlns:a16="http://schemas.microsoft.com/office/drawing/2014/main" id="{DEB119ED-FAFD-E346-967F-0E75BA47B8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3012" y="3525837"/>
              <a:ext cx="93663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6087" name="Picture 199">
              <a:extLst>
                <a:ext uri="{FF2B5EF4-FFF2-40B4-BE49-F238E27FC236}">
                  <a16:creationId xmlns:a16="http://schemas.microsoft.com/office/drawing/2014/main" id="{C29D87F7-D7EB-3B49-8C98-415D38FB44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3012" y="3854450"/>
              <a:ext cx="93663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6088" name="Rectangle 290">
              <a:extLst>
                <a:ext uri="{FF2B5EF4-FFF2-40B4-BE49-F238E27FC236}">
                  <a16:creationId xmlns:a16="http://schemas.microsoft.com/office/drawing/2014/main" id="{2F0D662A-59B4-2D4B-9401-EAFBF9DC5E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2000" y="4114800"/>
              <a:ext cx="7634288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</p:grpSp>
    </p:spTree>
  </p:cSld>
  <p:clrMapOvr>
    <a:masterClrMapping/>
  </p:clrMapOvr>
  <p:transition/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Title 1">
            <a:extLst>
              <a:ext uri="{FF2B5EF4-FFF2-40B4-BE49-F238E27FC236}">
                <a16:creationId xmlns:a16="http://schemas.microsoft.com/office/drawing/2014/main" id="{F31BED0B-584C-C54B-8C3F-47252D78FF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Minterms and Maxterms</a:t>
            </a:r>
          </a:p>
        </p:txBody>
      </p:sp>
      <p:grpSp>
        <p:nvGrpSpPr>
          <p:cNvPr id="126978" name="Group 2">
            <a:extLst>
              <a:ext uri="{FF2B5EF4-FFF2-40B4-BE49-F238E27FC236}">
                <a16:creationId xmlns:a16="http://schemas.microsoft.com/office/drawing/2014/main" id="{FE36E3AB-0D32-D54A-B333-AFA8562C2EF5}"/>
              </a:ext>
            </a:extLst>
          </p:cNvPr>
          <p:cNvGrpSpPr>
            <a:grpSpLocks/>
          </p:cNvGrpSpPr>
          <p:nvPr/>
        </p:nvGrpSpPr>
        <p:grpSpPr bwMode="auto">
          <a:xfrm>
            <a:off x="1738314" y="2286001"/>
            <a:ext cx="7634287" cy="2441575"/>
            <a:chOff x="762000" y="1687513"/>
            <a:chExt cx="7634288" cy="2441574"/>
          </a:xfrm>
        </p:grpSpPr>
        <p:sp>
          <p:nvSpPr>
            <p:cNvPr id="126981" name="Rectangle 3">
              <a:extLst>
                <a:ext uri="{FF2B5EF4-FFF2-40B4-BE49-F238E27FC236}">
                  <a16:creationId xmlns:a16="http://schemas.microsoft.com/office/drawing/2014/main" id="{1D3B4BBD-73C2-E449-B30A-04D9BA455D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2000" y="1687513"/>
              <a:ext cx="7634288" cy="127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26982" name="Picture 4">
              <a:extLst>
                <a:ext uri="{FF2B5EF4-FFF2-40B4-BE49-F238E27FC236}">
                  <a16:creationId xmlns:a16="http://schemas.microsoft.com/office/drawing/2014/main" id="{89213339-65C3-C243-B102-4DE9A9A204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2688" y="1914525"/>
              <a:ext cx="188912" cy="193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6983" name="Picture 5">
              <a:extLst>
                <a:ext uri="{FF2B5EF4-FFF2-40B4-BE49-F238E27FC236}">
                  <a16:creationId xmlns:a16="http://schemas.microsoft.com/office/drawing/2014/main" id="{11267D15-694E-EC4B-878D-CA4EA53610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2713" y="1976438"/>
              <a:ext cx="120650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6984" name="Picture 6">
              <a:extLst>
                <a:ext uri="{FF2B5EF4-FFF2-40B4-BE49-F238E27FC236}">
                  <a16:creationId xmlns:a16="http://schemas.microsoft.com/office/drawing/2014/main" id="{73515D21-CD7E-0D4D-8FC2-3C6473CCD3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6063" y="1984375"/>
              <a:ext cx="179387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6985" name="Rectangle 7">
              <a:extLst>
                <a:ext uri="{FF2B5EF4-FFF2-40B4-BE49-F238E27FC236}">
                  <a16:creationId xmlns:a16="http://schemas.microsoft.com/office/drawing/2014/main" id="{B5FADB0C-B42E-5245-98EF-C63CE5D199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5013" y="1700213"/>
              <a:ext cx="12700" cy="4968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26986" name="Rectangle 8">
              <a:extLst>
                <a:ext uri="{FF2B5EF4-FFF2-40B4-BE49-F238E27FC236}">
                  <a16:creationId xmlns:a16="http://schemas.microsoft.com/office/drawing/2014/main" id="{E141C139-F3C1-6547-9A21-C47BE0EFF0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2863" y="1700213"/>
              <a:ext cx="14287" cy="4968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26987" name="Rectangle 9">
              <a:extLst>
                <a:ext uri="{FF2B5EF4-FFF2-40B4-BE49-F238E27FC236}">
                  <a16:creationId xmlns:a16="http://schemas.microsoft.com/office/drawing/2014/main" id="{040A6306-491F-3345-BEEB-6EDB0F76CA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0013" y="1700213"/>
              <a:ext cx="12700" cy="4968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26988" name="Rectangle 10">
              <a:extLst>
                <a:ext uri="{FF2B5EF4-FFF2-40B4-BE49-F238E27FC236}">
                  <a16:creationId xmlns:a16="http://schemas.microsoft.com/office/drawing/2014/main" id="{C8DF1AA4-0C5F-154A-B037-C0E9CF4A2C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6438" y="1700213"/>
              <a:ext cx="15875" cy="4968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26989" name="Picture 11">
              <a:extLst>
                <a:ext uri="{FF2B5EF4-FFF2-40B4-BE49-F238E27FC236}">
                  <a16:creationId xmlns:a16="http://schemas.microsoft.com/office/drawing/2014/main" id="{9B525379-6B2C-1646-8C07-CDC6A33165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6150" y="2312988"/>
              <a:ext cx="134938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6990" name="Picture 12">
              <a:extLst>
                <a:ext uri="{FF2B5EF4-FFF2-40B4-BE49-F238E27FC236}">
                  <a16:creationId xmlns:a16="http://schemas.microsoft.com/office/drawing/2014/main" id="{3D746134-6D38-1D49-8A94-EF2C51D712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0613" y="2311400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6991" name="Picture 13">
              <a:extLst>
                <a:ext uri="{FF2B5EF4-FFF2-40B4-BE49-F238E27FC236}">
                  <a16:creationId xmlns:a16="http://schemas.microsoft.com/office/drawing/2014/main" id="{02B82586-4351-2A46-8813-DBB7CEF14C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4600" y="2312988"/>
              <a:ext cx="211138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6992" name="Picture 14">
              <a:extLst>
                <a:ext uri="{FF2B5EF4-FFF2-40B4-BE49-F238E27FC236}">
                  <a16:creationId xmlns:a16="http://schemas.microsoft.com/office/drawing/2014/main" id="{7CB7D25A-3994-A441-B28F-F07CF7846E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5263" y="2241550"/>
              <a:ext cx="130175" cy="195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6993" name="Picture 15">
              <a:extLst>
                <a:ext uri="{FF2B5EF4-FFF2-40B4-BE49-F238E27FC236}">
                  <a16:creationId xmlns:a16="http://schemas.microsoft.com/office/drawing/2014/main" id="{9B935C1D-62AE-9D41-9F38-A8FA09344C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5600" y="2308225"/>
              <a:ext cx="106363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6994" name="Picture 16">
              <a:extLst>
                <a:ext uri="{FF2B5EF4-FFF2-40B4-BE49-F238E27FC236}">
                  <a16:creationId xmlns:a16="http://schemas.microsoft.com/office/drawing/2014/main" id="{6C09B88B-5FA0-2F48-9F02-209031D64A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6250" y="2312988"/>
              <a:ext cx="93663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6995" name="Rectangle 17">
              <a:extLst>
                <a:ext uri="{FF2B5EF4-FFF2-40B4-BE49-F238E27FC236}">
                  <a16:creationId xmlns:a16="http://schemas.microsoft.com/office/drawing/2014/main" id="{05ECB841-AD06-6043-9150-2276E5B6A1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5013" y="2208213"/>
              <a:ext cx="12700" cy="4302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26996" name="Picture 18">
              <a:extLst>
                <a:ext uri="{FF2B5EF4-FFF2-40B4-BE49-F238E27FC236}">
                  <a16:creationId xmlns:a16="http://schemas.microsoft.com/office/drawing/2014/main" id="{9C769662-AF33-064D-9956-1CCAFD531B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4112" y="2311400"/>
              <a:ext cx="134938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6997" name="Picture 19">
              <a:extLst>
                <a:ext uri="{FF2B5EF4-FFF2-40B4-BE49-F238E27FC236}">
                  <a16:creationId xmlns:a16="http://schemas.microsoft.com/office/drawing/2014/main" id="{0BFC012B-41EA-E74E-8E2C-46C26BEEFA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9212" y="2346325"/>
              <a:ext cx="698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6998" name="Picture 20">
              <a:extLst>
                <a:ext uri="{FF2B5EF4-FFF2-40B4-BE49-F238E27FC236}">
                  <a16:creationId xmlns:a16="http://schemas.microsoft.com/office/drawing/2014/main" id="{60CB81E8-5B5E-E848-9754-49BAD75856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8475" y="2311400"/>
              <a:ext cx="1333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6999" name="Picture 21">
              <a:extLst>
                <a:ext uri="{FF2B5EF4-FFF2-40B4-BE49-F238E27FC236}">
                  <a16:creationId xmlns:a16="http://schemas.microsoft.com/office/drawing/2014/main" id="{704618B1-AF86-A34D-AEC0-9EAA5BAAF4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7225" y="2346325"/>
              <a:ext cx="79375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7000" name="Rectangle 24">
              <a:extLst>
                <a:ext uri="{FF2B5EF4-FFF2-40B4-BE49-F238E27FC236}">
                  <a16:creationId xmlns:a16="http://schemas.microsoft.com/office/drawing/2014/main" id="{0ADDEE20-D5AB-604E-A0E8-1433015659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2863" y="2208213"/>
              <a:ext cx="14287" cy="43021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27001" name="Rectangle 25">
              <a:extLst>
                <a:ext uri="{FF2B5EF4-FFF2-40B4-BE49-F238E27FC236}">
                  <a16:creationId xmlns:a16="http://schemas.microsoft.com/office/drawing/2014/main" id="{9D19BDEC-E27E-864A-8698-6BD1A6F4B6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0013" y="2208213"/>
              <a:ext cx="12700" cy="43021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27002" name="Picture 26">
              <a:extLst>
                <a:ext uri="{FF2B5EF4-FFF2-40B4-BE49-F238E27FC236}">
                  <a16:creationId xmlns:a16="http://schemas.microsoft.com/office/drawing/2014/main" id="{FD5BA674-B9A4-AB45-A76B-B02DBD713B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1813" y="2246313"/>
              <a:ext cx="228600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7003" name="Picture 27">
              <a:extLst>
                <a:ext uri="{FF2B5EF4-FFF2-40B4-BE49-F238E27FC236}">
                  <a16:creationId xmlns:a16="http://schemas.microsoft.com/office/drawing/2014/main" id="{009B8EB6-B969-BB48-8871-0E16CFFD9F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1050" y="2249488"/>
              <a:ext cx="58738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7004" name="Picture 28">
              <a:extLst>
                <a:ext uri="{FF2B5EF4-FFF2-40B4-BE49-F238E27FC236}">
                  <a16:creationId xmlns:a16="http://schemas.microsoft.com/office/drawing/2014/main" id="{07E8F6C5-9859-C34A-8607-C16558DF3C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7250" y="2312988"/>
              <a:ext cx="134938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7005" name="Picture 29">
              <a:extLst>
                <a:ext uri="{FF2B5EF4-FFF2-40B4-BE49-F238E27FC236}">
                  <a16:creationId xmlns:a16="http://schemas.microsoft.com/office/drawing/2014/main" id="{6477D641-8E4E-274F-B13F-6DF3AF204C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8538" y="2265363"/>
              <a:ext cx="85725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7006" name="Picture 30">
              <a:extLst>
                <a:ext uri="{FF2B5EF4-FFF2-40B4-BE49-F238E27FC236}">
                  <a16:creationId xmlns:a16="http://schemas.microsoft.com/office/drawing/2014/main" id="{761D0DBE-320C-6B4E-A8E9-1E59439B37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9663" y="2308225"/>
              <a:ext cx="103187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7007" name="Picture 31">
              <a:extLst>
                <a:ext uri="{FF2B5EF4-FFF2-40B4-BE49-F238E27FC236}">
                  <a16:creationId xmlns:a16="http://schemas.microsoft.com/office/drawing/2014/main" id="{DFD4B861-7FB9-3B40-8989-5EBDFDF827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0313" y="2312988"/>
              <a:ext cx="95250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7008" name="Picture 32">
              <a:extLst>
                <a:ext uri="{FF2B5EF4-FFF2-40B4-BE49-F238E27FC236}">
                  <a16:creationId xmlns:a16="http://schemas.microsoft.com/office/drawing/2014/main" id="{BB8ACE59-221D-B64E-9778-88EE83336F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9850" y="2312988"/>
              <a:ext cx="211138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7009" name="Rectangle 33">
              <a:extLst>
                <a:ext uri="{FF2B5EF4-FFF2-40B4-BE49-F238E27FC236}">
                  <a16:creationId xmlns:a16="http://schemas.microsoft.com/office/drawing/2014/main" id="{25BDAC23-C8A4-144A-9D9E-D441A96AEA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6438" y="2208213"/>
              <a:ext cx="15875" cy="4302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27010" name="Picture 34">
              <a:extLst>
                <a:ext uri="{FF2B5EF4-FFF2-40B4-BE49-F238E27FC236}">
                  <a16:creationId xmlns:a16="http://schemas.microsoft.com/office/drawing/2014/main" id="{CA65AB89-E40F-D34A-BA03-A9D41A449B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65900" y="2246313"/>
              <a:ext cx="227013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7011" name="Picture 35">
              <a:extLst>
                <a:ext uri="{FF2B5EF4-FFF2-40B4-BE49-F238E27FC236}">
                  <a16:creationId xmlns:a16="http://schemas.microsoft.com/office/drawing/2014/main" id="{F3A555E7-D1DC-7141-AC3E-728303DFA2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8313" y="2308225"/>
              <a:ext cx="123825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7012" name="Picture 36">
              <a:extLst>
                <a:ext uri="{FF2B5EF4-FFF2-40B4-BE49-F238E27FC236}">
                  <a16:creationId xmlns:a16="http://schemas.microsoft.com/office/drawing/2014/main" id="{E1E0C8BE-7028-A646-B928-EBB7509F5E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8488" y="2314575"/>
              <a:ext cx="136525" cy="119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7013" name="Picture 37">
              <a:extLst>
                <a:ext uri="{FF2B5EF4-FFF2-40B4-BE49-F238E27FC236}">
                  <a16:creationId xmlns:a16="http://schemas.microsoft.com/office/drawing/2014/main" id="{47134E0A-A80C-A64C-9CA8-CAA880F8BD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7713" y="2265363"/>
              <a:ext cx="84137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7014" name="Picture 38">
              <a:extLst>
                <a:ext uri="{FF2B5EF4-FFF2-40B4-BE49-F238E27FC236}">
                  <a16:creationId xmlns:a16="http://schemas.microsoft.com/office/drawing/2014/main" id="{390E507A-DF24-2344-8439-8C1CE05995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5663" y="2308225"/>
              <a:ext cx="103187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7015" name="Picture 39">
              <a:extLst>
                <a:ext uri="{FF2B5EF4-FFF2-40B4-BE49-F238E27FC236}">
                  <a16:creationId xmlns:a16="http://schemas.microsoft.com/office/drawing/2014/main" id="{B4D9255D-D62D-D447-A5DB-2CFC8B1C47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27900" y="2312988"/>
              <a:ext cx="93663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7016" name="Picture 40">
              <a:extLst>
                <a:ext uri="{FF2B5EF4-FFF2-40B4-BE49-F238E27FC236}">
                  <a16:creationId xmlns:a16="http://schemas.microsoft.com/office/drawing/2014/main" id="{82D23B92-0698-EB4E-935A-1B24DCE6A9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37438" y="2312988"/>
              <a:ext cx="212725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7017" name="Rectangle 41">
              <a:extLst>
                <a:ext uri="{FF2B5EF4-FFF2-40B4-BE49-F238E27FC236}">
                  <a16:creationId xmlns:a16="http://schemas.microsoft.com/office/drawing/2014/main" id="{06406028-DC71-2E4E-90DC-97A4DB54DC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2000" y="2624138"/>
              <a:ext cx="7634288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27018" name="Picture 42">
              <a:extLst>
                <a:ext uri="{FF2B5EF4-FFF2-40B4-BE49-F238E27FC236}">
                  <a16:creationId xmlns:a16="http://schemas.microsoft.com/office/drawing/2014/main" id="{89B696CF-6412-674E-9838-9C210A0411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913" y="2854325"/>
              <a:ext cx="114300" cy="1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7019" name="Rectangle 43">
              <a:extLst>
                <a:ext uri="{FF2B5EF4-FFF2-40B4-BE49-F238E27FC236}">
                  <a16:creationId xmlns:a16="http://schemas.microsoft.com/office/drawing/2014/main" id="{91E33472-4715-184F-BD14-823C436B45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5013" y="2638425"/>
              <a:ext cx="12700" cy="4968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27020" name="Picture 44">
              <a:extLst>
                <a:ext uri="{FF2B5EF4-FFF2-40B4-BE49-F238E27FC236}">
                  <a16:creationId xmlns:a16="http://schemas.microsoft.com/office/drawing/2014/main" id="{6044A72D-1575-BF40-9D80-F5B7F57FA5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0312" y="2854325"/>
              <a:ext cx="114300" cy="1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7021" name="Picture 45">
              <a:extLst>
                <a:ext uri="{FF2B5EF4-FFF2-40B4-BE49-F238E27FC236}">
                  <a16:creationId xmlns:a16="http://schemas.microsoft.com/office/drawing/2014/main" id="{6A8F6D8B-A618-1E4D-94AF-5CC885973F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9912" y="2854325"/>
              <a:ext cx="114300" cy="1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7022" name="Rectangle 47">
              <a:extLst>
                <a:ext uri="{FF2B5EF4-FFF2-40B4-BE49-F238E27FC236}">
                  <a16:creationId xmlns:a16="http://schemas.microsoft.com/office/drawing/2014/main" id="{F2175ED5-06DD-314C-84C8-8E0D4EA50B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2863" y="2638425"/>
              <a:ext cx="14287" cy="49688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27023" name="Rectangle 48">
              <a:extLst>
                <a:ext uri="{FF2B5EF4-FFF2-40B4-BE49-F238E27FC236}">
                  <a16:creationId xmlns:a16="http://schemas.microsoft.com/office/drawing/2014/main" id="{6EE4E7E0-8B40-D843-BD52-44E43028D0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0013" y="2638425"/>
              <a:ext cx="12700" cy="49688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27024" name="Picture 49">
              <a:extLst>
                <a:ext uri="{FF2B5EF4-FFF2-40B4-BE49-F238E27FC236}">
                  <a16:creationId xmlns:a16="http://schemas.microsoft.com/office/drawing/2014/main" id="{49CD4513-D281-094A-9A8A-456F9B30B4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5113" y="2916238"/>
              <a:ext cx="219075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7025" name="Picture 50">
              <a:extLst>
                <a:ext uri="{FF2B5EF4-FFF2-40B4-BE49-F238E27FC236}">
                  <a16:creationId xmlns:a16="http://schemas.microsoft.com/office/drawing/2014/main" id="{5BC9A912-C0D3-E444-AC53-1BC2207E65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6413" y="2954338"/>
              <a:ext cx="88900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7026" name="Picture 51">
              <a:extLst>
                <a:ext uri="{FF2B5EF4-FFF2-40B4-BE49-F238E27FC236}">
                  <a16:creationId xmlns:a16="http://schemas.microsoft.com/office/drawing/2014/main" id="{A38D1D18-E369-B844-8768-EAEA99D56A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5963" y="2935288"/>
              <a:ext cx="177800" cy="7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7027" name="Rectangle 52">
              <a:extLst>
                <a:ext uri="{FF2B5EF4-FFF2-40B4-BE49-F238E27FC236}">
                  <a16:creationId xmlns:a16="http://schemas.microsoft.com/office/drawing/2014/main" id="{E41F4EFF-0F63-F741-BD30-AE1BED9FB2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2663" y="2871788"/>
              <a:ext cx="160337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27028" name="Picture 53">
              <a:extLst>
                <a:ext uri="{FF2B5EF4-FFF2-40B4-BE49-F238E27FC236}">
                  <a16:creationId xmlns:a16="http://schemas.microsoft.com/office/drawing/2014/main" id="{DDC1A1B0-BD88-6348-97C7-BE4F96E710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6950" y="2916238"/>
              <a:ext cx="134938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7029" name="Picture 54">
              <a:extLst>
                <a:ext uri="{FF2B5EF4-FFF2-40B4-BE49-F238E27FC236}">
                  <a16:creationId xmlns:a16="http://schemas.microsoft.com/office/drawing/2014/main" id="{7E245595-8E87-2741-8AD2-E0D8DB76F8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2050" y="2954338"/>
              <a:ext cx="68263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7030" name="Rectangle 55">
              <a:extLst>
                <a:ext uri="{FF2B5EF4-FFF2-40B4-BE49-F238E27FC236}">
                  <a16:creationId xmlns:a16="http://schemas.microsoft.com/office/drawing/2014/main" id="{3F91F1BE-3510-CA40-A931-16887EC730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8888" y="2871788"/>
              <a:ext cx="161925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27031" name="Picture 56">
              <a:extLst>
                <a:ext uri="{FF2B5EF4-FFF2-40B4-BE49-F238E27FC236}">
                  <a16:creationId xmlns:a16="http://schemas.microsoft.com/office/drawing/2014/main" id="{65C1EB29-F58B-4D49-828C-815030E573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4763" y="2916238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7032" name="Picture 57">
              <a:extLst>
                <a:ext uri="{FF2B5EF4-FFF2-40B4-BE49-F238E27FC236}">
                  <a16:creationId xmlns:a16="http://schemas.microsoft.com/office/drawing/2014/main" id="{8BA68248-769D-0A44-9D44-6A0FA767E0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6688" y="2954338"/>
              <a:ext cx="80962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7033" name="Rectangle 61">
              <a:extLst>
                <a:ext uri="{FF2B5EF4-FFF2-40B4-BE49-F238E27FC236}">
                  <a16:creationId xmlns:a16="http://schemas.microsoft.com/office/drawing/2014/main" id="{E5AD7243-7FFF-DB46-8BB1-02F6C8A36F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6438" y="2638425"/>
              <a:ext cx="15875" cy="4968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27034" name="Picture 62">
              <a:extLst>
                <a:ext uri="{FF2B5EF4-FFF2-40B4-BE49-F238E27FC236}">
                  <a16:creationId xmlns:a16="http://schemas.microsoft.com/office/drawing/2014/main" id="{DC9E0B34-9B7B-0942-9476-8AADE64A30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3288" y="2851150"/>
              <a:ext cx="266700" cy="188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7035" name="Picture 63">
              <a:extLst>
                <a:ext uri="{FF2B5EF4-FFF2-40B4-BE49-F238E27FC236}">
                  <a16:creationId xmlns:a16="http://schemas.microsoft.com/office/drawing/2014/main" id="{EE83D8D6-095F-7340-9CF5-F0A76EE9AC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3638" y="2954338"/>
              <a:ext cx="88900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7036" name="Picture 64">
              <a:extLst>
                <a:ext uri="{FF2B5EF4-FFF2-40B4-BE49-F238E27FC236}">
                  <a16:creationId xmlns:a16="http://schemas.microsoft.com/office/drawing/2014/main" id="{D066A3A5-E5F1-624F-BC62-6F6FA6E48E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1600" y="2935288"/>
              <a:ext cx="179388" cy="7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7037" name="Picture 65">
              <a:extLst>
                <a:ext uri="{FF2B5EF4-FFF2-40B4-BE49-F238E27FC236}">
                  <a16:creationId xmlns:a16="http://schemas.microsoft.com/office/drawing/2014/main" id="{E12E2B6F-FABF-8140-94C4-A4D5BF8FBE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5763" y="2916238"/>
              <a:ext cx="1333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7038" name="Picture 66">
              <a:extLst>
                <a:ext uri="{FF2B5EF4-FFF2-40B4-BE49-F238E27FC236}">
                  <a16:creationId xmlns:a16="http://schemas.microsoft.com/office/drawing/2014/main" id="{C3541450-18ED-A34E-856E-1ADBFE2DE7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0863" y="2954338"/>
              <a:ext cx="698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7039" name="Picture 67">
              <a:extLst>
                <a:ext uri="{FF2B5EF4-FFF2-40B4-BE49-F238E27FC236}">
                  <a16:creationId xmlns:a16="http://schemas.microsoft.com/office/drawing/2014/main" id="{177FA16C-FE0E-0B42-B420-6A6CDFD28F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6600" y="2881313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7040" name="Picture 68">
              <a:extLst>
                <a:ext uri="{FF2B5EF4-FFF2-40B4-BE49-F238E27FC236}">
                  <a16:creationId xmlns:a16="http://schemas.microsoft.com/office/drawing/2014/main" id="{5056066F-D79A-264B-B203-837054CB69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1713" y="2916238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7041" name="Picture 69">
              <a:extLst>
                <a:ext uri="{FF2B5EF4-FFF2-40B4-BE49-F238E27FC236}">
                  <a16:creationId xmlns:a16="http://schemas.microsoft.com/office/drawing/2014/main" id="{2EE3B2F8-A708-E14D-B13C-17FBF7A277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0463" y="2954338"/>
              <a:ext cx="825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7042" name="Picture 73">
              <a:extLst>
                <a:ext uri="{FF2B5EF4-FFF2-40B4-BE49-F238E27FC236}">
                  <a16:creationId xmlns:a16="http://schemas.microsoft.com/office/drawing/2014/main" id="{E2B7C40A-F288-E845-A1B1-1C6794C5C2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6200" y="3186113"/>
              <a:ext cx="93663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7043" name="Rectangle 74">
              <a:extLst>
                <a:ext uri="{FF2B5EF4-FFF2-40B4-BE49-F238E27FC236}">
                  <a16:creationId xmlns:a16="http://schemas.microsoft.com/office/drawing/2014/main" id="{99562493-C10C-5B4B-9F43-CA0C3EAB7C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5013" y="3135313"/>
              <a:ext cx="12700" cy="330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27044" name="Picture 75">
              <a:extLst>
                <a:ext uri="{FF2B5EF4-FFF2-40B4-BE49-F238E27FC236}">
                  <a16:creationId xmlns:a16="http://schemas.microsoft.com/office/drawing/2014/main" id="{B6D2221A-AAE9-5A4E-948B-6E04D5EF59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0312" y="3186113"/>
              <a:ext cx="114300" cy="192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7045" name="Picture 76">
              <a:extLst>
                <a:ext uri="{FF2B5EF4-FFF2-40B4-BE49-F238E27FC236}">
                  <a16:creationId xmlns:a16="http://schemas.microsoft.com/office/drawing/2014/main" id="{CA8737FA-BD32-124C-A555-AAD35C4F71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7212" y="3505200"/>
              <a:ext cx="114300" cy="192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7046" name="Rectangle 78">
              <a:extLst>
                <a:ext uri="{FF2B5EF4-FFF2-40B4-BE49-F238E27FC236}">
                  <a16:creationId xmlns:a16="http://schemas.microsoft.com/office/drawing/2014/main" id="{0B9442F1-D045-B548-8884-F93FA09E3C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2863" y="3135313"/>
              <a:ext cx="14287" cy="330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27047" name="Rectangle 79">
              <a:extLst>
                <a:ext uri="{FF2B5EF4-FFF2-40B4-BE49-F238E27FC236}">
                  <a16:creationId xmlns:a16="http://schemas.microsoft.com/office/drawing/2014/main" id="{8191AC3F-63EF-9649-9833-C3EB56D665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0013" y="3135313"/>
              <a:ext cx="12700" cy="330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27048" name="Picture 80">
              <a:extLst>
                <a:ext uri="{FF2B5EF4-FFF2-40B4-BE49-F238E27FC236}">
                  <a16:creationId xmlns:a16="http://schemas.microsoft.com/office/drawing/2014/main" id="{0D534EBC-D4F9-4A44-A689-F346E8C3E9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5113" y="3248025"/>
              <a:ext cx="219075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7049" name="Picture 81">
              <a:extLst>
                <a:ext uri="{FF2B5EF4-FFF2-40B4-BE49-F238E27FC236}">
                  <a16:creationId xmlns:a16="http://schemas.microsoft.com/office/drawing/2014/main" id="{E05BD97A-D159-EB4D-B7F5-724C02F820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5938" y="3284538"/>
              <a:ext cx="68262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7050" name="Picture 82">
              <a:extLst>
                <a:ext uri="{FF2B5EF4-FFF2-40B4-BE49-F238E27FC236}">
                  <a16:creationId xmlns:a16="http://schemas.microsoft.com/office/drawing/2014/main" id="{14D70ADA-BA82-7742-8416-04E4133FEB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5963" y="3265488"/>
              <a:ext cx="177800" cy="7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7051" name="Rectangle 83">
              <a:extLst>
                <a:ext uri="{FF2B5EF4-FFF2-40B4-BE49-F238E27FC236}">
                  <a16:creationId xmlns:a16="http://schemas.microsoft.com/office/drawing/2014/main" id="{5F9AA046-6B28-014A-A0B5-DD922A2A31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2663" y="3203575"/>
              <a:ext cx="160337" cy="142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27052" name="Picture 84">
              <a:extLst>
                <a:ext uri="{FF2B5EF4-FFF2-40B4-BE49-F238E27FC236}">
                  <a16:creationId xmlns:a16="http://schemas.microsoft.com/office/drawing/2014/main" id="{6E608B65-5EBF-6043-812C-4BD7F02908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6950" y="3248025"/>
              <a:ext cx="134938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7053" name="Picture 85">
              <a:extLst>
                <a:ext uri="{FF2B5EF4-FFF2-40B4-BE49-F238E27FC236}">
                  <a16:creationId xmlns:a16="http://schemas.microsoft.com/office/drawing/2014/main" id="{F8D46E58-1D34-B040-B184-C05BBDE983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2050" y="3284538"/>
              <a:ext cx="68263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7054" name="Picture 87">
              <a:extLst>
                <a:ext uri="{FF2B5EF4-FFF2-40B4-BE49-F238E27FC236}">
                  <a16:creationId xmlns:a16="http://schemas.microsoft.com/office/drawing/2014/main" id="{C89B5F78-3BC2-7E41-980F-4788B38A62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4763" y="3248025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7055" name="Picture 88">
              <a:extLst>
                <a:ext uri="{FF2B5EF4-FFF2-40B4-BE49-F238E27FC236}">
                  <a16:creationId xmlns:a16="http://schemas.microsoft.com/office/drawing/2014/main" id="{F0275115-36CE-B44B-B5E2-76BEA65EDE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6688" y="3284538"/>
              <a:ext cx="80962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7056" name="Rectangle 91">
              <a:extLst>
                <a:ext uri="{FF2B5EF4-FFF2-40B4-BE49-F238E27FC236}">
                  <a16:creationId xmlns:a16="http://schemas.microsoft.com/office/drawing/2014/main" id="{E2982547-7E35-404F-93D8-A8B603E07D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6438" y="3135313"/>
              <a:ext cx="15875" cy="330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27057" name="Picture 92">
              <a:extLst>
                <a:ext uri="{FF2B5EF4-FFF2-40B4-BE49-F238E27FC236}">
                  <a16:creationId xmlns:a16="http://schemas.microsoft.com/office/drawing/2014/main" id="{23B32AB4-666B-0043-8A60-CE7857656E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3288" y="3182938"/>
              <a:ext cx="266700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7058" name="Picture 93">
              <a:extLst>
                <a:ext uri="{FF2B5EF4-FFF2-40B4-BE49-F238E27FC236}">
                  <a16:creationId xmlns:a16="http://schemas.microsoft.com/office/drawing/2014/main" id="{3711356B-5E75-F74E-8711-166CC744F6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3163" y="3284538"/>
              <a:ext cx="698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7059" name="Picture 94">
              <a:extLst>
                <a:ext uri="{FF2B5EF4-FFF2-40B4-BE49-F238E27FC236}">
                  <a16:creationId xmlns:a16="http://schemas.microsoft.com/office/drawing/2014/main" id="{B9127964-6E32-5845-A4AC-C99BB2D1A1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1600" y="3265488"/>
              <a:ext cx="179388" cy="7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7060" name="Picture 95">
              <a:extLst>
                <a:ext uri="{FF2B5EF4-FFF2-40B4-BE49-F238E27FC236}">
                  <a16:creationId xmlns:a16="http://schemas.microsoft.com/office/drawing/2014/main" id="{67FD27A5-62F1-B241-B68E-F572FEF90B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5763" y="3248025"/>
              <a:ext cx="1333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7061" name="Picture 96">
              <a:extLst>
                <a:ext uri="{FF2B5EF4-FFF2-40B4-BE49-F238E27FC236}">
                  <a16:creationId xmlns:a16="http://schemas.microsoft.com/office/drawing/2014/main" id="{2E5D0EAD-1D3D-AD4D-87A7-BAD60F79AE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0863" y="3284538"/>
              <a:ext cx="698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7062" name="Picture 97">
              <a:extLst>
                <a:ext uri="{FF2B5EF4-FFF2-40B4-BE49-F238E27FC236}">
                  <a16:creationId xmlns:a16="http://schemas.microsoft.com/office/drawing/2014/main" id="{BF4E0077-6ED0-6F45-85AB-8E8D671986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6600" y="3211513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7063" name="Picture 98">
              <a:extLst>
                <a:ext uri="{FF2B5EF4-FFF2-40B4-BE49-F238E27FC236}">
                  <a16:creationId xmlns:a16="http://schemas.microsoft.com/office/drawing/2014/main" id="{841C6208-0655-4B48-9CAC-C817766075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1713" y="3248025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7064" name="Picture 99">
              <a:extLst>
                <a:ext uri="{FF2B5EF4-FFF2-40B4-BE49-F238E27FC236}">
                  <a16:creationId xmlns:a16="http://schemas.microsoft.com/office/drawing/2014/main" id="{ECAC77F0-1770-8F4E-8A1B-736F0E0DAE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0463" y="3284538"/>
              <a:ext cx="825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7065" name="Rectangle 101">
              <a:extLst>
                <a:ext uri="{FF2B5EF4-FFF2-40B4-BE49-F238E27FC236}">
                  <a16:creationId xmlns:a16="http://schemas.microsoft.com/office/drawing/2014/main" id="{58695D72-4C8D-CA43-87E0-1BD0CEE141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91400" y="3203575"/>
              <a:ext cx="160337" cy="142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27066" name="Picture 104">
              <a:extLst>
                <a:ext uri="{FF2B5EF4-FFF2-40B4-BE49-F238E27FC236}">
                  <a16:creationId xmlns:a16="http://schemas.microsoft.com/office/drawing/2014/main" id="{34220898-5532-EF41-9C3E-D706232A7D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8263" y="3513138"/>
              <a:ext cx="107950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7067" name="Rectangle 105">
              <a:extLst>
                <a:ext uri="{FF2B5EF4-FFF2-40B4-BE49-F238E27FC236}">
                  <a16:creationId xmlns:a16="http://schemas.microsoft.com/office/drawing/2014/main" id="{480B3B99-B246-244E-A3B0-9B4B5A6584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5013" y="3465513"/>
              <a:ext cx="12700" cy="3317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27068" name="Picture 107">
              <a:extLst>
                <a:ext uri="{FF2B5EF4-FFF2-40B4-BE49-F238E27FC236}">
                  <a16:creationId xmlns:a16="http://schemas.microsoft.com/office/drawing/2014/main" id="{CFDF15C0-3310-7B4C-9A5C-877FEC92D4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4200" y="3168650"/>
              <a:ext cx="92075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7069" name="Rectangle 109">
              <a:extLst>
                <a:ext uri="{FF2B5EF4-FFF2-40B4-BE49-F238E27FC236}">
                  <a16:creationId xmlns:a16="http://schemas.microsoft.com/office/drawing/2014/main" id="{2DF051ED-B3CC-BF4B-91C1-691A6E2A20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2863" y="3465513"/>
              <a:ext cx="14287" cy="3317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27070" name="Rectangle 110">
              <a:extLst>
                <a:ext uri="{FF2B5EF4-FFF2-40B4-BE49-F238E27FC236}">
                  <a16:creationId xmlns:a16="http://schemas.microsoft.com/office/drawing/2014/main" id="{0D8C393A-CF91-BB44-8016-BDC7A7579D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0013" y="3465513"/>
              <a:ext cx="12700" cy="3317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27071" name="Picture 111">
              <a:extLst>
                <a:ext uri="{FF2B5EF4-FFF2-40B4-BE49-F238E27FC236}">
                  <a16:creationId xmlns:a16="http://schemas.microsoft.com/office/drawing/2014/main" id="{19F864DF-12FB-FD4C-B029-1ABDCA9CE2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5113" y="3576638"/>
              <a:ext cx="219075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7072" name="Picture 112">
              <a:extLst>
                <a:ext uri="{FF2B5EF4-FFF2-40B4-BE49-F238E27FC236}">
                  <a16:creationId xmlns:a16="http://schemas.microsoft.com/office/drawing/2014/main" id="{FC85CC7D-1C18-7649-945D-4FFBA8EA23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9588" y="3611563"/>
              <a:ext cx="80962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7073" name="Picture 113">
              <a:extLst>
                <a:ext uri="{FF2B5EF4-FFF2-40B4-BE49-F238E27FC236}">
                  <a16:creationId xmlns:a16="http://schemas.microsoft.com/office/drawing/2014/main" id="{64A895FC-5D22-5B41-9642-5001D41808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5963" y="3592513"/>
              <a:ext cx="177800" cy="7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7074" name="Picture 115">
              <a:extLst>
                <a:ext uri="{FF2B5EF4-FFF2-40B4-BE49-F238E27FC236}">
                  <a16:creationId xmlns:a16="http://schemas.microsoft.com/office/drawing/2014/main" id="{9B6C7A66-2219-4C4E-93FD-E76E69F056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6950" y="3576638"/>
              <a:ext cx="134938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7075" name="Picture 116">
              <a:extLst>
                <a:ext uri="{FF2B5EF4-FFF2-40B4-BE49-F238E27FC236}">
                  <a16:creationId xmlns:a16="http://schemas.microsoft.com/office/drawing/2014/main" id="{4EE14DC2-6EA3-2144-8591-CBEA75809B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2050" y="3611563"/>
              <a:ext cx="68263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7076" name="Picture 117">
              <a:extLst>
                <a:ext uri="{FF2B5EF4-FFF2-40B4-BE49-F238E27FC236}">
                  <a16:creationId xmlns:a16="http://schemas.microsoft.com/office/drawing/2014/main" id="{887FE7AE-6050-EE4A-81BB-EF027ADB23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4763" y="3576638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7077" name="Picture 118">
              <a:extLst>
                <a:ext uri="{FF2B5EF4-FFF2-40B4-BE49-F238E27FC236}">
                  <a16:creationId xmlns:a16="http://schemas.microsoft.com/office/drawing/2014/main" id="{B459225F-A4C8-B948-AC5A-D8F4F1541C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3513" y="3611563"/>
              <a:ext cx="825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7078" name="Rectangle 119">
              <a:extLst>
                <a:ext uri="{FF2B5EF4-FFF2-40B4-BE49-F238E27FC236}">
                  <a16:creationId xmlns:a16="http://schemas.microsoft.com/office/drawing/2014/main" id="{BB6DAFD1-BB2E-CF48-B41A-824B575593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5400" y="3535363"/>
              <a:ext cx="160337" cy="127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27079" name="Rectangle 122">
              <a:extLst>
                <a:ext uri="{FF2B5EF4-FFF2-40B4-BE49-F238E27FC236}">
                  <a16:creationId xmlns:a16="http://schemas.microsoft.com/office/drawing/2014/main" id="{4DBDAD8B-F878-F043-8504-6DF58AB72D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6438" y="3465513"/>
              <a:ext cx="15875" cy="3317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27080" name="Picture 123">
              <a:extLst>
                <a:ext uri="{FF2B5EF4-FFF2-40B4-BE49-F238E27FC236}">
                  <a16:creationId xmlns:a16="http://schemas.microsoft.com/office/drawing/2014/main" id="{2E523F86-B991-FF49-9EC8-4511273A36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3288" y="3509963"/>
              <a:ext cx="266700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7081" name="Picture 124">
              <a:extLst>
                <a:ext uri="{FF2B5EF4-FFF2-40B4-BE49-F238E27FC236}">
                  <a16:creationId xmlns:a16="http://schemas.microsoft.com/office/drawing/2014/main" id="{3171E0B6-DD30-134F-BE96-A24A459443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8400" y="3611563"/>
              <a:ext cx="80963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7082" name="Picture 125">
              <a:extLst>
                <a:ext uri="{FF2B5EF4-FFF2-40B4-BE49-F238E27FC236}">
                  <a16:creationId xmlns:a16="http://schemas.microsoft.com/office/drawing/2014/main" id="{CC96AC64-92D9-3E49-84F7-0B9085BE80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1600" y="3592513"/>
              <a:ext cx="179388" cy="7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7083" name="Picture 126">
              <a:extLst>
                <a:ext uri="{FF2B5EF4-FFF2-40B4-BE49-F238E27FC236}">
                  <a16:creationId xmlns:a16="http://schemas.microsoft.com/office/drawing/2014/main" id="{F927589F-1947-1648-B5C9-B173EE37D1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5763" y="3576638"/>
              <a:ext cx="1333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7084" name="Picture 127">
              <a:extLst>
                <a:ext uri="{FF2B5EF4-FFF2-40B4-BE49-F238E27FC236}">
                  <a16:creationId xmlns:a16="http://schemas.microsoft.com/office/drawing/2014/main" id="{F1AED3AA-79F8-BD4E-8785-18D77507F7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0863" y="3611563"/>
              <a:ext cx="698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7085" name="Picture 128">
              <a:extLst>
                <a:ext uri="{FF2B5EF4-FFF2-40B4-BE49-F238E27FC236}">
                  <a16:creationId xmlns:a16="http://schemas.microsoft.com/office/drawing/2014/main" id="{25A57A62-8FA6-A04A-87F0-3D0AB95102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6600" y="3540125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7086" name="Rectangle 129">
              <a:extLst>
                <a:ext uri="{FF2B5EF4-FFF2-40B4-BE49-F238E27FC236}">
                  <a16:creationId xmlns:a16="http://schemas.microsoft.com/office/drawing/2014/main" id="{43AE08DA-8410-F14B-9ABD-4047BA9F34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73863" y="3535363"/>
              <a:ext cx="160337" cy="127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27087" name="Picture 130">
              <a:extLst>
                <a:ext uri="{FF2B5EF4-FFF2-40B4-BE49-F238E27FC236}">
                  <a16:creationId xmlns:a16="http://schemas.microsoft.com/office/drawing/2014/main" id="{14B8533C-6831-3D47-807C-25BC99AB50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1713" y="3576638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7088" name="Picture 131">
              <a:extLst>
                <a:ext uri="{FF2B5EF4-FFF2-40B4-BE49-F238E27FC236}">
                  <a16:creationId xmlns:a16="http://schemas.microsoft.com/office/drawing/2014/main" id="{1C576892-BAE0-514E-8028-4958A9106F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0463" y="3611563"/>
              <a:ext cx="825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7089" name="Picture 135">
              <a:extLst>
                <a:ext uri="{FF2B5EF4-FFF2-40B4-BE49-F238E27FC236}">
                  <a16:creationId xmlns:a16="http://schemas.microsoft.com/office/drawing/2014/main" id="{647517DA-0D27-D143-B10B-1245E05761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913" y="3843338"/>
              <a:ext cx="114300" cy="192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7090" name="Rectangle 136">
              <a:extLst>
                <a:ext uri="{FF2B5EF4-FFF2-40B4-BE49-F238E27FC236}">
                  <a16:creationId xmlns:a16="http://schemas.microsoft.com/office/drawing/2014/main" id="{121D7443-A8B2-3A4A-930D-A2F99E0A16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5013" y="3797300"/>
              <a:ext cx="12700" cy="330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27091" name="Picture 138">
              <a:extLst>
                <a:ext uri="{FF2B5EF4-FFF2-40B4-BE49-F238E27FC236}">
                  <a16:creationId xmlns:a16="http://schemas.microsoft.com/office/drawing/2014/main" id="{47796BF2-D006-F94B-B4C8-AF448D78CC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4200" y="3843338"/>
              <a:ext cx="92075" cy="185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7092" name="Rectangle 140">
              <a:extLst>
                <a:ext uri="{FF2B5EF4-FFF2-40B4-BE49-F238E27FC236}">
                  <a16:creationId xmlns:a16="http://schemas.microsoft.com/office/drawing/2014/main" id="{BCEFE03A-49A8-654F-A21D-B68F6ACFE6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2863" y="3797300"/>
              <a:ext cx="14287" cy="330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27093" name="Rectangle 141">
              <a:extLst>
                <a:ext uri="{FF2B5EF4-FFF2-40B4-BE49-F238E27FC236}">
                  <a16:creationId xmlns:a16="http://schemas.microsoft.com/office/drawing/2014/main" id="{D1324F36-A8A8-A148-8B04-6FE62DB9C7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0013" y="3797300"/>
              <a:ext cx="12700" cy="330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27094" name="Picture 142">
              <a:extLst>
                <a:ext uri="{FF2B5EF4-FFF2-40B4-BE49-F238E27FC236}">
                  <a16:creationId xmlns:a16="http://schemas.microsoft.com/office/drawing/2014/main" id="{F113D701-0512-1040-9F6D-3CC4158085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5113" y="3906838"/>
              <a:ext cx="219075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7095" name="Picture 143">
              <a:extLst>
                <a:ext uri="{FF2B5EF4-FFF2-40B4-BE49-F238E27FC236}">
                  <a16:creationId xmlns:a16="http://schemas.microsoft.com/office/drawing/2014/main" id="{7FED4088-DB2C-BB49-A215-92910A6295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9588" y="3944938"/>
              <a:ext cx="80962" cy="12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7096" name="Picture 144">
              <a:extLst>
                <a:ext uri="{FF2B5EF4-FFF2-40B4-BE49-F238E27FC236}">
                  <a16:creationId xmlns:a16="http://schemas.microsoft.com/office/drawing/2014/main" id="{913E1730-8143-9B42-BF31-45857BEA53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5963" y="3924300"/>
              <a:ext cx="177800" cy="71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7097" name="Picture 146">
              <a:extLst>
                <a:ext uri="{FF2B5EF4-FFF2-40B4-BE49-F238E27FC236}">
                  <a16:creationId xmlns:a16="http://schemas.microsoft.com/office/drawing/2014/main" id="{EF67C191-B9FC-B840-9E5F-0775C3B844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6950" y="3906838"/>
              <a:ext cx="134938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7098" name="Picture 147">
              <a:extLst>
                <a:ext uri="{FF2B5EF4-FFF2-40B4-BE49-F238E27FC236}">
                  <a16:creationId xmlns:a16="http://schemas.microsoft.com/office/drawing/2014/main" id="{DC3C05EC-9866-2F40-903B-98F938615E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2050" y="3943350"/>
              <a:ext cx="68263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7099" name="Picture 148">
              <a:extLst>
                <a:ext uri="{FF2B5EF4-FFF2-40B4-BE49-F238E27FC236}">
                  <a16:creationId xmlns:a16="http://schemas.microsoft.com/office/drawing/2014/main" id="{0A5D2C32-43A4-4142-A840-00DFF3F2A5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4763" y="3906838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7100" name="Picture 149">
              <a:extLst>
                <a:ext uri="{FF2B5EF4-FFF2-40B4-BE49-F238E27FC236}">
                  <a16:creationId xmlns:a16="http://schemas.microsoft.com/office/drawing/2014/main" id="{4D00D295-B1E6-1747-AA9B-E0F6C267D5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3513" y="3943350"/>
              <a:ext cx="825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7101" name="Rectangle 152">
              <a:extLst>
                <a:ext uri="{FF2B5EF4-FFF2-40B4-BE49-F238E27FC236}">
                  <a16:creationId xmlns:a16="http://schemas.microsoft.com/office/drawing/2014/main" id="{7E884FD8-64CD-644D-ABB6-EAD344A841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6438" y="3797300"/>
              <a:ext cx="15875" cy="330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27102" name="Picture 153">
              <a:extLst>
                <a:ext uri="{FF2B5EF4-FFF2-40B4-BE49-F238E27FC236}">
                  <a16:creationId xmlns:a16="http://schemas.microsoft.com/office/drawing/2014/main" id="{D4F8D22B-E7C1-524D-A3E0-5D03B84B93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3288" y="3840163"/>
              <a:ext cx="266700" cy="188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7103" name="Picture 154">
              <a:extLst>
                <a:ext uri="{FF2B5EF4-FFF2-40B4-BE49-F238E27FC236}">
                  <a16:creationId xmlns:a16="http://schemas.microsoft.com/office/drawing/2014/main" id="{88D30EBE-D225-354C-ACF7-9709B88B1F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8400" y="3944938"/>
              <a:ext cx="80963" cy="12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7104" name="Picture 155">
              <a:extLst>
                <a:ext uri="{FF2B5EF4-FFF2-40B4-BE49-F238E27FC236}">
                  <a16:creationId xmlns:a16="http://schemas.microsoft.com/office/drawing/2014/main" id="{21E07AD8-7F45-FB40-89CD-72CB3231FF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1600" y="3924300"/>
              <a:ext cx="179388" cy="71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7105" name="Picture 156">
              <a:extLst>
                <a:ext uri="{FF2B5EF4-FFF2-40B4-BE49-F238E27FC236}">
                  <a16:creationId xmlns:a16="http://schemas.microsoft.com/office/drawing/2014/main" id="{D77D1103-C8BF-134E-8E15-CE273D7A6E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5763" y="3906838"/>
              <a:ext cx="1333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7106" name="Picture 157">
              <a:extLst>
                <a:ext uri="{FF2B5EF4-FFF2-40B4-BE49-F238E27FC236}">
                  <a16:creationId xmlns:a16="http://schemas.microsoft.com/office/drawing/2014/main" id="{A4C6263C-F8DD-954E-B4AA-C71E2AB906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0863" y="3943350"/>
              <a:ext cx="698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7107" name="Picture 158">
              <a:extLst>
                <a:ext uri="{FF2B5EF4-FFF2-40B4-BE49-F238E27FC236}">
                  <a16:creationId xmlns:a16="http://schemas.microsoft.com/office/drawing/2014/main" id="{4E5DB655-4C94-464A-A655-06FF379E07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6600" y="3871913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7108" name="Rectangle 159">
              <a:extLst>
                <a:ext uri="{FF2B5EF4-FFF2-40B4-BE49-F238E27FC236}">
                  <a16:creationId xmlns:a16="http://schemas.microsoft.com/office/drawing/2014/main" id="{A02D43C2-0272-A149-A7D8-8CDB7FB038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83463" y="3865563"/>
              <a:ext cx="160337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27109" name="Picture 160">
              <a:extLst>
                <a:ext uri="{FF2B5EF4-FFF2-40B4-BE49-F238E27FC236}">
                  <a16:creationId xmlns:a16="http://schemas.microsoft.com/office/drawing/2014/main" id="{FEFB4CBA-F083-804E-964E-5351E30BC0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1713" y="3906838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7110" name="Picture 161">
              <a:extLst>
                <a:ext uri="{FF2B5EF4-FFF2-40B4-BE49-F238E27FC236}">
                  <a16:creationId xmlns:a16="http://schemas.microsoft.com/office/drawing/2014/main" id="{ABB74CB0-451A-6440-A084-648DE77DC6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0463" y="3943350"/>
              <a:ext cx="825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7111" name="Rectangle 163">
              <a:extLst>
                <a:ext uri="{FF2B5EF4-FFF2-40B4-BE49-F238E27FC236}">
                  <a16:creationId xmlns:a16="http://schemas.microsoft.com/office/drawing/2014/main" id="{7E66A699-E8AF-F94C-A8E6-31E5CC31C4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73863" y="3865563"/>
              <a:ext cx="160337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27112" name="Picture 168">
              <a:extLst>
                <a:ext uri="{FF2B5EF4-FFF2-40B4-BE49-F238E27FC236}">
                  <a16:creationId xmlns:a16="http://schemas.microsoft.com/office/drawing/2014/main" id="{9687A9D3-129C-124D-AB2B-EC08B6DE1E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3012" y="3525837"/>
              <a:ext cx="93663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7113" name="Picture 199">
              <a:extLst>
                <a:ext uri="{FF2B5EF4-FFF2-40B4-BE49-F238E27FC236}">
                  <a16:creationId xmlns:a16="http://schemas.microsoft.com/office/drawing/2014/main" id="{05182636-F414-4744-A34F-47E59A5634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3012" y="3854450"/>
              <a:ext cx="93663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7114" name="Rectangle 290">
              <a:extLst>
                <a:ext uri="{FF2B5EF4-FFF2-40B4-BE49-F238E27FC236}">
                  <a16:creationId xmlns:a16="http://schemas.microsoft.com/office/drawing/2014/main" id="{04221EAD-BDF9-AD4E-98CE-3644736318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2000" y="4114800"/>
              <a:ext cx="7634288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</p:grpSp>
      <p:sp>
        <p:nvSpPr>
          <p:cNvPr id="126979" name="TextBox 2">
            <a:extLst>
              <a:ext uri="{FF2B5EF4-FFF2-40B4-BE49-F238E27FC236}">
                <a16:creationId xmlns:a16="http://schemas.microsoft.com/office/drawing/2014/main" id="{66FC47FF-8418-B441-ABF6-10E073801F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2826" y="5103814"/>
            <a:ext cx="23526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0">
                <a:latin typeface="Times" pitchFamily="2" charset="0"/>
              </a:rPr>
              <a:t>Use these for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0">
                <a:latin typeface="Times" pitchFamily="2" charset="0"/>
              </a:rPr>
              <a:t>Sum-of-Products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0">
                <a:latin typeface="Times" pitchFamily="2" charset="0"/>
              </a:rPr>
              <a:t>Minimization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Times" pitchFamily="2" charset="0"/>
              </a:rPr>
              <a:t>(1’s of the function)</a:t>
            </a:r>
          </a:p>
        </p:txBody>
      </p:sp>
      <p:sp>
        <p:nvSpPr>
          <p:cNvPr id="126980" name="TextBox 138">
            <a:extLst>
              <a:ext uri="{FF2B5EF4-FFF2-40B4-BE49-F238E27FC236}">
                <a16:creationId xmlns:a16="http://schemas.microsoft.com/office/drawing/2014/main" id="{9B755D19-2CF4-204E-B8EA-CCBCFEA795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1689" y="5110164"/>
            <a:ext cx="23526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0">
                <a:latin typeface="Times" pitchFamily="2" charset="0"/>
              </a:rPr>
              <a:t>Use these for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0">
                <a:latin typeface="Times" pitchFamily="2" charset="0"/>
              </a:rPr>
              <a:t>Product-of-Sums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0">
                <a:latin typeface="Times" pitchFamily="2" charset="0"/>
              </a:rPr>
              <a:t>Minimization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Times" pitchFamily="2" charset="0"/>
              </a:rPr>
              <a:t>(0’s of the function)</a:t>
            </a:r>
          </a:p>
        </p:txBody>
      </p:sp>
    </p:spTree>
  </p:cSld>
  <p:clrMapOvr>
    <a:masterClrMapping/>
  </p:clrMapOvr>
  <p:transition/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Title 1">
            <a:extLst>
              <a:ext uri="{FF2B5EF4-FFF2-40B4-BE49-F238E27FC236}">
                <a16:creationId xmlns:a16="http://schemas.microsoft.com/office/drawing/2014/main" id="{6E808891-896D-7747-A84B-B2EFC76C8B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Minterms and Maxterms</a:t>
            </a:r>
          </a:p>
        </p:txBody>
      </p:sp>
      <p:grpSp>
        <p:nvGrpSpPr>
          <p:cNvPr id="128002" name="Group 2">
            <a:extLst>
              <a:ext uri="{FF2B5EF4-FFF2-40B4-BE49-F238E27FC236}">
                <a16:creationId xmlns:a16="http://schemas.microsoft.com/office/drawing/2014/main" id="{63613DCB-F295-4E4A-97C7-7AEDE642EF73}"/>
              </a:ext>
            </a:extLst>
          </p:cNvPr>
          <p:cNvGrpSpPr>
            <a:grpSpLocks/>
          </p:cNvGrpSpPr>
          <p:nvPr/>
        </p:nvGrpSpPr>
        <p:grpSpPr bwMode="auto">
          <a:xfrm>
            <a:off x="1738314" y="2286001"/>
            <a:ext cx="7634287" cy="2441575"/>
            <a:chOff x="762000" y="1687513"/>
            <a:chExt cx="7634288" cy="2441574"/>
          </a:xfrm>
        </p:grpSpPr>
        <p:sp>
          <p:nvSpPr>
            <p:cNvPr id="128005" name="Rectangle 3">
              <a:extLst>
                <a:ext uri="{FF2B5EF4-FFF2-40B4-BE49-F238E27FC236}">
                  <a16:creationId xmlns:a16="http://schemas.microsoft.com/office/drawing/2014/main" id="{3DD7AB30-0861-3E4B-AFA4-3F915FFC9E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2000" y="1687513"/>
              <a:ext cx="7634288" cy="127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28006" name="Picture 4">
              <a:extLst>
                <a:ext uri="{FF2B5EF4-FFF2-40B4-BE49-F238E27FC236}">
                  <a16:creationId xmlns:a16="http://schemas.microsoft.com/office/drawing/2014/main" id="{D3C49766-77A2-4D41-B84C-30CF2E60C4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2688" y="1914525"/>
              <a:ext cx="188912" cy="193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8007" name="Picture 5">
              <a:extLst>
                <a:ext uri="{FF2B5EF4-FFF2-40B4-BE49-F238E27FC236}">
                  <a16:creationId xmlns:a16="http://schemas.microsoft.com/office/drawing/2014/main" id="{F39DD1B8-1A12-384A-9B7E-8578F0EABA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2713" y="1976438"/>
              <a:ext cx="120650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8008" name="Picture 6">
              <a:extLst>
                <a:ext uri="{FF2B5EF4-FFF2-40B4-BE49-F238E27FC236}">
                  <a16:creationId xmlns:a16="http://schemas.microsoft.com/office/drawing/2014/main" id="{8E970D52-0DF3-6E4F-BC64-23D47B687A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6063" y="1984375"/>
              <a:ext cx="179387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8009" name="Rectangle 7">
              <a:extLst>
                <a:ext uri="{FF2B5EF4-FFF2-40B4-BE49-F238E27FC236}">
                  <a16:creationId xmlns:a16="http://schemas.microsoft.com/office/drawing/2014/main" id="{FEAA4A21-B256-ED4C-AB05-A3F859DAA8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5013" y="1700213"/>
              <a:ext cx="12700" cy="4968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28010" name="Rectangle 8">
              <a:extLst>
                <a:ext uri="{FF2B5EF4-FFF2-40B4-BE49-F238E27FC236}">
                  <a16:creationId xmlns:a16="http://schemas.microsoft.com/office/drawing/2014/main" id="{FDAB13B5-8028-0646-A407-650FFC4D26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2863" y="1700213"/>
              <a:ext cx="14287" cy="4968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28011" name="Rectangle 9">
              <a:extLst>
                <a:ext uri="{FF2B5EF4-FFF2-40B4-BE49-F238E27FC236}">
                  <a16:creationId xmlns:a16="http://schemas.microsoft.com/office/drawing/2014/main" id="{D24E2412-D488-7D48-8276-511B286C57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0013" y="1700213"/>
              <a:ext cx="12700" cy="4968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28012" name="Rectangle 10">
              <a:extLst>
                <a:ext uri="{FF2B5EF4-FFF2-40B4-BE49-F238E27FC236}">
                  <a16:creationId xmlns:a16="http://schemas.microsoft.com/office/drawing/2014/main" id="{5FB6CD25-687B-CC40-8AC3-26A55B5F2C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6438" y="1700213"/>
              <a:ext cx="15875" cy="4968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28013" name="Picture 11">
              <a:extLst>
                <a:ext uri="{FF2B5EF4-FFF2-40B4-BE49-F238E27FC236}">
                  <a16:creationId xmlns:a16="http://schemas.microsoft.com/office/drawing/2014/main" id="{B30A3884-6121-4B45-B1CC-3D87D51BDF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6150" y="2312988"/>
              <a:ext cx="134938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8014" name="Picture 12">
              <a:extLst>
                <a:ext uri="{FF2B5EF4-FFF2-40B4-BE49-F238E27FC236}">
                  <a16:creationId xmlns:a16="http://schemas.microsoft.com/office/drawing/2014/main" id="{0490528B-F8A6-C542-9C30-97278389FC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0613" y="2311400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8015" name="Picture 13">
              <a:extLst>
                <a:ext uri="{FF2B5EF4-FFF2-40B4-BE49-F238E27FC236}">
                  <a16:creationId xmlns:a16="http://schemas.microsoft.com/office/drawing/2014/main" id="{8CC999ED-0CB8-354E-AC35-067F37B0AD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4600" y="2312988"/>
              <a:ext cx="211138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8016" name="Picture 14">
              <a:extLst>
                <a:ext uri="{FF2B5EF4-FFF2-40B4-BE49-F238E27FC236}">
                  <a16:creationId xmlns:a16="http://schemas.microsoft.com/office/drawing/2014/main" id="{B71190D2-7F47-4443-B0EE-89916D6C65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5263" y="2241550"/>
              <a:ext cx="130175" cy="195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8017" name="Picture 15">
              <a:extLst>
                <a:ext uri="{FF2B5EF4-FFF2-40B4-BE49-F238E27FC236}">
                  <a16:creationId xmlns:a16="http://schemas.microsoft.com/office/drawing/2014/main" id="{02744C81-6F20-BA44-8B9E-B365B11D72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5600" y="2308225"/>
              <a:ext cx="106363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8018" name="Picture 16">
              <a:extLst>
                <a:ext uri="{FF2B5EF4-FFF2-40B4-BE49-F238E27FC236}">
                  <a16:creationId xmlns:a16="http://schemas.microsoft.com/office/drawing/2014/main" id="{57A10FC6-B497-AA4E-89A0-55DC628519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6250" y="2312988"/>
              <a:ext cx="93663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8019" name="Rectangle 17">
              <a:extLst>
                <a:ext uri="{FF2B5EF4-FFF2-40B4-BE49-F238E27FC236}">
                  <a16:creationId xmlns:a16="http://schemas.microsoft.com/office/drawing/2014/main" id="{3A63715E-C220-9946-9106-D2F4AE2D03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5013" y="2208213"/>
              <a:ext cx="12700" cy="4302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28020" name="Picture 18">
              <a:extLst>
                <a:ext uri="{FF2B5EF4-FFF2-40B4-BE49-F238E27FC236}">
                  <a16:creationId xmlns:a16="http://schemas.microsoft.com/office/drawing/2014/main" id="{919EA0F5-315E-634C-AE6A-274499862D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4112" y="2311400"/>
              <a:ext cx="134938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8021" name="Picture 19">
              <a:extLst>
                <a:ext uri="{FF2B5EF4-FFF2-40B4-BE49-F238E27FC236}">
                  <a16:creationId xmlns:a16="http://schemas.microsoft.com/office/drawing/2014/main" id="{69F4DE5D-6E9C-DD4E-9779-CFD9335604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9212" y="2346325"/>
              <a:ext cx="698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8022" name="Picture 20">
              <a:extLst>
                <a:ext uri="{FF2B5EF4-FFF2-40B4-BE49-F238E27FC236}">
                  <a16:creationId xmlns:a16="http://schemas.microsoft.com/office/drawing/2014/main" id="{2A6D95C0-B451-2442-A0E5-05D31ABE2A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8475" y="2311400"/>
              <a:ext cx="1333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8023" name="Picture 21">
              <a:extLst>
                <a:ext uri="{FF2B5EF4-FFF2-40B4-BE49-F238E27FC236}">
                  <a16:creationId xmlns:a16="http://schemas.microsoft.com/office/drawing/2014/main" id="{F86C3BE3-BA24-7E45-8598-EFB13992A3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7225" y="2346325"/>
              <a:ext cx="79375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8024" name="Rectangle 24">
              <a:extLst>
                <a:ext uri="{FF2B5EF4-FFF2-40B4-BE49-F238E27FC236}">
                  <a16:creationId xmlns:a16="http://schemas.microsoft.com/office/drawing/2014/main" id="{E857F272-0BA9-0A41-8411-8337FE88B9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2863" y="2208213"/>
              <a:ext cx="14287" cy="43021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28025" name="Rectangle 25">
              <a:extLst>
                <a:ext uri="{FF2B5EF4-FFF2-40B4-BE49-F238E27FC236}">
                  <a16:creationId xmlns:a16="http://schemas.microsoft.com/office/drawing/2014/main" id="{DB110533-CB35-6D4F-8141-788B631380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0013" y="2208213"/>
              <a:ext cx="12700" cy="43021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28026" name="Picture 26">
              <a:extLst>
                <a:ext uri="{FF2B5EF4-FFF2-40B4-BE49-F238E27FC236}">
                  <a16:creationId xmlns:a16="http://schemas.microsoft.com/office/drawing/2014/main" id="{151E11E9-2CFC-924F-8479-A4443A880F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1813" y="2246313"/>
              <a:ext cx="228600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8027" name="Picture 27">
              <a:extLst>
                <a:ext uri="{FF2B5EF4-FFF2-40B4-BE49-F238E27FC236}">
                  <a16:creationId xmlns:a16="http://schemas.microsoft.com/office/drawing/2014/main" id="{50660613-34DE-3D43-9CB9-0F3A0DE03E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1050" y="2249488"/>
              <a:ext cx="58738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8028" name="Picture 28">
              <a:extLst>
                <a:ext uri="{FF2B5EF4-FFF2-40B4-BE49-F238E27FC236}">
                  <a16:creationId xmlns:a16="http://schemas.microsoft.com/office/drawing/2014/main" id="{490B0CA4-1E12-5D46-B5C0-92BEDF4E45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7250" y="2312988"/>
              <a:ext cx="134938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8029" name="Picture 29">
              <a:extLst>
                <a:ext uri="{FF2B5EF4-FFF2-40B4-BE49-F238E27FC236}">
                  <a16:creationId xmlns:a16="http://schemas.microsoft.com/office/drawing/2014/main" id="{C7CE097C-050F-A44E-A37A-1AFBF2F597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8538" y="2265363"/>
              <a:ext cx="85725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8030" name="Picture 30">
              <a:extLst>
                <a:ext uri="{FF2B5EF4-FFF2-40B4-BE49-F238E27FC236}">
                  <a16:creationId xmlns:a16="http://schemas.microsoft.com/office/drawing/2014/main" id="{496DBD40-5E8E-E241-B089-A2252DA87B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9663" y="2308225"/>
              <a:ext cx="103187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8031" name="Picture 31">
              <a:extLst>
                <a:ext uri="{FF2B5EF4-FFF2-40B4-BE49-F238E27FC236}">
                  <a16:creationId xmlns:a16="http://schemas.microsoft.com/office/drawing/2014/main" id="{6B2FE10B-2188-5B47-BB5A-87A32A167B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0313" y="2312988"/>
              <a:ext cx="95250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8032" name="Picture 32">
              <a:extLst>
                <a:ext uri="{FF2B5EF4-FFF2-40B4-BE49-F238E27FC236}">
                  <a16:creationId xmlns:a16="http://schemas.microsoft.com/office/drawing/2014/main" id="{9AD010CE-41E6-3648-959E-8A4EC41160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9850" y="2312988"/>
              <a:ext cx="211138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8033" name="Rectangle 33">
              <a:extLst>
                <a:ext uri="{FF2B5EF4-FFF2-40B4-BE49-F238E27FC236}">
                  <a16:creationId xmlns:a16="http://schemas.microsoft.com/office/drawing/2014/main" id="{5D24C4D5-CAF5-C94F-A72C-1F3E51CA61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6438" y="2208213"/>
              <a:ext cx="15875" cy="4302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28034" name="Picture 34">
              <a:extLst>
                <a:ext uri="{FF2B5EF4-FFF2-40B4-BE49-F238E27FC236}">
                  <a16:creationId xmlns:a16="http://schemas.microsoft.com/office/drawing/2014/main" id="{4C19A878-D5CF-064B-85F8-02116F3B43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65900" y="2246313"/>
              <a:ext cx="227013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8035" name="Picture 35">
              <a:extLst>
                <a:ext uri="{FF2B5EF4-FFF2-40B4-BE49-F238E27FC236}">
                  <a16:creationId xmlns:a16="http://schemas.microsoft.com/office/drawing/2014/main" id="{E8A401AD-1564-AC4A-BD52-9F873670A4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8313" y="2308225"/>
              <a:ext cx="123825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8036" name="Picture 36">
              <a:extLst>
                <a:ext uri="{FF2B5EF4-FFF2-40B4-BE49-F238E27FC236}">
                  <a16:creationId xmlns:a16="http://schemas.microsoft.com/office/drawing/2014/main" id="{6E4837D9-D010-0240-9A60-1ADC3122BD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8488" y="2314575"/>
              <a:ext cx="136525" cy="119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8037" name="Picture 37">
              <a:extLst>
                <a:ext uri="{FF2B5EF4-FFF2-40B4-BE49-F238E27FC236}">
                  <a16:creationId xmlns:a16="http://schemas.microsoft.com/office/drawing/2014/main" id="{9D3B50AD-FA47-A747-B210-FB125FC2FB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7713" y="2265363"/>
              <a:ext cx="84137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8038" name="Picture 38">
              <a:extLst>
                <a:ext uri="{FF2B5EF4-FFF2-40B4-BE49-F238E27FC236}">
                  <a16:creationId xmlns:a16="http://schemas.microsoft.com/office/drawing/2014/main" id="{7AB415E2-53D6-8C4B-A386-0296BB2382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5663" y="2308225"/>
              <a:ext cx="103187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8039" name="Picture 39">
              <a:extLst>
                <a:ext uri="{FF2B5EF4-FFF2-40B4-BE49-F238E27FC236}">
                  <a16:creationId xmlns:a16="http://schemas.microsoft.com/office/drawing/2014/main" id="{4C77B473-BC72-DC45-94F2-207EF64DEF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27900" y="2312988"/>
              <a:ext cx="93663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8040" name="Picture 40">
              <a:extLst>
                <a:ext uri="{FF2B5EF4-FFF2-40B4-BE49-F238E27FC236}">
                  <a16:creationId xmlns:a16="http://schemas.microsoft.com/office/drawing/2014/main" id="{1CEDE587-0E92-8B4D-893B-B0874FACBA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37438" y="2312988"/>
              <a:ext cx="212725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8041" name="Rectangle 41">
              <a:extLst>
                <a:ext uri="{FF2B5EF4-FFF2-40B4-BE49-F238E27FC236}">
                  <a16:creationId xmlns:a16="http://schemas.microsoft.com/office/drawing/2014/main" id="{D5E996A5-2D0E-B04B-828E-71B348656B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2000" y="2624138"/>
              <a:ext cx="7634288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28042" name="Picture 42">
              <a:extLst>
                <a:ext uri="{FF2B5EF4-FFF2-40B4-BE49-F238E27FC236}">
                  <a16:creationId xmlns:a16="http://schemas.microsoft.com/office/drawing/2014/main" id="{22CA69C3-0976-B743-8187-1B7A75534C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913" y="2854325"/>
              <a:ext cx="114300" cy="1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8043" name="Rectangle 43">
              <a:extLst>
                <a:ext uri="{FF2B5EF4-FFF2-40B4-BE49-F238E27FC236}">
                  <a16:creationId xmlns:a16="http://schemas.microsoft.com/office/drawing/2014/main" id="{496FDCBE-BF5C-CE43-8261-84CD2B2C1D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5013" y="2638425"/>
              <a:ext cx="12700" cy="4968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28044" name="Picture 44">
              <a:extLst>
                <a:ext uri="{FF2B5EF4-FFF2-40B4-BE49-F238E27FC236}">
                  <a16:creationId xmlns:a16="http://schemas.microsoft.com/office/drawing/2014/main" id="{00504720-5B0A-1D40-8B8D-3A8515FCA8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0312" y="2854325"/>
              <a:ext cx="114300" cy="1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8045" name="Picture 45">
              <a:extLst>
                <a:ext uri="{FF2B5EF4-FFF2-40B4-BE49-F238E27FC236}">
                  <a16:creationId xmlns:a16="http://schemas.microsoft.com/office/drawing/2014/main" id="{C32CCAB4-9AA3-3A4B-AD14-F5C76A5BFA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9912" y="2854325"/>
              <a:ext cx="114300" cy="1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8046" name="Rectangle 47">
              <a:extLst>
                <a:ext uri="{FF2B5EF4-FFF2-40B4-BE49-F238E27FC236}">
                  <a16:creationId xmlns:a16="http://schemas.microsoft.com/office/drawing/2014/main" id="{633F587F-9F0D-3942-986B-343B362261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2863" y="2638425"/>
              <a:ext cx="14287" cy="49688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28047" name="Rectangle 48">
              <a:extLst>
                <a:ext uri="{FF2B5EF4-FFF2-40B4-BE49-F238E27FC236}">
                  <a16:creationId xmlns:a16="http://schemas.microsoft.com/office/drawing/2014/main" id="{3F0015A3-616F-5F4B-A3A8-D42E8081B1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0013" y="2638425"/>
              <a:ext cx="12700" cy="49688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28048" name="Picture 49">
              <a:extLst>
                <a:ext uri="{FF2B5EF4-FFF2-40B4-BE49-F238E27FC236}">
                  <a16:creationId xmlns:a16="http://schemas.microsoft.com/office/drawing/2014/main" id="{951911F9-89EA-1D4C-892C-B3A2032CC3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5113" y="2916238"/>
              <a:ext cx="219075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8049" name="Picture 50">
              <a:extLst>
                <a:ext uri="{FF2B5EF4-FFF2-40B4-BE49-F238E27FC236}">
                  <a16:creationId xmlns:a16="http://schemas.microsoft.com/office/drawing/2014/main" id="{EEA51013-F528-5A41-A34D-66E96FEF2A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6413" y="2954338"/>
              <a:ext cx="88900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8050" name="Picture 51">
              <a:extLst>
                <a:ext uri="{FF2B5EF4-FFF2-40B4-BE49-F238E27FC236}">
                  <a16:creationId xmlns:a16="http://schemas.microsoft.com/office/drawing/2014/main" id="{D77B81EC-250C-E246-B5A0-1A5BA46D9D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5963" y="2935288"/>
              <a:ext cx="177800" cy="7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8051" name="Rectangle 52">
              <a:extLst>
                <a:ext uri="{FF2B5EF4-FFF2-40B4-BE49-F238E27FC236}">
                  <a16:creationId xmlns:a16="http://schemas.microsoft.com/office/drawing/2014/main" id="{8F9EA93F-5F1F-C74D-B0F5-36F6B0500A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2663" y="2871788"/>
              <a:ext cx="160337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28052" name="Picture 53">
              <a:extLst>
                <a:ext uri="{FF2B5EF4-FFF2-40B4-BE49-F238E27FC236}">
                  <a16:creationId xmlns:a16="http://schemas.microsoft.com/office/drawing/2014/main" id="{AA70CA0D-A8F1-3B44-875B-F3658CA169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6950" y="2916238"/>
              <a:ext cx="134938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8053" name="Picture 54">
              <a:extLst>
                <a:ext uri="{FF2B5EF4-FFF2-40B4-BE49-F238E27FC236}">
                  <a16:creationId xmlns:a16="http://schemas.microsoft.com/office/drawing/2014/main" id="{C3B3F46F-F052-9E4A-8292-C20CFA37F5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2050" y="2954338"/>
              <a:ext cx="68263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8054" name="Rectangle 55">
              <a:extLst>
                <a:ext uri="{FF2B5EF4-FFF2-40B4-BE49-F238E27FC236}">
                  <a16:creationId xmlns:a16="http://schemas.microsoft.com/office/drawing/2014/main" id="{8938692D-E4D1-BE42-B508-8093CAFE9A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8888" y="2871788"/>
              <a:ext cx="161925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28055" name="Picture 56">
              <a:extLst>
                <a:ext uri="{FF2B5EF4-FFF2-40B4-BE49-F238E27FC236}">
                  <a16:creationId xmlns:a16="http://schemas.microsoft.com/office/drawing/2014/main" id="{17E460D4-DD6F-B648-A34F-ED5C8E06C0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4763" y="2916238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8056" name="Picture 57">
              <a:extLst>
                <a:ext uri="{FF2B5EF4-FFF2-40B4-BE49-F238E27FC236}">
                  <a16:creationId xmlns:a16="http://schemas.microsoft.com/office/drawing/2014/main" id="{3F136D40-82B3-C046-B0D1-5E13C03C6F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6688" y="2954338"/>
              <a:ext cx="80962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8057" name="Rectangle 61">
              <a:extLst>
                <a:ext uri="{FF2B5EF4-FFF2-40B4-BE49-F238E27FC236}">
                  <a16:creationId xmlns:a16="http://schemas.microsoft.com/office/drawing/2014/main" id="{D336C2FC-7AD9-8A4D-8000-5DCFD14475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6438" y="2638425"/>
              <a:ext cx="15875" cy="4968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28058" name="Picture 62">
              <a:extLst>
                <a:ext uri="{FF2B5EF4-FFF2-40B4-BE49-F238E27FC236}">
                  <a16:creationId xmlns:a16="http://schemas.microsoft.com/office/drawing/2014/main" id="{526ADF9E-9EFA-D64E-A2FB-FA404E3CF5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3288" y="2851150"/>
              <a:ext cx="266700" cy="188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8059" name="Picture 63">
              <a:extLst>
                <a:ext uri="{FF2B5EF4-FFF2-40B4-BE49-F238E27FC236}">
                  <a16:creationId xmlns:a16="http://schemas.microsoft.com/office/drawing/2014/main" id="{90B17050-4084-7F42-B4C2-D2B1EC9781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3638" y="2954338"/>
              <a:ext cx="88900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8060" name="Picture 64">
              <a:extLst>
                <a:ext uri="{FF2B5EF4-FFF2-40B4-BE49-F238E27FC236}">
                  <a16:creationId xmlns:a16="http://schemas.microsoft.com/office/drawing/2014/main" id="{516110EF-0404-3441-B088-75C8BE1620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1600" y="2935288"/>
              <a:ext cx="179388" cy="7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8061" name="Picture 65">
              <a:extLst>
                <a:ext uri="{FF2B5EF4-FFF2-40B4-BE49-F238E27FC236}">
                  <a16:creationId xmlns:a16="http://schemas.microsoft.com/office/drawing/2014/main" id="{4475C9FE-A309-C54B-9297-36BA6C06F0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5763" y="2916238"/>
              <a:ext cx="1333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8062" name="Picture 66">
              <a:extLst>
                <a:ext uri="{FF2B5EF4-FFF2-40B4-BE49-F238E27FC236}">
                  <a16:creationId xmlns:a16="http://schemas.microsoft.com/office/drawing/2014/main" id="{83961D9B-7617-C945-B4B2-D618C337BD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0863" y="2954338"/>
              <a:ext cx="698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8063" name="Picture 67">
              <a:extLst>
                <a:ext uri="{FF2B5EF4-FFF2-40B4-BE49-F238E27FC236}">
                  <a16:creationId xmlns:a16="http://schemas.microsoft.com/office/drawing/2014/main" id="{C2820454-49A5-6F4F-8982-F63A175E17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6600" y="2881313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8064" name="Picture 68">
              <a:extLst>
                <a:ext uri="{FF2B5EF4-FFF2-40B4-BE49-F238E27FC236}">
                  <a16:creationId xmlns:a16="http://schemas.microsoft.com/office/drawing/2014/main" id="{FC773293-4A26-4A4C-B565-73771CF357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1713" y="2916238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8065" name="Picture 69">
              <a:extLst>
                <a:ext uri="{FF2B5EF4-FFF2-40B4-BE49-F238E27FC236}">
                  <a16:creationId xmlns:a16="http://schemas.microsoft.com/office/drawing/2014/main" id="{DC6F958D-D8A1-ED41-8A32-0E393BA5A7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0463" y="2954338"/>
              <a:ext cx="825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8066" name="Picture 73">
              <a:extLst>
                <a:ext uri="{FF2B5EF4-FFF2-40B4-BE49-F238E27FC236}">
                  <a16:creationId xmlns:a16="http://schemas.microsoft.com/office/drawing/2014/main" id="{3D5A0DA2-B55E-B549-94DF-5BDC620E83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6200" y="3186113"/>
              <a:ext cx="93663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8067" name="Rectangle 74">
              <a:extLst>
                <a:ext uri="{FF2B5EF4-FFF2-40B4-BE49-F238E27FC236}">
                  <a16:creationId xmlns:a16="http://schemas.microsoft.com/office/drawing/2014/main" id="{4CDEB677-9EFD-0C4B-94C5-476FE75096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5013" y="3135313"/>
              <a:ext cx="12700" cy="330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28068" name="Picture 75">
              <a:extLst>
                <a:ext uri="{FF2B5EF4-FFF2-40B4-BE49-F238E27FC236}">
                  <a16:creationId xmlns:a16="http://schemas.microsoft.com/office/drawing/2014/main" id="{BB89EBFF-1095-0E48-A7FB-961CDBCCB3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0312" y="3186113"/>
              <a:ext cx="114300" cy="192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8069" name="Picture 76">
              <a:extLst>
                <a:ext uri="{FF2B5EF4-FFF2-40B4-BE49-F238E27FC236}">
                  <a16:creationId xmlns:a16="http://schemas.microsoft.com/office/drawing/2014/main" id="{7ED6E360-9655-6B4F-A04F-16D8C852FD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7212" y="3505200"/>
              <a:ext cx="114300" cy="192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8070" name="Rectangle 78">
              <a:extLst>
                <a:ext uri="{FF2B5EF4-FFF2-40B4-BE49-F238E27FC236}">
                  <a16:creationId xmlns:a16="http://schemas.microsoft.com/office/drawing/2014/main" id="{0CAC4621-7038-7640-B9EE-8118E7567A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2863" y="3135313"/>
              <a:ext cx="14287" cy="330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28071" name="Rectangle 79">
              <a:extLst>
                <a:ext uri="{FF2B5EF4-FFF2-40B4-BE49-F238E27FC236}">
                  <a16:creationId xmlns:a16="http://schemas.microsoft.com/office/drawing/2014/main" id="{12344477-93AD-084E-B384-444395A3DB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0013" y="3135313"/>
              <a:ext cx="12700" cy="330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28072" name="Picture 80">
              <a:extLst>
                <a:ext uri="{FF2B5EF4-FFF2-40B4-BE49-F238E27FC236}">
                  <a16:creationId xmlns:a16="http://schemas.microsoft.com/office/drawing/2014/main" id="{9DFC5422-2C33-4740-BE3E-8FD07417B3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5113" y="3248025"/>
              <a:ext cx="219075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8073" name="Picture 81">
              <a:extLst>
                <a:ext uri="{FF2B5EF4-FFF2-40B4-BE49-F238E27FC236}">
                  <a16:creationId xmlns:a16="http://schemas.microsoft.com/office/drawing/2014/main" id="{69089AE8-220B-6647-822D-8CE996A785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5938" y="3284538"/>
              <a:ext cx="68262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8074" name="Picture 82">
              <a:extLst>
                <a:ext uri="{FF2B5EF4-FFF2-40B4-BE49-F238E27FC236}">
                  <a16:creationId xmlns:a16="http://schemas.microsoft.com/office/drawing/2014/main" id="{C4E213FA-7A92-7B44-AAEE-8E8B356594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5963" y="3265488"/>
              <a:ext cx="177800" cy="7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8075" name="Rectangle 83">
              <a:extLst>
                <a:ext uri="{FF2B5EF4-FFF2-40B4-BE49-F238E27FC236}">
                  <a16:creationId xmlns:a16="http://schemas.microsoft.com/office/drawing/2014/main" id="{6AD0CF94-C54C-FB47-B7CC-8DCBE38742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2663" y="3203575"/>
              <a:ext cx="160337" cy="142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28076" name="Picture 84">
              <a:extLst>
                <a:ext uri="{FF2B5EF4-FFF2-40B4-BE49-F238E27FC236}">
                  <a16:creationId xmlns:a16="http://schemas.microsoft.com/office/drawing/2014/main" id="{1948C710-E62A-744C-B877-FDECBE3977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6950" y="3248025"/>
              <a:ext cx="134938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8077" name="Picture 85">
              <a:extLst>
                <a:ext uri="{FF2B5EF4-FFF2-40B4-BE49-F238E27FC236}">
                  <a16:creationId xmlns:a16="http://schemas.microsoft.com/office/drawing/2014/main" id="{BD9C70CA-0236-4744-8E48-4238AA1F44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2050" y="3284538"/>
              <a:ext cx="68263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8078" name="Picture 87">
              <a:extLst>
                <a:ext uri="{FF2B5EF4-FFF2-40B4-BE49-F238E27FC236}">
                  <a16:creationId xmlns:a16="http://schemas.microsoft.com/office/drawing/2014/main" id="{833380C0-3E59-C74E-86B6-222CE1A51D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4763" y="3248025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8079" name="Picture 88">
              <a:extLst>
                <a:ext uri="{FF2B5EF4-FFF2-40B4-BE49-F238E27FC236}">
                  <a16:creationId xmlns:a16="http://schemas.microsoft.com/office/drawing/2014/main" id="{26CA2A80-CD55-CD45-9B81-E9A072BD6F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6688" y="3284538"/>
              <a:ext cx="80962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8080" name="Rectangle 91">
              <a:extLst>
                <a:ext uri="{FF2B5EF4-FFF2-40B4-BE49-F238E27FC236}">
                  <a16:creationId xmlns:a16="http://schemas.microsoft.com/office/drawing/2014/main" id="{FF3D483C-5BB4-4B4C-9B8B-DDB6949A05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6438" y="3135313"/>
              <a:ext cx="15875" cy="330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28081" name="Picture 92">
              <a:extLst>
                <a:ext uri="{FF2B5EF4-FFF2-40B4-BE49-F238E27FC236}">
                  <a16:creationId xmlns:a16="http://schemas.microsoft.com/office/drawing/2014/main" id="{CC13728B-D19B-C041-B5B5-BC859CF20E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3288" y="3182938"/>
              <a:ext cx="266700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8082" name="Picture 93">
              <a:extLst>
                <a:ext uri="{FF2B5EF4-FFF2-40B4-BE49-F238E27FC236}">
                  <a16:creationId xmlns:a16="http://schemas.microsoft.com/office/drawing/2014/main" id="{67DF2A54-3C97-EC48-9DB6-78F96A4EEE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3163" y="3284538"/>
              <a:ext cx="698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8083" name="Picture 94">
              <a:extLst>
                <a:ext uri="{FF2B5EF4-FFF2-40B4-BE49-F238E27FC236}">
                  <a16:creationId xmlns:a16="http://schemas.microsoft.com/office/drawing/2014/main" id="{394B4E6F-54DA-2748-9AAE-7450EE1539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1600" y="3265488"/>
              <a:ext cx="179388" cy="7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8084" name="Picture 95">
              <a:extLst>
                <a:ext uri="{FF2B5EF4-FFF2-40B4-BE49-F238E27FC236}">
                  <a16:creationId xmlns:a16="http://schemas.microsoft.com/office/drawing/2014/main" id="{43647072-B00E-C442-9D56-7FA2347ECB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5763" y="3248025"/>
              <a:ext cx="1333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8085" name="Picture 96">
              <a:extLst>
                <a:ext uri="{FF2B5EF4-FFF2-40B4-BE49-F238E27FC236}">
                  <a16:creationId xmlns:a16="http://schemas.microsoft.com/office/drawing/2014/main" id="{75DEE75B-8778-8E41-9AC0-8BECB9830A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0863" y="3284538"/>
              <a:ext cx="698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8086" name="Picture 97">
              <a:extLst>
                <a:ext uri="{FF2B5EF4-FFF2-40B4-BE49-F238E27FC236}">
                  <a16:creationId xmlns:a16="http://schemas.microsoft.com/office/drawing/2014/main" id="{EC57F7E8-749C-4D4D-824B-9C1BA61B79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6600" y="3211513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8087" name="Picture 98">
              <a:extLst>
                <a:ext uri="{FF2B5EF4-FFF2-40B4-BE49-F238E27FC236}">
                  <a16:creationId xmlns:a16="http://schemas.microsoft.com/office/drawing/2014/main" id="{2D23C136-9FFC-C245-8029-858C28034A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1713" y="3248025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8088" name="Picture 99">
              <a:extLst>
                <a:ext uri="{FF2B5EF4-FFF2-40B4-BE49-F238E27FC236}">
                  <a16:creationId xmlns:a16="http://schemas.microsoft.com/office/drawing/2014/main" id="{8B3EFB44-FA3D-C44F-90A4-E5626CEB64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0463" y="3284538"/>
              <a:ext cx="825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8089" name="Rectangle 101">
              <a:extLst>
                <a:ext uri="{FF2B5EF4-FFF2-40B4-BE49-F238E27FC236}">
                  <a16:creationId xmlns:a16="http://schemas.microsoft.com/office/drawing/2014/main" id="{8B73A23F-1318-8141-97B7-337C34FE80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91400" y="3203575"/>
              <a:ext cx="160337" cy="142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28090" name="Picture 104">
              <a:extLst>
                <a:ext uri="{FF2B5EF4-FFF2-40B4-BE49-F238E27FC236}">
                  <a16:creationId xmlns:a16="http://schemas.microsoft.com/office/drawing/2014/main" id="{34597EE9-ECBA-464E-A736-D136D3A4CD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8263" y="3513138"/>
              <a:ext cx="107950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8091" name="Rectangle 105">
              <a:extLst>
                <a:ext uri="{FF2B5EF4-FFF2-40B4-BE49-F238E27FC236}">
                  <a16:creationId xmlns:a16="http://schemas.microsoft.com/office/drawing/2014/main" id="{FC6B2A9E-32C9-394A-8E9F-197B0C24AF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5013" y="3465513"/>
              <a:ext cx="12700" cy="3317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28092" name="Picture 107">
              <a:extLst>
                <a:ext uri="{FF2B5EF4-FFF2-40B4-BE49-F238E27FC236}">
                  <a16:creationId xmlns:a16="http://schemas.microsoft.com/office/drawing/2014/main" id="{2FDC0686-50A3-3E44-ABF6-D5BE6FB46A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4200" y="3168650"/>
              <a:ext cx="92075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8093" name="Rectangle 109">
              <a:extLst>
                <a:ext uri="{FF2B5EF4-FFF2-40B4-BE49-F238E27FC236}">
                  <a16:creationId xmlns:a16="http://schemas.microsoft.com/office/drawing/2014/main" id="{2FA6CEC4-8312-EA42-86AE-0C20FFF2AE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2863" y="3465513"/>
              <a:ext cx="14287" cy="3317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28094" name="Rectangle 110">
              <a:extLst>
                <a:ext uri="{FF2B5EF4-FFF2-40B4-BE49-F238E27FC236}">
                  <a16:creationId xmlns:a16="http://schemas.microsoft.com/office/drawing/2014/main" id="{E392977B-C42E-C04C-95F8-97AB87933A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0013" y="3465513"/>
              <a:ext cx="12700" cy="3317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28095" name="Picture 111">
              <a:extLst>
                <a:ext uri="{FF2B5EF4-FFF2-40B4-BE49-F238E27FC236}">
                  <a16:creationId xmlns:a16="http://schemas.microsoft.com/office/drawing/2014/main" id="{98222799-DD5A-E047-96C2-05B7BD9207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5113" y="3576638"/>
              <a:ext cx="219075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8096" name="Picture 112">
              <a:extLst>
                <a:ext uri="{FF2B5EF4-FFF2-40B4-BE49-F238E27FC236}">
                  <a16:creationId xmlns:a16="http://schemas.microsoft.com/office/drawing/2014/main" id="{708A3688-A5D7-CE4C-ADFF-498E9CAED5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9588" y="3611563"/>
              <a:ext cx="80962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8097" name="Picture 113">
              <a:extLst>
                <a:ext uri="{FF2B5EF4-FFF2-40B4-BE49-F238E27FC236}">
                  <a16:creationId xmlns:a16="http://schemas.microsoft.com/office/drawing/2014/main" id="{69A46EAA-0201-7543-914E-844AF78FF6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5963" y="3592513"/>
              <a:ext cx="177800" cy="7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8098" name="Picture 115">
              <a:extLst>
                <a:ext uri="{FF2B5EF4-FFF2-40B4-BE49-F238E27FC236}">
                  <a16:creationId xmlns:a16="http://schemas.microsoft.com/office/drawing/2014/main" id="{A6695A53-DE7B-FF42-95B6-DBD393DF76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6950" y="3576638"/>
              <a:ext cx="134938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8099" name="Picture 116">
              <a:extLst>
                <a:ext uri="{FF2B5EF4-FFF2-40B4-BE49-F238E27FC236}">
                  <a16:creationId xmlns:a16="http://schemas.microsoft.com/office/drawing/2014/main" id="{53581FAC-6EAF-E34B-BAED-1E22CB9D71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2050" y="3611563"/>
              <a:ext cx="68263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8100" name="Picture 117">
              <a:extLst>
                <a:ext uri="{FF2B5EF4-FFF2-40B4-BE49-F238E27FC236}">
                  <a16:creationId xmlns:a16="http://schemas.microsoft.com/office/drawing/2014/main" id="{970CB53A-AEEF-574E-ACB6-684E383990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4763" y="3576638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8101" name="Picture 118">
              <a:extLst>
                <a:ext uri="{FF2B5EF4-FFF2-40B4-BE49-F238E27FC236}">
                  <a16:creationId xmlns:a16="http://schemas.microsoft.com/office/drawing/2014/main" id="{25E11B37-2B56-1C42-929B-8BD9808B1D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3513" y="3611563"/>
              <a:ext cx="825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8102" name="Rectangle 119">
              <a:extLst>
                <a:ext uri="{FF2B5EF4-FFF2-40B4-BE49-F238E27FC236}">
                  <a16:creationId xmlns:a16="http://schemas.microsoft.com/office/drawing/2014/main" id="{029F1AAB-850B-E946-8A9A-4E21FFAF66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5400" y="3535363"/>
              <a:ext cx="160337" cy="127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28103" name="Rectangle 122">
              <a:extLst>
                <a:ext uri="{FF2B5EF4-FFF2-40B4-BE49-F238E27FC236}">
                  <a16:creationId xmlns:a16="http://schemas.microsoft.com/office/drawing/2014/main" id="{002E3FCB-7DA6-3E48-BC31-03B52BB5FF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6438" y="3465513"/>
              <a:ext cx="15875" cy="3317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28104" name="Picture 123">
              <a:extLst>
                <a:ext uri="{FF2B5EF4-FFF2-40B4-BE49-F238E27FC236}">
                  <a16:creationId xmlns:a16="http://schemas.microsoft.com/office/drawing/2014/main" id="{18B6584A-3C0F-6245-BD88-D1D6234BEC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3288" y="3509963"/>
              <a:ext cx="266700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8105" name="Picture 124">
              <a:extLst>
                <a:ext uri="{FF2B5EF4-FFF2-40B4-BE49-F238E27FC236}">
                  <a16:creationId xmlns:a16="http://schemas.microsoft.com/office/drawing/2014/main" id="{235C5381-D90D-F14B-9857-E799664129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8400" y="3611563"/>
              <a:ext cx="80963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8106" name="Picture 125">
              <a:extLst>
                <a:ext uri="{FF2B5EF4-FFF2-40B4-BE49-F238E27FC236}">
                  <a16:creationId xmlns:a16="http://schemas.microsoft.com/office/drawing/2014/main" id="{407EEC00-8B41-6641-AC7F-10270B0753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1600" y="3592513"/>
              <a:ext cx="179388" cy="7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8107" name="Picture 126">
              <a:extLst>
                <a:ext uri="{FF2B5EF4-FFF2-40B4-BE49-F238E27FC236}">
                  <a16:creationId xmlns:a16="http://schemas.microsoft.com/office/drawing/2014/main" id="{6B7C28BF-3B73-1546-8D41-9DE07B3BBC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5763" y="3576638"/>
              <a:ext cx="1333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8108" name="Picture 127">
              <a:extLst>
                <a:ext uri="{FF2B5EF4-FFF2-40B4-BE49-F238E27FC236}">
                  <a16:creationId xmlns:a16="http://schemas.microsoft.com/office/drawing/2014/main" id="{1E4DC222-AC91-8047-85AB-A84ADE9293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0863" y="3611563"/>
              <a:ext cx="698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8109" name="Picture 128">
              <a:extLst>
                <a:ext uri="{FF2B5EF4-FFF2-40B4-BE49-F238E27FC236}">
                  <a16:creationId xmlns:a16="http://schemas.microsoft.com/office/drawing/2014/main" id="{6F6BA0CF-756D-734A-82C9-BDFCB4CA29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6600" y="3540125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8110" name="Rectangle 129">
              <a:extLst>
                <a:ext uri="{FF2B5EF4-FFF2-40B4-BE49-F238E27FC236}">
                  <a16:creationId xmlns:a16="http://schemas.microsoft.com/office/drawing/2014/main" id="{6D468D2F-356E-F441-9617-2B09507B23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73863" y="3535363"/>
              <a:ext cx="160337" cy="127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28111" name="Picture 130">
              <a:extLst>
                <a:ext uri="{FF2B5EF4-FFF2-40B4-BE49-F238E27FC236}">
                  <a16:creationId xmlns:a16="http://schemas.microsoft.com/office/drawing/2014/main" id="{F9CFC17B-21FC-094D-8364-1FECAD6F48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1713" y="3576638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8112" name="Picture 131">
              <a:extLst>
                <a:ext uri="{FF2B5EF4-FFF2-40B4-BE49-F238E27FC236}">
                  <a16:creationId xmlns:a16="http://schemas.microsoft.com/office/drawing/2014/main" id="{411CA53C-9F63-A541-9927-61C1AFC5BF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0463" y="3611563"/>
              <a:ext cx="825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8113" name="Picture 135">
              <a:extLst>
                <a:ext uri="{FF2B5EF4-FFF2-40B4-BE49-F238E27FC236}">
                  <a16:creationId xmlns:a16="http://schemas.microsoft.com/office/drawing/2014/main" id="{77AE6783-70A9-A148-918D-C557A6BCA9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913" y="3843338"/>
              <a:ext cx="114300" cy="192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8114" name="Rectangle 136">
              <a:extLst>
                <a:ext uri="{FF2B5EF4-FFF2-40B4-BE49-F238E27FC236}">
                  <a16:creationId xmlns:a16="http://schemas.microsoft.com/office/drawing/2014/main" id="{4DF6B7CD-BF97-1E4C-B92D-B165661440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5013" y="3797300"/>
              <a:ext cx="12700" cy="330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28115" name="Picture 138">
              <a:extLst>
                <a:ext uri="{FF2B5EF4-FFF2-40B4-BE49-F238E27FC236}">
                  <a16:creationId xmlns:a16="http://schemas.microsoft.com/office/drawing/2014/main" id="{9C3262E9-694C-CC45-B180-8C57A4D447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4200" y="3843338"/>
              <a:ext cx="92075" cy="185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8116" name="Rectangle 140">
              <a:extLst>
                <a:ext uri="{FF2B5EF4-FFF2-40B4-BE49-F238E27FC236}">
                  <a16:creationId xmlns:a16="http://schemas.microsoft.com/office/drawing/2014/main" id="{091B7BF7-BA6D-7B47-8DAF-853CBF2551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2863" y="3797300"/>
              <a:ext cx="14287" cy="330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28117" name="Rectangle 141">
              <a:extLst>
                <a:ext uri="{FF2B5EF4-FFF2-40B4-BE49-F238E27FC236}">
                  <a16:creationId xmlns:a16="http://schemas.microsoft.com/office/drawing/2014/main" id="{488FEB31-0E7F-584D-B303-C9DB9F5ADF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0013" y="3797300"/>
              <a:ext cx="12700" cy="330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28118" name="Picture 142">
              <a:extLst>
                <a:ext uri="{FF2B5EF4-FFF2-40B4-BE49-F238E27FC236}">
                  <a16:creationId xmlns:a16="http://schemas.microsoft.com/office/drawing/2014/main" id="{24A27F13-993C-834F-9729-4E72B3819A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5113" y="3906838"/>
              <a:ext cx="219075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8119" name="Picture 143">
              <a:extLst>
                <a:ext uri="{FF2B5EF4-FFF2-40B4-BE49-F238E27FC236}">
                  <a16:creationId xmlns:a16="http://schemas.microsoft.com/office/drawing/2014/main" id="{4776F48B-01F5-D64F-9CD9-6241DA2552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9588" y="3944938"/>
              <a:ext cx="80962" cy="12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8120" name="Picture 144">
              <a:extLst>
                <a:ext uri="{FF2B5EF4-FFF2-40B4-BE49-F238E27FC236}">
                  <a16:creationId xmlns:a16="http://schemas.microsoft.com/office/drawing/2014/main" id="{FF5B40C8-8FF2-0B4B-9F12-B2EDD15C2C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5963" y="3924300"/>
              <a:ext cx="177800" cy="71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8121" name="Picture 146">
              <a:extLst>
                <a:ext uri="{FF2B5EF4-FFF2-40B4-BE49-F238E27FC236}">
                  <a16:creationId xmlns:a16="http://schemas.microsoft.com/office/drawing/2014/main" id="{4E392DA8-6166-A34A-9E86-CB2411F118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6950" y="3906838"/>
              <a:ext cx="134938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8122" name="Picture 147">
              <a:extLst>
                <a:ext uri="{FF2B5EF4-FFF2-40B4-BE49-F238E27FC236}">
                  <a16:creationId xmlns:a16="http://schemas.microsoft.com/office/drawing/2014/main" id="{2BC275B7-576F-C841-B83E-AB647556F2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2050" y="3943350"/>
              <a:ext cx="68263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8123" name="Picture 148">
              <a:extLst>
                <a:ext uri="{FF2B5EF4-FFF2-40B4-BE49-F238E27FC236}">
                  <a16:creationId xmlns:a16="http://schemas.microsoft.com/office/drawing/2014/main" id="{51DAA98E-27BB-5B49-A4CB-35BC2DACE2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4763" y="3906838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8124" name="Picture 149">
              <a:extLst>
                <a:ext uri="{FF2B5EF4-FFF2-40B4-BE49-F238E27FC236}">
                  <a16:creationId xmlns:a16="http://schemas.microsoft.com/office/drawing/2014/main" id="{17D0B1FA-A8C8-4845-B66D-07014008CB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3513" y="3943350"/>
              <a:ext cx="825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8125" name="Rectangle 152">
              <a:extLst>
                <a:ext uri="{FF2B5EF4-FFF2-40B4-BE49-F238E27FC236}">
                  <a16:creationId xmlns:a16="http://schemas.microsoft.com/office/drawing/2014/main" id="{2B7D7C6C-E0EA-7140-9047-950799C045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6438" y="3797300"/>
              <a:ext cx="15875" cy="330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28126" name="Picture 153">
              <a:extLst>
                <a:ext uri="{FF2B5EF4-FFF2-40B4-BE49-F238E27FC236}">
                  <a16:creationId xmlns:a16="http://schemas.microsoft.com/office/drawing/2014/main" id="{29F7A249-09AC-F043-B5B1-D6EA11F46E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3288" y="3840163"/>
              <a:ext cx="266700" cy="188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8127" name="Picture 154">
              <a:extLst>
                <a:ext uri="{FF2B5EF4-FFF2-40B4-BE49-F238E27FC236}">
                  <a16:creationId xmlns:a16="http://schemas.microsoft.com/office/drawing/2014/main" id="{53792531-2D28-6C42-B705-89D85C003F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8400" y="3944938"/>
              <a:ext cx="80963" cy="12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8128" name="Picture 155">
              <a:extLst>
                <a:ext uri="{FF2B5EF4-FFF2-40B4-BE49-F238E27FC236}">
                  <a16:creationId xmlns:a16="http://schemas.microsoft.com/office/drawing/2014/main" id="{1C44A436-6025-AD48-BD2F-8879EDF4EE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1600" y="3924300"/>
              <a:ext cx="179388" cy="71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8129" name="Picture 156">
              <a:extLst>
                <a:ext uri="{FF2B5EF4-FFF2-40B4-BE49-F238E27FC236}">
                  <a16:creationId xmlns:a16="http://schemas.microsoft.com/office/drawing/2014/main" id="{C7D657EB-0834-2A4C-A3FA-D7C7452835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5763" y="3906838"/>
              <a:ext cx="1333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8130" name="Picture 157">
              <a:extLst>
                <a:ext uri="{FF2B5EF4-FFF2-40B4-BE49-F238E27FC236}">
                  <a16:creationId xmlns:a16="http://schemas.microsoft.com/office/drawing/2014/main" id="{0F5DD971-9E65-9F4A-9220-4397BBF066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0863" y="3943350"/>
              <a:ext cx="698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8131" name="Picture 158">
              <a:extLst>
                <a:ext uri="{FF2B5EF4-FFF2-40B4-BE49-F238E27FC236}">
                  <a16:creationId xmlns:a16="http://schemas.microsoft.com/office/drawing/2014/main" id="{34062DF9-3BCF-334B-897E-3216C1DBF8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6600" y="3871913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8132" name="Rectangle 159">
              <a:extLst>
                <a:ext uri="{FF2B5EF4-FFF2-40B4-BE49-F238E27FC236}">
                  <a16:creationId xmlns:a16="http://schemas.microsoft.com/office/drawing/2014/main" id="{867A7E39-7B23-7647-B95B-80ED54A56F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83463" y="3865563"/>
              <a:ext cx="160337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28133" name="Picture 160">
              <a:extLst>
                <a:ext uri="{FF2B5EF4-FFF2-40B4-BE49-F238E27FC236}">
                  <a16:creationId xmlns:a16="http://schemas.microsoft.com/office/drawing/2014/main" id="{37356E1A-F2EC-4A4C-BA07-04E5909308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1713" y="3906838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8134" name="Picture 161">
              <a:extLst>
                <a:ext uri="{FF2B5EF4-FFF2-40B4-BE49-F238E27FC236}">
                  <a16:creationId xmlns:a16="http://schemas.microsoft.com/office/drawing/2014/main" id="{B8D4B42E-A05E-C244-B1E2-A34780FF4E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0463" y="3943350"/>
              <a:ext cx="825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8135" name="Rectangle 163">
              <a:extLst>
                <a:ext uri="{FF2B5EF4-FFF2-40B4-BE49-F238E27FC236}">
                  <a16:creationId xmlns:a16="http://schemas.microsoft.com/office/drawing/2014/main" id="{F60F224D-EFB1-D94C-A7F8-1BE54D4110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73863" y="3865563"/>
              <a:ext cx="160337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28136" name="Picture 168">
              <a:extLst>
                <a:ext uri="{FF2B5EF4-FFF2-40B4-BE49-F238E27FC236}">
                  <a16:creationId xmlns:a16="http://schemas.microsoft.com/office/drawing/2014/main" id="{5F6AFD6D-8366-7440-9B29-9CFA1A2B0F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3012" y="3525837"/>
              <a:ext cx="93663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8137" name="Picture 199">
              <a:extLst>
                <a:ext uri="{FF2B5EF4-FFF2-40B4-BE49-F238E27FC236}">
                  <a16:creationId xmlns:a16="http://schemas.microsoft.com/office/drawing/2014/main" id="{D2F14BC3-519E-174E-8F24-5560212B6B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3012" y="3854450"/>
              <a:ext cx="93663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8138" name="Rectangle 290">
              <a:extLst>
                <a:ext uri="{FF2B5EF4-FFF2-40B4-BE49-F238E27FC236}">
                  <a16:creationId xmlns:a16="http://schemas.microsoft.com/office/drawing/2014/main" id="{8C893EAC-F6E6-5545-9CC9-14B1C6991A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2000" y="4114800"/>
              <a:ext cx="7634288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</p:grpSp>
      <p:sp>
        <p:nvSpPr>
          <p:cNvPr id="128003" name="TextBox 2">
            <a:extLst>
              <a:ext uri="{FF2B5EF4-FFF2-40B4-BE49-F238E27FC236}">
                <a16:creationId xmlns:a16="http://schemas.microsoft.com/office/drawing/2014/main" id="{8B909F9F-1BE1-CB42-920B-28D31E2E5A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2826" y="5103814"/>
            <a:ext cx="23526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0">
                <a:latin typeface="Times" pitchFamily="2" charset="0"/>
              </a:rPr>
              <a:t>Use these for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B050"/>
                </a:solidFill>
                <a:latin typeface="Times" pitchFamily="2" charset="0"/>
              </a:rPr>
              <a:t>Sum-of-Products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0">
                <a:latin typeface="Times" pitchFamily="2" charset="0"/>
              </a:rPr>
              <a:t>Minimization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Times" pitchFamily="2" charset="0"/>
              </a:rPr>
              <a:t>(1’s of the function)</a:t>
            </a:r>
          </a:p>
        </p:txBody>
      </p:sp>
      <p:sp>
        <p:nvSpPr>
          <p:cNvPr id="128004" name="TextBox 138">
            <a:extLst>
              <a:ext uri="{FF2B5EF4-FFF2-40B4-BE49-F238E27FC236}">
                <a16:creationId xmlns:a16="http://schemas.microsoft.com/office/drawing/2014/main" id="{7BE535DB-63C7-814B-BC44-4087D08EDB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1689" y="5110164"/>
            <a:ext cx="23526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0">
                <a:latin typeface="Times" pitchFamily="2" charset="0"/>
              </a:rPr>
              <a:t>Use these for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Times" pitchFamily="2" charset="0"/>
              </a:rPr>
              <a:t>Product-of-Sums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0">
                <a:latin typeface="Times" pitchFamily="2" charset="0"/>
              </a:rPr>
              <a:t>Minimization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Times" pitchFamily="2" charset="0"/>
              </a:rPr>
              <a:t>(0’s of the function)</a:t>
            </a:r>
          </a:p>
        </p:txBody>
      </p:sp>
    </p:spTree>
  </p:cSld>
  <p:clrMapOvr>
    <a:masterClrMapping/>
  </p:clrMapOvr>
  <p:transition/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>
            <a:extLst>
              <a:ext uri="{FF2B5EF4-FFF2-40B4-BE49-F238E27FC236}">
                <a16:creationId xmlns:a16="http://schemas.microsoft.com/office/drawing/2014/main" id="{16F19C8C-C152-0D4D-82BB-E954E413C7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47800" y="2895600"/>
            <a:ext cx="79248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Sum-of-Products Form</a:t>
            </a:r>
            <a:br>
              <a:rPr lang="en-US" dirty="0"/>
            </a:br>
            <a:r>
              <a:rPr lang="en-US" sz="2400" dirty="0"/>
              <a:t>(uses the </a:t>
            </a:r>
            <a:r>
              <a:rPr lang="en-US" sz="2400" dirty="0">
                <a:solidFill>
                  <a:srgbClr val="00B050"/>
                </a:solidFill>
              </a:rPr>
              <a:t>ones</a:t>
            </a:r>
            <a:r>
              <a:rPr lang="en-US" sz="2400" dirty="0"/>
              <a:t> of the function)</a:t>
            </a:r>
            <a:endParaRPr lang="en-US" sz="2400" dirty="0">
              <a:cs typeface="+mj-cs"/>
            </a:endParaRPr>
          </a:p>
        </p:txBody>
      </p:sp>
    </p:spTree>
  </p:cSld>
  <p:clrMapOvr>
    <a:masterClrMapping/>
  </p:clrMapOvr>
  <p:transition/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Title 1">
            <a:extLst>
              <a:ext uri="{FF2B5EF4-FFF2-40B4-BE49-F238E27FC236}">
                <a16:creationId xmlns:a16="http://schemas.microsoft.com/office/drawing/2014/main" id="{9665CBDE-8D5B-1B4D-9587-BD002031AF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Sum-of-Products Form</a:t>
            </a:r>
            <a:br>
              <a:rPr lang="en-US" altLang="en-US"/>
            </a:br>
            <a:r>
              <a:rPr lang="en-US" altLang="en-US" sz="2400"/>
              <a:t>(for the AND logic function)</a:t>
            </a:r>
            <a:endParaRPr lang="en-US" altLang="en-US"/>
          </a:p>
        </p:txBody>
      </p:sp>
      <p:grpSp>
        <p:nvGrpSpPr>
          <p:cNvPr id="130050" name="Group 150">
            <a:extLst>
              <a:ext uri="{FF2B5EF4-FFF2-40B4-BE49-F238E27FC236}">
                <a16:creationId xmlns:a16="http://schemas.microsoft.com/office/drawing/2014/main" id="{9DC7EA1F-8F5D-634D-8CFC-6FD0504B33D3}"/>
              </a:ext>
            </a:extLst>
          </p:cNvPr>
          <p:cNvGrpSpPr>
            <a:grpSpLocks/>
          </p:cNvGrpSpPr>
          <p:nvPr/>
        </p:nvGrpSpPr>
        <p:grpSpPr bwMode="auto">
          <a:xfrm>
            <a:off x="1676400" y="1524000"/>
            <a:ext cx="7634288" cy="2452688"/>
            <a:chOff x="823912" y="2286000"/>
            <a:chExt cx="7634288" cy="2452687"/>
          </a:xfrm>
        </p:grpSpPr>
        <p:sp>
          <p:nvSpPr>
            <p:cNvPr id="130053" name="Rectangle 11">
              <a:extLst>
                <a:ext uri="{FF2B5EF4-FFF2-40B4-BE49-F238E27FC236}">
                  <a16:creationId xmlns:a16="http://schemas.microsoft.com/office/drawing/2014/main" id="{585153D8-4752-0B4A-B654-1BECE62F7D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3912" y="2286000"/>
              <a:ext cx="7634288" cy="127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0054" name="Picture 12">
              <a:extLst>
                <a:ext uri="{FF2B5EF4-FFF2-40B4-BE49-F238E27FC236}">
                  <a16:creationId xmlns:a16="http://schemas.microsoft.com/office/drawing/2014/main" id="{AC450A60-6C19-774A-B512-7E77627410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4600" y="2513012"/>
              <a:ext cx="188912" cy="193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0055" name="Picture 13">
              <a:extLst>
                <a:ext uri="{FF2B5EF4-FFF2-40B4-BE49-F238E27FC236}">
                  <a16:creationId xmlns:a16="http://schemas.microsoft.com/office/drawing/2014/main" id="{41FFDA01-EA51-F847-91CB-E10BC11A46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4625" y="2574925"/>
              <a:ext cx="120650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0056" name="Picture 14">
              <a:extLst>
                <a:ext uri="{FF2B5EF4-FFF2-40B4-BE49-F238E27FC236}">
                  <a16:creationId xmlns:a16="http://schemas.microsoft.com/office/drawing/2014/main" id="{534F3CD4-7DC2-694E-A85E-54707E3022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7975" y="2582862"/>
              <a:ext cx="179387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0057" name="Rectangle 15">
              <a:extLst>
                <a:ext uri="{FF2B5EF4-FFF2-40B4-BE49-F238E27FC236}">
                  <a16:creationId xmlns:a16="http://schemas.microsoft.com/office/drawing/2014/main" id="{D8FDAEFA-38A8-A54C-AE41-CD248287B1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6925" y="2298700"/>
              <a:ext cx="12700" cy="4968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30058" name="Rectangle 16">
              <a:extLst>
                <a:ext uri="{FF2B5EF4-FFF2-40B4-BE49-F238E27FC236}">
                  <a16:creationId xmlns:a16="http://schemas.microsoft.com/office/drawing/2014/main" id="{CA6C8A32-5B58-4940-A900-D3609D5D92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4775" y="2298700"/>
              <a:ext cx="14287" cy="4968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30059" name="Rectangle 17">
              <a:extLst>
                <a:ext uri="{FF2B5EF4-FFF2-40B4-BE49-F238E27FC236}">
                  <a16:creationId xmlns:a16="http://schemas.microsoft.com/office/drawing/2014/main" id="{96A15156-5E51-BC40-AEBB-8DBD5988B5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1925" y="2298700"/>
              <a:ext cx="12700" cy="4968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30060" name="Rectangle 18">
              <a:extLst>
                <a:ext uri="{FF2B5EF4-FFF2-40B4-BE49-F238E27FC236}">
                  <a16:creationId xmlns:a16="http://schemas.microsoft.com/office/drawing/2014/main" id="{7E077BA1-7320-9A43-84BF-247FCFF231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8350" y="2298700"/>
              <a:ext cx="15875" cy="4968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0061" name="Picture 19">
              <a:extLst>
                <a:ext uri="{FF2B5EF4-FFF2-40B4-BE49-F238E27FC236}">
                  <a16:creationId xmlns:a16="http://schemas.microsoft.com/office/drawing/2014/main" id="{3E499BFD-B8AD-7C4E-B61B-30BE71EAA7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062" y="2911475"/>
              <a:ext cx="134938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0062" name="Picture 20">
              <a:extLst>
                <a:ext uri="{FF2B5EF4-FFF2-40B4-BE49-F238E27FC236}">
                  <a16:creationId xmlns:a16="http://schemas.microsoft.com/office/drawing/2014/main" id="{E7587A4B-289E-6D41-83CD-BA42A2788C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525" y="2909887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0063" name="Picture 21">
              <a:extLst>
                <a:ext uri="{FF2B5EF4-FFF2-40B4-BE49-F238E27FC236}">
                  <a16:creationId xmlns:a16="http://schemas.microsoft.com/office/drawing/2014/main" id="{425E1483-A7D9-FA4B-AB51-7E0536B83E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6512" y="2911475"/>
              <a:ext cx="211138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0064" name="Picture 22">
              <a:extLst>
                <a:ext uri="{FF2B5EF4-FFF2-40B4-BE49-F238E27FC236}">
                  <a16:creationId xmlns:a16="http://schemas.microsoft.com/office/drawing/2014/main" id="{BB97CCD5-EFC9-F14F-AFAE-EF1CD772D3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7175" y="2840037"/>
              <a:ext cx="130175" cy="195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0065" name="Picture 23">
              <a:extLst>
                <a:ext uri="{FF2B5EF4-FFF2-40B4-BE49-F238E27FC236}">
                  <a16:creationId xmlns:a16="http://schemas.microsoft.com/office/drawing/2014/main" id="{9E1ADA89-048F-0A45-BE17-584B0EB8FC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7512" y="2906712"/>
              <a:ext cx="106363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0066" name="Picture 24">
              <a:extLst>
                <a:ext uri="{FF2B5EF4-FFF2-40B4-BE49-F238E27FC236}">
                  <a16:creationId xmlns:a16="http://schemas.microsoft.com/office/drawing/2014/main" id="{FA47B869-481D-7E49-8CF8-E443256EF5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8162" y="2911475"/>
              <a:ext cx="93663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0067" name="Rectangle 25">
              <a:extLst>
                <a:ext uri="{FF2B5EF4-FFF2-40B4-BE49-F238E27FC236}">
                  <a16:creationId xmlns:a16="http://schemas.microsoft.com/office/drawing/2014/main" id="{AC1C46A4-3767-BA40-8ADA-F18A3CB3B6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6925" y="2806700"/>
              <a:ext cx="12700" cy="4302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0068" name="Picture 26">
              <a:extLst>
                <a:ext uri="{FF2B5EF4-FFF2-40B4-BE49-F238E27FC236}">
                  <a16:creationId xmlns:a16="http://schemas.microsoft.com/office/drawing/2014/main" id="{C44A494B-5FCE-0D4A-91DD-33DCB514BB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6024" y="2909887"/>
              <a:ext cx="134938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0069" name="Picture 27">
              <a:extLst>
                <a:ext uri="{FF2B5EF4-FFF2-40B4-BE49-F238E27FC236}">
                  <a16:creationId xmlns:a16="http://schemas.microsoft.com/office/drawing/2014/main" id="{D7F639B3-D707-3F4C-A4D5-E217D84211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1124" y="2944812"/>
              <a:ext cx="698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0070" name="Picture 28">
              <a:extLst>
                <a:ext uri="{FF2B5EF4-FFF2-40B4-BE49-F238E27FC236}">
                  <a16:creationId xmlns:a16="http://schemas.microsoft.com/office/drawing/2014/main" id="{F5EF1640-2BBE-EB48-AC6A-3BB4F27873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0387" y="2909887"/>
              <a:ext cx="1333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0071" name="Picture 29">
              <a:extLst>
                <a:ext uri="{FF2B5EF4-FFF2-40B4-BE49-F238E27FC236}">
                  <a16:creationId xmlns:a16="http://schemas.microsoft.com/office/drawing/2014/main" id="{244BC16C-458F-9F40-B332-8628B55868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9137" y="2944812"/>
              <a:ext cx="79375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0072" name="Rectangle 30">
              <a:extLst>
                <a:ext uri="{FF2B5EF4-FFF2-40B4-BE49-F238E27FC236}">
                  <a16:creationId xmlns:a16="http://schemas.microsoft.com/office/drawing/2014/main" id="{56F9D70A-815F-E443-B0FA-04407E4124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4775" y="2806700"/>
              <a:ext cx="14287" cy="43021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30073" name="Rectangle 31">
              <a:extLst>
                <a:ext uri="{FF2B5EF4-FFF2-40B4-BE49-F238E27FC236}">
                  <a16:creationId xmlns:a16="http://schemas.microsoft.com/office/drawing/2014/main" id="{F3576CFF-9C63-2B4C-B880-F91D0CB04D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1925" y="2806700"/>
              <a:ext cx="12700" cy="43021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0074" name="Picture 32">
              <a:extLst>
                <a:ext uri="{FF2B5EF4-FFF2-40B4-BE49-F238E27FC236}">
                  <a16:creationId xmlns:a16="http://schemas.microsoft.com/office/drawing/2014/main" id="{B023CF15-D748-0645-8F18-1E66080310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3725" y="2844800"/>
              <a:ext cx="228600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0075" name="Picture 33">
              <a:extLst>
                <a:ext uri="{FF2B5EF4-FFF2-40B4-BE49-F238E27FC236}">
                  <a16:creationId xmlns:a16="http://schemas.microsoft.com/office/drawing/2014/main" id="{A9C17483-B5E1-504B-A192-FE1C0290FD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2962" y="2847975"/>
              <a:ext cx="58738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0076" name="Picture 34">
              <a:extLst>
                <a:ext uri="{FF2B5EF4-FFF2-40B4-BE49-F238E27FC236}">
                  <a16:creationId xmlns:a16="http://schemas.microsoft.com/office/drawing/2014/main" id="{6835B118-D7BB-1F44-BC05-A74B549C92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9162" y="2911475"/>
              <a:ext cx="134938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0077" name="Picture 35">
              <a:extLst>
                <a:ext uri="{FF2B5EF4-FFF2-40B4-BE49-F238E27FC236}">
                  <a16:creationId xmlns:a16="http://schemas.microsoft.com/office/drawing/2014/main" id="{88FB5E0D-66A4-134F-9562-124470DCFD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0450" y="2863850"/>
              <a:ext cx="85725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0078" name="Picture 36">
              <a:extLst>
                <a:ext uri="{FF2B5EF4-FFF2-40B4-BE49-F238E27FC236}">
                  <a16:creationId xmlns:a16="http://schemas.microsoft.com/office/drawing/2014/main" id="{896F3472-18F3-F541-836A-D4E28B9ED9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1575" y="2906712"/>
              <a:ext cx="103187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0079" name="Picture 37">
              <a:extLst>
                <a:ext uri="{FF2B5EF4-FFF2-40B4-BE49-F238E27FC236}">
                  <a16:creationId xmlns:a16="http://schemas.microsoft.com/office/drawing/2014/main" id="{EC858F21-9A4B-8C42-A4C3-EF1DFFCF52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2225" y="2911475"/>
              <a:ext cx="95250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0080" name="Picture 38">
              <a:extLst>
                <a:ext uri="{FF2B5EF4-FFF2-40B4-BE49-F238E27FC236}">
                  <a16:creationId xmlns:a16="http://schemas.microsoft.com/office/drawing/2014/main" id="{62B5C0E7-9ED0-6346-A61B-43BCCF89DA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1762" y="2911475"/>
              <a:ext cx="211138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0081" name="Rectangle 39">
              <a:extLst>
                <a:ext uri="{FF2B5EF4-FFF2-40B4-BE49-F238E27FC236}">
                  <a16:creationId xmlns:a16="http://schemas.microsoft.com/office/drawing/2014/main" id="{34C15B3C-165F-CB48-8FAA-02C2CFB386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8350" y="2806700"/>
              <a:ext cx="15875" cy="4302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30082" name="Rectangle 47">
              <a:extLst>
                <a:ext uri="{FF2B5EF4-FFF2-40B4-BE49-F238E27FC236}">
                  <a16:creationId xmlns:a16="http://schemas.microsoft.com/office/drawing/2014/main" id="{31E4E0D3-2989-1C4C-B502-67D13FD16D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3912" y="3222625"/>
              <a:ext cx="7634288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0083" name="Picture 48">
              <a:extLst>
                <a:ext uri="{FF2B5EF4-FFF2-40B4-BE49-F238E27FC236}">
                  <a16:creationId xmlns:a16="http://schemas.microsoft.com/office/drawing/2014/main" id="{6911BF0F-732A-744A-A343-4270B48FEB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3825" y="3452812"/>
              <a:ext cx="114300" cy="1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0084" name="Rectangle 49">
              <a:extLst>
                <a:ext uri="{FF2B5EF4-FFF2-40B4-BE49-F238E27FC236}">
                  <a16:creationId xmlns:a16="http://schemas.microsoft.com/office/drawing/2014/main" id="{AF72A939-983C-B74B-BA93-516E0640BD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6925" y="3236912"/>
              <a:ext cx="12700" cy="4968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0085" name="Picture 50">
              <a:extLst>
                <a:ext uri="{FF2B5EF4-FFF2-40B4-BE49-F238E27FC236}">
                  <a16:creationId xmlns:a16="http://schemas.microsoft.com/office/drawing/2014/main" id="{3BE0C494-1955-E642-B74C-87BD65F97A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2224" y="3452812"/>
              <a:ext cx="114300" cy="1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0086" name="Picture 51">
              <a:extLst>
                <a:ext uri="{FF2B5EF4-FFF2-40B4-BE49-F238E27FC236}">
                  <a16:creationId xmlns:a16="http://schemas.microsoft.com/office/drawing/2014/main" id="{D685A95F-7423-9747-B39E-E1D45B04DA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1824" y="3452812"/>
              <a:ext cx="114300" cy="1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0087" name="Rectangle 52">
              <a:extLst>
                <a:ext uri="{FF2B5EF4-FFF2-40B4-BE49-F238E27FC236}">
                  <a16:creationId xmlns:a16="http://schemas.microsoft.com/office/drawing/2014/main" id="{F459A449-FD02-DB44-B872-771D9833E5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4775" y="3236912"/>
              <a:ext cx="14287" cy="49688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30088" name="Rectangle 53">
              <a:extLst>
                <a:ext uri="{FF2B5EF4-FFF2-40B4-BE49-F238E27FC236}">
                  <a16:creationId xmlns:a16="http://schemas.microsoft.com/office/drawing/2014/main" id="{2921C312-F2A9-E848-AE06-082AFCC4FB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1925" y="3236912"/>
              <a:ext cx="12700" cy="49688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0089" name="Picture 54">
              <a:extLst>
                <a:ext uri="{FF2B5EF4-FFF2-40B4-BE49-F238E27FC236}">
                  <a16:creationId xmlns:a16="http://schemas.microsoft.com/office/drawing/2014/main" id="{C2C8BE9D-7CD5-F748-BC03-40B982DCEB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7025" y="3514725"/>
              <a:ext cx="219075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0090" name="Picture 55">
              <a:extLst>
                <a:ext uri="{FF2B5EF4-FFF2-40B4-BE49-F238E27FC236}">
                  <a16:creationId xmlns:a16="http://schemas.microsoft.com/office/drawing/2014/main" id="{3667E18E-8F14-6C4C-B7BD-19B73DD59A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8325" y="3552825"/>
              <a:ext cx="88900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0091" name="Picture 56">
              <a:extLst>
                <a:ext uri="{FF2B5EF4-FFF2-40B4-BE49-F238E27FC236}">
                  <a16:creationId xmlns:a16="http://schemas.microsoft.com/office/drawing/2014/main" id="{94B73962-2B96-8543-8911-2112448F4F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7875" y="3533775"/>
              <a:ext cx="177800" cy="7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0092" name="Rectangle 57">
              <a:extLst>
                <a:ext uri="{FF2B5EF4-FFF2-40B4-BE49-F238E27FC236}">
                  <a16:creationId xmlns:a16="http://schemas.microsoft.com/office/drawing/2014/main" id="{1248FDF6-C480-8142-9701-FF6954EF10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54575" y="3470275"/>
              <a:ext cx="160337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0093" name="Picture 58">
              <a:extLst>
                <a:ext uri="{FF2B5EF4-FFF2-40B4-BE49-F238E27FC236}">
                  <a16:creationId xmlns:a16="http://schemas.microsoft.com/office/drawing/2014/main" id="{007758A1-54D2-1746-B735-B4A38DF6FF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8862" y="3514725"/>
              <a:ext cx="134938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0094" name="Picture 59">
              <a:extLst>
                <a:ext uri="{FF2B5EF4-FFF2-40B4-BE49-F238E27FC236}">
                  <a16:creationId xmlns:a16="http://schemas.microsoft.com/office/drawing/2014/main" id="{D31E1D23-7135-2947-847A-98AA6F62C2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3962" y="3552825"/>
              <a:ext cx="68263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0095" name="Rectangle 60">
              <a:extLst>
                <a:ext uri="{FF2B5EF4-FFF2-40B4-BE49-F238E27FC236}">
                  <a16:creationId xmlns:a16="http://schemas.microsoft.com/office/drawing/2014/main" id="{737EA97B-844D-5E48-B8D4-A568AB40BC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0800" y="3470275"/>
              <a:ext cx="161925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0096" name="Picture 61">
              <a:extLst>
                <a:ext uri="{FF2B5EF4-FFF2-40B4-BE49-F238E27FC236}">
                  <a16:creationId xmlns:a16="http://schemas.microsoft.com/office/drawing/2014/main" id="{06CC82C5-5F3B-4848-8EE1-BC3F7EBBAC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6675" y="3514725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0097" name="Picture 62">
              <a:extLst>
                <a:ext uri="{FF2B5EF4-FFF2-40B4-BE49-F238E27FC236}">
                  <a16:creationId xmlns:a16="http://schemas.microsoft.com/office/drawing/2014/main" id="{8BA3161B-0D71-BB46-AA55-610426AC34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8600" y="3552825"/>
              <a:ext cx="80962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0098" name="Rectangle 63">
              <a:extLst>
                <a:ext uri="{FF2B5EF4-FFF2-40B4-BE49-F238E27FC236}">
                  <a16:creationId xmlns:a16="http://schemas.microsoft.com/office/drawing/2014/main" id="{976749BD-BC3A-8549-B2E3-B8F5AC1835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8350" y="3236912"/>
              <a:ext cx="15875" cy="4968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0099" name="Picture 72">
              <a:extLst>
                <a:ext uri="{FF2B5EF4-FFF2-40B4-BE49-F238E27FC236}">
                  <a16:creationId xmlns:a16="http://schemas.microsoft.com/office/drawing/2014/main" id="{AF9A2A53-60A7-D04A-A064-6CAF76746D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8112" y="3784600"/>
              <a:ext cx="93663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0100" name="Rectangle 73">
              <a:extLst>
                <a:ext uri="{FF2B5EF4-FFF2-40B4-BE49-F238E27FC236}">
                  <a16:creationId xmlns:a16="http://schemas.microsoft.com/office/drawing/2014/main" id="{827533F2-E054-ED46-AE57-4DFD82AFB1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6925" y="3733800"/>
              <a:ext cx="12700" cy="330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0101" name="Picture 74">
              <a:extLst>
                <a:ext uri="{FF2B5EF4-FFF2-40B4-BE49-F238E27FC236}">
                  <a16:creationId xmlns:a16="http://schemas.microsoft.com/office/drawing/2014/main" id="{C66F024A-D493-144E-ABB8-CDBF38031D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2224" y="3784600"/>
              <a:ext cx="114300" cy="192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0102" name="Picture 75">
              <a:extLst>
                <a:ext uri="{FF2B5EF4-FFF2-40B4-BE49-F238E27FC236}">
                  <a16:creationId xmlns:a16="http://schemas.microsoft.com/office/drawing/2014/main" id="{A3286FE8-C1B6-0D45-8256-00DECF51A7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9124" y="4103687"/>
              <a:ext cx="114300" cy="192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0103" name="Rectangle 76">
              <a:extLst>
                <a:ext uri="{FF2B5EF4-FFF2-40B4-BE49-F238E27FC236}">
                  <a16:creationId xmlns:a16="http://schemas.microsoft.com/office/drawing/2014/main" id="{CB6075E1-B8AC-034A-B6AF-7A0ABE9C72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4775" y="3733800"/>
              <a:ext cx="14287" cy="330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30104" name="Rectangle 77">
              <a:extLst>
                <a:ext uri="{FF2B5EF4-FFF2-40B4-BE49-F238E27FC236}">
                  <a16:creationId xmlns:a16="http://schemas.microsoft.com/office/drawing/2014/main" id="{95D76F21-896A-1640-A563-160FE0CFEF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1925" y="3733800"/>
              <a:ext cx="12700" cy="330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0105" name="Picture 78">
              <a:extLst>
                <a:ext uri="{FF2B5EF4-FFF2-40B4-BE49-F238E27FC236}">
                  <a16:creationId xmlns:a16="http://schemas.microsoft.com/office/drawing/2014/main" id="{C0924AEB-6D27-3345-9C1B-562BD57440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7025" y="3846512"/>
              <a:ext cx="219075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0106" name="Picture 79">
              <a:extLst>
                <a:ext uri="{FF2B5EF4-FFF2-40B4-BE49-F238E27FC236}">
                  <a16:creationId xmlns:a16="http://schemas.microsoft.com/office/drawing/2014/main" id="{645BD2AA-6325-414C-832C-BE7F6E6FFC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7850" y="3883025"/>
              <a:ext cx="68262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0107" name="Picture 80">
              <a:extLst>
                <a:ext uri="{FF2B5EF4-FFF2-40B4-BE49-F238E27FC236}">
                  <a16:creationId xmlns:a16="http://schemas.microsoft.com/office/drawing/2014/main" id="{08CFEB93-9BD0-0F44-8BD1-17DDB2AF38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7875" y="3863975"/>
              <a:ext cx="177800" cy="7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0108" name="Rectangle 81">
              <a:extLst>
                <a:ext uri="{FF2B5EF4-FFF2-40B4-BE49-F238E27FC236}">
                  <a16:creationId xmlns:a16="http://schemas.microsoft.com/office/drawing/2014/main" id="{6898FA96-F8B7-0446-97C6-89DCE36EF3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54575" y="3802062"/>
              <a:ext cx="160337" cy="142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0109" name="Picture 82">
              <a:extLst>
                <a:ext uri="{FF2B5EF4-FFF2-40B4-BE49-F238E27FC236}">
                  <a16:creationId xmlns:a16="http://schemas.microsoft.com/office/drawing/2014/main" id="{8D9B3BD0-4739-7F4D-A40A-B3FEB03009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8862" y="3846512"/>
              <a:ext cx="134938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0110" name="Picture 83">
              <a:extLst>
                <a:ext uri="{FF2B5EF4-FFF2-40B4-BE49-F238E27FC236}">
                  <a16:creationId xmlns:a16="http://schemas.microsoft.com/office/drawing/2014/main" id="{012C3085-1318-AC41-861F-9891DE6814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3962" y="3883025"/>
              <a:ext cx="68263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0111" name="Picture 84">
              <a:extLst>
                <a:ext uri="{FF2B5EF4-FFF2-40B4-BE49-F238E27FC236}">
                  <a16:creationId xmlns:a16="http://schemas.microsoft.com/office/drawing/2014/main" id="{28445BFE-C6E4-6D49-9A39-53F375FD4C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6675" y="3846512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0112" name="Picture 85">
              <a:extLst>
                <a:ext uri="{FF2B5EF4-FFF2-40B4-BE49-F238E27FC236}">
                  <a16:creationId xmlns:a16="http://schemas.microsoft.com/office/drawing/2014/main" id="{F59B9D67-2EFB-E841-853B-5964AB2822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8600" y="3883025"/>
              <a:ext cx="80962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0113" name="Rectangle 86">
              <a:extLst>
                <a:ext uri="{FF2B5EF4-FFF2-40B4-BE49-F238E27FC236}">
                  <a16:creationId xmlns:a16="http://schemas.microsoft.com/office/drawing/2014/main" id="{3B62F8EF-9500-C049-ADA5-7AB6AAA31C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8350" y="3733800"/>
              <a:ext cx="15875" cy="330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0114" name="Picture 96">
              <a:extLst>
                <a:ext uri="{FF2B5EF4-FFF2-40B4-BE49-F238E27FC236}">
                  <a16:creationId xmlns:a16="http://schemas.microsoft.com/office/drawing/2014/main" id="{83FBA5D5-26BE-534E-BBBD-FE3D3C8C5A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0175" y="4111625"/>
              <a:ext cx="107950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0115" name="Rectangle 97">
              <a:extLst>
                <a:ext uri="{FF2B5EF4-FFF2-40B4-BE49-F238E27FC236}">
                  <a16:creationId xmlns:a16="http://schemas.microsoft.com/office/drawing/2014/main" id="{53FDDE7C-F676-A44B-9259-0DF6E74997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6925" y="4064000"/>
              <a:ext cx="12700" cy="3317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0116" name="Picture 98">
              <a:extLst>
                <a:ext uri="{FF2B5EF4-FFF2-40B4-BE49-F238E27FC236}">
                  <a16:creationId xmlns:a16="http://schemas.microsoft.com/office/drawing/2014/main" id="{75223D98-FD21-2A45-9D8E-542DFBA348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6112" y="3767137"/>
              <a:ext cx="92075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0117" name="Rectangle 99">
              <a:extLst>
                <a:ext uri="{FF2B5EF4-FFF2-40B4-BE49-F238E27FC236}">
                  <a16:creationId xmlns:a16="http://schemas.microsoft.com/office/drawing/2014/main" id="{C38549B7-3283-1B42-AEFF-3F130763A6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4775" y="4064000"/>
              <a:ext cx="14287" cy="3317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30118" name="Rectangle 100">
              <a:extLst>
                <a:ext uri="{FF2B5EF4-FFF2-40B4-BE49-F238E27FC236}">
                  <a16:creationId xmlns:a16="http://schemas.microsoft.com/office/drawing/2014/main" id="{C5A41459-31B8-884E-895D-05CA570287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1925" y="4064000"/>
              <a:ext cx="12700" cy="3317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0119" name="Picture 101">
              <a:extLst>
                <a:ext uri="{FF2B5EF4-FFF2-40B4-BE49-F238E27FC236}">
                  <a16:creationId xmlns:a16="http://schemas.microsoft.com/office/drawing/2014/main" id="{6AABC4E2-7269-4843-BDAE-4AE7A6FC81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7025" y="4175125"/>
              <a:ext cx="219075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0120" name="Picture 102">
              <a:extLst>
                <a:ext uri="{FF2B5EF4-FFF2-40B4-BE49-F238E27FC236}">
                  <a16:creationId xmlns:a16="http://schemas.microsoft.com/office/drawing/2014/main" id="{3D5FF975-4329-194F-8F33-383D991679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1500" y="4210050"/>
              <a:ext cx="80962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0121" name="Picture 103">
              <a:extLst>
                <a:ext uri="{FF2B5EF4-FFF2-40B4-BE49-F238E27FC236}">
                  <a16:creationId xmlns:a16="http://schemas.microsoft.com/office/drawing/2014/main" id="{EE6A9BC2-9ED6-A340-9A30-3C7A471F88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7875" y="4191000"/>
              <a:ext cx="177800" cy="7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0122" name="Picture 104">
              <a:extLst>
                <a:ext uri="{FF2B5EF4-FFF2-40B4-BE49-F238E27FC236}">
                  <a16:creationId xmlns:a16="http://schemas.microsoft.com/office/drawing/2014/main" id="{9FD65D12-4179-A140-875B-1C1BF59F7A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8862" y="4175125"/>
              <a:ext cx="134938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0123" name="Picture 105">
              <a:extLst>
                <a:ext uri="{FF2B5EF4-FFF2-40B4-BE49-F238E27FC236}">
                  <a16:creationId xmlns:a16="http://schemas.microsoft.com/office/drawing/2014/main" id="{5064FF2A-AE71-C54E-99A6-563D00748E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3962" y="4210050"/>
              <a:ext cx="68263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0124" name="Picture 106">
              <a:extLst>
                <a:ext uri="{FF2B5EF4-FFF2-40B4-BE49-F238E27FC236}">
                  <a16:creationId xmlns:a16="http://schemas.microsoft.com/office/drawing/2014/main" id="{B36DE893-B712-9143-8D83-7243DDAF7B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6675" y="4175125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0125" name="Picture 107">
              <a:extLst>
                <a:ext uri="{FF2B5EF4-FFF2-40B4-BE49-F238E27FC236}">
                  <a16:creationId xmlns:a16="http://schemas.microsoft.com/office/drawing/2014/main" id="{CF67A7FE-D32F-5847-B88F-F2BE79BF08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5425" y="4210050"/>
              <a:ext cx="825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0126" name="Rectangle 108">
              <a:extLst>
                <a:ext uri="{FF2B5EF4-FFF2-40B4-BE49-F238E27FC236}">
                  <a16:creationId xmlns:a16="http://schemas.microsoft.com/office/drawing/2014/main" id="{651E8BC5-78EF-F349-A5D9-84E5D6F618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67312" y="4133850"/>
              <a:ext cx="160337" cy="127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30127" name="Rectangle 109">
              <a:extLst>
                <a:ext uri="{FF2B5EF4-FFF2-40B4-BE49-F238E27FC236}">
                  <a16:creationId xmlns:a16="http://schemas.microsoft.com/office/drawing/2014/main" id="{90F81AE1-D5AC-A348-8628-FD305902BF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8350" y="4064000"/>
              <a:ext cx="15875" cy="3317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0128" name="Picture 119">
              <a:extLst>
                <a:ext uri="{FF2B5EF4-FFF2-40B4-BE49-F238E27FC236}">
                  <a16:creationId xmlns:a16="http://schemas.microsoft.com/office/drawing/2014/main" id="{C1B3D9C4-AFDB-E74F-8546-E121F57065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3825" y="4441825"/>
              <a:ext cx="114300" cy="192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0129" name="Rectangle 120">
              <a:extLst>
                <a:ext uri="{FF2B5EF4-FFF2-40B4-BE49-F238E27FC236}">
                  <a16:creationId xmlns:a16="http://schemas.microsoft.com/office/drawing/2014/main" id="{F40BC2CE-83DB-4849-B21C-D51A8B9083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6925" y="4395787"/>
              <a:ext cx="12700" cy="330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0130" name="Picture 121">
              <a:extLst>
                <a:ext uri="{FF2B5EF4-FFF2-40B4-BE49-F238E27FC236}">
                  <a16:creationId xmlns:a16="http://schemas.microsoft.com/office/drawing/2014/main" id="{E3D0A16F-9E1D-C44C-A074-9AA366EBCB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6112" y="4441825"/>
              <a:ext cx="92075" cy="185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0131" name="Rectangle 122">
              <a:extLst>
                <a:ext uri="{FF2B5EF4-FFF2-40B4-BE49-F238E27FC236}">
                  <a16:creationId xmlns:a16="http://schemas.microsoft.com/office/drawing/2014/main" id="{C88E6622-6D29-C543-B6CA-4DC0369BEA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4775" y="4395787"/>
              <a:ext cx="14287" cy="330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30132" name="Rectangle 123">
              <a:extLst>
                <a:ext uri="{FF2B5EF4-FFF2-40B4-BE49-F238E27FC236}">
                  <a16:creationId xmlns:a16="http://schemas.microsoft.com/office/drawing/2014/main" id="{D0E7CA3B-FE35-2E4E-A684-82EA015ACC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1925" y="4395787"/>
              <a:ext cx="12700" cy="330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0133" name="Picture 124">
              <a:extLst>
                <a:ext uri="{FF2B5EF4-FFF2-40B4-BE49-F238E27FC236}">
                  <a16:creationId xmlns:a16="http://schemas.microsoft.com/office/drawing/2014/main" id="{C9334331-F351-4343-A6BA-7DD9FFC2B7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7025" y="4505325"/>
              <a:ext cx="219075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0134" name="Picture 125">
              <a:extLst>
                <a:ext uri="{FF2B5EF4-FFF2-40B4-BE49-F238E27FC236}">
                  <a16:creationId xmlns:a16="http://schemas.microsoft.com/office/drawing/2014/main" id="{48D49D05-BEA0-8845-BC35-9257F094EE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1500" y="4543425"/>
              <a:ext cx="80962" cy="12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0135" name="Picture 126">
              <a:extLst>
                <a:ext uri="{FF2B5EF4-FFF2-40B4-BE49-F238E27FC236}">
                  <a16:creationId xmlns:a16="http://schemas.microsoft.com/office/drawing/2014/main" id="{1E6821EC-0DAB-454B-ABEC-4EC3EEE108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7875" y="4522787"/>
              <a:ext cx="177800" cy="71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0136" name="Picture 127">
              <a:extLst>
                <a:ext uri="{FF2B5EF4-FFF2-40B4-BE49-F238E27FC236}">
                  <a16:creationId xmlns:a16="http://schemas.microsoft.com/office/drawing/2014/main" id="{44654940-EDD6-CB47-956B-C7DE0CCFB8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8862" y="4505325"/>
              <a:ext cx="134938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0137" name="Picture 128">
              <a:extLst>
                <a:ext uri="{FF2B5EF4-FFF2-40B4-BE49-F238E27FC236}">
                  <a16:creationId xmlns:a16="http://schemas.microsoft.com/office/drawing/2014/main" id="{F70FC375-020A-324E-82E3-E6D242DBE4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3962" y="4541837"/>
              <a:ext cx="68263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0138" name="Picture 129">
              <a:extLst>
                <a:ext uri="{FF2B5EF4-FFF2-40B4-BE49-F238E27FC236}">
                  <a16:creationId xmlns:a16="http://schemas.microsoft.com/office/drawing/2014/main" id="{AB4F3DE3-0F99-2A4F-97FB-F9987F9BDD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6675" y="4505325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0139" name="Picture 130">
              <a:extLst>
                <a:ext uri="{FF2B5EF4-FFF2-40B4-BE49-F238E27FC236}">
                  <a16:creationId xmlns:a16="http://schemas.microsoft.com/office/drawing/2014/main" id="{3943C9DC-AA02-4042-84B5-557367FFC5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5425" y="4541837"/>
              <a:ext cx="825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0140" name="Rectangle 131">
              <a:extLst>
                <a:ext uri="{FF2B5EF4-FFF2-40B4-BE49-F238E27FC236}">
                  <a16:creationId xmlns:a16="http://schemas.microsoft.com/office/drawing/2014/main" id="{6BBA5666-D5B0-2A45-98B2-3AB07AF67A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8350" y="4395787"/>
              <a:ext cx="15875" cy="330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0141" name="Picture 142">
              <a:extLst>
                <a:ext uri="{FF2B5EF4-FFF2-40B4-BE49-F238E27FC236}">
                  <a16:creationId xmlns:a16="http://schemas.microsoft.com/office/drawing/2014/main" id="{33A67B8B-B458-1D43-87CF-187D2A70D5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4924" y="4124324"/>
              <a:ext cx="93663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0142" name="Picture 143">
              <a:extLst>
                <a:ext uri="{FF2B5EF4-FFF2-40B4-BE49-F238E27FC236}">
                  <a16:creationId xmlns:a16="http://schemas.microsoft.com/office/drawing/2014/main" id="{289FDF86-06A6-2441-90BD-BD876520F1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4924" y="4452937"/>
              <a:ext cx="93663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0143" name="Rectangle 144">
              <a:extLst>
                <a:ext uri="{FF2B5EF4-FFF2-40B4-BE49-F238E27FC236}">
                  <a16:creationId xmlns:a16="http://schemas.microsoft.com/office/drawing/2014/main" id="{16DD0429-5336-AE41-B328-15E07E7C75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3912" y="4724400"/>
              <a:ext cx="7634288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30144" name="TextBox 145">
              <a:extLst>
                <a:ext uri="{FF2B5EF4-FFF2-40B4-BE49-F238E27FC236}">
                  <a16:creationId xmlns:a16="http://schemas.microsoft.com/office/drawing/2014/main" id="{1D4EC3C6-6F7C-B04B-8544-2CC70EC918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77000" y="2667000"/>
              <a:ext cx="118333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 i="1">
                  <a:latin typeface="Times" pitchFamily="2" charset="0"/>
                </a:rPr>
                <a:t>f (x</a:t>
              </a:r>
              <a:r>
                <a:rPr lang="en-US" altLang="en-US" b="0" i="1" baseline="-25000">
                  <a:latin typeface="Times" pitchFamily="2" charset="0"/>
                </a:rPr>
                <a:t>1</a:t>
              </a:r>
              <a:r>
                <a:rPr lang="en-US" altLang="en-US" b="0" i="1">
                  <a:latin typeface="Times" pitchFamily="2" charset="0"/>
                </a:rPr>
                <a:t>, x</a:t>
              </a:r>
              <a:r>
                <a:rPr lang="en-US" altLang="en-US" b="0" i="1" baseline="-25000">
                  <a:latin typeface="Times" pitchFamily="2" charset="0"/>
                </a:rPr>
                <a:t>2</a:t>
              </a:r>
              <a:r>
                <a:rPr lang="en-US" altLang="en-US" b="0" i="1">
                  <a:latin typeface="Times" pitchFamily="2" charset="0"/>
                </a:rPr>
                <a:t>)</a:t>
              </a:r>
            </a:p>
          </p:txBody>
        </p:sp>
        <p:pic>
          <p:nvPicPr>
            <p:cNvPr id="130145" name="Picture 148">
              <a:extLst>
                <a:ext uri="{FF2B5EF4-FFF2-40B4-BE49-F238E27FC236}">
                  <a16:creationId xmlns:a16="http://schemas.microsoft.com/office/drawing/2014/main" id="{DEECFE1A-9B77-8E4B-B5BC-3AE524FEF1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94525" y="4419600"/>
              <a:ext cx="92075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0146" name="Picture 149">
              <a:extLst>
                <a:ext uri="{FF2B5EF4-FFF2-40B4-BE49-F238E27FC236}">
                  <a16:creationId xmlns:a16="http://schemas.microsoft.com/office/drawing/2014/main" id="{2C0546A1-463D-154E-88DE-3891019C7D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79920" y="4114800"/>
              <a:ext cx="114300" cy="192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30051" name="Picture 149">
            <a:extLst>
              <a:ext uri="{FF2B5EF4-FFF2-40B4-BE49-F238E27FC236}">
                <a16:creationId xmlns:a16="http://schemas.microsoft.com/office/drawing/2014/main" id="{77D6F47A-AE80-8946-B00C-985C9AE0C6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200" y="3048000"/>
            <a:ext cx="114300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052" name="Picture 149">
            <a:extLst>
              <a:ext uri="{FF2B5EF4-FFF2-40B4-BE49-F238E27FC236}">
                <a16:creationId xmlns:a16="http://schemas.microsoft.com/office/drawing/2014/main" id="{FF295630-7E33-3449-ACE4-AD46934467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438" y="2743200"/>
            <a:ext cx="114300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Title 1">
            <a:extLst>
              <a:ext uri="{FF2B5EF4-FFF2-40B4-BE49-F238E27FC236}">
                <a16:creationId xmlns:a16="http://schemas.microsoft.com/office/drawing/2014/main" id="{AE51F46F-C814-FD49-B1EB-C0CE52A458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Sum-of-Products Form</a:t>
            </a:r>
            <a:br>
              <a:rPr lang="en-US" altLang="en-US"/>
            </a:br>
            <a:r>
              <a:rPr lang="en-US" altLang="en-US" sz="2400"/>
              <a:t>(for the AND logic function)</a:t>
            </a:r>
            <a:endParaRPr lang="en-US" altLang="en-US"/>
          </a:p>
        </p:txBody>
      </p:sp>
      <p:grpSp>
        <p:nvGrpSpPr>
          <p:cNvPr id="131074" name="Group 150">
            <a:extLst>
              <a:ext uri="{FF2B5EF4-FFF2-40B4-BE49-F238E27FC236}">
                <a16:creationId xmlns:a16="http://schemas.microsoft.com/office/drawing/2014/main" id="{336D2040-BF4D-7241-8EFB-A6116C8C1C42}"/>
              </a:ext>
            </a:extLst>
          </p:cNvPr>
          <p:cNvGrpSpPr>
            <a:grpSpLocks/>
          </p:cNvGrpSpPr>
          <p:nvPr/>
        </p:nvGrpSpPr>
        <p:grpSpPr bwMode="auto">
          <a:xfrm>
            <a:off x="1676400" y="1524000"/>
            <a:ext cx="7634288" cy="2452688"/>
            <a:chOff x="823912" y="2286000"/>
            <a:chExt cx="7634288" cy="2452687"/>
          </a:xfrm>
        </p:grpSpPr>
        <p:sp>
          <p:nvSpPr>
            <p:cNvPr id="131078" name="Rectangle 11">
              <a:extLst>
                <a:ext uri="{FF2B5EF4-FFF2-40B4-BE49-F238E27FC236}">
                  <a16:creationId xmlns:a16="http://schemas.microsoft.com/office/drawing/2014/main" id="{53676448-40FF-AD43-B765-DFE9C368A4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3912" y="2286000"/>
              <a:ext cx="7634288" cy="127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1079" name="Picture 12">
              <a:extLst>
                <a:ext uri="{FF2B5EF4-FFF2-40B4-BE49-F238E27FC236}">
                  <a16:creationId xmlns:a16="http://schemas.microsoft.com/office/drawing/2014/main" id="{577E320D-E23B-8B44-A90A-14C63DDAAB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4600" y="2513012"/>
              <a:ext cx="188912" cy="193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1080" name="Picture 13">
              <a:extLst>
                <a:ext uri="{FF2B5EF4-FFF2-40B4-BE49-F238E27FC236}">
                  <a16:creationId xmlns:a16="http://schemas.microsoft.com/office/drawing/2014/main" id="{A9A0D7B7-764D-7046-A8DE-8CD8BBA0FD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4625" y="2574925"/>
              <a:ext cx="120650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1081" name="Picture 14">
              <a:extLst>
                <a:ext uri="{FF2B5EF4-FFF2-40B4-BE49-F238E27FC236}">
                  <a16:creationId xmlns:a16="http://schemas.microsoft.com/office/drawing/2014/main" id="{C382A1D2-7AA7-404A-A0FA-EC16AC1C3A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7975" y="2582862"/>
              <a:ext cx="179387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1082" name="Rectangle 15">
              <a:extLst>
                <a:ext uri="{FF2B5EF4-FFF2-40B4-BE49-F238E27FC236}">
                  <a16:creationId xmlns:a16="http://schemas.microsoft.com/office/drawing/2014/main" id="{A6D7943C-B5E0-A54F-B709-C24B6D89A7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6925" y="2298700"/>
              <a:ext cx="12700" cy="4968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31083" name="Rectangle 16">
              <a:extLst>
                <a:ext uri="{FF2B5EF4-FFF2-40B4-BE49-F238E27FC236}">
                  <a16:creationId xmlns:a16="http://schemas.microsoft.com/office/drawing/2014/main" id="{E7D92A18-0820-CA4D-93C5-3A3315EC5E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4775" y="2298700"/>
              <a:ext cx="14287" cy="4968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31084" name="Rectangle 17">
              <a:extLst>
                <a:ext uri="{FF2B5EF4-FFF2-40B4-BE49-F238E27FC236}">
                  <a16:creationId xmlns:a16="http://schemas.microsoft.com/office/drawing/2014/main" id="{DB0FF3EA-0721-F542-8138-728F0C473D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1925" y="2298700"/>
              <a:ext cx="12700" cy="4968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31085" name="Rectangle 18">
              <a:extLst>
                <a:ext uri="{FF2B5EF4-FFF2-40B4-BE49-F238E27FC236}">
                  <a16:creationId xmlns:a16="http://schemas.microsoft.com/office/drawing/2014/main" id="{5AF70E3C-8DB2-B24D-B767-203A82BE5C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8350" y="2298700"/>
              <a:ext cx="15875" cy="4968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1086" name="Picture 19">
              <a:extLst>
                <a:ext uri="{FF2B5EF4-FFF2-40B4-BE49-F238E27FC236}">
                  <a16:creationId xmlns:a16="http://schemas.microsoft.com/office/drawing/2014/main" id="{DA2B8A44-60B5-0144-9D95-D3B2871063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062" y="2911475"/>
              <a:ext cx="134938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1087" name="Picture 20">
              <a:extLst>
                <a:ext uri="{FF2B5EF4-FFF2-40B4-BE49-F238E27FC236}">
                  <a16:creationId xmlns:a16="http://schemas.microsoft.com/office/drawing/2014/main" id="{03938CC2-7A91-3C4D-B379-99895D066A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525" y="2909887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1088" name="Picture 21">
              <a:extLst>
                <a:ext uri="{FF2B5EF4-FFF2-40B4-BE49-F238E27FC236}">
                  <a16:creationId xmlns:a16="http://schemas.microsoft.com/office/drawing/2014/main" id="{37DAAEF8-916D-3C48-B437-9947635DCD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6512" y="2911475"/>
              <a:ext cx="211138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1089" name="Picture 22">
              <a:extLst>
                <a:ext uri="{FF2B5EF4-FFF2-40B4-BE49-F238E27FC236}">
                  <a16:creationId xmlns:a16="http://schemas.microsoft.com/office/drawing/2014/main" id="{2F708573-CF72-404B-9C1C-66FE5C41C2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7175" y="2840037"/>
              <a:ext cx="130175" cy="195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1090" name="Picture 23">
              <a:extLst>
                <a:ext uri="{FF2B5EF4-FFF2-40B4-BE49-F238E27FC236}">
                  <a16:creationId xmlns:a16="http://schemas.microsoft.com/office/drawing/2014/main" id="{6EE0A5D5-8F9E-9641-8689-673B5535E1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7512" y="2906712"/>
              <a:ext cx="106363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1091" name="Picture 24">
              <a:extLst>
                <a:ext uri="{FF2B5EF4-FFF2-40B4-BE49-F238E27FC236}">
                  <a16:creationId xmlns:a16="http://schemas.microsoft.com/office/drawing/2014/main" id="{27BE6C27-7997-A84F-9897-4BDF3803C0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8162" y="2911475"/>
              <a:ext cx="93663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1092" name="Rectangle 25">
              <a:extLst>
                <a:ext uri="{FF2B5EF4-FFF2-40B4-BE49-F238E27FC236}">
                  <a16:creationId xmlns:a16="http://schemas.microsoft.com/office/drawing/2014/main" id="{6A3597AB-E5C8-9A42-9779-15E031F7FA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6925" y="2806700"/>
              <a:ext cx="12700" cy="4302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1093" name="Picture 26">
              <a:extLst>
                <a:ext uri="{FF2B5EF4-FFF2-40B4-BE49-F238E27FC236}">
                  <a16:creationId xmlns:a16="http://schemas.microsoft.com/office/drawing/2014/main" id="{A6F39EC7-0022-274B-93FD-1432AD7B17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6024" y="2909887"/>
              <a:ext cx="134938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1094" name="Picture 27">
              <a:extLst>
                <a:ext uri="{FF2B5EF4-FFF2-40B4-BE49-F238E27FC236}">
                  <a16:creationId xmlns:a16="http://schemas.microsoft.com/office/drawing/2014/main" id="{2B30FEC7-BB37-E94A-A0B4-E612EBC441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1124" y="2944812"/>
              <a:ext cx="698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1095" name="Picture 28">
              <a:extLst>
                <a:ext uri="{FF2B5EF4-FFF2-40B4-BE49-F238E27FC236}">
                  <a16:creationId xmlns:a16="http://schemas.microsoft.com/office/drawing/2014/main" id="{341CB91E-7C77-CE44-B9BF-AA86DEF43F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0387" y="2909887"/>
              <a:ext cx="1333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1096" name="Picture 29">
              <a:extLst>
                <a:ext uri="{FF2B5EF4-FFF2-40B4-BE49-F238E27FC236}">
                  <a16:creationId xmlns:a16="http://schemas.microsoft.com/office/drawing/2014/main" id="{B1002354-25A4-8B46-877C-A624875E29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9137" y="2944812"/>
              <a:ext cx="79375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1097" name="Rectangle 30">
              <a:extLst>
                <a:ext uri="{FF2B5EF4-FFF2-40B4-BE49-F238E27FC236}">
                  <a16:creationId xmlns:a16="http://schemas.microsoft.com/office/drawing/2014/main" id="{297FA0F5-573F-F84E-B34B-B7AF0F1261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4775" y="2806700"/>
              <a:ext cx="14287" cy="43021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31098" name="Rectangle 31">
              <a:extLst>
                <a:ext uri="{FF2B5EF4-FFF2-40B4-BE49-F238E27FC236}">
                  <a16:creationId xmlns:a16="http://schemas.microsoft.com/office/drawing/2014/main" id="{CAEC2F63-7A5F-D44F-B7E9-73BF4B8756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1925" y="2806700"/>
              <a:ext cx="12700" cy="43021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1099" name="Picture 32">
              <a:extLst>
                <a:ext uri="{FF2B5EF4-FFF2-40B4-BE49-F238E27FC236}">
                  <a16:creationId xmlns:a16="http://schemas.microsoft.com/office/drawing/2014/main" id="{2E55E9EC-EE32-5645-9A0A-CD1991ACE9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3725" y="2844800"/>
              <a:ext cx="228600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1100" name="Picture 33">
              <a:extLst>
                <a:ext uri="{FF2B5EF4-FFF2-40B4-BE49-F238E27FC236}">
                  <a16:creationId xmlns:a16="http://schemas.microsoft.com/office/drawing/2014/main" id="{50942E94-DE17-DC4C-92C9-53E7368BAE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2962" y="2847975"/>
              <a:ext cx="58738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1101" name="Picture 34">
              <a:extLst>
                <a:ext uri="{FF2B5EF4-FFF2-40B4-BE49-F238E27FC236}">
                  <a16:creationId xmlns:a16="http://schemas.microsoft.com/office/drawing/2014/main" id="{281F179F-7B1C-8346-BB6F-E999A07FD3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9162" y="2911475"/>
              <a:ext cx="134938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1102" name="Picture 35">
              <a:extLst>
                <a:ext uri="{FF2B5EF4-FFF2-40B4-BE49-F238E27FC236}">
                  <a16:creationId xmlns:a16="http://schemas.microsoft.com/office/drawing/2014/main" id="{F6C89D98-4BC4-1F45-B16B-B7A532FD15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0450" y="2863850"/>
              <a:ext cx="85725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1103" name="Picture 36">
              <a:extLst>
                <a:ext uri="{FF2B5EF4-FFF2-40B4-BE49-F238E27FC236}">
                  <a16:creationId xmlns:a16="http://schemas.microsoft.com/office/drawing/2014/main" id="{0F5DD0C9-BDCC-3741-BA7E-D21FEA8EB9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1575" y="2906712"/>
              <a:ext cx="103187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1104" name="Picture 37">
              <a:extLst>
                <a:ext uri="{FF2B5EF4-FFF2-40B4-BE49-F238E27FC236}">
                  <a16:creationId xmlns:a16="http://schemas.microsoft.com/office/drawing/2014/main" id="{DB64217D-0935-0741-8A42-ED17220A6C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2225" y="2911475"/>
              <a:ext cx="95250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1105" name="Picture 38">
              <a:extLst>
                <a:ext uri="{FF2B5EF4-FFF2-40B4-BE49-F238E27FC236}">
                  <a16:creationId xmlns:a16="http://schemas.microsoft.com/office/drawing/2014/main" id="{2DE12903-93E1-BC49-A86C-F5772E2B15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1762" y="2911475"/>
              <a:ext cx="211138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1106" name="Rectangle 39">
              <a:extLst>
                <a:ext uri="{FF2B5EF4-FFF2-40B4-BE49-F238E27FC236}">
                  <a16:creationId xmlns:a16="http://schemas.microsoft.com/office/drawing/2014/main" id="{C3CD1155-296C-6543-BF62-45237E4EF7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8350" y="2806700"/>
              <a:ext cx="15875" cy="4302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31107" name="Rectangle 47">
              <a:extLst>
                <a:ext uri="{FF2B5EF4-FFF2-40B4-BE49-F238E27FC236}">
                  <a16:creationId xmlns:a16="http://schemas.microsoft.com/office/drawing/2014/main" id="{4CA8EBB9-663E-2445-9D70-9FF8831972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3912" y="3222625"/>
              <a:ext cx="7634288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1108" name="Picture 48">
              <a:extLst>
                <a:ext uri="{FF2B5EF4-FFF2-40B4-BE49-F238E27FC236}">
                  <a16:creationId xmlns:a16="http://schemas.microsoft.com/office/drawing/2014/main" id="{CB533F93-B22E-D643-9631-CFFE3FC49A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3825" y="3452812"/>
              <a:ext cx="114300" cy="1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1109" name="Rectangle 49">
              <a:extLst>
                <a:ext uri="{FF2B5EF4-FFF2-40B4-BE49-F238E27FC236}">
                  <a16:creationId xmlns:a16="http://schemas.microsoft.com/office/drawing/2014/main" id="{C0DE2DEE-BB62-C54B-AA7C-9B33DB3196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6925" y="3236912"/>
              <a:ext cx="12700" cy="4968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1110" name="Picture 50">
              <a:extLst>
                <a:ext uri="{FF2B5EF4-FFF2-40B4-BE49-F238E27FC236}">
                  <a16:creationId xmlns:a16="http://schemas.microsoft.com/office/drawing/2014/main" id="{131AC141-97C3-7A47-94F2-30D2F9C03E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2224" y="3452812"/>
              <a:ext cx="114300" cy="1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1111" name="Picture 51">
              <a:extLst>
                <a:ext uri="{FF2B5EF4-FFF2-40B4-BE49-F238E27FC236}">
                  <a16:creationId xmlns:a16="http://schemas.microsoft.com/office/drawing/2014/main" id="{84D1566F-02C1-0345-BA05-82CAD75F2F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1824" y="3452812"/>
              <a:ext cx="114300" cy="1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1112" name="Rectangle 52">
              <a:extLst>
                <a:ext uri="{FF2B5EF4-FFF2-40B4-BE49-F238E27FC236}">
                  <a16:creationId xmlns:a16="http://schemas.microsoft.com/office/drawing/2014/main" id="{703B8F0B-2859-F14B-AB15-9C75D5A0E5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4775" y="3236912"/>
              <a:ext cx="14287" cy="49688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31113" name="Rectangle 53">
              <a:extLst>
                <a:ext uri="{FF2B5EF4-FFF2-40B4-BE49-F238E27FC236}">
                  <a16:creationId xmlns:a16="http://schemas.microsoft.com/office/drawing/2014/main" id="{748A0CC0-D4DC-2E4E-B91D-F12140D2CF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1925" y="3236912"/>
              <a:ext cx="12700" cy="49688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1114" name="Picture 54">
              <a:extLst>
                <a:ext uri="{FF2B5EF4-FFF2-40B4-BE49-F238E27FC236}">
                  <a16:creationId xmlns:a16="http://schemas.microsoft.com/office/drawing/2014/main" id="{92AC8C6D-E144-5C44-8B2D-9984701AFA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7025" y="3514725"/>
              <a:ext cx="219075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1115" name="Picture 55">
              <a:extLst>
                <a:ext uri="{FF2B5EF4-FFF2-40B4-BE49-F238E27FC236}">
                  <a16:creationId xmlns:a16="http://schemas.microsoft.com/office/drawing/2014/main" id="{16C3C07C-9914-C840-A80C-1AE8A36660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8325" y="3552825"/>
              <a:ext cx="88900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1116" name="Picture 56">
              <a:extLst>
                <a:ext uri="{FF2B5EF4-FFF2-40B4-BE49-F238E27FC236}">
                  <a16:creationId xmlns:a16="http://schemas.microsoft.com/office/drawing/2014/main" id="{177897A7-9E73-CD4A-A4A5-AE5F943219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7875" y="3533775"/>
              <a:ext cx="177800" cy="7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1117" name="Rectangle 57">
              <a:extLst>
                <a:ext uri="{FF2B5EF4-FFF2-40B4-BE49-F238E27FC236}">
                  <a16:creationId xmlns:a16="http://schemas.microsoft.com/office/drawing/2014/main" id="{2BC09AA9-0C87-5B4C-872E-1574327652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54575" y="3470275"/>
              <a:ext cx="160337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1118" name="Picture 58">
              <a:extLst>
                <a:ext uri="{FF2B5EF4-FFF2-40B4-BE49-F238E27FC236}">
                  <a16:creationId xmlns:a16="http://schemas.microsoft.com/office/drawing/2014/main" id="{4D209BB2-704D-8446-8E32-BF871B9E3D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8862" y="3514725"/>
              <a:ext cx="134938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1119" name="Picture 59">
              <a:extLst>
                <a:ext uri="{FF2B5EF4-FFF2-40B4-BE49-F238E27FC236}">
                  <a16:creationId xmlns:a16="http://schemas.microsoft.com/office/drawing/2014/main" id="{14876957-B7FB-474C-A3F3-9E1837DD25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3962" y="3552825"/>
              <a:ext cx="68263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1120" name="Rectangle 60">
              <a:extLst>
                <a:ext uri="{FF2B5EF4-FFF2-40B4-BE49-F238E27FC236}">
                  <a16:creationId xmlns:a16="http://schemas.microsoft.com/office/drawing/2014/main" id="{0AAEACF7-82C2-8343-958F-A97B53488D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0800" y="3470275"/>
              <a:ext cx="161925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1121" name="Picture 61">
              <a:extLst>
                <a:ext uri="{FF2B5EF4-FFF2-40B4-BE49-F238E27FC236}">
                  <a16:creationId xmlns:a16="http://schemas.microsoft.com/office/drawing/2014/main" id="{F2203029-2A67-334F-982D-805C53B778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6675" y="3514725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1122" name="Picture 62">
              <a:extLst>
                <a:ext uri="{FF2B5EF4-FFF2-40B4-BE49-F238E27FC236}">
                  <a16:creationId xmlns:a16="http://schemas.microsoft.com/office/drawing/2014/main" id="{D45FE8EC-D051-6F4F-B05C-CCC6FF9515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8600" y="3552825"/>
              <a:ext cx="80962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1123" name="Rectangle 63">
              <a:extLst>
                <a:ext uri="{FF2B5EF4-FFF2-40B4-BE49-F238E27FC236}">
                  <a16:creationId xmlns:a16="http://schemas.microsoft.com/office/drawing/2014/main" id="{A427571A-8EB5-3247-9725-225657493B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8350" y="3236912"/>
              <a:ext cx="15875" cy="4968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1124" name="Picture 72">
              <a:extLst>
                <a:ext uri="{FF2B5EF4-FFF2-40B4-BE49-F238E27FC236}">
                  <a16:creationId xmlns:a16="http://schemas.microsoft.com/office/drawing/2014/main" id="{337C7792-B159-314B-AF49-F2C3F168BD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8112" y="3784600"/>
              <a:ext cx="93663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1125" name="Rectangle 73">
              <a:extLst>
                <a:ext uri="{FF2B5EF4-FFF2-40B4-BE49-F238E27FC236}">
                  <a16:creationId xmlns:a16="http://schemas.microsoft.com/office/drawing/2014/main" id="{42AFA36D-A977-B04E-B009-CCEBDE807D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6925" y="3733800"/>
              <a:ext cx="12700" cy="330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1126" name="Picture 74">
              <a:extLst>
                <a:ext uri="{FF2B5EF4-FFF2-40B4-BE49-F238E27FC236}">
                  <a16:creationId xmlns:a16="http://schemas.microsoft.com/office/drawing/2014/main" id="{333DABC7-7DB4-6245-A841-0AE4839FBD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2224" y="3784600"/>
              <a:ext cx="114300" cy="192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1127" name="Picture 75">
              <a:extLst>
                <a:ext uri="{FF2B5EF4-FFF2-40B4-BE49-F238E27FC236}">
                  <a16:creationId xmlns:a16="http://schemas.microsoft.com/office/drawing/2014/main" id="{0E6D36B4-B714-0A46-BCBD-9A3CB6EEF4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9124" y="4103687"/>
              <a:ext cx="114300" cy="192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1128" name="Rectangle 76">
              <a:extLst>
                <a:ext uri="{FF2B5EF4-FFF2-40B4-BE49-F238E27FC236}">
                  <a16:creationId xmlns:a16="http://schemas.microsoft.com/office/drawing/2014/main" id="{57873CF5-A2BD-0545-9E3C-7ABD62FA14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4775" y="3733800"/>
              <a:ext cx="14287" cy="330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31129" name="Rectangle 77">
              <a:extLst>
                <a:ext uri="{FF2B5EF4-FFF2-40B4-BE49-F238E27FC236}">
                  <a16:creationId xmlns:a16="http://schemas.microsoft.com/office/drawing/2014/main" id="{F8E07C4D-F4C9-5548-9E4C-1C09545F42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1925" y="3733800"/>
              <a:ext cx="12700" cy="330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1130" name="Picture 78">
              <a:extLst>
                <a:ext uri="{FF2B5EF4-FFF2-40B4-BE49-F238E27FC236}">
                  <a16:creationId xmlns:a16="http://schemas.microsoft.com/office/drawing/2014/main" id="{C68D64D9-3DF5-E047-98AF-728C2450C3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7025" y="3846512"/>
              <a:ext cx="219075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1131" name="Picture 79">
              <a:extLst>
                <a:ext uri="{FF2B5EF4-FFF2-40B4-BE49-F238E27FC236}">
                  <a16:creationId xmlns:a16="http://schemas.microsoft.com/office/drawing/2014/main" id="{78883EBA-5D9E-0A40-B033-D6B1702107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7850" y="3883025"/>
              <a:ext cx="68262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1132" name="Picture 80">
              <a:extLst>
                <a:ext uri="{FF2B5EF4-FFF2-40B4-BE49-F238E27FC236}">
                  <a16:creationId xmlns:a16="http://schemas.microsoft.com/office/drawing/2014/main" id="{BF34FA9A-8A6A-C24D-ABE3-898771B513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7875" y="3863975"/>
              <a:ext cx="177800" cy="7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1133" name="Rectangle 81">
              <a:extLst>
                <a:ext uri="{FF2B5EF4-FFF2-40B4-BE49-F238E27FC236}">
                  <a16:creationId xmlns:a16="http://schemas.microsoft.com/office/drawing/2014/main" id="{A1403878-27CB-9E43-9A91-062B40D638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54575" y="3802062"/>
              <a:ext cx="160337" cy="142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1134" name="Picture 82">
              <a:extLst>
                <a:ext uri="{FF2B5EF4-FFF2-40B4-BE49-F238E27FC236}">
                  <a16:creationId xmlns:a16="http://schemas.microsoft.com/office/drawing/2014/main" id="{B422C040-EA5B-9544-BF00-1EFBE1CCC8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8862" y="3846512"/>
              <a:ext cx="134938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1135" name="Picture 83">
              <a:extLst>
                <a:ext uri="{FF2B5EF4-FFF2-40B4-BE49-F238E27FC236}">
                  <a16:creationId xmlns:a16="http://schemas.microsoft.com/office/drawing/2014/main" id="{0BFE37C7-99CC-F647-950D-4DF011975C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3962" y="3883025"/>
              <a:ext cx="68263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1136" name="Picture 84">
              <a:extLst>
                <a:ext uri="{FF2B5EF4-FFF2-40B4-BE49-F238E27FC236}">
                  <a16:creationId xmlns:a16="http://schemas.microsoft.com/office/drawing/2014/main" id="{9690C1F0-37B8-6547-8B05-688C5B01EA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6675" y="3846512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1137" name="Picture 85">
              <a:extLst>
                <a:ext uri="{FF2B5EF4-FFF2-40B4-BE49-F238E27FC236}">
                  <a16:creationId xmlns:a16="http://schemas.microsoft.com/office/drawing/2014/main" id="{E7F68775-BC06-C546-A4A5-D1B9200D78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8600" y="3883025"/>
              <a:ext cx="80962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1138" name="Rectangle 86">
              <a:extLst>
                <a:ext uri="{FF2B5EF4-FFF2-40B4-BE49-F238E27FC236}">
                  <a16:creationId xmlns:a16="http://schemas.microsoft.com/office/drawing/2014/main" id="{7B7734C3-7A28-F443-B8DD-AD7FE43265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8350" y="3733800"/>
              <a:ext cx="15875" cy="330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1139" name="Picture 96">
              <a:extLst>
                <a:ext uri="{FF2B5EF4-FFF2-40B4-BE49-F238E27FC236}">
                  <a16:creationId xmlns:a16="http://schemas.microsoft.com/office/drawing/2014/main" id="{A2D2B000-C52A-234B-B967-60EE50A605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0175" y="4111625"/>
              <a:ext cx="107950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1140" name="Rectangle 97">
              <a:extLst>
                <a:ext uri="{FF2B5EF4-FFF2-40B4-BE49-F238E27FC236}">
                  <a16:creationId xmlns:a16="http://schemas.microsoft.com/office/drawing/2014/main" id="{A9D5C9B7-FC7F-E348-BE6F-C88D207ACE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6925" y="4064000"/>
              <a:ext cx="12700" cy="3317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1141" name="Picture 98">
              <a:extLst>
                <a:ext uri="{FF2B5EF4-FFF2-40B4-BE49-F238E27FC236}">
                  <a16:creationId xmlns:a16="http://schemas.microsoft.com/office/drawing/2014/main" id="{D0A58986-F8F4-C144-9129-FF4194F2A7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6112" y="3767137"/>
              <a:ext cx="92075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1142" name="Rectangle 99">
              <a:extLst>
                <a:ext uri="{FF2B5EF4-FFF2-40B4-BE49-F238E27FC236}">
                  <a16:creationId xmlns:a16="http://schemas.microsoft.com/office/drawing/2014/main" id="{EB906C10-0809-2A47-A644-8E25544017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4775" y="4064000"/>
              <a:ext cx="14287" cy="3317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31143" name="Rectangle 100">
              <a:extLst>
                <a:ext uri="{FF2B5EF4-FFF2-40B4-BE49-F238E27FC236}">
                  <a16:creationId xmlns:a16="http://schemas.microsoft.com/office/drawing/2014/main" id="{B6CE90BD-C2CA-074B-A0EF-A2635D09F6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1925" y="4064000"/>
              <a:ext cx="12700" cy="3317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1144" name="Picture 101">
              <a:extLst>
                <a:ext uri="{FF2B5EF4-FFF2-40B4-BE49-F238E27FC236}">
                  <a16:creationId xmlns:a16="http://schemas.microsoft.com/office/drawing/2014/main" id="{9AC4D3D0-8766-5540-8A40-B97C5CB400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7025" y="4175125"/>
              <a:ext cx="219075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1145" name="Picture 102">
              <a:extLst>
                <a:ext uri="{FF2B5EF4-FFF2-40B4-BE49-F238E27FC236}">
                  <a16:creationId xmlns:a16="http://schemas.microsoft.com/office/drawing/2014/main" id="{11B5D041-F159-5F4A-9032-6845046C76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1500" y="4210050"/>
              <a:ext cx="80962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1146" name="Picture 103">
              <a:extLst>
                <a:ext uri="{FF2B5EF4-FFF2-40B4-BE49-F238E27FC236}">
                  <a16:creationId xmlns:a16="http://schemas.microsoft.com/office/drawing/2014/main" id="{AAEB4B06-A62A-5740-BAB8-6B1EF44C35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7875" y="4191000"/>
              <a:ext cx="177800" cy="7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1147" name="Picture 104">
              <a:extLst>
                <a:ext uri="{FF2B5EF4-FFF2-40B4-BE49-F238E27FC236}">
                  <a16:creationId xmlns:a16="http://schemas.microsoft.com/office/drawing/2014/main" id="{2CD4D154-F884-2D44-A8F8-61F3060911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8862" y="4175125"/>
              <a:ext cx="134938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1148" name="Picture 105">
              <a:extLst>
                <a:ext uri="{FF2B5EF4-FFF2-40B4-BE49-F238E27FC236}">
                  <a16:creationId xmlns:a16="http://schemas.microsoft.com/office/drawing/2014/main" id="{BEB5CD89-B7CA-7F4A-ADF5-1B352ED772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3962" y="4210050"/>
              <a:ext cx="68263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1149" name="Picture 106">
              <a:extLst>
                <a:ext uri="{FF2B5EF4-FFF2-40B4-BE49-F238E27FC236}">
                  <a16:creationId xmlns:a16="http://schemas.microsoft.com/office/drawing/2014/main" id="{A0C59A3A-F745-284C-8C17-5D9AD3AA62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6675" y="4175125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1150" name="Picture 107">
              <a:extLst>
                <a:ext uri="{FF2B5EF4-FFF2-40B4-BE49-F238E27FC236}">
                  <a16:creationId xmlns:a16="http://schemas.microsoft.com/office/drawing/2014/main" id="{6F3FE541-918E-C540-9212-4D7C169D62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5425" y="4210050"/>
              <a:ext cx="825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1151" name="Rectangle 108">
              <a:extLst>
                <a:ext uri="{FF2B5EF4-FFF2-40B4-BE49-F238E27FC236}">
                  <a16:creationId xmlns:a16="http://schemas.microsoft.com/office/drawing/2014/main" id="{98146C51-F3B9-AC41-AFBC-B15A161925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67312" y="4133850"/>
              <a:ext cx="160337" cy="127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31152" name="Rectangle 109">
              <a:extLst>
                <a:ext uri="{FF2B5EF4-FFF2-40B4-BE49-F238E27FC236}">
                  <a16:creationId xmlns:a16="http://schemas.microsoft.com/office/drawing/2014/main" id="{0793763C-A422-BB46-BD78-88C2997C42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8350" y="4064000"/>
              <a:ext cx="15875" cy="3317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1153" name="Picture 119">
              <a:extLst>
                <a:ext uri="{FF2B5EF4-FFF2-40B4-BE49-F238E27FC236}">
                  <a16:creationId xmlns:a16="http://schemas.microsoft.com/office/drawing/2014/main" id="{8E86DEC5-E71A-5844-8F43-4465980A03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3825" y="4441825"/>
              <a:ext cx="114300" cy="192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1154" name="Rectangle 120">
              <a:extLst>
                <a:ext uri="{FF2B5EF4-FFF2-40B4-BE49-F238E27FC236}">
                  <a16:creationId xmlns:a16="http://schemas.microsoft.com/office/drawing/2014/main" id="{6E98E649-7F86-DC4D-8BA7-F23BA0B90C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6925" y="4395787"/>
              <a:ext cx="12700" cy="330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1155" name="Picture 121">
              <a:extLst>
                <a:ext uri="{FF2B5EF4-FFF2-40B4-BE49-F238E27FC236}">
                  <a16:creationId xmlns:a16="http://schemas.microsoft.com/office/drawing/2014/main" id="{CAF36FB0-2DC5-C54E-AA28-925086A748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6112" y="4441825"/>
              <a:ext cx="92075" cy="185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1156" name="Rectangle 122">
              <a:extLst>
                <a:ext uri="{FF2B5EF4-FFF2-40B4-BE49-F238E27FC236}">
                  <a16:creationId xmlns:a16="http://schemas.microsoft.com/office/drawing/2014/main" id="{2E0DDE9F-F1A4-174C-992A-DABD5685D7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4775" y="4395787"/>
              <a:ext cx="14287" cy="330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31157" name="Rectangle 123">
              <a:extLst>
                <a:ext uri="{FF2B5EF4-FFF2-40B4-BE49-F238E27FC236}">
                  <a16:creationId xmlns:a16="http://schemas.microsoft.com/office/drawing/2014/main" id="{8F59190A-F5D9-A043-AF01-F7F3A76581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1925" y="4395787"/>
              <a:ext cx="12700" cy="330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1158" name="Picture 124">
              <a:extLst>
                <a:ext uri="{FF2B5EF4-FFF2-40B4-BE49-F238E27FC236}">
                  <a16:creationId xmlns:a16="http://schemas.microsoft.com/office/drawing/2014/main" id="{94926C88-AFDA-074F-B5B6-F658B077BD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7025" y="4505325"/>
              <a:ext cx="219075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1159" name="Picture 125">
              <a:extLst>
                <a:ext uri="{FF2B5EF4-FFF2-40B4-BE49-F238E27FC236}">
                  <a16:creationId xmlns:a16="http://schemas.microsoft.com/office/drawing/2014/main" id="{FF148B2E-FD21-F940-849D-FDFB5CC664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1500" y="4543425"/>
              <a:ext cx="80962" cy="12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1160" name="Picture 126">
              <a:extLst>
                <a:ext uri="{FF2B5EF4-FFF2-40B4-BE49-F238E27FC236}">
                  <a16:creationId xmlns:a16="http://schemas.microsoft.com/office/drawing/2014/main" id="{E65709FC-7044-CF4A-9D05-803CD9069F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7875" y="4522787"/>
              <a:ext cx="177800" cy="71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1161" name="Picture 127">
              <a:extLst>
                <a:ext uri="{FF2B5EF4-FFF2-40B4-BE49-F238E27FC236}">
                  <a16:creationId xmlns:a16="http://schemas.microsoft.com/office/drawing/2014/main" id="{D9ACB931-1560-1949-AAC8-834B3C0656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8862" y="4505325"/>
              <a:ext cx="134938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1162" name="Picture 128">
              <a:extLst>
                <a:ext uri="{FF2B5EF4-FFF2-40B4-BE49-F238E27FC236}">
                  <a16:creationId xmlns:a16="http://schemas.microsoft.com/office/drawing/2014/main" id="{3AE062A2-9761-C443-B248-939F8D9E14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3962" y="4541837"/>
              <a:ext cx="68263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1163" name="Picture 129">
              <a:extLst>
                <a:ext uri="{FF2B5EF4-FFF2-40B4-BE49-F238E27FC236}">
                  <a16:creationId xmlns:a16="http://schemas.microsoft.com/office/drawing/2014/main" id="{E2FE0633-C041-4C4A-9CAB-4353085F52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6675" y="4505325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1164" name="Picture 130">
              <a:extLst>
                <a:ext uri="{FF2B5EF4-FFF2-40B4-BE49-F238E27FC236}">
                  <a16:creationId xmlns:a16="http://schemas.microsoft.com/office/drawing/2014/main" id="{FFEFFFFB-FCC2-8845-A677-90F11CE769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5425" y="4541837"/>
              <a:ext cx="825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1165" name="Rectangle 131">
              <a:extLst>
                <a:ext uri="{FF2B5EF4-FFF2-40B4-BE49-F238E27FC236}">
                  <a16:creationId xmlns:a16="http://schemas.microsoft.com/office/drawing/2014/main" id="{7B00C1B8-13F1-B84D-94FF-FE755ABA80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8350" y="4395787"/>
              <a:ext cx="15875" cy="330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1166" name="Picture 142">
              <a:extLst>
                <a:ext uri="{FF2B5EF4-FFF2-40B4-BE49-F238E27FC236}">
                  <a16:creationId xmlns:a16="http://schemas.microsoft.com/office/drawing/2014/main" id="{E58A54BD-8093-9C42-BA79-98C9C5057A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4924" y="4124324"/>
              <a:ext cx="93663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1167" name="Picture 143">
              <a:extLst>
                <a:ext uri="{FF2B5EF4-FFF2-40B4-BE49-F238E27FC236}">
                  <a16:creationId xmlns:a16="http://schemas.microsoft.com/office/drawing/2014/main" id="{7F8F2C1D-5AD6-C042-AF43-18B23C8218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4924" y="4452937"/>
              <a:ext cx="93663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1168" name="Rectangle 144">
              <a:extLst>
                <a:ext uri="{FF2B5EF4-FFF2-40B4-BE49-F238E27FC236}">
                  <a16:creationId xmlns:a16="http://schemas.microsoft.com/office/drawing/2014/main" id="{B7D10DE4-6D3B-B34C-8E8F-B05FA4B7E8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3912" y="4724400"/>
              <a:ext cx="7634288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31169" name="TextBox 145">
              <a:extLst>
                <a:ext uri="{FF2B5EF4-FFF2-40B4-BE49-F238E27FC236}">
                  <a16:creationId xmlns:a16="http://schemas.microsoft.com/office/drawing/2014/main" id="{D50B8259-D1C9-B14D-9B6E-0CB99D44DD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77000" y="2667000"/>
              <a:ext cx="118333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 i="1">
                  <a:latin typeface="Times" pitchFamily="2" charset="0"/>
                </a:rPr>
                <a:t>f (x</a:t>
              </a:r>
              <a:r>
                <a:rPr lang="en-US" altLang="en-US" b="0" i="1" baseline="-25000">
                  <a:latin typeface="Times" pitchFamily="2" charset="0"/>
                </a:rPr>
                <a:t>1</a:t>
              </a:r>
              <a:r>
                <a:rPr lang="en-US" altLang="en-US" b="0" i="1">
                  <a:latin typeface="Times" pitchFamily="2" charset="0"/>
                </a:rPr>
                <a:t>, x</a:t>
              </a:r>
              <a:r>
                <a:rPr lang="en-US" altLang="en-US" b="0" i="1" baseline="-25000">
                  <a:latin typeface="Times" pitchFamily="2" charset="0"/>
                </a:rPr>
                <a:t>2</a:t>
              </a:r>
              <a:r>
                <a:rPr lang="en-US" altLang="en-US" b="0" i="1">
                  <a:latin typeface="Times" pitchFamily="2" charset="0"/>
                </a:rPr>
                <a:t>)</a:t>
              </a:r>
            </a:p>
          </p:txBody>
        </p:sp>
        <p:pic>
          <p:nvPicPr>
            <p:cNvPr id="131170" name="Picture 148">
              <a:extLst>
                <a:ext uri="{FF2B5EF4-FFF2-40B4-BE49-F238E27FC236}">
                  <a16:creationId xmlns:a16="http://schemas.microsoft.com/office/drawing/2014/main" id="{727EB1FC-52AA-AA49-85C2-1B21B3CF7B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94525" y="4419600"/>
              <a:ext cx="92075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1171" name="Picture 149">
              <a:extLst>
                <a:ext uri="{FF2B5EF4-FFF2-40B4-BE49-F238E27FC236}">
                  <a16:creationId xmlns:a16="http://schemas.microsoft.com/office/drawing/2014/main" id="{A2603E2F-E92B-0A43-8B07-52AA99979E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79920" y="4114800"/>
              <a:ext cx="114300" cy="192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31075" name="Picture 149">
            <a:extLst>
              <a:ext uri="{FF2B5EF4-FFF2-40B4-BE49-F238E27FC236}">
                <a16:creationId xmlns:a16="http://schemas.microsoft.com/office/drawing/2014/main" id="{BDD30315-0CDF-8E4D-A675-0C09FFD91D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200" y="3048000"/>
            <a:ext cx="114300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1076" name="Picture 149">
            <a:extLst>
              <a:ext uri="{FF2B5EF4-FFF2-40B4-BE49-F238E27FC236}">
                <a16:creationId xmlns:a16="http://schemas.microsoft.com/office/drawing/2014/main" id="{D0552F31-9663-6849-8EDA-4BD29E237A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438" y="2743200"/>
            <a:ext cx="114300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1077" name="Rectangle 147">
            <a:extLst>
              <a:ext uri="{FF2B5EF4-FFF2-40B4-BE49-F238E27FC236}">
                <a16:creationId xmlns:a16="http://schemas.microsoft.com/office/drawing/2014/main" id="{01703945-0F01-4E44-8DE5-8E79656786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7313" y="3581400"/>
            <a:ext cx="336550" cy="33655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</p:spTree>
  </p:cSld>
  <p:clrMapOvr>
    <a:masterClrMapping/>
  </p:clrMapOvr>
  <p:transition/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Title 1">
            <a:extLst>
              <a:ext uri="{FF2B5EF4-FFF2-40B4-BE49-F238E27FC236}">
                <a16:creationId xmlns:a16="http://schemas.microsoft.com/office/drawing/2014/main" id="{FAF567A5-0FF2-474D-BF58-C93206072E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Sum-of-Products Form</a:t>
            </a:r>
            <a:br>
              <a:rPr lang="en-US" altLang="en-US"/>
            </a:br>
            <a:r>
              <a:rPr lang="en-US" altLang="en-US" sz="2400"/>
              <a:t>(for the AND logic function)</a:t>
            </a:r>
            <a:endParaRPr lang="en-US" altLang="en-US"/>
          </a:p>
        </p:txBody>
      </p:sp>
      <p:grpSp>
        <p:nvGrpSpPr>
          <p:cNvPr id="132098" name="Group 150">
            <a:extLst>
              <a:ext uri="{FF2B5EF4-FFF2-40B4-BE49-F238E27FC236}">
                <a16:creationId xmlns:a16="http://schemas.microsoft.com/office/drawing/2014/main" id="{7B1FB827-288D-B04C-8009-950FEE6724C4}"/>
              </a:ext>
            </a:extLst>
          </p:cNvPr>
          <p:cNvGrpSpPr>
            <a:grpSpLocks/>
          </p:cNvGrpSpPr>
          <p:nvPr/>
        </p:nvGrpSpPr>
        <p:grpSpPr bwMode="auto">
          <a:xfrm>
            <a:off x="1676400" y="1524000"/>
            <a:ext cx="7634288" cy="2452688"/>
            <a:chOff x="823912" y="2286000"/>
            <a:chExt cx="7634288" cy="2452687"/>
          </a:xfrm>
        </p:grpSpPr>
        <p:sp>
          <p:nvSpPr>
            <p:cNvPr id="132104" name="Rectangle 11">
              <a:extLst>
                <a:ext uri="{FF2B5EF4-FFF2-40B4-BE49-F238E27FC236}">
                  <a16:creationId xmlns:a16="http://schemas.microsoft.com/office/drawing/2014/main" id="{E6EF5D74-1327-504B-810F-8880A467B3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3912" y="2286000"/>
              <a:ext cx="7634288" cy="127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2105" name="Picture 12">
              <a:extLst>
                <a:ext uri="{FF2B5EF4-FFF2-40B4-BE49-F238E27FC236}">
                  <a16:creationId xmlns:a16="http://schemas.microsoft.com/office/drawing/2014/main" id="{B5A424F0-5FED-E645-8A61-55C71E4438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4600" y="2513012"/>
              <a:ext cx="188912" cy="193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2106" name="Picture 13">
              <a:extLst>
                <a:ext uri="{FF2B5EF4-FFF2-40B4-BE49-F238E27FC236}">
                  <a16:creationId xmlns:a16="http://schemas.microsoft.com/office/drawing/2014/main" id="{2A9A4264-773C-2B44-B094-51BC22D403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4625" y="2574925"/>
              <a:ext cx="120650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2107" name="Picture 14">
              <a:extLst>
                <a:ext uri="{FF2B5EF4-FFF2-40B4-BE49-F238E27FC236}">
                  <a16:creationId xmlns:a16="http://schemas.microsoft.com/office/drawing/2014/main" id="{EF4EF831-CC50-094B-89B7-1FB2D5DB1A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7975" y="2582862"/>
              <a:ext cx="179387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2108" name="Rectangle 15">
              <a:extLst>
                <a:ext uri="{FF2B5EF4-FFF2-40B4-BE49-F238E27FC236}">
                  <a16:creationId xmlns:a16="http://schemas.microsoft.com/office/drawing/2014/main" id="{220AB5F7-A470-1E4F-AF88-725BF39ACD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6925" y="2298700"/>
              <a:ext cx="12700" cy="4968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32109" name="Rectangle 16">
              <a:extLst>
                <a:ext uri="{FF2B5EF4-FFF2-40B4-BE49-F238E27FC236}">
                  <a16:creationId xmlns:a16="http://schemas.microsoft.com/office/drawing/2014/main" id="{6BA2A495-2955-7744-AD5C-DC9B3ADE9A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4775" y="2298700"/>
              <a:ext cx="14287" cy="4968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32110" name="Rectangle 17">
              <a:extLst>
                <a:ext uri="{FF2B5EF4-FFF2-40B4-BE49-F238E27FC236}">
                  <a16:creationId xmlns:a16="http://schemas.microsoft.com/office/drawing/2014/main" id="{50EE6B24-5AD8-4D4C-9942-16F316602F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1925" y="2298700"/>
              <a:ext cx="12700" cy="4968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32111" name="Rectangle 18">
              <a:extLst>
                <a:ext uri="{FF2B5EF4-FFF2-40B4-BE49-F238E27FC236}">
                  <a16:creationId xmlns:a16="http://schemas.microsoft.com/office/drawing/2014/main" id="{E1909106-15A9-EF4D-BC72-CAB346E4FF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8350" y="2298700"/>
              <a:ext cx="15875" cy="4968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2112" name="Picture 19">
              <a:extLst>
                <a:ext uri="{FF2B5EF4-FFF2-40B4-BE49-F238E27FC236}">
                  <a16:creationId xmlns:a16="http://schemas.microsoft.com/office/drawing/2014/main" id="{DF9537EC-F20C-DB47-BCC6-0BBC265F55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062" y="2911475"/>
              <a:ext cx="134938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2113" name="Picture 20">
              <a:extLst>
                <a:ext uri="{FF2B5EF4-FFF2-40B4-BE49-F238E27FC236}">
                  <a16:creationId xmlns:a16="http://schemas.microsoft.com/office/drawing/2014/main" id="{AF79CD7C-DB26-254F-A6F7-A5C5007DB9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525" y="2909887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2114" name="Picture 21">
              <a:extLst>
                <a:ext uri="{FF2B5EF4-FFF2-40B4-BE49-F238E27FC236}">
                  <a16:creationId xmlns:a16="http://schemas.microsoft.com/office/drawing/2014/main" id="{D9E771E3-9BAF-6642-8C2D-7DDD0B4240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6512" y="2911475"/>
              <a:ext cx="211138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2115" name="Picture 22">
              <a:extLst>
                <a:ext uri="{FF2B5EF4-FFF2-40B4-BE49-F238E27FC236}">
                  <a16:creationId xmlns:a16="http://schemas.microsoft.com/office/drawing/2014/main" id="{E7201484-1E0A-D748-B700-B92A9512B1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7175" y="2840037"/>
              <a:ext cx="130175" cy="195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2116" name="Picture 23">
              <a:extLst>
                <a:ext uri="{FF2B5EF4-FFF2-40B4-BE49-F238E27FC236}">
                  <a16:creationId xmlns:a16="http://schemas.microsoft.com/office/drawing/2014/main" id="{900D0E85-9E86-7149-ACB8-1E4151233E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7512" y="2906712"/>
              <a:ext cx="106363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2117" name="Picture 24">
              <a:extLst>
                <a:ext uri="{FF2B5EF4-FFF2-40B4-BE49-F238E27FC236}">
                  <a16:creationId xmlns:a16="http://schemas.microsoft.com/office/drawing/2014/main" id="{E01F6D1C-C206-AE4B-AC55-4932E755DF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8162" y="2911475"/>
              <a:ext cx="93663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2118" name="Rectangle 25">
              <a:extLst>
                <a:ext uri="{FF2B5EF4-FFF2-40B4-BE49-F238E27FC236}">
                  <a16:creationId xmlns:a16="http://schemas.microsoft.com/office/drawing/2014/main" id="{6D637D8F-12B8-BD48-8225-76CAC1060F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6925" y="2806700"/>
              <a:ext cx="12700" cy="4302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2119" name="Picture 26">
              <a:extLst>
                <a:ext uri="{FF2B5EF4-FFF2-40B4-BE49-F238E27FC236}">
                  <a16:creationId xmlns:a16="http://schemas.microsoft.com/office/drawing/2014/main" id="{BF531AB6-9BF9-DC4C-B549-92F2FFDEE0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6024" y="2909887"/>
              <a:ext cx="134938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2120" name="Picture 27">
              <a:extLst>
                <a:ext uri="{FF2B5EF4-FFF2-40B4-BE49-F238E27FC236}">
                  <a16:creationId xmlns:a16="http://schemas.microsoft.com/office/drawing/2014/main" id="{ACF5C798-3207-0148-A121-5A81D688D3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1124" y="2944812"/>
              <a:ext cx="698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2121" name="Picture 28">
              <a:extLst>
                <a:ext uri="{FF2B5EF4-FFF2-40B4-BE49-F238E27FC236}">
                  <a16:creationId xmlns:a16="http://schemas.microsoft.com/office/drawing/2014/main" id="{93A0009D-55AC-764C-A174-814EED061F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0387" y="2909887"/>
              <a:ext cx="1333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2122" name="Picture 29">
              <a:extLst>
                <a:ext uri="{FF2B5EF4-FFF2-40B4-BE49-F238E27FC236}">
                  <a16:creationId xmlns:a16="http://schemas.microsoft.com/office/drawing/2014/main" id="{9B13CD97-EFD2-824C-8E31-229CD4BE36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9137" y="2944812"/>
              <a:ext cx="79375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2123" name="Rectangle 30">
              <a:extLst>
                <a:ext uri="{FF2B5EF4-FFF2-40B4-BE49-F238E27FC236}">
                  <a16:creationId xmlns:a16="http://schemas.microsoft.com/office/drawing/2014/main" id="{C247806C-C013-F24E-9611-AFAD4268B0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4775" y="2806700"/>
              <a:ext cx="14287" cy="43021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32124" name="Rectangle 31">
              <a:extLst>
                <a:ext uri="{FF2B5EF4-FFF2-40B4-BE49-F238E27FC236}">
                  <a16:creationId xmlns:a16="http://schemas.microsoft.com/office/drawing/2014/main" id="{462E65FC-A510-9E4F-80C8-22A6DC213B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1925" y="2806700"/>
              <a:ext cx="12700" cy="43021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2125" name="Picture 32">
              <a:extLst>
                <a:ext uri="{FF2B5EF4-FFF2-40B4-BE49-F238E27FC236}">
                  <a16:creationId xmlns:a16="http://schemas.microsoft.com/office/drawing/2014/main" id="{008EDAC6-F54B-134A-B6C6-3FA3FC19CC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3725" y="2844800"/>
              <a:ext cx="228600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2126" name="Picture 33">
              <a:extLst>
                <a:ext uri="{FF2B5EF4-FFF2-40B4-BE49-F238E27FC236}">
                  <a16:creationId xmlns:a16="http://schemas.microsoft.com/office/drawing/2014/main" id="{06FB990F-DDC8-BF47-864F-5D304779D7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2962" y="2847975"/>
              <a:ext cx="58738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2127" name="Picture 34">
              <a:extLst>
                <a:ext uri="{FF2B5EF4-FFF2-40B4-BE49-F238E27FC236}">
                  <a16:creationId xmlns:a16="http://schemas.microsoft.com/office/drawing/2014/main" id="{C164C15E-3EFA-114F-9B41-A47A5F135F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9162" y="2911475"/>
              <a:ext cx="134938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2128" name="Picture 35">
              <a:extLst>
                <a:ext uri="{FF2B5EF4-FFF2-40B4-BE49-F238E27FC236}">
                  <a16:creationId xmlns:a16="http://schemas.microsoft.com/office/drawing/2014/main" id="{29A1CCF1-F47B-2447-84D1-DCE8CA0601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0450" y="2863850"/>
              <a:ext cx="85725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2129" name="Picture 36">
              <a:extLst>
                <a:ext uri="{FF2B5EF4-FFF2-40B4-BE49-F238E27FC236}">
                  <a16:creationId xmlns:a16="http://schemas.microsoft.com/office/drawing/2014/main" id="{4B11C2FB-142C-E148-A76D-604479F338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1575" y="2906712"/>
              <a:ext cx="103187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2130" name="Picture 37">
              <a:extLst>
                <a:ext uri="{FF2B5EF4-FFF2-40B4-BE49-F238E27FC236}">
                  <a16:creationId xmlns:a16="http://schemas.microsoft.com/office/drawing/2014/main" id="{FF4995A3-5AA4-3C45-8C4F-31A32657C8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2225" y="2911475"/>
              <a:ext cx="95250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2131" name="Picture 38">
              <a:extLst>
                <a:ext uri="{FF2B5EF4-FFF2-40B4-BE49-F238E27FC236}">
                  <a16:creationId xmlns:a16="http://schemas.microsoft.com/office/drawing/2014/main" id="{1AD90F75-3175-E341-BC5A-E1B6955C69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1762" y="2911475"/>
              <a:ext cx="211138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2132" name="Rectangle 39">
              <a:extLst>
                <a:ext uri="{FF2B5EF4-FFF2-40B4-BE49-F238E27FC236}">
                  <a16:creationId xmlns:a16="http://schemas.microsoft.com/office/drawing/2014/main" id="{D3023261-DE11-FB41-A403-99617C2AED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8350" y="2806700"/>
              <a:ext cx="15875" cy="4302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32133" name="Rectangle 47">
              <a:extLst>
                <a:ext uri="{FF2B5EF4-FFF2-40B4-BE49-F238E27FC236}">
                  <a16:creationId xmlns:a16="http://schemas.microsoft.com/office/drawing/2014/main" id="{1CECC8E6-DC04-EF43-9FCC-D43D614F87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3912" y="3222625"/>
              <a:ext cx="7634288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2134" name="Picture 48">
              <a:extLst>
                <a:ext uri="{FF2B5EF4-FFF2-40B4-BE49-F238E27FC236}">
                  <a16:creationId xmlns:a16="http://schemas.microsoft.com/office/drawing/2014/main" id="{DC3694ED-1773-4E4C-82A3-5265EF581D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3825" y="3452812"/>
              <a:ext cx="114300" cy="1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2135" name="Rectangle 49">
              <a:extLst>
                <a:ext uri="{FF2B5EF4-FFF2-40B4-BE49-F238E27FC236}">
                  <a16:creationId xmlns:a16="http://schemas.microsoft.com/office/drawing/2014/main" id="{FD1A3CE0-1D16-9045-9DDD-5D5033033C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6925" y="3236912"/>
              <a:ext cx="12700" cy="4968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2136" name="Picture 50">
              <a:extLst>
                <a:ext uri="{FF2B5EF4-FFF2-40B4-BE49-F238E27FC236}">
                  <a16:creationId xmlns:a16="http://schemas.microsoft.com/office/drawing/2014/main" id="{6B609DB7-1045-C44C-84C5-4F47426929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2224" y="3452812"/>
              <a:ext cx="114300" cy="1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2137" name="Picture 51">
              <a:extLst>
                <a:ext uri="{FF2B5EF4-FFF2-40B4-BE49-F238E27FC236}">
                  <a16:creationId xmlns:a16="http://schemas.microsoft.com/office/drawing/2014/main" id="{501A3BD5-7B0E-FC4B-A9D2-2711E17F2B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1824" y="3452812"/>
              <a:ext cx="114300" cy="1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2138" name="Rectangle 52">
              <a:extLst>
                <a:ext uri="{FF2B5EF4-FFF2-40B4-BE49-F238E27FC236}">
                  <a16:creationId xmlns:a16="http://schemas.microsoft.com/office/drawing/2014/main" id="{D3B1281A-25B6-774C-87C0-C7A64FF8E2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4775" y="3236912"/>
              <a:ext cx="14287" cy="49688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32139" name="Rectangle 53">
              <a:extLst>
                <a:ext uri="{FF2B5EF4-FFF2-40B4-BE49-F238E27FC236}">
                  <a16:creationId xmlns:a16="http://schemas.microsoft.com/office/drawing/2014/main" id="{D2D0ABDD-D555-DA41-BB8C-9768DE3AFE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1925" y="3236912"/>
              <a:ext cx="12700" cy="49688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2140" name="Picture 54">
              <a:extLst>
                <a:ext uri="{FF2B5EF4-FFF2-40B4-BE49-F238E27FC236}">
                  <a16:creationId xmlns:a16="http://schemas.microsoft.com/office/drawing/2014/main" id="{179B70CE-989D-684E-B32E-2B6E9386F0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7025" y="3514725"/>
              <a:ext cx="219075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2141" name="Picture 55">
              <a:extLst>
                <a:ext uri="{FF2B5EF4-FFF2-40B4-BE49-F238E27FC236}">
                  <a16:creationId xmlns:a16="http://schemas.microsoft.com/office/drawing/2014/main" id="{DB576FA5-A5A3-6843-A37B-AAA6DBEA84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8325" y="3552825"/>
              <a:ext cx="88900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2142" name="Picture 56">
              <a:extLst>
                <a:ext uri="{FF2B5EF4-FFF2-40B4-BE49-F238E27FC236}">
                  <a16:creationId xmlns:a16="http://schemas.microsoft.com/office/drawing/2014/main" id="{7954D807-E25D-3A49-AF6D-4F6F3CE67F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7875" y="3533775"/>
              <a:ext cx="177800" cy="7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2143" name="Rectangle 57">
              <a:extLst>
                <a:ext uri="{FF2B5EF4-FFF2-40B4-BE49-F238E27FC236}">
                  <a16:creationId xmlns:a16="http://schemas.microsoft.com/office/drawing/2014/main" id="{4FB7D982-71FD-1749-B05A-9EA8BC8424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54575" y="3470275"/>
              <a:ext cx="160337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2144" name="Picture 58">
              <a:extLst>
                <a:ext uri="{FF2B5EF4-FFF2-40B4-BE49-F238E27FC236}">
                  <a16:creationId xmlns:a16="http://schemas.microsoft.com/office/drawing/2014/main" id="{C1A4E555-D69E-BC4A-B29E-D8BBB62F7F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8862" y="3514725"/>
              <a:ext cx="134938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2145" name="Picture 59">
              <a:extLst>
                <a:ext uri="{FF2B5EF4-FFF2-40B4-BE49-F238E27FC236}">
                  <a16:creationId xmlns:a16="http://schemas.microsoft.com/office/drawing/2014/main" id="{04D93489-AAF7-FD43-B109-457A317CB8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3962" y="3552825"/>
              <a:ext cx="68263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2146" name="Rectangle 60">
              <a:extLst>
                <a:ext uri="{FF2B5EF4-FFF2-40B4-BE49-F238E27FC236}">
                  <a16:creationId xmlns:a16="http://schemas.microsoft.com/office/drawing/2014/main" id="{C8D4402E-03C9-2640-AF6C-10C96FCF8E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0800" y="3470275"/>
              <a:ext cx="161925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2147" name="Picture 61">
              <a:extLst>
                <a:ext uri="{FF2B5EF4-FFF2-40B4-BE49-F238E27FC236}">
                  <a16:creationId xmlns:a16="http://schemas.microsoft.com/office/drawing/2014/main" id="{EEC61E75-D438-4448-BDFB-BF5544E078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6675" y="3514725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2148" name="Picture 62">
              <a:extLst>
                <a:ext uri="{FF2B5EF4-FFF2-40B4-BE49-F238E27FC236}">
                  <a16:creationId xmlns:a16="http://schemas.microsoft.com/office/drawing/2014/main" id="{B0E73D72-75C2-A945-81CE-B3154F241B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8600" y="3552825"/>
              <a:ext cx="80962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2149" name="Rectangle 63">
              <a:extLst>
                <a:ext uri="{FF2B5EF4-FFF2-40B4-BE49-F238E27FC236}">
                  <a16:creationId xmlns:a16="http://schemas.microsoft.com/office/drawing/2014/main" id="{2EC742DA-883A-F84A-8B86-D967D788D4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8350" y="3236912"/>
              <a:ext cx="15875" cy="4968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2150" name="Picture 72">
              <a:extLst>
                <a:ext uri="{FF2B5EF4-FFF2-40B4-BE49-F238E27FC236}">
                  <a16:creationId xmlns:a16="http://schemas.microsoft.com/office/drawing/2014/main" id="{C2468001-8FFF-1D45-B2EC-E7CB25DBDF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8112" y="3784600"/>
              <a:ext cx="93663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2151" name="Rectangle 73">
              <a:extLst>
                <a:ext uri="{FF2B5EF4-FFF2-40B4-BE49-F238E27FC236}">
                  <a16:creationId xmlns:a16="http://schemas.microsoft.com/office/drawing/2014/main" id="{8984024F-2ECA-B64E-9A82-02A0289994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6925" y="3733800"/>
              <a:ext cx="12700" cy="330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2152" name="Picture 74">
              <a:extLst>
                <a:ext uri="{FF2B5EF4-FFF2-40B4-BE49-F238E27FC236}">
                  <a16:creationId xmlns:a16="http://schemas.microsoft.com/office/drawing/2014/main" id="{DB3F3D87-92E7-AC4A-840C-132437729D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2224" y="3784600"/>
              <a:ext cx="114300" cy="192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2153" name="Picture 75">
              <a:extLst>
                <a:ext uri="{FF2B5EF4-FFF2-40B4-BE49-F238E27FC236}">
                  <a16:creationId xmlns:a16="http://schemas.microsoft.com/office/drawing/2014/main" id="{D7562CA0-117B-1547-8106-AB157CACF9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9124" y="4103687"/>
              <a:ext cx="114300" cy="192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2154" name="Rectangle 76">
              <a:extLst>
                <a:ext uri="{FF2B5EF4-FFF2-40B4-BE49-F238E27FC236}">
                  <a16:creationId xmlns:a16="http://schemas.microsoft.com/office/drawing/2014/main" id="{7F2FD480-CAC0-FE47-862A-078239BCAD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4775" y="3733800"/>
              <a:ext cx="14287" cy="330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32155" name="Rectangle 77">
              <a:extLst>
                <a:ext uri="{FF2B5EF4-FFF2-40B4-BE49-F238E27FC236}">
                  <a16:creationId xmlns:a16="http://schemas.microsoft.com/office/drawing/2014/main" id="{594EC885-719B-2845-BD1F-2A97D071AC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1925" y="3733800"/>
              <a:ext cx="12700" cy="330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2156" name="Picture 78">
              <a:extLst>
                <a:ext uri="{FF2B5EF4-FFF2-40B4-BE49-F238E27FC236}">
                  <a16:creationId xmlns:a16="http://schemas.microsoft.com/office/drawing/2014/main" id="{E6E18E87-7D16-6048-8FEC-E9A98A3D89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7025" y="3846512"/>
              <a:ext cx="219075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2157" name="Picture 79">
              <a:extLst>
                <a:ext uri="{FF2B5EF4-FFF2-40B4-BE49-F238E27FC236}">
                  <a16:creationId xmlns:a16="http://schemas.microsoft.com/office/drawing/2014/main" id="{4CE11060-46A5-9B44-B19E-3398FE0DEA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7850" y="3883025"/>
              <a:ext cx="68262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2158" name="Picture 80">
              <a:extLst>
                <a:ext uri="{FF2B5EF4-FFF2-40B4-BE49-F238E27FC236}">
                  <a16:creationId xmlns:a16="http://schemas.microsoft.com/office/drawing/2014/main" id="{B3224923-68CD-0148-BB9C-A47488D5EE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7875" y="3863975"/>
              <a:ext cx="177800" cy="7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2159" name="Rectangle 81">
              <a:extLst>
                <a:ext uri="{FF2B5EF4-FFF2-40B4-BE49-F238E27FC236}">
                  <a16:creationId xmlns:a16="http://schemas.microsoft.com/office/drawing/2014/main" id="{8274C299-BCB6-F84D-9D44-A4C417EE68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54575" y="3802062"/>
              <a:ext cx="160337" cy="142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2160" name="Picture 82">
              <a:extLst>
                <a:ext uri="{FF2B5EF4-FFF2-40B4-BE49-F238E27FC236}">
                  <a16:creationId xmlns:a16="http://schemas.microsoft.com/office/drawing/2014/main" id="{FAAE59FC-4FF3-FB42-BBF9-6A215F0AF7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8862" y="3846512"/>
              <a:ext cx="134938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2161" name="Picture 83">
              <a:extLst>
                <a:ext uri="{FF2B5EF4-FFF2-40B4-BE49-F238E27FC236}">
                  <a16:creationId xmlns:a16="http://schemas.microsoft.com/office/drawing/2014/main" id="{8E5E9201-93A8-6947-A301-BA7E4D934D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3962" y="3883025"/>
              <a:ext cx="68263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2162" name="Picture 84">
              <a:extLst>
                <a:ext uri="{FF2B5EF4-FFF2-40B4-BE49-F238E27FC236}">
                  <a16:creationId xmlns:a16="http://schemas.microsoft.com/office/drawing/2014/main" id="{306D9C1F-AF30-264F-A971-6E27177CF5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6675" y="3846512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2163" name="Picture 85">
              <a:extLst>
                <a:ext uri="{FF2B5EF4-FFF2-40B4-BE49-F238E27FC236}">
                  <a16:creationId xmlns:a16="http://schemas.microsoft.com/office/drawing/2014/main" id="{432F1551-0A3D-5746-BF01-7895684261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8600" y="3883025"/>
              <a:ext cx="80962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2164" name="Rectangle 86">
              <a:extLst>
                <a:ext uri="{FF2B5EF4-FFF2-40B4-BE49-F238E27FC236}">
                  <a16:creationId xmlns:a16="http://schemas.microsoft.com/office/drawing/2014/main" id="{F2BFC6E7-EFE8-1C42-A95E-481B24369A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8350" y="3733800"/>
              <a:ext cx="15875" cy="330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2165" name="Picture 96">
              <a:extLst>
                <a:ext uri="{FF2B5EF4-FFF2-40B4-BE49-F238E27FC236}">
                  <a16:creationId xmlns:a16="http://schemas.microsoft.com/office/drawing/2014/main" id="{F51F0662-B0A5-6748-B1A0-E09F7E70A1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0175" y="4111625"/>
              <a:ext cx="107950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2166" name="Rectangle 97">
              <a:extLst>
                <a:ext uri="{FF2B5EF4-FFF2-40B4-BE49-F238E27FC236}">
                  <a16:creationId xmlns:a16="http://schemas.microsoft.com/office/drawing/2014/main" id="{6AF22890-9251-2B43-8EDF-CCCD863B5B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6925" y="4064000"/>
              <a:ext cx="12700" cy="3317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2167" name="Picture 98">
              <a:extLst>
                <a:ext uri="{FF2B5EF4-FFF2-40B4-BE49-F238E27FC236}">
                  <a16:creationId xmlns:a16="http://schemas.microsoft.com/office/drawing/2014/main" id="{A6C22E20-ABC4-9F45-83A8-0548741D4B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6112" y="3767137"/>
              <a:ext cx="92075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2168" name="Rectangle 99">
              <a:extLst>
                <a:ext uri="{FF2B5EF4-FFF2-40B4-BE49-F238E27FC236}">
                  <a16:creationId xmlns:a16="http://schemas.microsoft.com/office/drawing/2014/main" id="{6ECFAD32-D9C7-754C-B9A1-CBFB07F91D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4775" y="4064000"/>
              <a:ext cx="14287" cy="3317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32169" name="Rectangle 100">
              <a:extLst>
                <a:ext uri="{FF2B5EF4-FFF2-40B4-BE49-F238E27FC236}">
                  <a16:creationId xmlns:a16="http://schemas.microsoft.com/office/drawing/2014/main" id="{C9EEDF82-6FC1-3C4E-BC2D-2DDB887728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1925" y="4064000"/>
              <a:ext cx="12700" cy="3317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2170" name="Picture 101">
              <a:extLst>
                <a:ext uri="{FF2B5EF4-FFF2-40B4-BE49-F238E27FC236}">
                  <a16:creationId xmlns:a16="http://schemas.microsoft.com/office/drawing/2014/main" id="{04FE06C7-6702-214B-B555-D6E2657839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7025" y="4175125"/>
              <a:ext cx="219075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2171" name="Picture 102">
              <a:extLst>
                <a:ext uri="{FF2B5EF4-FFF2-40B4-BE49-F238E27FC236}">
                  <a16:creationId xmlns:a16="http://schemas.microsoft.com/office/drawing/2014/main" id="{C3DA9B4C-D6CE-DB43-B81C-D581EEBEE3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1500" y="4210050"/>
              <a:ext cx="80962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2172" name="Picture 103">
              <a:extLst>
                <a:ext uri="{FF2B5EF4-FFF2-40B4-BE49-F238E27FC236}">
                  <a16:creationId xmlns:a16="http://schemas.microsoft.com/office/drawing/2014/main" id="{65CED61E-9581-FA4F-AAAC-3772EFBED8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7875" y="4191000"/>
              <a:ext cx="177800" cy="7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2173" name="Picture 104">
              <a:extLst>
                <a:ext uri="{FF2B5EF4-FFF2-40B4-BE49-F238E27FC236}">
                  <a16:creationId xmlns:a16="http://schemas.microsoft.com/office/drawing/2014/main" id="{17E73C4C-4410-214C-B660-3A9B8C5857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8862" y="4175125"/>
              <a:ext cx="134938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2174" name="Picture 105">
              <a:extLst>
                <a:ext uri="{FF2B5EF4-FFF2-40B4-BE49-F238E27FC236}">
                  <a16:creationId xmlns:a16="http://schemas.microsoft.com/office/drawing/2014/main" id="{530B0C79-80FC-4A49-BBDA-898412CE9F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3962" y="4210050"/>
              <a:ext cx="68263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2175" name="Picture 106">
              <a:extLst>
                <a:ext uri="{FF2B5EF4-FFF2-40B4-BE49-F238E27FC236}">
                  <a16:creationId xmlns:a16="http://schemas.microsoft.com/office/drawing/2014/main" id="{F179C50D-8254-B147-8F80-FD64EE4302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6675" y="4175125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2176" name="Picture 107">
              <a:extLst>
                <a:ext uri="{FF2B5EF4-FFF2-40B4-BE49-F238E27FC236}">
                  <a16:creationId xmlns:a16="http://schemas.microsoft.com/office/drawing/2014/main" id="{484B81CD-D2B2-2443-9CAF-145592FD76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5425" y="4210050"/>
              <a:ext cx="825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2177" name="Rectangle 108">
              <a:extLst>
                <a:ext uri="{FF2B5EF4-FFF2-40B4-BE49-F238E27FC236}">
                  <a16:creationId xmlns:a16="http://schemas.microsoft.com/office/drawing/2014/main" id="{0199C91C-1C88-194B-905F-CAFF98E4E3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67312" y="4133850"/>
              <a:ext cx="160337" cy="127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32178" name="Rectangle 109">
              <a:extLst>
                <a:ext uri="{FF2B5EF4-FFF2-40B4-BE49-F238E27FC236}">
                  <a16:creationId xmlns:a16="http://schemas.microsoft.com/office/drawing/2014/main" id="{93F2F882-D50C-0F4C-A068-A11B144FB2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8350" y="4064000"/>
              <a:ext cx="15875" cy="3317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2179" name="Picture 119">
              <a:extLst>
                <a:ext uri="{FF2B5EF4-FFF2-40B4-BE49-F238E27FC236}">
                  <a16:creationId xmlns:a16="http://schemas.microsoft.com/office/drawing/2014/main" id="{A3C3A238-D6F0-8D41-AC26-5021D883CC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3825" y="4441825"/>
              <a:ext cx="114300" cy="192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2180" name="Rectangle 120">
              <a:extLst>
                <a:ext uri="{FF2B5EF4-FFF2-40B4-BE49-F238E27FC236}">
                  <a16:creationId xmlns:a16="http://schemas.microsoft.com/office/drawing/2014/main" id="{485753EB-7874-E643-AAF3-53A6CFF1E8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6925" y="4395787"/>
              <a:ext cx="12700" cy="330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2181" name="Picture 121">
              <a:extLst>
                <a:ext uri="{FF2B5EF4-FFF2-40B4-BE49-F238E27FC236}">
                  <a16:creationId xmlns:a16="http://schemas.microsoft.com/office/drawing/2014/main" id="{72A3D619-D264-214C-8688-3A0CA28A27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6112" y="4441825"/>
              <a:ext cx="92075" cy="185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2182" name="Rectangle 122">
              <a:extLst>
                <a:ext uri="{FF2B5EF4-FFF2-40B4-BE49-F238E27FC236}">
                  <a16:creationId xmlns:a16="http://schemas.microsoft.com/office/drawing/2014/main" id="{0E52FB36-A30E-FB45-96E5-259C8BD3B4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4775" y="4395787"/>
              <a:ext cx="14287" cy="330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32183" name="Rectangle 123">
              <a:extLst>
                <a:ext uri="{FF2B5EF4-FFF2-40B4-BE49-F238E27FC236}">
                  <a16:creationId xmlns:a16="http://schemas.microsoft.com/office/drawing/2014/main" id="{732EBECA-95D7-6D4F-9A1F-CA6335FE9F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1925" y="4395787"/>
              <a:ext cx="12700" cy="330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2184" name="Picture 124">
              <a:extLst>
                <a:ext uri="{FF2B5EF4-FFF2-40B4-BE49-F238E27FC236}">
                  <a16:creationId xmlns:a16="http://schemas.microsoft.com/office/drawing/2014/main" id="{9053E745-B9F4-1842-8F24-25B651BD80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7025" y="4505325"/>
              <a:ext cx="219075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2185" name="Picture 125">
              <a:extLst>
                <a:ext uri="{FF2B5EF4-FFF2-40B4-BE49-F238E27FC236}">
                  <a16:creationId xmlns:a16="http://schemas.microsoft.com/office/drawing/2014/main" id="{EE97FE3C-5EFB-AF49-B201-6B8DC7821C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1500" y="4543425"/>
              <a:ext cx="80962" cy="12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2186" name="Picture 126">
              <a:extLst>
                <a:ext uri="{FF2B5EF4-FFF2-40B4-BE49-F238E27FC236}">
                  <a16:creationId xmlns:a16="http://schemas.microsoft.com/office/drawing/2014/main" id="{1C514640-A14B-7B4B-992F-7CA1397F3D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7875" y="4522787"/>
              <a:ext cx="177800" cy="71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2187" name="Picture 127">
              <a:extLst>
                <a:ext uri="{FF2B5EF4-FFF2-40B4-BE49-F238E27FC236}">
                  <a16:creationId xmlns:a16="http://schemas.microsoft.com/office/drawing/2014/main" id="{D9E7FA70-B431-AF4D-8579-D91C128593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8862" y="4505325"/>
              <a:ext cx="134938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2188" name="Picture 128">
              <a:extLst>
                <a:ext uri="{FF2B5EF4-FFF2-40B4-BE49-F238E27FC236}">
                  <a16:creationId xmlns:a16="http://schemas.microsoft.com/office/drawing/2014/main" id="{444F6534-BA00-344B-996F-E51A3D7663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3962" y="4541837"/>
              <a:ext cx="68263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2189" name="Picture 129">
              <a:extLst>
                <a:ext uri="{FF2B5EF4-FFF2-40B4-BE49-F238E27FC236}">
                  <a16:creationId xmlns:a16="http://schemas.microsoft.com/office/drawing/2014/main" id="{CFAE6476-F303-9F42-A498-F56DC110CC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6675" y="4505325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2190" name="Picture 130">
              <a:extLst>
                <a:ext uri="{FF2B5EF4-FFF2-40B4-BE49-F238E27FC236}">
                  <a16:creationId xmlns:a16="http://schemas.microsoft.com/office/drawing/2014/main" id="{51637686-CDFE-EC45-9439-0231590F41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5425" y="4541837"/>
              <a:ext cx="825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2191" name="Rectangle 131">
              <a:extLst>
                <a:ext uri="{FF2B5EF4-FFF2-40B4-BE49-F238E27FC236}">
                  <a16:creationId xmlns:a16="http://schemas.microsoft.com/office/drawing/2014/main" id="{90100572-B3D7-6140-818A-D57BB70CA3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8350" y="4395787"/>
              <a:ext cx="15875" cy="330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2192" name="Picture 142">
              <a:extLst>
                <a:ext uri="{FF2B5EF4-FFF2-40B4-BE49-F238E27FC236}">
                  <a16:creationId xmlns:a16="http://schemas.microsoft.com/office/drawing/2014/main" id="{9C9DD487-DF3D-864F-8837-C1245F9B53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4924" y="4124324"/>
              <a:ext cx="93663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2193" name="Picture 143">
              <a:extLst>
                <a:ext uri="{FF2B5EF4-FFF2-40B4-BE49-F238E27FC236}">
                  <a16:creationId xmlns:a16="http://schemas.microsoft.com/office/drawing/2014/main" id="{3B90536C-DABA-E04F-8B40-38AAED4062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4924" y="4452937"/>
              <a:ext cx="93663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2194" name="Rectangle 144">
              <a:extLst>
                <a:ext uri="{FF2B5EF4-FFF2-40B4-BE49-F238E27FC236}">
                  <a16:creationId xmlns:a16="http://schemas.microsoft.com/office/drawing/2014/main" id="{7EF36EE2-1A47-0749-8C2C-A4C1862C27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3912" y="4724400"/>
              <a:ext cx="7634288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32195" name="TextBox 145">
              <a:extLst>
                <a:ext uri="{FF2B5EF4-FFF2-40B4-BE49-F238E27FC236}">
                  <a16:creationId xmlns:a16="http://schemas.microsoft.com/office/drawing/2014/main" id="{8358421D-00BB-DF4C-AC1C-BE55A24D4B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77000" y="2667000"/>
              <a:ext cx="118333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 i="1">
                  <a:latin typeface="Times" pitchFamily="2" charset="0"/>
                </a:rPr>
                <a:t>f (x</a:t>
              </a:r>
              <a:r>
                <a:rPr lang="en-US" altLang="en-US" b="0" i="1" baseline="-25000">
                  <a:latin typeface="Times" pitchFamily="2" charset="0"/>
                </a:rPr>
                <a:t>1</a:t>
              </a:r>
              <a:r>
                <a:rPr lang="en-US" altLang="en-US" b="0" i="1">
                  <a:latin typeface="Times" pitchFamily="2" charset="0"/>
                </a:rPr>
                <a:t>, x</a:t>
              </a:r>
              <a:r>
                <a:rPr lang="en-US" altLang="en-US" b="0" i="1" baseline="-25000">
                  <a:latin typeface="Times" pitchFamily="2" charset="0"/>
                </a:rPr>
                <a:t>2</a:t>
              </a:r>
              <a:r>
                <a:rPr lang="en-US" altLang="en-US" b="0" i="1">
                  <a:latin typeface="Times" pitchFamily="2" charset="0"/>
                </a:rPr>
                <a:t>)</a:t>
              </a:r>
            </a:p>
          </p:txBody>
        </p:sp>
        <p:pic>
          <p:nvPicPr>
            <p:cNvPr id="132196" name="Picture 148">
              <a:extLst>
                <a:ext uri="{FF2B5EF4-FFF2-40B4-BE49-F238E27FC236}">
                  <a16:creationId xmlns:a16="http://schemas.microsoft.com/office/drawing/2014/main" id="{7D3E5062-9BA6-C948-86E0-F39625B36F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94525" y="4419600"/>
              <a:ext cx="92075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2197" name="Picture 149">
              <a:extLst>
                <a:ext uri="{FF2B5EF4-FFF2-40B4-BE49-F238E27FC236}">
                  <a16:creationId xmlns:a16="http://schemas.microsoft.com/office/drawing/2014/main" id="{4591E488-A05F-8947-A866-5729E582EC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79920" y="4114800"/>
              <a:ext cx="114300" cy="192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32099" name="Picture 149">
            <a:extLst>
              <a:ext uri="{FF2B5EF4-FFF2-40B4-BE49-F238E27FC236}">
                <a16:creationId xmlns:a16="http://schemas.microsoft.com/office/drawing/2014/main" id="{7EB842E5-237F-9F40-B555-98E8762D13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200" y="3048000"/>
            <a:ext cx="114300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2100" name="Picture 149">
            <a:extLst>
              <a:ext uri="{FF2B5EF4-FFF2-40B4-BE49-F238E27FC236}">
                <a16:creationId xmlns:a16="http://schemas.microsoft.com/office/drawing/2014/main" id="{82BFD7E5-F411-8444-B6F9-A744280744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438" y="2743200"/>
            <a:ext cx="114300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2101" name="Rectangle 147">
            <a:extLst>
              <a:ext uri="{FF2B5EF4-FFF2-40B4-BE49-F238E27FC236}">
                <a16:creationId xmlns:a16="http://schemas.microsoft.com/office/drawing/2014/main" id="{9C110047-3ADD-DA42-9FAC-AAC65A9ACE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9975" y="3581400"/>
            <a:ext cx="3163888" cy="33655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32102" name="TextBox 145">
            <a:extLst>
              <a:ext uri="{FF2B5EF4-FFF2-40B4-BE49-F238E27FC236}">
                <a16:creationId xmlns:a16="http://schemas.microsoft.com/office/drawing/2014/main" id="{D9AEBB4E-D36A-EA4B-A2C4-AABFEB5BBF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1725" y="4665664"/>
            <a:ext cx="29146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 i="1">
                <a:latin typeface="Times" pitchFamily="2" charset="0"/>
              </a:rPr>
              <a:t>f (x</a:t>
            </a:r>
            <a:r>
              <a:rPr lang="en-US" altLang="en-US" b="0" i="1" baseline="-25000">
                <a:latin typeface="Times" pitchFamily="2" charset="0"/>
              </a:rPr>
              <a:t>1</a:t>
            </a:r>
            <a:r>
              <a:rPr lang="en-US" altLang="en-US" b="0" i="1">
                <a:latin typeface="Times" pitchFamily="2" charset="0"/>
              </a:rPr>
              <a:t>, x</a:t>
            </a:r>
            <a:r>
              <a:rPr lang="en-US" altLang="en-US" b="0" i="1" baseline="-25000">
                <a:latin typeface="Times" pitchFamily="2" charset="0"/>
              </a:rPr>
              <a:t>2</a:t>
            </a:r>
            <a:r>
              <a:rPr lang="en-US" altLang="en-US" b="0" i="1">
                <a:latin typeface="Times" pitchFamily="2" charset="0"/>
              </a:rPr>
              <a:t>) = m</a:t>
            </a:r>
            <a:r>
              <a:rPr lang="en-US" altLang="en-US" b="0" i="1" baseline="-25000">
                <a:latin typeface="Times" pitchFamily="2" charset="0"/>
              </a:rPr>
              <a:t>3</a:t>
            </a:r>
            <a:r>
              <a:rPr lang="en-US" altLang="en-US" b="0" i="1">
                <a:latin typeface="Times" pitchFamily="2" charset="0"/>
              </a:rPr>
              <a:t> = x</a:t>
            </a:r>
            <a:r>
              <a:rPr lang="en-US" altLang="en-US" b="0" i="1" baseline="-25000">
                <a:latin typeface="Times" pitchFamily="2" charset="0"/>
              </a:rPr>
              <a:t>1</a:t>
            </a:r>
            <a:r>
              <a:rPr lang="en-US" altLang="en-US" b="0" i="1">
                <a:latin typeface="Times" pitchFamily="2" charset="0"/>
              </a:rPr>
              <a:t> x</a:t>
            </a:r>
            <a:r>
              <a:rPr lang="en-US" altLang="en-US" b="0" i="1" baseline="-25000">
                <a:latin typeface="Times" pitchFamily="2" charset="0"/>
              </a:rPr>
              <a:t>2</a:t>
            </a:r>
            <a:r>
              <a:rPr lang="en-US" altLang="en-US" b="0" i="1">
                <a:latin typeface="Times" pitchFamily="2" charset="0"/>
              </a:rPr>
              <a:t> </a:t>
            </a:r>
          </a:p>
        </p:txBody>
      </p:sp>
      <p:sp>
        <p:nvSpPr>
          <p:cNvPr id="132103" name="TextBox 3">
            <a:extLst>
              <a:ext uri="{FF2B5EF4-FFF2-40B4-BE49-F238E27FC236}">
                <a16:creationId xmlns:a16="http://schemas.microsoft.com/office/drawing/2014/main" id="{6AFF0AF0-D9E0-9949-9658-7026305EAD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3325" y="6096001"/>
            <a:ext cx="85804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latin typeface="Times" pitchFamily="2" charset="0"/>
              </a:rPr>
              <a:t>(In this case there is just one product and there is no need for a sum)</a:t>
            </a:r>
          </a:p>
        </p:txBody>
      </p:sp>
    </p:spTree>
  </p:cSld>
  <p:clrMapOvr>
    <a:masterClrMapping/>
  </p:clrMapOvr>
  <p:transition/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>
            <a:extLst>
              <a:ext uri="{FF2B5EF4-FFF2-40B4-BE49-F238E27FC236}">
                <a16:creationId xmlns:a16="http://schemas.microsoft.com/office/drawing/2014/main" id="{24846DCE-0655-B64C-9DFE-5669507992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47800" y="2895600"/>
            <a:ext cx="79248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Another Example</a:t>
            </a:r>
            <a:endParaRPr lang="en-US" sz="2400" dirty="0">
              <a:cs typeface="+mj-cs"/>
            </a:endParaRPr>
          </a:p>
        </p:txBody>
      </p:sp>
    </p:spTree>
  </p:cSld>
  <p:clrMapOvr>
    <a:masterClrMapping/>
  </p:clrMapOvr>
  <p:transition/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Title 1">
            <a:extLst>
              <a:ext uri="{FF2B5EF4-FFF2-40B4-BE49-F238E27FC236}">
                <a16:creationId xmlns:a16="http://schemas.microsoft.com/office/drawing/2014/main" id="{2E534E48-1805-5F44-80A7-FED6E43C59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Sum-of-Products Form</a:t>
            </a:r>
          </a:p>
        </p:txBody>
      </p:sp>
      <p:grpSp>
        <p:nvGrpSpPr>
          <p:cNvPr id="134146" name="Group 150">
            <a:extLst>
              <a:ext uri="{FF2B5EF4-FFF2-40B4-BE49-F238E27FC236}">
                <a16:creationId xmlns:a16="http://schemas.microsoft.com/office/drawing/2014/main" id="{2F2BED01-9608-434B-BBCE-9C8DD82852B6}"/>
              </a:ext>
            </a:extLst>
          </p:cNvPr>
          <p:cNvGrpSpPr>
            <a:grpSpLocks/>
          </p:cNvGrpSpPr>
          <p:nvPr/>
        </p:nvGrpSpPr>
        <p:grpSpPr bwMode="auto">
          <a:xfrm>
            <a:off x="1676400" y="1524000"/>
            <a:ext cx="7634288" cy="2452688"/>
            <a:chOff x="823912" y="2286000"/>
            <a:chExt cx="7634288" cy="2452687"/>
          </a:xfrm>
        </p:grpSpPr>
        <p:sp>
          <p:nvSpPr>
            <p:cNvPr id="134147" name="Rectangle 11">
              <a:extLst>
                <a:ext uri="{FF2B5EF4-FFF2-40B4-BE49-F238E27FC236}">
                  <a16:creationId xmlns:a16="http://schemas.microsoft.com/office/drawing/2014/main" id="{7189E485-119F-F740-99C6-3D0D007A0D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3912" y="2286000"/>
              <a:ext cx="7634288" cy="127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4148" name="Picture 12">
              <a:extLst>
                <a:ext uri="{FF2B5EF4-FFF2-40B4-BE49-F238E27FC236}">
                  <a16:creationId xmlns:a16="http://schemas.microsoft.com/office/drawing/2014/main" id="{B92E9FDB-C2AD-D742-9ECA-806FEADDF7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4600" y="2513012"/>
              <a:ext cx="188912" cy="193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4149" name="Picture 13">
              <a:extLst>
                <a:ext uri="{FF2B5EF4-FFF2-40B4-BE49-F238E27FC236}">
                  <a16:creationId xmlns:a16="http://schemas.microsoft.com/office/drawing/2014/main" id="{09A21E90-4667-BD4B-BD6E-7D3D3E2373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4625" y="2574925"/>
              <a:ext cx="120650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4150" name="Picture 14">
              <a:extLst>
                <a:ext uri="{FF2B5EF4-FFF2-40B4-BE49-F238E27FC236}">
                  <a16:creationId xmlns:a16="http://schemas.microsoft.com/office/drawing/2014/main" id="{0A201B94-DB87-DF4E-BCE1-7894875B37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7975" y="2582862"/>
              <a:ext cx="179387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4151" name="Rectangle 15">
              <a:extLst>
                <a:ext uri="{FF2B5EF4-FFF2-40B4-BE49-F238E27FC236}">
                  <a16:creationId xmlns:a16="http://schemas.microsoft.com/office/drawing/2014/main" id="{76FD2C93-3536-3E4C-A725-889DF86A44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6925" y="2298700"/>
              <a:ext cx="12700" cy="4968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34152" name="Rectangle 16">
              <a:extLst>
                <a:ext uri="{FF2B5EF4-FFF2-40B4-BE49-F238E27FC236}">
                  <a16:creationId xmlns:a16="http://schemas.microsoft.com/office/drawing/2014/main" id="{3876F545-A0EB-1541-955C-1F32A75808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4775" y="2298700"/>
              <a:ext cx="14287" cy="4968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34153" name="Rectangle 17">
              <a:extLst>
                <a:ext uri="{FF2B5EF4-FFF2-40B4-BE49-F238E27FC236}">
                  <a16:creationId xmlns:a16="http://schemas.microsoft.com/office/drawing/2014/main" id="{7F07D398-0821-C544-BAC0-6533F3665B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1925" y="2298700"/>
              <a:ext cx="12700" cy="4968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34154" name="Rectangle 18">
              <a:extLst>
                <a:ext uri="{FF2B5EF4-FFF2-40B4-BE49-F238E27FC236}">
                  <a16:creationId xmlns:a16="http://schemas.microsoft.com/office/drawing/2014/main" id="{8BA6D064-CA8D-2F42-A890-4802CB5253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8350" y="2298700"/>
              <a:ext cx="15875" cy="4968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4155" name="Picture 19">
              <a:extLst>
                <a:ext uri="{FF2B5EF4-FFF2-40B4-BE49-F238E27FC236}">
                  <a16:creationId xmlns:a16="http://schemas.microsoft.com/office/drawing/2014/main" id="{96381E5C-B36E-B84E-978B-0A28D3B324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062" y="2911475"/>
              <a:ext cx="134938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4156" name="Picture 20">
              <a:extLst>
                <a:ext uri="{FF2B5EF4-FFF2-40B4-BE49-F238E27FC236}">
                  <a16:creationId xmlns:a16="http://schemas.microsoft.com/office/drawing/2014/main" id="{609B0CE4-69C0-7346-A6D3-23A15E7A70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525" y="2909887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4157" name="Picture 21">
              <a:extLst>
                <a:ext uri="{FF2B5EF4-FFF2-40B4-BE49-F238E27FC236}">
                  <a16:creationId xmlns:a16="http://schemas.microsoft.com/office/drawing/2014/main" id="{68600132-D6DD-054D-AC8B-F5F5B5329D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6512" y="2911475"/>
              <a:ext cx="211138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4158" name="Picture 22">
              <a:extLst>
                <a:ext uri="{FF2B5EF4-FFF2-40B4-BE49-F238E27FC236}">
                  <a16:creationId xmlns:a16="http://schemas.microsoft.com/office/drawing/2014/main" id="{C5D1A538-987E-0E44-8C65-647D2AA70A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7175" y="2840037"/>
              <a:ext cx="130175" cy="195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4159" name="Picture 23">
              <a:extLst>
                <a:ext uri="{FF2B5EF4-FFF2-40B4-BE49-F238E27FC236}">
                  <a16:creationId xmlns:a16="http://schemas.microsoft.com/office/drawing/2014/main" id="{9AEA47AE-6A87-C64C-B17D-2037B0DF03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7512" y="2906712"/>
              <a:ext cx="106363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4160" name="Picture 24">
              <a:extLst>
                <a:ext uri="{FF2B5EF4-FFF2-40B4-BE49-F238E27FC236}">
                  <a16:creationId xmlns:a16="http://schemas.microsoft.com/office/drawing/2014/main" id="{ABD6F894-2BA6-6748-8270-2188990602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8162" y="2911475"/>
              <a:ext cx="93663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4161" name="Rectangle 25">
              <a:extLst>
                <a:ext uri="{FF2B5EF4-FFF2-40B4-BE49-F238E27FC236}">
                  <a16:creationId xmlns:a16="http://schemas.microsoft.com/office/drawing/2014/main" id="{6D84F7A0-644A-B34C-BF10-F4D25331E4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6925" y="2806700"/>
              <a:ext cx="12700" cy="4302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4162" name="Picture 26">
              <a:extLst>
                <a:ext uri="{FF2B5EF4-FFF2-40B4-BE49-F238E27FC236}">
                  <a16:creationId xmlns:a16="http://schemas.microsoft.com/office/drawing/2014/main" id="{2AF3FAAA-9A7B-F043-A522-950792FC7D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6024" y="2909887"/>
              <a:ext cx="134938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4163" name="Picture 27">
              <a:extLst>
                <a:ext uri="{FF2B5EF4-FFF2-40B4-BE49-F238E27FC236}">
                  <a16:creationId xmlns:a16="http://schemas.microsoft.com/office/drawing/2014/main" id="{B8D6762A-BBEC-D246-B4BF-59568EAA4B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1124" y="2944812"/>
              <a:ext cx="698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4164" name="Picture 28">
              <a:extLst>
                <a:ext uri="{FF2B5EF4-FFF2-40B4-BE49-F238E27FC236}">
                  <a16:creationId xmlns:a16="http://schemas.microsoft.com/office/drawing/2014/main" id="{9C5E0DA5-09EE-ED4B-AC99-AAB05677F0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0387" y="2909887"/>
              <a:ext cx="1333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4165" name="Picture 29">
              <a:extLst>
                <a:ext uri="{FF2B5EF4-FFF2-40B4-BE49-F238E27FC236}">
                  <a16:creationId xmlns:a16="http://schemas.microsoft.com/office/drawing/2014/main" id="{4BD47FAA-A546-BF45-9582-81B534E8C4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9137" y="2944812"/>
              <a:ext cx="79375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4166" name="Rectangle 30">
              <a:extLst>
                <a:ext uri="{FF2B5EF4-FFF2-40B4-BE49-F238E27FC236}">
                  <a16:creationId xmlns:a16="http://schemas.microsoft.com/office/drawing/2014/main" id="{C4A3EEE4-88D6-BA44-A71A-87DFACF012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4775" y="2806700"/>
              <a:ext cx="14287" cy="43021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34167" name="Rectangle 31">
              <a:extLst>
                <a:ext uri="{FF2B5EF4-FFF2-40B4-BE49-F238E27FC236}">
                  <a16:creationId xmlns:a16="http://schemas.microsoft.com/office/drawing/2014/main" id="{0F10EA57-8656-6840-BFF2-EA32B11C93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1925" y="2806700"/>
              <a:ext cx="12700" cy="43021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4168" name="Picture 32">
              <a:extLst>
                <a:ext uri="{FF2B5EF4-FFF2-40B4-BE49-F238E27FC236}">
                  <a16:creationId xmlns:a16="http://schemas.microsoft.com/office/drawing/2014/main" id="{832B1E12-6BD2-3A4D-BE37-D6BC49C185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3725" y="2844800"/>
              <a:ext cx="228600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4169" name="Picture 33">
              <a:extLst>
                <a:ext uri="{FF2B5EF4-FFF2-40B4-BE49-F238E27FC236}">
                  <a16:creationId xmlns:a16="http://schemas.microsoft.com/office/drawing/2014/main" id="{CE4D81BA-8B39-2441-B33E-9AF1C1899A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2962" y="2847975"/>
              <a:ext cx="58738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4170" name="Picture 34">
              <a:extLst>
                <a:ext uri="{FF2B5EF4-FFF2-40B4-BE49-F238E27FC236}">
                  <a16:creationId xmlns:a16="http://schemas.microsoft.com/office/drawing/2014/main" id="{3F5BE29C-B680-9142-8C48-AA2B9F1ADB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9162" y="2911475"/>
              <a:ext cx="134938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4171" name="Picture 35">
              <a:extLst>
                <a:ext uri="{FF2B5EF4-FFF2-40B4-BE49-F238E27FC236}">
                  <a16:creationId xmlns:a16="http://schemas.microsoft.com/office/drawing/2014/main" id="{D4197BCE-7960-9044-9F7F-A965F5E408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0450" y="2863850"/>
              <a:ext cx="85725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4172" name="Picture 36">
              <a:extLst>
                <a:ext uri="{FF2B5EF4-FFF2-40B4-BE49-F238E27FC236}">
                  <a16:creationId xmlns:a16="http://schemas.microsoft.com/office/drawing/2014/main" id="{233C444D-6954-9B4B-AC26-2CAB6731CF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1575" y="2906712"/>
              <a:ext cx="103187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4173" name="Picture 37">
              <a:extLst>
                <a:ext uri="{FF2B5EF4-FFF2-40B4-BE49-F238E27FC236}">
                  <a16:creationId xmlns:a16="http://schemas.microsoft.com/office/drawing/2014/main" id="{B2148E90-1799-DD4E-9097-00BB7D6820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2225" y="2911475"/>
              <a:ext cx="95250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4174" name="Picture 38">
              <a:extLst>
                <a:ext uri="{FF2B5EF4-FFF2-40B4-BE49-F238E27FC236}">
                  <a16:creationId xmlns:a16="http://schemas.microsoft.com/office/drawing/2014/main" id="{01B09D6B-51AA-DD45-988A-541502755F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1762" y="2911475"/>
              <a:ext cx="211138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4175" name="Rectangle 39">
              <a:extLst>
                <a:ext uri="{FF2B5EF4-FFF2-40B4-BE49-F238E27FC236}">
                  <a16:creationId xmlns:a16="http://schemas.microsoft.com/office/drawing/2014/main" id="{3B4F4101-159A-B649-8984-44A3A00783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8350" y="2806700"/>
              <a:ext cx="15875" cy="4302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34176" name="Rectangle 47">
              <a:extLst>
                <a:ext uri="{FF2B5EF4-FFF2-40B4-BE49-F238E27FC236}">
                  <a16:creationId xmlns:a16="http://schemas.microsoft.com/office/drawing/2014/main" id="{AD05B032-C61F-EF4F-949E-8456EF7F8C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3912" y="3222625"/>
              <a:ext cx="7634288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4177" name="Picture 48">
              <a:extLst>
                <a:ext uri="{FF2B5EF4-FFF2-40B4-BE49-F238E27FC236}">
                  <a16:creationId xmlns:a16="http://schemas.microsoft.com/office/drawing/2014/main" id="{2D32EAEF-9B60-E04E-BD53-E0745BF3F5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3825" y="3452812"/>
              <a:ext cx="114300" cy="1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4178" name="Rectangle 49">
              <a:extLst>
                <a:ext uri="{FF2B5EF4-FFF2-40B4-BE49-F238E27FC236}">
                  <a16:creationId xmlns:a16="http://schemas.microsoft.com/office/drawing/2014/main" id="{3B0178D9-1C8B-6949-BD39-B84E1F00C4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6925" y="3236912"/>
              <a:ext cx="12700" cy="4968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4179" name="Picture 50">
              <a:extLst>
                <a:ext uri="{FF2B5EF4-FFF2-40B4-BE49-F238E27FC236}">
                  <a16:creationId xmlns:a16="http://schemas.microsoft.com/office/drawing/2014/main" id="{B3C69B61-2B89-E349-8502-F7AA621268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2224" y="3452812"/>
              <a:ext cx="114300" cy="1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4180" name="Picture 51">
              <a:extLst>
                <a:ext uri="{FF2B5EF4-FFF2-40B4-BE49-F238E27FC236}">
                  <a16:creationId xmlns:a16="http://schemas.microsoft.com/office/drawing/2014/main" id="{49509F2C-F9CD-BB4D-BCA3-7D94554D03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1824" y="3452812"/>
              <a:ext cx="114300" cy="1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4181" name="Rectangle 52">
              <a:extLst>
                <a:ext uri="{FF2B5EF4-FFF2-40B4-BE49-F238E27FC236}">
                  <a16:creationId xmlns:a16="http://schemas.microsoft.com/office/drawing/2014/main" id="{96E9F6B1-3011-5743-8D73-DC9D86ADC6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4775" y="3236912"/>
              <a:ext cx="14287" cy="49688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34182" name="Rectangle 53">
              <a:extLst>
                <a:ext uri="{FF2B5EF4-FFF2-40B4-BE49-F238E27FC236}">
                  <a16:creationId xmlns:a16="http://schemas.microsoft.com/office/drawing/2014/main" id="{9D1ADF3D-51E2-E047-8AF0-AEDA29EAE4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1925" y="3236912"/>
              <a:ext cx="12700" cy="49688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4183" name="Picture 54">
              <a:extLst>
                <a:ext uri="{FF2B5EF4-FFF2-40B4-BE49-F238E27FC236}">
                  <a16:creationId xmlns:a16="http://schemas.microsoft.com/office/drawing/2014/main" id="{DA50D4BE-51A3-6641-A47D-5E86112749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7025" y="3514725"/>
              <a:ext cx="219075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4184" name="Picture 55">
              <a:extLst>
                <a:ext uri="{FF2B5EF4-FFF2-40B4-BE49-F238E27FC236}">
                  <a16:creationId xmlns:a16="http://schemas.microsoft.com/office/drawing/2014/main" id="{65D3F1A6-85E8-5C45-A898-641889910B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8325" y="3552825"/>
              <a:ext cx="88900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4185" name="Picture 56">
              <a:extLst>
                <a:ext uri="{FF2B5EF4-FFF2-40B4-BE49-F238E27FC236}">
                  <a16:creationId xmlns:a16="http://schemas.microsoft.com/office/drawing/2014/main" id="{5F9AE904-C63B-8143-8280-6AA39046BD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7875" y="3533775"/>
              <a:ext cx="177800" cy="7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4186" name="Rectangle 57">
              <a:extLst>
                <a:ext uri="{FF2B5EF4-FFF2-40B4-BE49-F238E27FC236}">
                  <a16:creationId xmlns:a16="http://schemas.microsoft.com/office/drawing/2014/main" id="{0E39F412-5F69-F841-A18D-417439E209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54575" y="3470275"/>
              <a:ext cx="160337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4187" name="Picture 58">
              <a:extLst>
                <a:ext uri="{FF2B5EF4-FFF2-40B4-BE49-F238E27FC236}">
                  <a16:creationId xmlns:a16="http://schemas.microsoft.com/office/drawing/2014/main" id="{5926CF21-9CED-2348-BC64-F6D61B21E8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8862" y="3514725"/>
              <a:ext cx="134938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4188" name="Picture 59">
              <a:extLst>
                <a:ext uri="{FF2B5EF4-FFF2-40B4-BE49-F238E27FC236}">
                  <a16:creationId xmlns:a16="http://schemas.microsoft.com/office/drawing/2014/main" id="{87FDD1E9-BAAE-4542-A9D6-5342B0EFE0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3962" y="3552825"/>
              <a:ext cx="68263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4189" name="Rectangle 60">
              <a:extLst>
                <a:ext uri="{FF2B5EF4-FFF2-40B4-BE49-F238E27FC236}">
                  <a16:creationId xmlns:a16="http://schemas.microsoft.com/office/drawing/2014/main" id="{A89C87AA-8732-124A-A837-0E5D5701E6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0800" y="3470275"/>
              <a:ext cx="161925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4190" name="Picture 61">
              <a:extLst>
                <a:ext uri="{FF2B5EF4-FFF2-40B4-BE49-F238E27FC236}">
                  <a16:creationId xmlns:a16="http://schemas.microsoft.com/office/drawing/2014/main" id="{5DE7E941-1819-A442-BEC4-9B12D8CD76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6675" y="3514725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4191" name="Picture 62">
              <a:extLst>
                <a:ext uri="{FF2B5EF4-FFF2-40B4-BE49-F238E27FC236}">
                  <a16:creationId xmlns:a16="http://schemas.microsoft.com/office/drawing/2014/main" id="{DC4E7823-1E7F-C449-A4E7-CAFDE8349D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8600" y="3552825"/>
              <a:ext cx="80962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4192" name="Rectangle 63">
              <a:extLst>
                <a:ext uri="{FF2B5EF4-FFF2-40B4-BE49-F238E27FC236}">
                  <a16:creationId xmlns:a16="http://schemas.microsoft.com/office/drawing/2014/main" id="{8CD71852-0EF2-6842-89B9-439D931FDE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8350" y="3236912"/>
              <a:ext cx="15875" cy="4968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4193" name="Picture 72">
              <a:extLst>
                <a:ext uri="{FF2B5EF4-FFF2-40B4-BE49-F238E27FC236}">
                  <a16:creationId xmlns:a16="http://schemas.microsoft.com/office/drawing/2014/main" id="{14BA6873-7999-2847-B72D-9ED789980A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8112" y="3784600"/>
              <a:ext cx="93663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4194" name="Rectangle 73">
              <a:extLst>
                <a:ext uri="{FF2B5EF4-FFF2-40B4-BE49-F238E27FC236}">
                  <a16:creationId xmlns:a16="http://schemas.microsoft.com/office/drawing/2014/main" id="{AA69E7AF-F851-C745-9B83-847D10C65D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6925" y="3733800"/>
              <a:ext cx="12700" cy="330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4195" name="Picture 74">
              <a:extLst>
                <a:ext uri="{FF2B5EF4-FFF2-40B4-BE49-F238E27FC236}">
                  <a16:creationId xmlns:a16="http://schemas.microsoft.com/office/drawing/2014/main" id="{642BEADC-D051-AD42-964A-34CE7D8668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2224" y="3784600"/>
              <a:ext cx="114300" cy="192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4196" name="Picture 75">
              <a:extLst>
                <a:ext uri="{FF2B5EF4-FFF2-40B4-BE49-F238E27FC236}">
                  <a16:creationId xmlns:a16="http://schemas.microsoft.com/office/drawing/2014/main" id="{4D3B057B-70D9-654F-806D-AD5891FFE4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9124" y="4103687"/>
              <a:ext cx="114300" cy="192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4197" name="Rectangle 76">
              <a:extLst>
                <a:ext uri="{FF2B5EF4-FFF2-40B4-BE49-F238E27FC236}">
                  <a16:creationId xmlns:a16="http://schemas.microsoft.com/office/drawing/2014/main" id="{90882A2F-A9CB-8541-B838-D66AD822A2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4775" y="3733800"/>
              <a:ext cx="14287" cy="330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34198" name="Rectangle 77">
              <a:extLst>
                <a:ext uri="{FF2B5EF4-FFF2-40B4-BE49-F238E27FC236}">
                  <a16:creationId xmlns:a16="http://schemas.microsoft.com/office/drawing/2014/main" id="{044716B3-8E4B-A845-8D6A-C7CCAD35F4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1925" y="3733800"/>
              <a:ext cx="12700" cy="330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4199" name="Picture 78">
              <a:extLst>
                <a:ext uri="{FF2B5EF4-FFF2-40B4-BE49-F238E27FC236}">
                  <a16:creationId xmlns:a16="http://schemas.microsoft.com/office/drawing/2014/main" id="{9F6D5A04-4C9A-584A-A2AE-D924573E50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7025" y="3846512"/>
              <a:ext cx="219075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4200" name="Picture 79">
              <a:extLst>
                <a:ext uri="{FF2B5EF4-FFF2-40B4-BE49-F238E27FC236}">
                  <a16:creationId xmlns:a16="http://schemas.microsoft.com/office/drawing/2014/main" id="{F56B8F95-03F5-9540-BFC2-8528B7836E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7850" y="3883025"/>
              <a:ext cx="68262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4201" name="Picture 80">
              <a:extLst>
                <a:ext uri="{FF2B5EF4-FFF2-40B4-BE49-F238E27FC236}">
                  <a16:creationId xmlns:a16="http://schemas.microsoft.com/office/drawing/2014/main" id="{1C76C4BC-E776-764A-8A6F-C1F761B364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7875" y="3863975"/>
              <a:ext cx="177800" cy="7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4202" name="Rectangle 81">
              <a:extLst>
                <a:ext uri="{FF2B5EF4-FFF2-40B4-BE49-F238E27FC236}">
                  <a16:creationId xmlns:a16="http://schemas.microsoft.com/office/drawing/2014/main" id="{19A4F825-51FA-2042-95A5-216E6DB3C2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54575" y="3802062"/>
              <a:ext cx="160337" cy="142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4203" name="Picture 82">
              <a:extLst>
                <a:ext uri="{FF2B5EF4-FFF2-40B4-BE49-F238E27FC236}">
                  <a16:creationId xmlns:a16="http://schemas.microsoft.com/office/drawing/2014/main" id="{7FB37A51-7850-6149-9126-AB4B6553A5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8862" y="3846512"/>
              <a:ext cx="134938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4204" name="Picture 83">
              <a:extLst>
                <a:ext uri="{FF2B5EF4-FFF2-40B4-BE49-F238E27FC236}">
                  <a16:creationId xmlns:a16="http://schemas.microsoft.com/office/drawing/2014/main" id="{A4C4EDB7-4811-D042-BE41-9835B9E699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3962" y="3883025"/>
              <a:ext cx="68263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4205" name="Picture 84">
              <a:extLst>
                <a:ext uri="{FF2B5EF4-FFF2-40B4-BE49-F238E27FC236}">
                  <a16:creationId xmlns:a16="http://schemas.microsoft.com/office/drawing/2014/main" id="{933190E2-0138-BC42-9CF8-56A2E348E4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6675" y="3846512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4206" name="Picture 85">
              <a:extLst>
                <a:ext uri="{FF2B5EF4-FFF2-40B4-BE49-F238E27FC236}">
                  <a16:creationId xmlns:a16="http://schemas.microsoft.com/office/drawing/2014/main" id="{479D7245-50C0-0D4D-B5E8-01CCE39357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8600" y="3883025"/>
              <a:ext cx="80962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4207" name="Rectangle 86">
              <a:extLst>
                <a:ext uri="{FF2B5EF4-FFF2-40B4-BE49-F238E27FC236}">
                  <a16:creationId xmlns:a16="http://schemas.microsoft.com/office/drawing/2014/main" id="{BF927DA8-03C5-594F-8E1C-BE9D2A9370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8350" y="3733800"/>
              <a:ext cx="15875" cy="330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4208" name="Picture 96">
              <a:extLst>
                <a:ext uri="{FF2B5EF4-FFF2-40B4-BE49-F238E27FC236}">
                  <a16:creationId xmlns:a16="http://schemas.microsoft.com/office/drawing/2014/main" id="{5879CD5E-FF5C-844B-A51A-C711978435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0175" y="4111625"/>
              <a:ext cx="107950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4209" name="Rectangle 97">
              <a:extLst>
                <a:ext uri="{FF2B5EF4-FFF2-40B4-BE49-F238E27FC236}">
                  <a16:creationId xmlns:a16="http://schemas.microsoft.com/office/drawing/2014/main" id="{51844926-9FD9-CE41-ACFE-4EB9A1A62B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6925" y="4064000"/>
              <a:ext cx="12700" cy="3317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4210" name="Picture 98">
              <a:extLst>
                <a:ext uri="{FF2B5EF4-FFF2-40B4-BE49-F238E27FC236}">
                  <a16:creationId xmlns:a16="http://schemas.microsoft.com/office/drawing/2014/main" id="{D1B37C20-4839-7E42-9729-FEDE782046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6112" y="3767137"/>
              <a:ext cx="92075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4211" name="Rectangle 99">
              <a:extLst>
                <a:ext uri="{FF2B5EF4-FFF2-40B4-BE49-F238E27FC236}">
                  <a16:creationId xmlns:a16="http://schemas.microsoft.com/office/drawing/2014/main" id="{D911A102-405D-4044-9CCD-BA2B6A7C5A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4775" y="4064000"/>
              <a:ext cx="14287" cy="3317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34212" name="Rectangle 100">
              <a:extLst>
                <a:ext uri="{FF2B5EF4-FFF2-40B4-BE49-F238E27FC236}">
                  <a16:creationId xmlns:a16="http://schemas.microsoft.com/office/drawing/2014/main" id="{4C094462-1F88-5B49-AC80-5827787D57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1925" y="4064000"/>
              <a:ext cx="12700" cy="3317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4213" name="Picture 101">
              <a:extLst>
                <a:ext uri="{FF2B5EF4-FFF2-40B4-BE49-F238E27FC236}">
                  <a16:creationId xmlns:a16="http://schemas.microsoft.com/office/drawing/2014/main" id="{70A9B938-AFFB-154D-9133-C87DBC0690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7025" y="4175125"/>
              <a:ext cx="219075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4214" name="Picture 102">
              <a:extLst>
                <a:ext uri="{FF2B5EF4-FFF2-40B4-BE49-F238E27FC236}">
                  <a16:creationId xmlns:a16="http://schemas.microsoft.com/office/drawing/2014/main" id="{556AE290-9246-C841-9B6F-1FEA6D21AC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1500" y="4210050"/>
              <a:ext cx="80962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4215" name="Picture 103">
              <a:extLst>
                <a:ext uri="{FF2B5EF4-FFF2-40B4-BE49-F238E27FC236}">
                  <a16:creationId xmlns:a16="http://schemas.microsoft.com/office/drawing/2014/main" id="{B960E1DC-1BD4-2F43-B401-D17A11043A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7875" y="4191000"/>
              <a:ext cx="177800" cy="7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4216" name="Picture 104">
              <a:extLst>
                <a:ext uri="{FF2B5EF4-FFF2-40B4-BE49-F238E27FC236}">
                  <a16:creationId xmlns:a16="http://schemas.microsoft.com/office/drawing/2014/main" id="{E9A9A7D5-261E-764F-B5BC-15EA6BE8FC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8862" y="4175125"/>
              <a:ext cx="134938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4217" name="Picture 105">
              <a:extLst>
                <a:ext uri="{FF2B5EF4-FFF2-40B4-BE49-F238E27FC236}">
                  <a16:creationId xmlns:a16="http://schemas.microsoft.com/office/drawing/2014/main" id="{E1F6731F-5C85-0B4E-ADC6-8151EF85B4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3962" y="4210050"/>
              <a:ext cx="68263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4218" name="Picture 106">
              <a:extLst>
                <a:ext uri="{FF2B5EF4-FFF2-40B4-BE49-F238E27FC236}">
                  <a16:creationId xmlns:a16="http://schemas.microsoft.com/office/drawing/2014/main" id="{707678F4-E0A3-944D-90D8-313A4EC8E4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6675" y="4175125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4219" name="Picture 107">
              <a:extLst>
                <a:ext uri="{FF2B5EF4-FFF2-40B4-BE49-F238E27FC236}">
                  <a16:creationId xmlns:a16="http://schemas.microsoft.com/office/drawing/2014/main" id="{35E4F153-FC80-B94A-9663-F5DF8FEDCF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5425" y="4210050"/>
              <a:ext cx="825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4220" name="Rectangle 108">
              <a:extLst>
                <a:ext uri="{FF2B5EF4-FFF2-40B4-BE49-F238E27FC236}">
                  <a16:creationId xmlns:a16="http://schemas.microsoft.com/office/drawing/2014/main" id="{5443D560-8850-B540-A5CB-E3D1D2F82C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67312" y="4133850"/>
              <a:ext cx="160337" cy="127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34221" name="Rectangle 109">
              <a:extLst>
                <a:ext uri="{FF2B5EF4-FFF2-40B4-BE49-F238E27FC236}">
                  <a16:creationId xmlns:a16="http://schemas.microsoft.com/office/drawing/2014/main" id="{E20F63E2-63C4-CE49-810B-2D60AD44F6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8350" y="4064000"/>
              <a:ext cx="15875" cy="3317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4222" name="Picture 119">
              <a:extLst>
                <a:ext uri="{FF2B5EF4-FFF2-40B4-BE49-F238E27FC236}">
                  <a16:creationId xmlns:a16="http://schemas.microsoft.com/office/drawing/2014/main" id="{DBC2A84B-EECF-7143-82B9-06A1668DEF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3825" y="4441825"/>
              <a:ext cx="114300" cy="192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4223" name="Rectangle 120">
              <a:extLst>
                <a:ext uri="{FF2B5EF4-FFF2-40B4-BE49-F238E27FC236}">
                  <a16:creationId xmlns:a16="http://schemas.microsoft.com/office/drawing/2014/main" id="{A0C0BBED-878F-944E-A7C5-B162EA7B16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6925" y="4395787"/>
              <a:ext cx="12700" cy="330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4224" name="Picture 121">
              <a:extLst>
                <a:ext uri="{FF2B5EF4-FFF2-40B4-BE49-F238E27FC236}">
                  <a16:creationId xmlns:a16="http://schemas.microsoft.com/office/drawing/2014/main" id="{2F34E54C-8645-A244-924D-2A229C1C5A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6112" y="4441825"/>
              <a:ext cx="92075" cy="185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4225" name="Rectangle 122">
              <a:extLst>
                <a:ext uri="{FF2B5EF4-FFF2-40B4-BE49-F238E27FC236}">
                  <a16:creationId xmlns:a16="http://schemas.microsoft.com/office/drawing/2014/main" id="{0D8CAD59-D27A-F240-82C7-11153C12E1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4775" y="4395787"/>
              <a:ext cx="14287" cy="330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34226" name="Rectangle 123">
              <a:extLst>
                <a:ext uri="{FF2B5EF4-FFF2-40B4-BE49-F238E27FC236}">
                  <a16:creationId xmlns:a16="http://schemas.microsoft.com/office/drawing/2014/main" id="{681A2098-797C-3047-8E75-F143A44CEF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1925" y="4395787"/>
              <a:ext cx="12700" cy="330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4227" name="Picture 124">
              <a:extLst>
                <a:ext uri="{FF2B5EF4-FFF2-40B4-BE49-F238E27FC236}">
                  <a16:creationId xmlns:a16="http://schemas.microsoft.com/office/drawing/2014/main" id="{7A4EDF47-0E1E-B748-88D3-89079C287A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7025" y="4505325"/>
              <a:ext cx="219075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4228" name="Picture 125">
              <a:extLst>
                <a:ext uri="{FF2B5EF4-FFF2-40B4-BE49-F238E27FC236}">
                  <a16:creationId xmlns:a16="http://schemas.microsoft.com/office/drawing/2014/main" id="{62E0742E-AD69-FC48-B36F-70CFB8EDD4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1500" y="4543425"/>
              <a:ext cx="80962" cy="12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4229" name="Picture 126">
              <a:extLst>
                <a:ext uri="{FF2B5EF4-FFF2-40B4-BE49-F238E27FC236}">
                  <a16:creationId xmlns:a16="http://schemas.microsoft.com/office/drawing/2014/main" id="{A8576088-8CFA-3347-8C2D-94E54A1702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7875" y="4522787"/>
              <a:ext cx="177800" cy="71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4230" name="Picture 127">
              <a:extLst>
                <a:ext uri="{FF2B5EF4-FFF2-40B4-BE49-F238E27FC236}">
                  <a16:creationId xmlns:a16="http://schemas.microsoft.com/office/drawing/2014/main" id="{8365F470-7FCD-FD4B-A68B-6EE8B95AA0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8862" y="4505325"/>
              <a:ext cx="134938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4231" name="Picture 128">
              <a:extLst>
                <a:ext uri="{FF2B5EF4-FFF2-40B4-BE49-F238E27FC236}">
                  <a16:creationId xmlns:a16="http://schemas.microsoft.com/office/drawing/2014/main" id="{F4BF0A40-3BD9-F043-9CE4-1CB8047836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3962" y="4541837"/>
              <a:ext cx="68263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4232" name="Picture 129">
              <a:extLst>
                <a:ext uri="{FF2B5EF4-FFF2-40B4-BE49-F238E27FC236}">
                  <a16:creationId xmlns:a16="http://schemas.microsoft.com/office/drawing/2014/main" id="{BE9DF628-FB0F-9145-B0A1-0B9D427734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6675" y="4505325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4233" name="Picture 130">
              <a:extLst>
                <a:ext uri="{FF2B5EF4-FFF2-40B4-BE49-F238E27FC236}">
                  <a16:creationId xmlns:a16="http://schemas.microsoft.com/office/drawing/2014/main" id="{5763908F-C177-634B-B9DB-F46902508E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5425" y="4541837"/>
              <a:ext cx="825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4234" name="Rectangle 131">
              <a:extLst>
                <a:ext uri="{FF2B5EF4-FFF2-40B4-BE49-F238E27FC236}">
                  <a16:creationId xmlns:a16="http://schemas.microsoft.com/office/drawing/2014/main" id="{9CE5DCAA-8AC0-D54A-8F79-776C29B835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8350" y="4395787"/>
              <a:ext cx="15875" cy="330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4235" name="Picture 142">
              <a:extLst>
                <a:ext uri="{FF2B5EF4-FFF2-40B4-BE49-F238E27FC236}">
                  <a16:creationId xmlns:a16="http://schemas.microsoft.com/office/drawing/2014/main" id="{80EFF520-4235-D349-B2CA-E4743002BD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4924" y="4124324"/>
              <a:ext cx="93663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4236" name="Picture 143">
              <a:extLst>
                <a:ext uri="{FF2B5EF4-FFF2-40B4-BE49-F238E27FC236}">
                  <a16:creationId xmlns:a16="http://schemas.microsoft.com/office/drawing/2014/main" id="{FA83D3FC-4A14-7E40-8E58-7D2AD374BF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4924" y="4452937"/>
              <a:ext cx="93663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4237" name="Rectangle 144">
              <a:extLst>
                <a:ext uri="{FF2B5EF4-FFF2-40B4-BE49-F238E27FC236}">
                  <a16:creationId xmlns:a16="http://schemas.microsoft.com/office/drawing/2014/main" id="{E02714A1-864B-6143-A78E-D09C0DE83C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3912" y="4724400"/>
              <a:ext cx="7634288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34238" name="TextBox 145">
              <a:extLst>
                <a:ext uri="{FF2B5EF4-FFF2-40B4-BE49-F238E27FC236}">
                  <a16:creationId xmlns:a16="http://schemas.microsoft.com/office/drawing/2014/main" id="{20CBAB61-9185-5149-8D5E-53380693FC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77000" y="2667000"/>
              <a:ext cx="118333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 i="1">
                  <a:latin typeface="Times" pitchFamily="2" charset="0"/>
                </a:rPr>
                <a:t>f (x</a:t>
              </a:r>
              <a:r>
                <a:rPr lang="en-US" altLang="en-US" b="0" i="1" baseline="-25000">
                  <a:latin typeface="Times" pitchFamily="2" charset="0"/>
                </a:rPr>
                <a:t>1</a:t>
              </a:r>
              <a:r>
                <a:rPr lang="en-US" altLang="en-US" b="0" i="1">
                  <a:latin typeface="Times" pitchFamily="2" charset="0"/>
                </a:rPr>
                <a:t>, x</a:t>
              </a:r>
              <a:r>
                <a:rPr lang="en-US" altLang="en-US" b="0" i="1" baseline="-25000">
                  <a:latin typeface="Times" pitchFamily="2" charset="0"/>
                </a:rPr>
                <a:t>2</a:t>
              </a:r>
              <a:r>
                <a:rPr lang="en-US" altLang="en-US" b="0" i="1">
                  <a:latin typeface="Times" pitchFamily="2" charset="0"/>
                </a:rPr>
                <a:t>)</a:t>
              </a:r>
            </a:p>
          </p:txBody>
        </p:sp>
        <p:pic>
          <p:nvPicPr>
            <p:cNvPr id="134239" name="Picture 146">
              <a:extLst>
                <a:ext uri="{FF2B5EF4-FFF2-40B4-BE49-F238E27FC236}">
                  <a16:creationId xmlns:a16="http://schemas.microsoft.com/office/drawing/2014/main" id="{FFC3C7BC-AB3F-054A-A209-4F769CD417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94525" y="3473450"/>
              <a:ext cx="92075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4240" name="Picture 147">
              <a:extLst>
                <a:ext uri="{FF2B5EF4-FFF2-40B4-BE49-F238E27FC236}">
                  <a16:creationId xmlns:a16="http://schemas.microsoft.com/office/drawing/2014/main" id="{32073BB0-D3BB-C540-9183-CADCE6A3CD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94525" y="3778250"/>
              <a:ext cx="92075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4241" name="Picture 148">
              <a:extLst>
                <a:ext uri="{FF2B5EF4-FFF2-40B4-BE49-F238E27FC236}">
                  <a16:creationId xmlns:a16="http://schemas.microsoft.com/office/drawing/2014/main" id="{FF9369DA-A27A-644E-BD7A-4A6FF1EA84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94525" y="4419600"/>
              <a:ext cx="92075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4242" name="Picture 149">
              <a:extLst>
                <a:ext uri="{FF2B5EF4-FFF2-40B4-BE49-F238E27FC236}">
                  <a16:creationId xmlns:a16="http://schemas.microsoft.com/office/drawing/2014/main" id="{2578EA78-97B0-AE4E-907C-DDC4DBBA8C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79920" y="4114800"/>
              <a:ext cx="114300" cy="192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Title 1">
            <a:extLst>
              <a:ext uri="{FF2B5EF4-FFF2-40B4-BE49-F238E27FC236}">
                <a16:creationId xmlns:a16="http://schemas.microsoft.com/office/drawing/2014/main" id="{7D172F06-2C7A-A049-AA53-A6781D6E1F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Sum-of-Products Form</a:t>
            </a:r>
          </a:p>
        </p:txBody>
      </p:sp>
      <p:grpSp>
        <p:nvGrpSpPr>
          <p:cNvPr id="135170" name="Group 150">
            <a:extLst>
              <a:ext uri="{FF2B5EF4-FFF2-40B4-BE49-F238E27FC236}">
                <a16:creationId xmlns:a16="http://schemas.microsoft.com/office/drawing/2014/main" id="{53249FBF-7F88-0648-AA84-9469395E48B9}"/>
              </a:ext>
            </a:extLst>
          </p:cNvPr>
          <p:cNvGrpSpPr>
            <a:grpSpLocks/>
          </p:cNvGrpSpPr>
          <p:nvPr/>
        </p:nvGrpSpPr>
        <p:grpSpPr bwMode="auto">
          <a:xfrm>
            <a:off x="1676400" y="1524000"/>
            <a:ext cx="7634288" cy="2452688"/>
            <a:chOff x="823912" y="2286000"/>
            <a:chExt cx="7634288" cy="2452687"/>
          </a:xfrm>
        </p:grpSpPr>
        <p:sp>
          <p:nvSpPr>
            <p:cNvPr id="135174" name="Rectangle 11">
              <a:extLst>
                <a:ext uri="{FF2B5EF4-FFF2-40B4-BE49-F238E27FC236}">
                  <a16:creationId xmlns:a16="http://schemas.microsoft.com/office/drawing/2014/main" id="{55A7DF31-259E-5641-BD8E-5A3B2E9A5F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3912" y="2286000"/>
              <a:ext cx="7634288" cy="127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5175" name="Picture 12">
              <a:extLst>
                <a:ext uri="{FF2B5EF4-FFF2-40B4-BE49-F238E27FC236}">
                  <a16:creationId xmlns:a16="http://schemas.microsoft.com/office/drawing/2014/main" id="{6437C54B-6B76-A046-90B5-23F28E4398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4600" y="2513012"/>
              <a:ext cx="188912" cy="193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5176" name="Picture 13">
              <a:extLst>
                <a:ext uri="{FF2B5EF4-FFF2-40B4-BE49-F238E27FC236}">
                  <a16:creationId xmlns:a16="http://schemas.microsoft.com/office/drawing/2014/main" id="{CCDB9B07-A8B8-7C47-AB06-C7E5C7A884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4625" y="2574925"/>
              <a:ext cx="120650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5177" name="Picture 14">
              <a:extLst>
                <a:ext uri="{FF2B5EF4-FFF2-40B4-BE49-F238E27FC236}">
                  <a16:creationId xmlns:a16="http://schemas.microsoft.com/office/drawing/2014/main" id="{8948FC69-2CF1-2045-AC0E-A46DF33D44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7975" y="2582862"/>
              <a:ext cx="179387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5178" name="Rectangle 15">
              <a:extLst>
                <a:ext uri="{FF2B5EF4-FFF2-40B4-BE49-F238E27FC236}">
                  <a16:creationId xmlns:a16="http://schemas.microsoft.com/office/drawing/2014/main" id="{C7AF3DF3-60CA-994B-A10C-68A53E3D39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6925" y="2298700"/>
              <a:ext cx="12700" cy="4968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35179" name="Rectangle 16">
              <a:extLst>
                <a:ext uri="{FF2B5EF4-FFF2-40B4-BE49-F238E27FC236}">
                  <a16:creationId xmlns:a16="http://schemas.microsoft.com/office/drawing/2014/main" id="{6A8791E4-91D1-8543-8A1D-259C2C52CA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4775" y="2298700"/>
              <a:ext cx="14287" cy="4968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35180" name="Rectangle 17">
              <a:extLst>
                <a:ext uri="{FF2B5EF4-FFF2-40B4-BE49-F238E27FC236}">
                  <a16:creationId xmlns:a16="http://schemas.microsoft.com/office/drawing/2014/main" id="{7BEC3DC1-B2BD-DD4D-BBD8-C05A606211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1925" y="2298700"/>
              <a:ext cx="12700" cy="4968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35181" name="Rectangle 18">
              <a:extLst>
                <a:ext uri="{FF2B5EF4-FFF2-40B4-BE49-F238E27FC236}">
                  <a16:creationId xmlns:a16="http://schemas.microsoft.com/office/drawing/2014/main" id="{9BA3679D-99A0-E24C-B9AB-16E2B12D4A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8350" y="2298700"/>
              <a:ext cx="15875" cy="4968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5182" name="Picture 19">
              <a:extLst>
                <a:ext uri="{FF2B5EF4-FFF2-40B4-BE49-F238E27FC236}">
                  <a16:creationId xmlns:a16="http://schemas.microsoft.com/office/drawing/2014/main" id="{203DCA74-207F-4740-BA88-1C09C29CE2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062" y="2911475"/>
              <a:ext cx="134938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5183" name="Picture 20">
              <a:extLst>
                <a:ext uri="{FF2B5EF4-FFF2-40B4-BE49-F238E27FC236}">
                  <a16:creationId xmlns:a16="http://schemas.microsoft.com/office/drawing/2014/main" id="{57686120-5825-014D-9CA4-87EFB16488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525" y="2909887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5184" name="Picture 21">
              <a:extLst>
                <a:ext uri="{FF2B5EF4-FFF2-40B4-BE49-F238E27FC236}">
                  <a16:creationId xmlns:a16="http://schemas.microsoft.com/office/drawing/2014/main" id="{B547BDAD-0C58-5042-9E61-0E5AC88D7E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6512" y="2911475"/>
              <a:ext cx="211138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5185" name="Picture 22">
              <a:extLst>
                <a:ext uri="{FF2B5EF4-FFF2-40B4-BE49-F238E27FC236}">
                  <a16:creationId xmlns:a16="http://schemas.microsoft.com/office/drawing/2014/main" id="{B8882795-1B5E-924A-8959-8C23CD5DDD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7175" y="2840037"/>
              <a:ext cx="130175" cy="195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5186" name="Picture 23">
              <a:extLst>
                <a:ext uri="{FF2B5EF4-FFF2-40B4-BE49-F238E27FC236}">
                  <a16:creationId xmlns:a16="http://schemas.microsoft.com/office/drawing/2014/main" id="{F38B1639-C090-8D48-B506-75121F9F19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7512" y="2906712"/>
              <a:ext cx="106363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5187" name="Picture 24">
              <a:extLst>
                <a:ext uri="{FF2B5EF4-FFF2-40B4-BE49-F238E27FC236}">
                  <a16:creationId xmlns:a16="http://schemas.microsoft.com/office/drawing/2014/main" id="{88B64DFF-00EA-614A-A823-D577C5E266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8162" y="2911475"/>
              <a:ext cx="93663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5188" name="Rectangle 25">
              <a:extLst>
                <a:ext uri="{FF2B5EF4-FFF2-40B4-BE49-F238E27FC236}">
                  <a16:creationId xmlns:a16="http://schemas.microsoft.com/office/drawing/2014/main" id="{9B9BEDF1-A766-3F47-8674-0883051CB0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6925" y="2806700"/>
              <a:ext cx="12700" cy="4302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5189" name="Picture 26">
              <a:extLst>
                <a:ext uri="{FF2B5EF4-FFF2-40B4-BE49-F238E27FC236}">
                  <a16:creationId xmlns:a16="http://schemas.microsoft.com/office/drawing/2014/main" id="{EB359314-444D-E141-A93C-B76E0903FB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6024" y="2909887"/>
              <a:ext cx="134938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5190" name="Picture 27">
              <a:extLst>
                <a:ext uri="{FF2B5EF4-FFF2-40B4-BE49-F238E27FC236}">
                  <a16:creationId xmlns:a16="http://schemas.microsoft.com/office/drawing/2014/main" id="{F07CAA58-A2FA-C346-AC93-40B9539B24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1124" y="2944812"/>
              <a:ext cx="698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5191" name="Picture 28">
              <a:extLst>
                <a:ext uri="{FF2B5EF4-FFF2-40B4-BE49-F238E27FC236}">
                  <a16:creationId xmlns:a16="http://schemas.microsoft.com/office/drawing/2014/main" id="{B2E90674-5B61-C34D-9622-1278895A42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0387" y="2909887"/>
              <a:ext cx="1333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5192" name="Picture 29">
              <a:extLst>
                <a:ext uri="{FF2B5EF4-FFF2-40B4-BE49-F238E27FC236}">
                  <a16:creationId xmlns:a16="http://schemas.microsoft.com/office/drawing/2014/main" id="{0ECE21C9-BBCC-2345-886F-7BF248EA27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9137" y="2944812"/>
              <a:ext cx="79375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5193" name="Rectangle 30">
              <a:extLst>
                <a:ext uri="{FF2B5EF4-FFF2-40B4-BE49-F238E27FC236}">
                  <a16:creationId xmlns:a16="http://schemas.microsoft.com/office/drawing/2014/main" id="{55707350-FE5A-B94D-A789-E203ED4A56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4775" y="2806700"/>
              <a:ext cx="14287" cy="43021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35194" name="Rectangle 31">
              <a:extLst>
                <a:ext uri="{FF2B5EF4-FFF2-40B4-BE49-F238E27FC236}">
                  <a16:creationId xmlns:a16="http://schemas.microsoft.com/office/drawing/2014/main" id="{EF32A841-532D-1046-8496-5375B8D954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1925" y="2806700"/>
              <a:ext cx="12700" cy="43021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5195" name="Picture 32">
              <a:extLst>
                <a:ext uri="{FF2B5EF4-FFF2-40B4-BE49-F238E27FC236}">
                  <a16:creationId xmlns:a16="http://schemas.microsoft.com/office/drawing/2014/main" id="{C559A560-0C75-8C41-A405-0DAFBC1851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3725" y="2844800"/>
              <a:ext cx="228600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5196" name="Picture 33">
              <a:extLst>
                <a:ext uri="{FF2B5EF4-FFF2-40B4-BE49-F238E27FC236}">
                  <a16:creationId xmlns:a16="http://schemas.microsoft.com/office/drawing/2014/main" id="{E260BD16-B882-2A45-BEFA-03DB048EA2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2962" y="2847975"/>
              <a:ext cx="58738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5197" name="Picture 34">
              <a:extLst>
                <a:ext uri="{FF2B5EF4-FFF2-40B4-BE49-F238E27FC236}">
                  <a16:creationId xmlns:a16="http://schemas.microsoft.com/office/drawing/2014/main" id="{410C95EF-CF1F-B746-8A82-384AA45745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9162" y="2911475"/>
              <a:ext cx="134938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5198" name="Picture 35">
              <a:extLst>
                <a:ext uri="{FF2B5EF4-FFF2-40B4-BE49-F238E27FC236}">
                  <a16:creationId xmlns:a16="http://schemas.microsoft.com/office/drawing/2014/main" id="{6815A1D8-BF2C-4C4C-8927-3D7CC92FA1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0450" y="2863850"/>
              <a:ext cx="85725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5199" name="Picture 36">
              <a:extLst>
                <a:ext uri="{FF2B5EF4-FFF2-40B4-BE49-F238E27FC236}">
                  <a16:creationId xmlns:a16="http://schemas.microsoft.com/office/drawing/2014/main" id="{938A9917-14E1-8F42-86F0-3C181B807B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1575" y="2906712"/>
              <a:ext cx="103187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5200" name="Picture 37">
              <a:extLst>
                <a:ext uri="{FF2B5EF4-FFF2-40B4-BE49-F238E27FC236}">
                  <a16:creationId xmlns:a16="http://schemas.microsoft.com/office/drawing/2014/main" id="{35740317-4546-224D-AF9F-E448BB851A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2225" y="2911475"/>
              <a:ext cx="95250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5201" name="Picture 38">
              <a:extLst>
                <a:ext uri="{FF2B5EF4-FFF2-40B4-BE49-F238E27FC236}">
                  <a16:creationId xmlns:a16="http://schemas.microsoft.com/office/drawing/2014/main" id="{8618F80A-D891-5A45-9B5F-0611FB89AB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1762" y="2911475"/>
              <a:ext cx="211138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5202" name="Rectangle 39">
              <a:extLst>
                <a:ext uri="{FF2B5EF4-FFF2-40B4-BE49-F238E27FC236}">
                  <a16:creationId xmlns:a16="http://schemas.microsoft.com/office/drawing/2014/main" id="{E03E15F7-C5CA-294C-A100-F92321173B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8350" y="2806700"/>
              <a:ext cx="15875" cy="4302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35203" name="Rectangle 47">
              <a:extLst>
                <a:ext uri="{FF2B5EF4-FFF2-40B4-BE49-F238E27FC236}">
                  <a16:creationId xmlns:a16="http://schemas.microsoft.com/office/drawing/2014/main" id="{E674441E-3BEE-F344-AB7D-1F3813D5AF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3912" y="3222625"/>
              <a:ext cx="7634288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5204" name="Picture 48">
              <a:extLst>
                <a:ext uri="{FF2B5EF4-FFF2-40B4-BE49-F238E27FC236}">
                  <a16:creationId xmlns:a16="http://schemas.microsoft.com/office/drawing/2014/main" id="{BD3F987F-000C-3F4B-BB0A-7822DD51A0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3825" y="3452812"/>
              <a:ext cx="114300" cy="1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5205" name="Rectangle 49">
              <a:extLst>
                <a:ext uri="{FF2B5EF4-FFF2-40B4-BE49-F238E27FC236}">
                  <a16:creationId xmlns:a16="http://schemas.microsoft.com/office/drawing/2014/main" id="{1BE3F8D7-034C-3843-92BF-D799DC2788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6925" y="3236912"/>
              <a:ext cx="12700" cy="4968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5206" name="Picture 50">
              <a:extLst>
                <a:ext uri="{FF2B5EF4-FFF2-40B4-BE49-F238E27FC236}">
                  <a16:creationId xmlns:a16="http://schemas.microsoft.com/office/drawing/2014/main" id="{914C6235-2494-9B49-8A31-BAB07D3C1D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2224" y="3452812"/>
              <a:ext cx="114300" cy="1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5207" name="Picture 51">
              <a:extLst>
                <a:ext uri="{FF2B5EF4-FFF2-40B4-BE49-F238E27FC236}">
                  <a16:creationId xmlns:a16="http://schemas.microsoft.com/office/drawing/2014/main" id="{21133FC2-3831-8941-BB0E-2BC31753DB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1824" y="3452812"/>
              <a:ext cx="114300" cy="1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5208" name="Rectangle 52">
              <a:extLst>
                <a:ext uri="{FF2B5EF4-FFF2-40B4-BE49-F238E27FC236}">
                  <a16:creationId xmlns:a16="http://schemas.microsoft.com/office/drawing/2014/main" id="{6364D941-D47A-7B42-A8F7-B70B1E3E06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4775" y="3236912"/>
              <a:ext cx="14287" cy="49688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35209" name="Rectangle 53">
              <a:extLst>
                <a:ext uri="{FF2B5EF4-FFF2-40B4-BE49-F238E27FC236}">
                  <a16:creationId xmlns:a16="http://schemas.microsoft.com/office/drawing/2014/main" id="{8533F276-6329-A746-88F8-CDF85DC52D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1925" y="3236912"/>
              <a:ext cx="12700" cy="49688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5210" name="Picture 54">
              <a:extLst>
                <a:ext uri="{FF2B5EF4-FFF2-40B4-BE49-F238E27FC236}">
                  <a16:creationId xmlns:a16="http://schemas.microsoft.com/office/drawing/2014/main" id="{F932A66C-E08F-1D44-A124-FAA991A83C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7025" y="3514725"/>
              <a:ext cx="219075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5211" name="Picture 55">
              <a:extLst>
                <a:ext uri="{FF2B5EF4-FFF2-40B4-BE49-F238E27FC236}">
                  <a16:creationId xmlns:a16="http://schemas.microsoft.com/office/drawing/2014/main" id="{02F47348-F7D9-284C-A25D-98A7642D91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8325" y="3552825"/>
              <a:ext cx="88900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5212" name="Picture 56">
              <a:extLst>
                <a:ext uri="{FF2B5EF4-FFF2-40B4-BE49-F238E27FC236}">
                  <a16:creationId xmlns:a16="http://schemas.microsoft.com/office/drawing/2014/main" id="{FB735043-D6C6-084A-91CA-FC9B0CF05F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7875" y="3533775"/>
              <a:ext cx="177800" cy="7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5213" name="Rectangle 57">
              <a:extLst>
                <a:ext uri="{FF2B5EF4-FFF2-40B4-BE49-F238E27FC236}">
                  <a16:creationId xmlns:a16="http://schemas.microsoft.com/office/drawing/2014/main" id="{E2E0FE64-CF38-3B4E-8343-635ED48D9F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54575" y="3470275"/>
              <a:ext cx="160337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5214" name="Picture 58">
              <a:extLst>
                <a:ext uri="{FF2B5EF4-FFF2-40B4-BE49-F238E27FC236}">
                  <a16:creationId xmlns:a16="http://schemas.microsoft.com/office/drawing/2014/main" id="{161FAEA2-5E46-7646-A0AE-FAA9530C69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8862" y="3514725"/>
              <a:ext cx="134938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5215" name="Picture 59">
              <a:extLst>
                <a:ext uri="{FF2B5EF4-FFF2-40B4-BE49-F238E27FC236}">
                  <a16:creationId xmlns:a16="http://schemas.microsoft.com/office/drawing/2014/main" id="{C948886E-9EB5-D249-BBDB-D62088583F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3962" y="3552825"/>
              <a:ext cx="68263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5216" name="Rectangle 60">
              <a:extLst>
                <a:ext uri="{FF2B5EF4-FFF2-40B4-BE49-F238E27FC236}">
                  <a16:creationId xmlns:a16="http://schemas.microsoft.com/office/drawing/2014/main" id="{8E9C7862-48E1-6045-9075-9ED59A3479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0800" y="3470275"/>
              <a:ext cx="161925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5217" name="Picture 61">
              <a:extLst>
                <a:ext uri="{FF2B5EF4-FFF2-40B4-BE49-F238E27FC236}">
                  <a16:creationId xmlns:a16="http://schemas.microsoft.com/office/drawing/2014/main" id="{41C09A8F-A9B2-2B4D-A572-E68AA6C49E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6675" y="3514725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5218" name="Picture 62">
              <a:extLst>
                <a:ext uri="{FF2B5EF4-FFF2-40B4-BE49-F238E27FC236}">
                  <a16:creationId xmlns:a16="http://schemas.microsoft.com/office/drawing/2014/main" id="{D79C8DC3-B2CE-3646-8446-8BC7109C43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8600" y="3552825"/>
              <a:ext cx="80962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5219" name="Rectangle 63">
              <a:extLst>
                <a:ext uri="{FF2B5EF4-FFF2-40B4-BE49-F238E27FC236}">
                  <a16:creationId xmlns:a16="http://schemas.microsoft.com/office/drawing/2014/main" id="{C9E5196A-AEFF-E949-AAB3-E5A4FFC4BF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8350" y="3236912"/>
              <a:ext cx="15875" cy="4968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5220" name="Picture 72">
              <a:extLst>
                <a:ext uri="{FF2B5EF4-FFF2-40B4-BE49-F238E27FC236}">
                  <a16:creationId xmlns:a16="http://schemas.microsoft.com/office/drawing/2014/main" id="{DE48CDD7-FC15-5644-A295-79444AAFC4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8112" y="3784600"/>
              <a:ext cx="93663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5221" name="Rectangle 73">
              <a:extLst>
                <a:ext uri="{FF2B5EF4-FFF2-40B4-BE49-F238E27FC236}">
                  <a16:creationId xmlns:a16="http://schemas.microsoft.com/office/drawing/2014/main" id="{E0E4B1C3-B954-154C-A3CA-8A5FF47239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6925" y="3733800"/>
              <a:ext cx="12700" cy="330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5222" name="Picture 74">
              <a:extLst>
                <a:ext uri="{FF2B5EF4-FFF2-40B4-BE49-F238E27FC236}">
                  <a16:creationId xmlns:a16="http://schemas.microsoft.com/office/drawing/2014/main" id="{A7F75392-7D12-B744-90FC-4D46FD7184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2224" y="3784600"/>
              <a:ext cx="114300" cy="192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5223" name="Picture 75">
              <a:extLst>
                <a:ext uri="{FF2B5EF4-FFF2-40B4-BE49-F238E27FC236}">
                  <a16:creationId xmlns:a16="http://schemas.microsoft.com/office/drawing/2014/main" id="{5EE63E22-FF96-F140-871D-2D8ED4BFD3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9124" y="4103687"/>
              <a:ext cx="114300" cy="192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5224" name="Rectangle 76">
              <a:extLst>
                <a:ext uri="{FF2B5EF4-FFF2-40B4-BE49-F238E27FC236}">
                  <a16:creationId xmlns:a16="http://schemas.microsoft.com/office/drawing/2014/main" id="{F880FEF1-B1CF-044D-ABA1-325AB5BE3B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4775" y="3733800"/>
              <a:ext cx="14287" cy="330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35225" name="Rectangle 77">
              <a:extLst>
                <a:ext uri="{FF2B5EF4-FFF2-40B4-BE49-F238E27FC236}">
                  <a16:creationId xmlns:a16="http://schemas.microsoft.com/office/drawing/2014/main" id="{7B2339E0-0CD1-174B-BF46-1248CF0DD4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1925" y="3733800"/>
              <a:ext cx="12700" cy="330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5226" name="Picture 78">
              <a:extLst>
                <a:ext uri="{FF2B5EF4-FFF2-40B4-BE49-F238E27FC236}">
                  <a16:creationId xmlns:a16="http://schemas.microsoft.com/office/drawing/2014/main" id="{A38A083E-50EC-AC4D-B94B-1B901BD2BE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7025" y="3846512"/>
              <a:ext cx="219075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5227" name="Picture 79">
              <a:extLst>
                <a:ext uri="{FF2B5EF4-FFF2-40B4-BE49-F238E27FC236}">
                  <a16:creationId xmlns:a16="http://schemas.microsoft.com/office/drawing/2014/main" id="{26949A8F-7DD8-CE43-A4C5-D9087FFB4F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7850" y="3883025"/>
              <a:ext cx="68262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5228" name="Picture 80">
              <a:extLst>
                <a:ext uri="{FF2B5EF4-FFF2-40B4-BE49-F238E27FC236}">
                  <a16:creationId xmlns:a16="http://schemas.microsoft.com/office/drawing/2014/main" id="{E69FFD3E-9317-604E-A1CE-E1B71D2071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7875" y="3863975"/>
              <a:ext cx="177800" cy="7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5229" name="Rectangle 81">
              <a:extLst>
                <a:ext uri="{FF2B5EF4-FFF2-40B4-BE49-F238E27FC236}">
                  <a16:creationId xmlns:a16="http://schemas.microsoft.com/office/drawing/2014/main" id="{8086B61C-F4E7-2043-8108-F04483D539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54575" y="3802062"/>
              <a:ext cx="160337" cy="142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5230" name="Picture 82">
              <a:extLst>
                <a:ext uri="{FF2B5EF4-FFF2-40B4-BE49-F238E27FC236}">
                  <a16:creationId xmlns:a16="http://schemas.microsoft.com/office/drawing/2014/main" id="{25581147-C3F9-4049-8F40-F6D4B8250E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8862" y="3846512"/>
              <a:ext cx="134938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5231" name="Picture 83">
              <a:extLst>
                <a:ext uri="{FF2B5EF4-FFF2-40B4-BE49-F238E27FC236}">
                  <a16:creationId xmlns:a16="http://schemas.microsoft.com/office/drawing/2014/main" id="{EA620DA2-42AC-1244-8F1C-DA6230F278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3962" y="3883025"/>
              <a:ext cx="68263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5232" name="Picture 84">
              <a:extLst>
                <a:ext uri="{FF2B5EF4-FFF2-40B4-BE49-F238E27FC236}">
                  <a16:creationId xmlns:a16="http://schemas.microsoft.com/office/drawing/2014/main" id="{D5789F0D-D6FB-804A-A6ED-8A6DEFF99F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6675" y="3846512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5233" name="Picture 85">
              <a:extLst>
                <a:ext uri="{FF2B5EF4-FFF2-40B4-BE49-F238E27FC236}">
                  <a16:creationId xmlns:a16="http://schemas.microsoft.com/office/drawing/2014/main" id="{6BD9592E-6BB5-EC4E-A872-D141508107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8600" y="3883025"/>
              <a:ext cx="80962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5234" name="Rectangle 86">
              <a:extLst>
                <a:ext uri="{FF2B5EF4-FFF2-40B4-BE49-F238E27FC236}">
                  <a16:creationId xmlns:a16="http://schemas.microsoft.com/office/drawing/2014/main" id="{737277A0-6205-F54C-A063-C12B942221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8350" y="3733800"/>
              <a:ext cx="15875" cy="330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5235" name="Picture 96">
              <a:extLst>
                <a:ext uri="{FF2B5EF4-FFF2-40B4-BE49-F238E27FC236}">
                  <a16:creationId xmlns:a16="http://schemas.microsoft.com/office/drawing/2014/main" id="{0178C020-E55B-D543-8A76-7BAF5A2943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0175" y="4111625"/>
              <a:ext cx="107950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5236" name="Rectangle 97">
              <a:extLst>
                <a:ext uri="{FF2B5EF4-FFF2-40B4-BE49-F238E27FC236}">
                  <a16:creationId xmlns:a16="http://schemas.microsoft.com/office/drawing/2014/main" id="{BFA37616-045E-A749-8479-4D4E39D8BC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6925" y="4064000"/>
              <a:ext cx="12700" cy="3317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5237" name="Picture 98">
              <a:extLst>
                <a:ext uri="{FF2B5EF4-FFF2-40B4-BE49-F238E27FC236}">
                  <a16:creationId xmlns:a16="http://schemas.microsoft.com/office/drawing/2014/main" id="{45DF6F79-BDA6-3E4F-94B3-4331B62103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6112" y="3767137"/>
              <a:ext cx="92075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5238" name="Rectangle 99">
              <a:extLst>
                <a:ext uri="{FF2B5EF4-FFF2-40B4-BE49-F238E27FC236}">
                  <a16:creationId xmlns:a16="http://schemas.microsoft.com/office/drawing/2014/main" id="{89B0C05A-7E72-EA40-8E46-70D4EED2B4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4775" y="4064000"/>
              <a:ext cx="14287" cy="3317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35239" name="Rectangle 100">
              <a:extLst>
                <a:ext uri="{FF2B5EF4-FFF2-40B4-BE49-F238E27FC236}">
                  <a16:creationId xmlns:a16="http://schemas.microsoft.com/office/drawing/2014/main" id="{19FC5091-9817-DF4C-B358-24F77870C5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1925" y="4064000"/>
              <a:ext cx="12700" cy="3317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5240" name="Picture 101">
              <a:extLst>
                <a:ext uri="{FF2B5EF4-FFF2-40B4-BE49-F238E27FC236}">
                  <a16:creationId xmlns:a16="http://schemas.microsoft.com/office/drawing/2014/main" id="{00AB0A3A-A453-DB48-9FBC-2F0B0EAC98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7025" y="4175125"/>
              <a:ext cx="219075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5241" name="Picture 102">
              <a:extLst>
                <a:ext uri="{FF2B5EF4-FFF2-40B4-BE49-F238E27FC236}">
                  <a16:creationId xmlns:a16="http://schemas.microsoft.com/office/drawing/2014/main" id="{64FC4353-C0D6-EE46-9B64-3E1ED163B0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1500" y="4210050"/>
              <a:ext cx="80962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5242" name="Picture 103">
              <a:extLst>
                <a:ext uri="{FF2B5EF4-FFF2-40B4-BE49-F238E27FC236}">
                  <a16:creationId xmlns:a16="http://schemas.microsoft.com/office/drawing/2014/main" id="{1D76E68E-BE74-2C4C-AD18-4CD0827B0A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7875" y="4191000"/>
              <a:ext cx="177800" cy="7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5243" name="Picture 104">
              <a:extLst>
                <a:ext uri="{FF2B5EF4-FFF2-40B4-BE49-F238E27FC236}">
                  <a16:creationId xmlns:a16="http://schemas.microsoft.com/office/drawing/2014/main" id="{77894F5A-968A-CD40-A804-D01ACF9958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8862" y="4175125"/>
              <a:ext cx="134938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5244" name="Picture 105">
              <a:extLst>
                <a:ext uri="{FF2B5EF4-FFF2-40B4-BE49-F238E27FC236}">
                  <a16:creationId xmlns:a16="http://schemas.microsoft.com/office/drawing/2014/main" id="{C3F4D5E2-FEF3-9948-9370-C83AC6A0BF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3962" y="4210050"/>
              <a:ext cx="68263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5245" name="Picture 106">
              <a:extLst>
                <a:ext uri="{FF2B5EF4-FFF2-40B4-BE49-F238E27FC236}">
                  <a16:creationId xmlns:a16="http://schemas.microsoft.com/office/drawing/2014/main" id="{EB2EAF39-0FC4-CE47-AF01-6BC0993F2A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6675" y="4175125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5246" name="Picture 107">
              <a:extLst>
                <a:ext uri="{FF2B5EF4-FFF2-40B4-BE49-F238E27FC236}">
                  <a16:creationId xmlns:a16="http://schemas.microsoft.com/office/drawing/2014/main" id="{C69249EF-60E0-374B-A968-CFD6A682F1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5425" y="4210050"/>
              <a:ext cx="825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5247" name="Rectangle 108">
              <a:extLst>
                <a:ext uri="{FF2B5EF4-FFF2-40B4-BE49-F238E27FC236}">
                  <a16:creationId xmlns:a16="http://schemas.microsoft.com/office/drawing/2014/main" id="{745317DF-BF52-EE45-BDDD-5992A3CE9D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67312" y="4133850"/>
              <a:ext cx="160337" cy="127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35248" name="Rectangle 109">
              <a:extLst>
                <a:ext uri="{FF2B5EF4-FFF2-40B4-BE49-F238E27FC236}">
                  <a16:creationId xmlns:a16="http://schemas.microsoft.com/office/drawing/2014/main" id="{8915689D-583C-0549-8B7B-D9164E28BD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8350" y="4064000"/>
              <a:ext cx="15875" cy="3317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5249" name="Picture 119">
              <a:extLst>
                <a:ext uri="{FF2B5EF4-FFF2-40B4-BE49-F238E27FC236}">
                  <a16:creationId xmlns:a16="http://schemas.microsoft.com/office/drawing/2014/main" id="{B14D0D6F-F111-794C-8CD0-319BFF5268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3825" y="4441825"/>
              <a:ext cx="114300" cy="192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5250" name="Rectangle 120">
              <a:extLst>
                <a:ext uri="{FF2B5EF4-FFF2-40B4-BE49-F238E27FC236}">
                  <a16:creationId xmlns:a16="http://schemas.microsoft.com/office/drawing/2014/main" id="{7A20A3D5-69BF-CB44-87E9-A91E09975D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6925" y="4395787"/>
              <a:ext cx="12700" cy="330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5251" name="Picture 121">
              <a:extLst>
                <a:ext uri="{FF2B5EF4-FFF2-40B4-BE49-F238E27FC236}">
                  <a16:creationId xmlns:a16="http://schemas.microsoft.com/office/drawing/2014/main" id="{A7CCC181-9D51-B743-B2CD-E55814FD0F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6112" y="4441825"/>
              <a:ext cx="92075" cy="185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5252" name="Rectangle 122">
              <a:extLst>
                <a:ext uri="{FF2B5EF4-FFF2-40B4-BE49-F238E27FC236}">
                  <a16:creationId xmlns:a16="http://schemas.microsoft.com/office/drawing/2014/main" id="{0ED95AD7-1FED-1940-B50B-72230B1B08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4775" y="4395787"/>
              <a:ext cx="14287" cy="330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35253" name="Rectangle 123">
              <a:extLst>
                <a:ext uri="{FF2B5EF4-FFF2-40B4-BE49-F238E27FC236}">
                  <a16:creationId xmlns:a16="http://schemas.microsoft.com/office/drawing/2014/main" id="{3ECF1B6B-AAB1-A44E-B211-A343A7073A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1925" y="4395787"/>
              <a:ext cx="12700" cy="330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5254" name="Picture 124">
              <a:extLst>
                <a:ext uri="{FF2B5EF4-FFF2-40B4-BE49-F238E27FC236}">
                  <a16:creationId xmlns:a16="http://schemas.microsoft.com/office/drawing/2014/main" id="{49469FB4-9A53-A14F-80B3-6482F32576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7025" y="4505325"/>
              <a:ext cx="219075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5255" name="Picture 125">
              <a:extLst>
                <a:ext uri="{FF2B5EF4-FFF2-40B4-BE49-F238E27FC236}">
                  <a16:creationId xmlns:a16="http://schemas.microsoft.com/office/drawing/2014/main" id="{0B6C9FE9-F053-B042-8417-048B5F9FFC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1500" y="4543425"/>
              <a:ext cx="80962" cy="12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5256" name="Picture 126">
              <a:extLst>
                <a:ext uri="{FF2B5EF4-FFF2-40B4-BE49-F238E27FC236}">
                  <a16:creationId xmlns:a16="http://schemas.microsoft.com/office/drawing/2014/main" id="{43628B04-3F76-554C-8F34-EEC3C0EE41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7875" y="4522787"/>
              <a:ext cx="177800" cy="71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5257" name="Picture 127">
              <a:extLst>
                <a:ext uri="{FF2B5EF4-FFF2-40B4-BE49-F238E27FC236}">
                  <a16:creationId xmlns:a16="http://schemas.microsoft.com/office/drawing/2014/main" id="{E983D0A2-A8D0-8444-9263-B0C63EE8E6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8862" y="4505325"/>
              <a:ext cx="134938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5258" name="Picture 128">
              <a:extLst>
                <a:ext uri="{FF2B5EF4-FFF2-40B4-BE49-F238E27FC236}">
                  <a16:creationId xmlns:a16="http://schemas.microsoft.com/office/drawing/2014/main" id="{D718CA21-04E3-A04C-9A8F-084426D9C1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3962" y="4541837"/>
              <a:ext cx="68263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5259" name="Picture 129">
              <a:extLst>
                <a:ext uri="{FF2B5EF4-FFF2-40B4-BE49-F238E27FC236}">
                  <a16:creationId xmlns:a16="http://schemas.microsoft.com/office/drawing/2014/main" id="{891BC64E-8B5B-EF4A-9712-0D82F91623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6675" y="4505325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5260" name="Picture 130">
              <a:extLst>
                <a:ext uri="{FF2B5EF4-FFF2-40B4-BE49-F238E27FC236}">
                  <a16:creationId xmlns:a16="http://schemas.microsoft.com/office/drawing/2014/main" id="{6118D366-9A51-9947-812C-0E3C97F0B2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5425" y="4541837"/>
              <a:ext cx="825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5261" name="Rectangle 131">
              <a:extLst>
                <a:ext uri="{FF2B5EF4-FFF2-40B4-BE49-F238E27FC236}">
                  <a16:creationId xmlns:a16="http://schemas.microsoft.com/office/drawing/2014/main" id="{71989E66-8846-6E40-A6C3-011E900424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8350" y="4395787"/>
              <a:ext cx="15875" cy="330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5262" name="Picture 142">
              <a:extLst>
                <a:ext uri="{FF2B5EF4-FFF2-40B4-BE49-F238E27FC236}">
                  <a16:creationId xmlns:a16="http://schemas.microsoft.com/office/drawing/2014/main" id="{FCA2F789-6D76-5540-8D8D-B9858FDBB1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4924" y="4124324"/>
              <a:ext cx="93663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5263" name="Picture 143">
              <a:extLst>
                <a:ext uri="{FF2B5EF4-FFF2-40B4-BE49-F238E27FC236}">
                  <a16:creationId xmlns:a16="http://schemas.microsoft.com/office/drawing/2014/main" id="{B2B587DA-74AE-5144-9F22-5711FD50C3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4924" y="4452937"/>
              <a:ext cx="93663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5264" name="Rectangle 144">
              <a:extLst>
                <a:ext uri="{FF2B5EF4-FFF2-40B4-BE49-F238E27FC236}">
                  <a16:creationId xmlns:a16="http://schemas.microsoft.com/office/drawing/2014/main" id="{DFEF5118-4103-AD4F-B136-E8D74652A9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3912" y="4724400"/>
              <a:ext cx="7634288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35265" name="TextBox 145">
              <a:extLst>
                <a:ext uri="{FF2B5EF4-FFF2-40B4-BE49-F238E27FC236}">
                  <a16:creationId xmlns:a16="http://schemas.microsoft.com/office/drawing/2014/main" id="{0921BBB4-7BF3-AF42-8F84-7E8F19E841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77000" y="2667000"/>
              <a:ext cx="118333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 i="1">
                  <a:latin typeface="Times" pitchFamily="2" charset="0"/>
                </a:rPr>
                <a:t>f (x</a:t>
              </a:r>
              <a:r>
                <a:rPr lang="en-US" altLang="en-US" b="0" i="1" baseline="-25000">
                  <a:latin typeface="Times" pitchFamily="2" charset="0"/>
                </a:rPr>
                <a:t>1</a:t>
              </a:r>
              <a:r>
                <a:rPr lang="en-US" altLang="en-US" b="0" i="1">
                  <a:latin typeface="Times" pitchFamily="2" charset="0"/>
                </a:rPr>
                <a:t>, x</a:t>
              </a:r>
              <a:r>
                <a:rPr lang="en-US" altLang="en-US" b="0" i="1" baseline="-25000">
                  <a:latin typeface="Times" pitchFamily="2" charset="0"/>
                </a:rPr>
                <a:t>2</a:t>
              </a:r>
              <a:r>
                <a:rPr lang="en-US" altLang="en-US" b="0" i="1">
                  <a:latin typeface="Times" pitchFamily="2" charset="0"/>
                </a:rPr>
                <a:t>)</a:t>
              </a:r>
            </a:p>
          </p:txBody>
        </p:sp>
        <p:pic>
          <p:nvPicPr>
            <p:cNvPr id="135266" name="Picture 146">
              <a:extLst>
                <a:ext uri="{FF2B5EF4-FFF2-40B4-BE49-F238E27FC236}">
                  <a16:creationId xmlns:a16="http://schemas.microsoft.com/office/drawing/2014/main" id="{C8AD5DD3-B205-3C4E-8E00-1766452FCC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94525" y="3473450"/>
              <a:ext cx="92075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5267" name="Picture 147">
              <a:extLst>
                <a:ext uri="{FF2B5EF4-FFF2-40B4-BE49-F238E27FC236}">
                  <a16:creationId xmlns:a16="http://schemas.microsoft.com/office/drawing/2014/main" id="{65B81352-4582-544D-8646-A9AF096EDB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94525" y="3778250"/>
              <a:ext cx="92075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5268" name="Picture 148">
              <a:extLst>
                <a:ext uri="{FF2B5EF4-FFF2-40B4-BE49-F238E27FC236}">
                  <a16:creationId xmlns:a16="http://schemas.microsoft.com/office/drawing/2014/main" id="{6FC74A35-2F74-B44B-B3BC-4AC12758BF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94525" y="4419600"/>
              <a:ext cx="92075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5269" name="Picture 149">
              <a:extLst>
                <a:ext uri="{FF2B5EF4-FFF2-40B4-BE49-F238E27FC236}">
                  <a16:creationId xmlns:a16="http://schemas.microsoft.com/office/drawing/2014/main" id="{85C19EB4-B63A-3845-82F5-C03B4D4A07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79920" y="4114800"/>
              <a:ext cx="114300" cy="192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5171" name="Rectangle 147">
            <a:extLst>
              <a:ext uri="{FF2B5EF4-FFF2-40B4-BE49-F238E27FC236}">
                <a16:creationId xmlns:a16="http://schemas.microsoft.com/office/drawing/2014/main" id="{2F82280B-9DD9-CA45-AF0D-86DF5860CE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7313" y="3581400"/>
            <a:ext cx="336550" cy="33655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35172" name="Rectangle 147">
            <a:extLst>
              <a:ext uri="{FF2B5EF4-FFF2-40B4-BE49-F238E27FC236}">
                <a16:creationId xmlns:a16="http://schemas.microsoft.com/office/drawing/2014/main" id="{FE112124-7DF0-3A49-97CF-BA2E90F8DA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10488" y="2971800"/>
            <a:ext cx="336550" cy="33655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35173" name="Rectangle 147">
            <a:extLst>
              <a:ext uri="{FF2B5EF4-FFF2-40B4-BE49-F238E27FC236}">
                <a16:creationId xmlns:a16="http://schemas.microsoft.com/office/drawing/2014/main" id="{321F0263-1973-1841-BDEF-B2DEEC4F76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20013" y="2579688"/>
            <a:ext cx="336550" cy="33655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>
            <a:extLst>
              <a:ext uri="{FF2B5EF4-FFF2-40B4-BE49-F238E27FC236}">
                <a16:creationId xmlns:a16="http://schemas.microsoft.com/office/drawing/2014/main" id="{BC426C81-580C-774F-92EC-147A4DA8F2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Operator Precedence</a:t>
            </a:r>
          </a:p>
        </p:txBody>
      </p:sp>
      <p:sp>
        <p:nvSpPr>
          <p:cNvPr id="15362" name="Content Placeholder 2">
            <a:extLst>
              <a:ext uri="{FF2B5EF4-FFF2-40B4-BE49-F238E27FC236}">
                <a16:creationId xmlns:a16="http://schemas.microsoft.com/office/drawing/2014/main" id="{BEFC3241-01C2-8943-8F66-090BD6E4FAD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endParaRPr lang="en-US" altLang="en-US" dirty="0"/>
          </a:p>
          <a:p>
            <a:pPr>
              <a:defRPr/>
            </a:pPr>
            <a:r>
              <a:rPr lang="en-US" altLang="en-US" dirty="0"/>
              <a:t>In regular arithmetic and algebra, multiplication takes precedence over addition.</a:t>
            </a:r>
          </a:p>
          <a:p>
            <a:pPr>
              <a:defRPr/>
            </a:pPr>
            <a:endParaRPr lang="en-US" altLang="en-US" dirty="0"/>
          </a:p>
          <a:p>
            <a:pPr>
              <a:defRPr/>
            </a:pPr>
            <a:r>
              <a:rPr lang="en-US" altLang="en-US" dirty="0"/>
              <a:t>This is also true in Boolean algebra.</a:t>
            </a:r>
          </a:p>
          <a:p>
            <a:pPr>
              <a:defRPr/>
            </a:pPr>
            <a:endParaRPr lang="en-US" altLang="en-US" dirty="0"/>
          </a:p>
          <a:p>
            <a:pPr>
              <a:defRPr/>
            </a:pPr>
            <a:r>
              <a:rPr lang="en-US" altLang="en-US" dirty="0"/>
              <a:t>For example,  x + y • z   means</a:t>
            </a:r>
          </a:p>
          <a:p>
            <a:pPr marL="0" indent="0">
              <a:buNone/>
              <a:defRPr/>
            </a:pPr>
            <a:r>
              <a:rPr lang="en-US" altLang="en-US" dirty="0"/>
              <a:t>	multiply y by z and add the product to x .</a:t>
            </a:r>
          </a:p>
          <a:p>
            <a:pPr marL="0" indent="0">
              <a:buNone/>
              <a:defRPr/>
            </a:pPr>
            <a:endParaRPr lang="en-US" altLang="en-US" dirty="0"/>
          </a:p>
          <a:p>
            <a:pPr>
              <a:defRPr/>
            </a:pPr>
            <a:r>
              <a:rPr lang="en-US" altLang="en-US" dirty="0"/>
              <a:t>In other words, x + y • z  is equal to x + (y • z) , </a:t>
            </a:r>
          </a:p>
          <a:p>
            <a:pPr marL="0" indent="0">
              <a:buNone/>
              <a:defRPr/>
            </a:pPr>
            <a:r>
              <a:rPr lang="en-US" altLang="en-US" dirty="0"/>
              <a:t>    not  (x + y) • z .</a:t>
            </a:r>
          </a:p>
          <a:p>
            <a:pPr marL="0" indent="0">
              <a:buNone/>
              <a:defRPr/>
            </a:pPr>
            <a:endParaRPr lang="en-US" altLang="en-US" dirty="0"/>
          </a:p>
        </p:txBody>
      </p:sp>
    </p:spTree>
  </p:cSld>
  <p:clrMapOvr>
    <a:masterClrMapping/>
  </p:clrMapOvr>
  <p:transition/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Title 1">
            <a:extLst>
              <a:ext uri="{FF2B5EF4-FFF2-40B4-BE49-F238E27FC236}">
                <a16:creationId xmlns:a16="http://schemas.microsoft.com/office/drawing/2014/main" id="{D736A022-9D0A-4143-BA2D-C4AE62A15B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Sum-of-Products Form</a:t>
            </a:r>
          </a:p>
        </p:txBody>
      </p:sp>
      <p:grpSp>
        <p:nvGrpSpPr>
          <p:cNvPr id="136194" name="Group 150">
            <a:extLst>
              <a:ext uri="{FF2B5EF4-FFF2-40B4-BE49-F238E27FC236}">
                <a16:creationId xmlns:a16="http://schemas.microsoft.com/office/drawing/2014/main" id="{D3BD0A4E-0CDE-5F41-8CE9-810D7ABABDA5}"/>
              </a:ext>
            </a:extLst>
          </p:cNvPr>
          <p:cNvGrpSpPr>
            <a:grpSpLocks/>
          </p:cNvGrpSpPr>
          <p:nvPr/>
        </p:nvGrpSpPr>
        <p:grpSpPr bwMode="auto">
          <a:xfrm>
            <a:off x="1676400" y="1524000"/>
            <a:ext cx="7634288" cy="2452688"/>
            <a:chOff x="823912" y="2286000"/>
            <a:chExt cx="7634288" cy="2452687"/>
          </a:xfrm>
        </p:grpSpPr>
        <p:sp>
          <p:nvSpPr>
            <p:cNvPr id="136199" name="Rectangle 11">
              <a:extLst>
                <a:ext uri="{FF2B5EF4-FFF2-40B4-BE49-F238E27FC236}">
                  <a16:creationId xmlns:a16="http://schemas.microsoft.com/office/drawing/2014/main" id="{37D2C970-CDCE-8F48-AD5F-D52B12442B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3912" y="2286000"/>
              <a:ext cx="7634288" cy="127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6200" name="Picture 12">
              <a:extLst>
                <a:ext uri="{FF2B5EF4-FFF2-40B4-BE49-F238E27FC236}">
                  <a16:creationId xmlns:a16="http://schemas.microsoft.com/office/drawing/2014/main" id="{C814EEFC-9300-B146-9CF0-9FFDBA1206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4600" y="2513012"/>
              <a:ext cx="188912" cy="193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6201" name="Picture 13">
              <a:extLst>
                <a:ext uri="{FF2B5EF4-FFF2-40B4-BE49-F238E27FC236}">
                  <a16:creationId xmlns:a16="http://schemas.microsoft.com/office/drawing/2014/main" id="{3BCD1811-9FDC-1E4D-9742-BABF11673F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4625" y="2574925"/>
              <a:ext cx="120650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6202" name="Picture 14">
              <a:extLst>
                <a:ext uri="{FF2B5EF4-FFF2-40B4-BE49-F238E27FC236}">
                  <a16:creationId xmlns:a16="http://schemas.microsoft.com/office/drawing/2014/main" id="{E77A1489-DE2D-8C49-B58B-61D4477499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7975" y="2582862"/>
              <a:ext cx="179387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6203" name="Rectangle 15">
              <a:extLst>
                <a:ext uri="{FF2B5EF4-FFF2-40B4-BE49-F238E27FC236}">
                  <a16:creationId xmlns:a16="http://schemas.microsoft.com/office/drawing/2014/main" id="{78091E08-79AB-044F-8DDC-4D8F91E1CD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6925" y="2298700"/>
              <a:ext cx="12700" cy="4968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36204" name="Rectangle 16">
              <a:extLst>
                <a:ext uri="{FF2B5EF4-FFF2-40B4-BE49-F238E27FC236}">
                  <a16:creationId xmlns:a16="http://schemas.microsoft.com/office/drawing/2014/main" id="{C6F8266F-8E2D-984A-89AF-24536CDFEB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4775" y="2298700"/>
              <a:ext cx="14287" cy="4968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36205" name="Rectangle 17">
              <a:extLst>
                <a:ext uri="{FF2B5EF4-FFF2-40B4-BE49-F238E27FC236}">
                  <a16:creationId xmlns:a16="http://schemas.microsoft.com/office/drawing/2014/main" id="{FB750430-E652-2447-A7F7-7269B5BB59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1925" y="2298700"/>
              <a:ext cx="12700" cy="4968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36206" name="Rectangle 18">
              <a:extLst>
                <a:ext uri="{FF2B5EF4-FFF2-40B4-BE49-F238E27FC236}">
                  <a16:creationId xmlns:a16="http://schemas.microsoft.com/office/drawing/2014/main" id="{78EA18EE-BA88-9849-B50B-57194219B0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8350" y="2298700"/>
              <a:ext cx="15875" cy="4968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6207" name="Picture 19">
              <a:extLst>
                <a:ext uri="{FF2B5EF4-FFF2-40B4-BE49-F238E27FC236}">
                  <a16:creationId xmlns:a16="http://schemas.microsoft.com/office/drawing/2014/main" id="{67907845-CC8B-9347-BD34-8161999CAF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062" y="2911475"/>
              <a:ext cx="134938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6208" name="Picture 20">
              <a:extLst>
                <a:ext uri="{FF2B5EF4-FFF2-40B4-BE49-F238E27FC236}">
                  <a16:creationId xmlns:a16="http://schemas.microsoft.com/office/drawing/2014/main" id="{4BC09274-6D36-2047-BFF3-20F6DFC613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525" y="2909887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6209" name="Picture 21">
              <a:extLst>
                <a:ext uri="{FF2B5EF4-FFF2-40B4-BE49-F238E27FC236}">
                  <a16:creationId xmlns:a16="http://schemas.microsoft.com/office/drawing/2014/main" id="{A02B432C-21AD-6E4D-B890-77EA8C2F7F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6512" y="2911475"/>
              <a:ext cx="211138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6210" name="Picture 22">
              <a:extLst>
                <a:ext uri="{FF2B5EF4-FFF2-40B4-BE49-F238E27FC236}">
                  <a16:creationId xmlns:a16="http://schemas.microsoft.com/office/drawing/2014/main" id="{1597259F-D428-3A45-BD93-07C1CBB320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7175" y="2840037"/>
              <a:ext cx="130175" cy="195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6211" name="Picture 23">
              <a:extLst>
                <a:ext uri="{FF2B5EF4-FFF2-40B4-BE49-F238E27FC236}">
                  <a16:creationId xmlns:a16="http://schemas.microsoft.com/office/drawing/2014/main" id="{AC4A7C42-13DC-8647-AB0A-FFF52E5EBF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7512" y="2906712"/>
              <a:ext cx="106363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6212" name="Picture 24">
              <a:extLst>
                <a:ext uri="{FF2B5EF4-FFF2-40B4-BE49-F238E27FC236}">
                  <a16:creationId xmlns:a16="http://schemas.microsoft.com/office/drawing/2014/main" id="{8DEB7969-0F28-5145-B06F-F2A129D3DD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8162" y="2911475"/>
              <a:ext cx="93663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6213" name="Rectangle 25">
              <a:extLst>
                <a:ext uri="{FF2B5EF4-FFF2-40B4-BE49-F238E27FC236}">
                  <a16:creationId xmlns:a16="http://schemas.microsoft.com/office/drawing/2014/main" id="{CEF9A81A-AE70-E34D-ACA2-37DCA514D0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6925" y="2806700"/>
              <a:ext cx="12700" cy="4302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6214" name="Picture 26">
              <a:extLst>
                <a:ext uri="{FF2B5EF4-FFF2-40B4-BE49-F238E27FC236}">
                  <a16:creationId xmlns:a16="http://schemas.microsoft.com/office/drawing/2014/main" id="{4F87AAC0-FF02-0E40-B944-89A51F12FA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6024" y="2909887"/>
              <a:ext cx="134938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6215" name="Picture 27">
              <a:extLst>
                <a:ext uri="{FF2B5EF4-FFF2-40B4-BE49-F238E27FC236}">
                  <a16:creationId xmlns:a16="http://schemas.microsoft.com/office/drawing/2014/main" id="{8AE650E8-61E1-6449-A7E7-0A8F646047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1124" y="2944812"/>
              <a:ext cx="698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6216" name="Picture 28">
              <a:extLst>
                <a:ext uri="{FF2B5EF4-FFF2-40B4-BE49-F238E27FC236}">
                  <a16:creationId xmlns:a16="http://schemas.microsoft.com/office/drawing/2014/main" id="{00CEE96A-B154-7A47-BC38-035754C033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0387" y="2909887"/>
              <a:ext cx="1333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6217" name="Picture 29">
              <a:extLst>
                <a:ext uri="{FF2B5EF4-FFF2-40B4-BE49-F238E27FC236}">
                  <a16:creationId xmlns:a16="http://schemas.microsoft.com/office/drawing/2014/main" id="{F9C8CEF4-23AB-4A4B-BEE2-F49E7D317D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9137" y="2944812"/>
              <a:ext cx="79375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6218" name="Rectangle 30">
              <a:extLst>
                <a:ext uri="{FF2B5EF4-FFF2-40B4-BE49-F238E27FC236}">
                  <a16:creationId xmlns:a16="http://schemas.microsoft.com/office/drawing/2014/main" id="{5B1D410E-EDE0-7743-93A1-D634622379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4775" y="2806700"/>
              <a:ext cx="14287" cy="43021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36219" name="Rectangle 31">
              <a:extLst>
                <a:ext uri="{FF2B5EF4-FFF2-40B4-BE49-F238E27FC236}">
                  <a16:creationId xmlns:a16="http://schemas.microsoft.com/office/drawing/2014/main" id="{9E33CB93-AB44-0B43-A483-953CDCAD11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1925" y="2806700"/>
              <a:ext cx="12700" cy="43021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6220" name="Picture 32">
              <a:extLst>
                <a:ext uri="{FF2B5EF4-FFF2-40B4-BE49-F238E27FC236}">
                  <a16:creationId xmlns:a16="http://schemas.microsoft.com/office/drawing/2014/main" id="{09F3BA45-9B2C-574C-834A-1D43BA20EC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3725" y="2844800"/>
              <a:ext cx="228600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6221" name="Picture 33">
              <a:extLst>
                <a:ext uri="{FF2B5EF4-FFF2-40B4-BE49-F238E27FC236}">
                  <a16:creationId xmlns:a16="http://schemas.microsoft.com/office/drawing/2014/main" id="{869FFDA3-EE69-1F47-93D5-47D589C9A2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2962" y="2847975"/>
              <a:ext cx="58738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6222" name="Picture 34">
              <a:extLst>
                <a:ext uri="{FF2B5EF4-FFF2-40B4-BE49-F238E27FC236}">
                  <a16:creationId xmlns:a16="http://schemas.microsoft.com/office/drawing/2014/main" id="{73C36C8C-00B4-C84D-833F-2C4EAA2504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9162" y="2911475"/>
              <a:ext cx="134938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6223" name="Picture 35">
              <a:extLst>
                <a:ext uri="{FF2B5EF4-FFF2-40B4-BE49-F238E27FC236}">
                  <a16:creationId xmlns:a16="http://schemas.microsoft.com/office/drawing/2014/main" id="{B3826337-6BBE-FE41-A183-32AF25B69E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0450" y="2863850"/>
              <a:ext cx="85725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6224" name="Picture 36">
              <a:extLst>
                <a:ext uri="{FF2B5EF4-FFF2-40B4-BE49-F238E27FC236}">
                  <a16:creationId xmlns:a16="http://schemas.microsoft.com/office/drawing/2014/main" id="{D7A17123-7102-224B-A936-CE6691AA4E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1575" y="2906712"/>
              <a:ext cx="103187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6225" name="Picture 37">
              <a:extLst>
                <a:ext uri="{FF2B5EF4-FFF2-40B4-BE49-F238E27FC236}">
                  <a16:creationId xmlns:a16="http://schemas.microsoft.com/office/drawing/2014/main" id="{BF3E67F3-4B92-0646-987E-9CCAA90F92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2225" y="2911475"/>
              <a:ext cx="95250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6226" name="Picture 38">
              <a:extLst>
                <a:ext uri="{FF2B5EF4-FFF2-40B4-BE49-F238E27FC236}">
                  <a16:creationId xmlns:a16="http://schemas.microsoft.com/office/drawing/2014/main" id="{A2BAF631-E53C-9643-8C22-E7BA3B0D0D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1762" y="2911475"/>
              <a:ext cx="211138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6227" name="Rectangle 39">
              <a:extLst>
                <a:ext uri="{FF2B5EF4-FFF2-40B4-BE49-F238E27FC236}">
                  <a16:creationId xmlns:a16="http://schemas.microsoft.com/office/drawing/2014/main" id="{AFFCD77A-2F96-944F-AD22-9A5D55D01B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8350" y="2806700"/>
              <a:ext cx="15875" cy="4302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36228" name="Rectangle 47">
              <a:extLst>
                <a:ext uri="{FF2B5EF4-FFF2-40B4-BE49-F238E27FC236}">
                  <a16:creationId xmlns:a16="http://schemas.microsoft.com/office/drawing/2014/main" id="{DBFCC150-0405-554C-9AED-F558618CA8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3912" y="3222625"/>
              <a:ext cx="7634288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6229" name="Picture 48">
              <a:extLst>
                <a:ext uri="{FF2B5EF4-FFF2-40B4-BE49-F238E27FC236}">
                  <a16:creationId xmlns:a16="http://schemas.microsoft.com/office/drawing/2014/main" id="{4000705C-0BDC-F049-9955-D4F63630F5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3825" y="3452812"/>
              <a:ext cx="114300" cy="1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6230" name="Rectangle 49">
              <a:extLst>
                <a:ext uri="{FF2B5EF4-FFF2-40B4-BE49-F238E27FC236}">
                  <a16:creationId xmlns:a16="http://schemas.microsoft.com/office/drawing/2014/main" id="{CEC4A967-DB72-364A-A71A-FF07001AD8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6925" y="3236912"/>
              <a:ext cx="12700" cy="4968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6231" name="Picture 50">
              <a:extLst>
                <a:ext uri="{FF2B5EF4-FFF2-40B4-BE49-F238E27FC236}">
                  <a16:creationId xmlns:a16="http://schemas.microsoft.com/office/drawing/2014/main" id="{A8EA7F42-2A1C-B14F-81DE-E9B1ACB0EB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2224" y="3452812"/>
              <a:ext cx="114300" cy="1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6232" name="Picture 51">
              <a:extLst>
                <a:ext uri="{FF2B5EF4-FFF2-40B4-BE49-F238E27FC236}">
                  <a16:creationId xmlns:a16="http://schemas.microsoft.com/office/drawing/2014/main" id="{A2BF19A0-01B6-564E-80AB-A4803B1E27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1824" y="3452812"/>
              <a:ext cx="114300" cy="1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6233" name="Rectangle 52">
              <a:extLst>
                <a:ext uri="{FF2B5EF4-FFF2-40B4-BE49-F238E27FC236}">
                  <a16:creationId xmlns:a16="http://schemas.microsoft.com/office/drawing/2014/main" id="{F36FCFA3-114B-8942-AE92-8C0F29A7A6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4775" y="3236912"/>
              <a:ext cx="14287" cy="49688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36234" name="Rectangle 53">
              <a:extLst>
                <a:ext uri="{FF2B5EF4-FFF2-40B4-BE49-F238E27FC236}">
                  <a16:creationId xmlns:a16="http://schemas.microsoft.com/office/drawing/2014/main" id="{1AA39CD4-76EE-1D4A-A410-C223F7160B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1925" y="3236912"/>
              <a:ext cx="12700" cy="49688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6235" name="Picture 54">
              <a:extLst>
                <a:ext uri="{FF2B5EF4-FFF2-40B4-BE49-F238E27FC236}">
                  <a16:creationId xmlns:a16="http://schemas.microsoft.com/office/drawing/2014/main" id="{4F5E9C6C-603B-3C4D-A6EB-76B81142ED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7025" y="3514725"/>
              <a:ext cx="219075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6236" name="Picture 55">
              <a:extLst>
                <a:ext uri="{FF2B5EF4-FFF2-40B4-BE49-F238E27FC236}">
                  <a16:creationId xmlns:a16="http://schemas.microsoft.com/office/drawing/2014/main" id="{3CEFCBCC-5BB4-2745-8272-C04A4C4D27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8325" y="3552825"/>
              <a:ext cx="88900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6237" name="Picture 56">
              <a:extLst>
                <a:ext uri="{FF2B5EF4-FFF2-40B4-BE49-F238E27FC236}">
                  <a16:creationId xmlns:a16="http://schemas.microsoft.com/office/drawing/2014/main" id="{64C765A4-6894-0A4E-9BC6-C30979EDDB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7875" y="3533775"/>
              <a:ext cx="177800" cy="7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6238" name="Rectangle 57">
              <a:extLst>
                <a:ext uri="{FF2B5EF4-FFF2-40B4-BE49-F238E27FC236}">
                  <a16:creationId xmlns:a16="http://schemas.microsoft.com/office/drawing/2014/main" id="{E519B420-B486-454D-8609-B01DCFF3D3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54575" y="3470275"/>
              <a:ext cx="160337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6239" name="Picture 58">
              <a:extLst>
                <a:ext uri="{FF2B5EF4-FFF2-40B4-BE49-F238E27FC236}">
                  <a16:creationId xmlns:a16="http://schemas.microsoft.com/office/drawing/2014/main" id="{4886F634-97DD-184B-BF77-FC1A2ECDD4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8862" y="3514725"/>
              <a:ext cx="134938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6240" name="Picture 59">
              <a:extLst>
                <a:ext uri="{FF2B5EF4-FFF2-40B4-BE49-F238E27FC236}">
                  <a16:creationId xmlns:a16="http://schemas.microsoft.com/office/drawing/2014/main" id="{D926513D-7676-B04D-BC82-35EDE2F4D2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3962" y="3552825"/>
              <a:ext cx="68263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6241" name="Rectangle 60">
              <a:extLst>
                <a:ext uri="{FF2B5EF4-FFF2-40B4-BE49-F238E27FC236}">
                  <a16:creationId xmlns:a16="http://schemas.microsoft.com/office/drawing/2014/main" id="{4FBC2F2C-D1D3-9648-B1EB-D9DDA62438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0800" y="3470275"/>
              <a:ext cx="161925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6242" name="Picture 61">
              <a:extLst>
                <a:ext uri="{FF2B5EF4-FFF2-40B4-BE49-F238E27FC236}">
                  <a16:creationId xmlns:a16="http://schemas.microsoft.com/office/drawing/2014/main" id="{28708D15-7C40-6142-AF4A-ABF97453F1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6675" y="3514725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6243" name="Picture 62">
              <a:extLst>
                <a:ext uri="{FF2B5EF4-FFF2-40B4-BE49-F238E27FC236}">
                  <a16:creationId xmlns:a16="http://schemas.microsoft.com/office/drawing/2014/main" id="{6269C679-F367-FE46-89F2-4A75C8CAC8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8600" y="3552825"/>
              <a:ext cx="80962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6244" name="Rectangle 63">
              <a:extLst>
                <a:ext uri="{FF2B5EF4-FFF2-40B4-BE49-F238E27FC236}">
                  <a16:creationId xmlns:a16="http://schemas.microsoft.com/office/drawing/2014/main" id="{891FEE33-F001-C34F-B267-C17CE99B1B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8350" y="3236912"/>
              <a:ext cx="15875" cy="4968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6245" name="Picture 72">
              <a:extLst>
                <a:ext uri="{FF2B5EF4-FFF2-40B4-BE49-F238E27FC236}">
                  <a16:creationId xmlns:a16="http://schemas.microsoft.com/office/drawing/2014/main" id="{087BE1FC-158A-EC48-9019-C288223871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8112" y="3784600"/>
              <a:ext cx="93663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6246" name="Rectangle 73">
              <a:extLst>
                <a:ext uri="{FF2B5EF4-FFF2-40B4-BE49-F238E27FC236}">
                  <a16:creationId xmlns:a16="http://schemas.microsoft.com/office/drawing/2014/main" id="{501FE8B8-4EF0-6C42-B4D9-B94004F5C9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6925" y="3733800"/>
              <a:ext cx="12700" cy="330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6247" name="Picture 74">
              <a:extLst>
                <a:ext uri="{FF2B5EF4-FFF2-40B4-BE49-F238E27FC236}">
                  <a16:creationId xmlns:a16="http://schemas.microsoft.com/office/drawing/2014/main" id="{578AA862-F8A9-6346-BBFF-9BA1608AE9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2224" y="3784600"/>
              <a:ext cx="114300" cy="192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6248" name="Picture 75">
              <a:extLst>
                <a:ext uri="{FF2B5EF4-FFF2-40B4-BE49-F238E27FC236}">
                  <a16:creationId xmlns:a16="http://schemas.microsoft.com/office/drawing/2014/main" id="{AC111DC5-CD97-4844-AA24-51D1A6045D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9124" y="4103687"/>
              <a:ext cx="114300" cy="192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6249" name="Rectangle 76">
              <a:extLst>
                <a:ext uri="{FF2B5EF4-FFF2-40B4-BE49-F238E27FC236}">
                  <a16:creationId xmlns:a16="http://schemas.microsoft.com/office/drawing/2014/main" id="{51A5A583-045C-C743-BCB2-1B7D3D2389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4775" y="3733800"/>
              <a:ext cx="14287" cy="330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36250" name="Rectangle 77">
              <a:extLst>
                <a:ext uri="{FF2B5EF4-FFF2-40B4-BE49-F238E27FC236}">
                  <a16:creationId xmlns:a16="http://schemas.microsoft.com/office/drawing/2014/main" id="{6C5AAA1D-45CE-2949-ABAE-E0DDFD0B22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1925" y="3733800"/>
              <a:ext cx="12700" cy="330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6251" name="Picture 78">
              <a:extLst>
                <a:ext uri="{FF2B5EF4-FFF2-40B4-BE49-F238E27FC236}">
                  <a16:creationId xmlns:a16="http://schemas.microsoft.com/office/drawing/2014/main" id="{94FAD7EB-455A-FC4C-A42F-07C4399EEA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7025" y="3846512"/>
              <a:ext cx="219075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6252" name="Picture 79">
              <a:extLst>
                <a:ext uri="{FF2B5EF4-FFF2-40B4-BE49-F238E27FC236}">
                  <a16:creationId xmlns:a16="http://schemas.microsoft.com/office/drawing/2014/main" id="{66B00D77-257F-1F47-B7E5-4F14540F6C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7850" y="3883025"/>
              <a:ext cx="68262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6253" name="Picture 80">
              <a:extLst>
                <a:ext uri="{FF2B5EF4-FFF2-40B4-BE49-F238E27FC236}">
                  <a16:creationId xmlns:a16="http://schemas.microsoft.com/office/drawing/2014/main" id="{E3E6FE0A-F842-9C4A-AD6A-E84ECE6942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7875" y="3863975"/>
              <a:ext cx="177800" cy="7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6254" name="Rectangle 81">
              <a:extLst>
                <a:ext uri="{FF2B5EF4-FFF2-40B4-BE49-F238E27FC236}">
                  <a16:creationId xmlns:a16="http://schemas.microsoft.com/office/drawing/2014/main" id="{43B72CD9-3BBE-6640-8418-9985F5A663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54575" y="3802062"/>
              <a:ext cx="160337" cy="142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6255" name="Picture 82">
              <a:extLst>
                <a:ext uri="{FF2B5EF4-FFF2-40B4-BE49-F238E27FC236}">
                  <a16:creationId xmlns:a16="http://schemas.microsoft.com/office/drawing/2014/main" id="{168DE8F5-161A-9E4D-8834-C87286443A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8862" y="3846512"/>
              <a:ext cx="134938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6256" name="Picture 83">
              <a:extLst>
                <a:ext uri="{FF2B5EF4-FFF2-40B4-BE49-F238E27FC236}">
                  <a16:creationId xmlns:a16="http://schemas.microsoft.com/office/drawing/2014/main" id="{60F3BB4A-A42D-8F44-BB17-2C6ADE40C9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3962" y="3883025"/>
              <a:ext cx="68263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6257" name="Picture 84">
              <a:extLst>
                <a:ext uri="{FF2B5EF4-FFF2-40B4-BE49-F238E27FC236}">
                  <a16:creationId xmlns:a16="http://schemas.microsoft.com/office/drawing/2014/main" id="{D25C0282-F33C-3E42-B66B-AF2BC97167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6675" y="3846512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6258" name="Picture 85">
              <a:extLst>
                <a:ext uri="{FF2B5EF4-FFF2-40B4-BE49-F238E27FC236}">
                  <a16:creationId xmlns:a16="http://schemas.microsoft.com/office/drawing/2014/main" id="{114335B2-1621-6041-A1D3-3E2C2E3B27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8600" y="3883025"/>
              <a:ext cx="80962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6259" name="Rectangle 86">
              <a:extLst>
                <a:ext uri="{FF2B5EF4-FFF2-40B4-BE49-F238E27FC236}">
                  <a16:creationId xmlns:a16="http://schemas.microsoft.com/office/drawing/2014/main" id="{1D95675A-071C-944A-A571-C6814EAAD8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8350" y="3733800"/>
              <a:ext cx="15875" cy="330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6260" name="Picture 96">
              <a:extLst>
                <a:ext uri="{FF2B5EF4-FFF2-40B4-BE49-F238E27FC236}">
                  <a16:creationId xmlns:a16="http://schemas.microsoft.com/office/drawing/2014/main" id="{6DA1E20C-872A-3B46-9039-C67C6E62F6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0175" y="4111625"/>
              <a:ext cx="107950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6261" name="Rectangle 97">
              <a:extLst>
                <a:ext uri="{FF2B5EF4-FFF2-40B4-BE49-F238E27FC236}">
                  <a16:creationId xmlns:a16="http://schemas.microsoft.com/office/drawing/2014/main" id="{146F37EF-1042-894B-81D0-00F807A9B1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6925" y="4064000"/>
              <a:ext cx="12700" cy="3317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6262" name="Picture 98">
              <a:extLst>
                <a:ext uri="{FF2B5EF4-FFF2-40B4-BE49-F238E27FC236}">
                  <a16:creationId xmlns:a16="http://schemas.microsoft.com/office/drawing/2014/main" id="{8EDB1F55-CE6D-2F45-ACD7-A92C052ECA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6112" y="3767137"/>
              <a:ext cx="92075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6263" name="Rectangle 99">
              <a:extLst>
                <a:ext uri="{FF2B5EF4-FFF2-40B4-BE49-F238E27FC236}">
                  <a16:creationId xmlns:a16="http://schemas.microsoft.com/office/drawing/2014/main" id="{895C57F2-A181-9C49-A079-45AD3D6DF9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4775" y="4064000"/>
              <a:ext cx="14287" cy="3317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36264" name="Rectangle 100">
              <a:extLst>
                <a:ext uri="{FF2B5EF4-FFF2-40B4-BE49-F238E27FC236}">
                  <a16:creationId xmlns:a16="http://schemas.microsoft.com/office/drawing/2014/main" id="{6656DF66-8772-E241-9B7F-85CD344BE8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1925" y="4064000"/>
              <a:ext cx="12700" cy="3317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6265" name="Picture 101">
              <a:extLst>
                <a:ext uri="{FF2B5EF4-FFF2-40B4-BE49-F238E27FC236}">
                  <a16:creationId xmlns:a16="http://schemas.microsoft.com/office/drawing/2014/main" id="{98A31BAF-5FB3-6F49-8425-ADB89406D0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7025" y="4175125"/>
              <a:ext cx="219075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6266" name="Picture 102">
              <a:extLst>
                <a:ext uri="{FF2B5EF4-FFF2-40B4-BE49-F238E27FC236}">
                  <a16:creationId xmlns:a16="http://schemas.microsoft.com/office/drawing/2014/main" id="{FC674141-F631-DF4F-948D-4518B6B516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1500" y="4210050"/>
              <a:ext cx="80962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6267" name="Picture 103">
              <a:extLst>
                <a:ext uri="{FF2B5EF4-FFF2-40B4-BE49-F238E27FC236}">
                  <a16:creationId xmlns:a16="http://schemas.microsoft.com/office/drawing/2014/main" id="{0BEAF2EC-F6DB-0A4F-BC69-4433C42095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7875" y="4191000"/>
              <a:ext cx="177800" cy="7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6268" name="Picture 104">
              <a:extLst>
                <a:ext uri="{FF2B5EF4-FFF2-40B4-BE49-F238E27FC236}">
                  <a16:creationId xmlns:a16="http://schemas.microsoft.com/office/drawing/2014/main" id="{5C857C28-D6A4-4241-8779-2BD0EED449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8862" y="4175125"/>
              <a:ext cx="134938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6269" name="Picture 105">
              <a:extLst>
                <a:ext uri="{FF2B5EF4-FFF2-40B4-BE49-F238E27FC236}">
                  <a16:creationId xmlns:a16="http://schemas.microsoft.com/office/drawing/2014/main" id="{B0B0CF1F-4F1C-2E48-B359-AC4D265191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3962" y="4210050"/>
              <a:ext cx="68263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6270" name="Picture 106">
              <a:extLst>
                <a:ext uri="{FF2B5EF4-FFF2-40B4-BE49-F238E27FC236}">
                  <a16:creationId xmlns:a16="http://schemas.microsoft.com/office/drawing/2014/main" id="{2693444D-ABE7-B846-834E-790ED2C654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6675" y="4175125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6271" name="Picture 107">
              <a:extLst>
                <a:ext uri="{FF2B5EF4-FFF2-40B4-BE49-F238E27FC236}">
                  <a16:creationId xmlns:a16="http://schemas.microsoft.com/office/drawing/2014/main" id="{DDFAA944-DAA7-FE46-BDD2-17A8E8ABCD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5425" y="4210050"/>
              <a:ext cx="825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6272" name="Rectangle 108">
              <a:extLst>
                <a:ext uri="{FF2B5EF4-FFF2-40B4-BE49-F238E27FC236}">
                  <a16:creationId xmlns:a16="http://schemas.microsoft.com/office/drawing/2014/main" id="{1E320718-9430-E44F-B007-031A358A27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67312" y="4133850"/>
              <a:ext cx="160337" cy="127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36273" name="Rectangle 109">
              <a:extLst>
                <a:ext uri="{FF2B5EF4-FFF2-40B4-BE49-F238E27FC236}">
                  <a16:creationId xmlns:a16="http://schemas.microsoft.com/office/drawing/2014/main" id="{95848C11-CF61-184F-9C80-5948AC7B9F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8350" y="4064000"/>
              <a:ext cx="15875" cy="3317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6274" name="Picture 119">
              <a:extLst>
                <a:ext uri="{FF2B5EF4-FFF2-40B4-BE49-F238E27FC236}">
                  <a16:creationId xmlns:a16="http://schemas.microsoft.com/office/drawing/2014/main" id="{7D2B9ED7-26AE-E448-B959-F6F094E203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3825" y="4441825"/>
              <a:ext cx="114300" cy="192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6275" name="Rectangle 120">
              <a:extLst>
                <a:ext uri="{FF2B5EF4-FFF2-40B4-BE49-F238E27FC236}">
                  <a16:creationId xmlns:a16="http://schemas.microsoft.com/office/drawing/2014/main" id="{940034B1-15F7-544C-9B54-E544CB46D3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6925" y="4395787"/>
              <a:ext cx="12700" cy="330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6276" name="Picture 121">
              <a:extLst>
                <a:ext uri="{FF2B5EF4-FFF2-40B4-BE49-F238E27FC236}">
                  <a16:creationId xmlns:a16="http://schemas.microsoft.com/office/drawing/2014/main" id="{4C740B7C-6A1D-1B41-B150-6286176A51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6112" y="4441825"/>
              <a:ext cx="92075" cy="185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6277" name="Rectangle 122">
              <a:extLst>
                <a:ext uri="{FF2B5EF4-FFF2-40B4-BE49-F238E27FC236}">
                  <a16:creationId xmlns:a16="http://schemas.microsoft.com/office/drawing/2014/main" id="{1CDB60F4-6305-854B-8DE2-1AC2C91970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4775" y="4395787"/>
              <a:ext cx="14287" cy="330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36278" name="Rectangle 123">
              <a:extLst>
                <a:ext uri="{FF2B5EF4-FFF2-40B4-BE49-F238E27FC236}">
                  <a16:creationId xmlns:a16="http://schemas.microsoft.com/office/drawing/2014/main" id="{8D1B46C9-85ED-434F-A33D-ED8FDDA5CB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1925" y="4395787"/>
              <a:ext cx="12700" cy="330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6279" name="Picture 124">
              <a:extLst>
                <a:ext uri="{FF2B5EF4-FFF2-40B4-BE49-F238E27FC236}">
                  <a16:creationId xmlns:a16="http://schemas.microsoft.com/office/drawing/2014/main" id="{FA1D3345-3BEF-4C40-93A9-9ABB77F9FA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7025" y="4505325"/>
              <a:ext cx="219075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6280" name="Picture 125">
              <a:extLst>
                <a:ext uri="{FF2B5EF4-FFF2-40B4-BE49-F238E27FC236}">
                  <a16:creationId xmlns:a16="http://schemas.microsoft.com/office/drawing/2014/main" id="{1A63A75C-CD8C-C043-A215-C5D06C6485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1500" y="4543425"/>
              <a:ext cx="80962" cy="12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6281" name="Picture 126">
              <a:extLst>
                <a:ext uri="{FF2B5EF4-FFF2-40B4-BE49-F238E27FC236}">
                  <a16:creationId xmlns:a16="http://schemas.microsoft.com/office/drawing/2014/main" id="{40C08F97-3BA4-094E-B999-F58D075296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7875" y="4522787"/>
              <a:ext cx="177800" cy="71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6282" name="Picture 127">
              <a:extLst>
                <a:ext uri="{FF2B5EF4-FFF2-40B4-BE49-F238E27FC236}">
                  <a16:creationId xmlns:a16="http://schemas.microsoft.com/office/drawing/2014/main" id="{3CB4966D-026C-874E-8AEC-66C3476D9A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8862" y="4505325"/>
              <a:ext cx="134938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6283" name="Picture 128">
              <a:extLst>
                <a:ext uri="{FF2B5EF4-FFF2-40B4-BE49-F238E27FC236}">
                  <a16:creationId xmlns:a16="http://schemas.microsoft.com/office/drawing/2014/main" id="{FA73950A-89B6-EE45-B142-AC9C30E122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3962" y="4541837"/>
              <a:ext cx="68263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6284" name="Picture 129">
              <a:extLst>
                <a:ext uri="{FF2B5EF4-FFF2-40B4-BE49-F238E27FC236}">
                  <a16:creationId xmlns:a16="http://schemas.microsoft.com/office/drawing/2014/main" id="{133E7872-2766-5349-BD66-6B1F873B9A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6675" y="4505325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6285" name="Picture 130">
              <a:extLst>
                <a:ext uri="{FF2B5EF4-FFF2-40B4-BE49-F238E27FC236}">
                  <a16:creationId xmlns:a16="http://schemas.microsoft.com/office/drawing/2014/main" id="{EB742CA5-1C39-7947-A985-F9FCCD14CD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5425" y="4541837"/>
              <a:ext cx="825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6286" name="Rectangle 131">
              <a:extLst>
                <a:ext uri="{FF2B5EF4-FFF2-40B4-BE49-F238E27FC236}">
                  <a16:creationId xmlns:a16="http://schemas.microsoft.com/office/drawing/2014/main" id="{ED578A0A-9B79-4148-BB3A-F841B95060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8350" y="4395787"/>
              <a:ext cx="15875" cy="330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6287" name="Picture 142">
              <a:extLst>
                <a:ext uri="{FF2B5EF4-FFF2-40B4-BE49-F238E27FC236}">
                  <a16:creationId xmlns:a16="http://schemas.microsoft.com/office/drawing/2014/main" id="{7DF36E89-B358-A94C-8F4F-7E7B7E7641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4924" y="4124324"/>
              <a:ext cx="93663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6288" name="Picture 143">
              <a:extLst>
                <a:ext uri="{FF2B5EF4-FFF2-40B4-BE49-F238E27FC236}">
                  <a16:creationId xmlns:a16="http://schemas.microsoft.com/office/drawing/2014/main" id="{10767C26-718D-0B46-BE25-F8C264468E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4924" y="4452937"/>
              <a:ext cx="93663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6289" name="Rectangle 144">
              <a:extLst>
                <a:ext uri="{FF2B5EF4-FFF2-40B4-BE49-F238E27FC236}">
                  <a16:creationId xmlns:a16="http://schemas.microsoft.com/office/drawing/2014/main" id="{015CA84F-F158-C441-8B28-BDFF10DE18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3912" y="4724400"/>
              <a:ext cx="7634288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36290" name="TextBox 145">
              <a:extLst>
                <a:ext uri="{FF2B5EF4-FFF2-40B4-BE49-F238E27FC236}">
                  <a16:creationId xmlns:a16="http://schemas.microsoft.com/office/drawing/2014/main" id="{2779E359-F7DD-1B41-A5D2-81575A03D9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77000" y="2667000"/>
              <a:ext cx="118333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 i="1">
                  <a:latin typeface="Times" pitchFamily="2" charset="0"/>
                </a:rPr>
                <a:t>f (x</a:t>
              </a:r>
              <a:r>
                <a:rPr lang="en-US" altLang="en-US" b="0" i="1" baseline="-25000">
                  <a:latin typeface="Times" pitchFamily="2" charset="0"/>
                </a:rPr>
                <a:t>1</a:t>
              </a:r>
              <a:r>
                <a:rPr lang="en-US" altLang="en-US" b="0" i="1">
                  <a:latin typeface="Times" pitchFamily="2" charset="0"/>
                </a:rPr>
                <a:t>, x</a:t>
              </a:r>
              <a:r>
                <a:rPr lang="en-US" altLang="en-US" b="0" i="1" baseline="-25000">
                  <a:latin typeface="Times" pitchFamily="2" charset="0"/>
                </a:rPr>
                <a:t>2</a:t>
              </a:r>
              <a:r>
                <a:rPr lang="en-US" altLang="en-US" b="0" i="1">
                  <a:latin typeface="Times" pitchFamily="2" charset="0"/>
                </a:rPr>
                <a:t>)</a:t>
              </a:r>
            </a:p>
          </p:txBody>
        </p:sp>
        <p:pic>
          <p:nvPicPr>
            <p:cNvPr id="136291" name="Picture 146">
              <a:extLst>
                <a:ext uri="{FF2B5EF4-FFF2-40B4-BE49-F238E27FC236}">
                  <a16:creationId xmlns:a16="http://schemas.microsoft.com/office/drawing/2014/main" id="{41B3FDDD-FA20-CB44-A1E8-3B01751B88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94525" y="3473450"/>
              <a:ext cx="92075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6292" name="Picture 147">
              <a:extLst>
                <a:ext uri="{FF2B5EF4-FFF2-40B4-BE49-F238E27FC236}">
                  <a16:creationId xmlns:a16="http://schemas.microsoft.com/office/drawing/2014/main" id="{ED4AC6EA-4543-AE43-AC08-91D94EEBC4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94525" y="3778250"/>
              <a:ext cx="92075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6293" name="Picture 148">
              <a:extLst>
                <a:ext uri="{FF2B5EF4-FFF2-40B4-BE49-F238E27FC236}">
                  <a16:creationId xmlns:a16="http://schemas.microsoft.com/office/drawing/2014/main" id="{59EBEAF1-67E8-4B47-98F9-56159C777E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94525" y="4419600"/>
              <a:ext cx="92075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6294" name="Picture 149">
              <a:extLst>
                <a:ext uri="{FF2B5EF4-FFF2-40B4-BE49-F238E27FC236}">
                  <a16:creationId xmlns:a16="http://schemas.microsoft.com/office/drawing/2014/main" id="{4D791338-E7A6-7C4B-A4D5-F8B9F70DD8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79920" y="4114800"/>
              <a:ext cx="114300" cy="192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36195" name="Picture 110" descr="Screen shot 2013-09-06 at 2.54.58 PM.png">
            <a:extLst>
              <a:ext uri="{FF2B5EF4-FFF2-40B4-BE49-F238E27FC236}">
                <a16:creationId xmlns:a16="http://schemas.microsoft.com/office/drawing/2014/main" id="{4A0F00F4-447E-764B-BC4F-FFAEF68BD177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724401"/>
            <a:ext cx="5638800" cy="161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6196" name="Rectangle 147">
            <a:extLst>
              <a:ext uri="{FF2B5EF4-FFF2-40B4-BE49-F238E27FC236}">
                <a16:creationId xmlns:a16="http://schemas.microsoft.com/office/drawing/2014/main" id="{F02736CC-EC29-5B43-BB0A-EB934F433D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9975" y="3581400"/>
            <a:ext cx="3163888" cy="33655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36197" name="Rectangle 147">
            <a:extLst>
              <a:ext uri="{FF2B5EF4-FFF2-40B4-BE49-F238E27FC236}">
                <a16:creationId xmlns:a16="http://schemas.microsoft.com/office/drawing/2014/main" id="{F2263FAD-9722-F045-9A19-F8C526023E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9976" y="2971800"/>
            <a:ext cx="3167063" cy="33655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36198" name="Rectangle 147">
            <a:extLst>
              <a:ext uri="{FF2B5EF4-FFF2-40B4-BE49-F238E27FC236}">
                <a16:creationId xmlns:a16="http://schemas.microsoft.com/office/drawing/2014/main" id="{6568E1D9-E644-054B-9B57-97DA6F8B8F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9975" y="2579688"/>
            <a:ext cx="3176588" cy="33655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</p:spTree>
  </p:cSld>
  <p:clrMapOvr>
    <a:masterClrMapping/>
  </p:clrMapOvr>
  <p:transition/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>
            <a:extLst>
              <a:ext uri="{FF2B5EF4-FFF2-40B4-BE49-F238E27FC236}">
                <a16:creationId xmlns:a16="http://schemas.microsoft.com/office/drawing/2014/main" id="{4D5A8C23-F495-BD4B-BFBE-681A91644C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47800" y="2895600"/>
            <a:ext cx="79248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Product-of-Sums Form</a:t>
            </a:r>
            <a:br>
              <a:rPr lang="en-US" dirty="0"/>
            </a:br>
            <a:r>
              <a:rPr lang="en-US" sz="2400" dirty="0"/>
              <a:t>(uses the </a:t>
            </a:r>
            <a:r>
              <a:rPr lang="en-US" sz="2400" dirty="0">
                <a:solidFill>
                  <a:srgbClr val="FF0000"/>
                </a:solidFill>
              </a:rPr>
              <a:t>zeros</a:t>
            </a:r>
            <a:r>
              <a:rPr lang="en-US" sz="2400" dirty="0"/>
              <a:t> of the function)</a:t>
            </a:r>
            <a:endParaRPr lang="en-US" sz="2400" dirty="0">
              <a:cs typeface="+mj-cs"/>
            </a:endParaRPr>
          </a:p>
        </p:txBody>
      </p:sp>
    </p:spTree>
  </p:cSld>
  <p:clrMapOvr>
    <a:masterClrMapping/>
  </p:clrMapOvr>
  <p:transition/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Title 1">
            <a:extLst>
              <a:ext uri="{FF2B5EF4-FFF2-40B4-BE49-F238E27FC236}">
                <a16:creationId xmlns:a16="http://schemas.microsoft.com/office/drawing/2014/main" id="{680F2492-11CC-8447-95CD-2C8C9E6920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Product-of-Sums Form</a:t>
            </a:r>
            <a:br>
              <a:rPr lang="en-US" altLang="en-US"/>
            </a:br>
            <a:r>
              <a:rPr lang="en-US" altLang="en-US" sz="2800"/>
              <a:t>(for the OR logic function)</a:t>
            </a:r>
            <a:endParaRPr lang="en-US" altLang="en-US"/>
          </a:p>
        </p:txBody>
      </p:sp>
      <p:grpSp>
        <p:nvGrpSpPr>
          <p:cNvPr id="138242" name="Group 143">
            <a:extLst>
              <a:ext uri="{FF2B5EF4-FFF2-40B4-BE49-F238E27FC236}">
                <a16:creationId xmlns:a16="http://schemas.microsoft.com/office/drawing/2014/main" id="{AFE44576-187E-3C43-8D29-E3EC480124BD}"/>
              </a:ext>
            </a:extLst>
          </p:cNvPr>
          <p:cNvGrpSpPr>
            <a:grpSpLocks/>
          </p:cNvGrpSpPr>
          <p:nvPr/>
        </p:nvGrpSpPr>
        <p:grpSpPr bwMode="auto">
          <a:xfrm>
            <a:off x="1738314" y="1219201"/>
            <a:ext cx="7634287" cy="2441575"/>
            <a:chOff x="823912" y="1673226"/>
            <a:chExt cx="7634288" cy="2441574"/>
          </a:xfrm>
        </p:grpSpPr>
        <p:sp>
          <p:nvSpPr>
            <p:cNvPr id="138243" name="Rectangle 4">
              <a:extLst>
                <a:ext uri="{FF2B5EF4-FFF2-40B4-BE49-F238E27FC236}">
                  <a16:creationId xmlns:a16="http://schemas.microsoft.com/office/drawing/2014/main" id="{E62F7930-A930-6746-9448-7EAE30002C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3912" y="1673226"/>
              <a:ext cx="7634288" cy="127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8244" name="Picture 5">
              <a:extLst>
                <a:ext uri="{FF2B5EF4-FFF2-40B4-BE49-F238E27FC236}">
                  <a16:creationId xmlns:a16="http://schemas.microsoft.com/office/drawing/2014/main" id="{A8CAE446-2789-8647-B6CB-7B6231A4C5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4600" y="1900238"/>
              <a:ext cx="188912" cy="193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8245" name="Picture 6">
              <a:extLst>
                <a:ext uri="{FF2B5EF4-FFF2-40B4-BE49-F238E27FC236}">
                  <a16:creationId xmlns:a16="http://schemas.microsoft.com/office/drawing/2014/main" id="{499C121E-7655-B240-B8F8-D917A2C4FA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4625" y="1962151"/>
              <a:ext cx="120650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8246" name="Picture 7">
              <a:extLst>
                <a:ext uri="{FF2B5EF4-FFF2-40B4-BE49-F238E27FC236}">
                  <a16:creationId xmlns:a16="http://schemas.microsoft.com/office/drawing/2014/main" id="{99EC5962-865F-924D-81F0-76041FB560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7975" y="1970088"/>
              <a:ext cx="179387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8247" name="Rectangle 8">
              <a:extLst>
                <a:ext uri="{FF2B5EF4-FFF2-40B4-BE49-F238E27FC236}">
                  <a16:creationId xmlns:a16="http://schemas.microsoft.com/office/drawing/2014/main" id="{D9BE6711-C51D-9C4B-98D8-71FCD1705C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6925" y="1685926"/>
              <a:ext cx="12700" cy="4968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38248" name="Rectangle 9">
              <a:extLst>
                <a:ext uri="{FF2B5EF4-FFF2-40B4-BE49-F238E27FC236}">
                  <a16:creationId xmlns:a16="http://schemas.microsoft.com/office/drawing/2014/main" id="{96FC6CBE-EE36-CC41-89DC-DB7CCBC985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4775" y="1685926"/>
              <a:ext cx="14287" cy="4968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38249" name="Rectangle 10">
              <a:extLst>
                <a:ext uri="{FF2B5EF4-FFF2-40B4-BE49-F238E27FC236}">
                  <a16:creationId xmlns:a16="http://schemas.microsoft.com/office/drawing/2014/main" id="{DC85D3BD-84FF-A64B-B6BC-B319B6C643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1925" y="1685926"/>
              <a:ext cx="12700" cy="4968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38250" name="Rectangle 11">
              <a:extLst>
                <a:ext uri="{FF2B5EF4-FFF2-40B4-BE49-F238E27FC236}">
                  <a16:creationId xmlns:a16="http://schemas.microsoft.com/office/drawing/2014/main" id="{58B099E1-A763-1946-8889-3EF745A31C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8350" y="1685926"/>
              <a:ext cx="15875" cy="4968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8251" name="Picture 12">
              <a:extLst>
                <a:ext uri="{FF2B5EF4-FFF2-40B4-BE49-F238E27FC236}">
                  <a16:creationId xmlns:a16="http://schemas.microsoft.com/office/drawing/2014/main" id="{FF35C0FF-0131-EA43-9204-4F4FCFCA0F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062" y="2298701"/>
              <a:ext cx="134938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8252" name="Picture 13">
              <a:extLst>
                <a:ext uri="{FF2B5EF4-FFF2-40B4-BE49-F238E27FC236}">
                  <a16:creationId xmlns:a16="http://schemas.microsoft.com/office/drawing/2014/main" id="{FE1064D4-05E6-2D41-97DC-A387B645E6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525" y="2297113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8253" name="Picture 14">
              <a:extLst>
                <a:ext uri="{FF2B5EF4-FFF2-40B4-BE49-F238E27FC236}">
                  <a16:creationId xmlns:a16="http://schemas.microsoft.com/office/drawing/2014/main" id="{1093F6AE-6C72-A64A-BE9C-265D4634F5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6512" y="2298701"/>
              <a:ext cx="211138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8254" name="Picture 15">
              <a:extLst>
                <a:ext uri="{FF2B5EF4-FFF2-40B4-BE49-F238E27FC236}">
                  <a16:creationId xmlns:a16="http://schemas.microsoft.com/office/drawing/2014/main" id="{E0EFB081-A099-064E-9E1C-8394D234C5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7175" y="2227263"/>
              <a:ext cx="130175" cy="195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8255" name="Picture 16">
              <a:extLst>
                <a:ext uri="{FF2B5EF4-FFF2-40B4-BE49-F238E27FC236}">
                  <a16:creationId xmlns:a16="http://schemas.microsoft.com/office/drawing/2014/main" id="{81520F17-3A6B-A04A-A3F5-ABDCB4302F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7512" y="2293938"/>
              <a:ext cx="106363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8256" name="Picture 17">
              <a:extLst>
                <a:ext uri="{FF2B5EF4-FFF2-40B4-BE49-F238E27FC236}">
                  <a16:creationId xmlns:a16="http://schemas.microsoft.com/office/drawing/2014/main" id="{1F1A34C8-6614-F744-BE82-1FD0196E06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8162" y="2298701"/>
              <a:ext cx="93663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8257" name="Rectangle 18">
              <a:extLst>
                <a:ext uri="{FF2B5EF4-FFF2-40B4-BE49-F238E27FC236}">
                  <a16:creationId xmlns:a16="http://schemas.microsoft.com/office/drawing/2014/main" id="{C7B76006-C71A-A849-AB04-A50A00FFEF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6925" y="2193926"/>
              <a:ext cx="12700" cy="4302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8258" name="Picture 19">
              <a:extLst>
                <a:ext uri="{FF2B5EF4-FFF2-40B4-BE49-F238E27FC236}">
                  <a16:creationId xmlns:a16="http://schemas.microsoft.com/office/drawing/2014/main" id="{022B54FA-C8FB-374B-8886-9986A592BB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6024" y="2297113"/>
              <a:ext cx="134938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8259" name="Picture 20">
              <a:extLst>
                <a:ext uri="{FF2B5EF4-FFF2-40B4-BE49-F238E27FC236}">
                  <a16:creationId xmlns:a16="http://schemas.microsoft.com/office/drawing/2014/main" id="{54E0D8CD-2764-6044-A245-59A63B189E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1124" y="2332038"/>
              <a:ext cx="698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8260" name="Picture 21">
              <a:extLst>
                <a:ext uri="{FF2B5EF4-FFF2-40B4-BE49-F238E27FC236}">
                  <a16:creationId xmlns:a16="http://schemas.microsoft.com/office/drawing/2014/main" id="{4833C5B4-9A5F-EE48-9574-D58F2D07E4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0387" y="2297113"/>
              <a:ext cx="1333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8261" name="Picture 22">
              <a:extLst>
                <a:ext uri="{FF2B5EF4-FFF2-40B4-BE49-F238E27FC236}">
                  <a16:creationId xmlns:a16="http://schemas.microsoft.com/office/drawing/2014/main" id="{54EA320B-B297-7040-A223-D61B18C45F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9137" y="2332038"/>
              <a:ext cx="79375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8262" name="Rectangle 23">
              <a:extLst>
                <a:ext uri="{FF2B5EF4-FFF2-40B4-BE49-F238E27FC236}">
                  <a16:creationId xmlns:a16="http://schemas.microsoft.com/office/drawing/2014/main" id="{F4242FEE-DC0B-F848-9A45-6E3D487C10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4775" y="2193926"/>
              <a:ext cx="14287" cy="43021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38263" name="Rectangle 24">
              <a:extLst>
                <a:ext uri="{FF2B5EF4-FFF2-40B4-BE49-F238E27FC236}">
                  <a16:creationId xmlns:a16="http://schemas.microsoft.com/office/drawing/2014/main" id="{C0F39D28-427B-CB4F-9D32-32733B4AA3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1925" y="2193926"/>
              <a:ext cx="12700" cy="43021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38264" name="Rectangle 32">
              <a:extLst>
                <a:ext uri="{FF2B5EF4-FFF2-40B4-BE49-F238E27FC236}">
                  <a16:creationId xmlns:a16="http://schemas.microsoft.com/office/drawing/2014/main" id="{8EE12127-42A9-AA4C-9EF3-30C6337586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8350" y="2193926"/>
              <a:ext cx="15875" cy="4302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8265" name="Picture 33">
              <a:extLst>
                <a:ext uri="{FF2B5EF4-FFF2-40B4-BE49-F238E27FC236}">
                  <a16:creationId xmlns:a16="http://schemas.microsoft.com/office/drawing/2014/main" id="{FEED5E45-5808-974A-8624-BE6B5493F9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9600" y="2232026"/>
              <a:ext cx="227013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8266" name="Picture 34">
              <a:extLst>
                <a:ext uri="{FF2B5EF4-FFF2-40B4-BE49-F238E27FC236}">
                  <a16:creationId xmlns:a16="http://schemas.microsoft.com/office/drawing/2014/main" id="{7C7D8F84-C94E-344F-85C2-B78FA0740C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2013" y="2293938"/>
              <a:ext cx="123825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8267" name="Picture 35">
              <a:extLst>
                <a:ext uri="{FF2B5EF4-FFF2-40B4-BE49-F238E27FC236}">
                  <a16:creationId xmlns:a16="http://schemas.microsoft.com/office/drawing/2014/main" id="{8526F087-34BE-5141-A84C-F458AEA08B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2188" y="2300288"/>
              <a:ext cx="136525" cy="119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8268" name="Picture 36">
              <a:extLst>
                <a:ext uri="{FF2B5EF4-FFF2-40B4-BE49-F238E27FC236}">
                  <a16:creationId xmlns:a16="http://schemas.microsoft.com/office/drawing/2014/main" id="{510519A8-1941-FC4C-B486-F906D680FE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1413" y="2251076"/>
              <a:ext cx="84137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8269" name="Picture 37">
              <a:extLst>
                <a:ext uri="{FF2B5EF4-FFF2-40B4-BE49-F238E27FC236}">
                  <a16:creationId xmlns:a16="http://schemas.microsoft.com/office/drawing/2014/main" id="{C78C8796-3B8C-1840-BC88-05E863CA16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9363" y="2293938"/>
              <a:ext cx="103187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8270" name="Picture 38">
              <a:extLst>
                <a:ext uri="{FF2B5EF4-FFF2-40B4-BE49-F238E27FC236}">
                  <a16:creationId xmlns:a16="http://schemas.microsoft.com/office/drawing/2014/main" id="{FEA68C46-2B33-7341-A10B-E247B0AF50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1600" y="2298701"/>
              <a:ext cx="93663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8271" name="Picture 39">
              <a:extLst>
                <a:ext uri="{FF2B5EF4-FFF2-40B4-BE49-F238E27FC236}">
                  <a16:creationId xmlns:a16="http://schemas.microsoft.com/office/drawing/2014/main" id="{2C2220AB-96BA-0542-9854-D0A891F330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1138" y="2298701"/>
              <a:ext cx="212725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8272" name="Rectangle 40">
              <a:extLst>
                <a:ext uri="{FF2B5EF4-FFF2-40B4-BE49-F238E27FC236}">
                  <a16:creationId xmlns:a16="http://schemas.microsoft.com/office/drawing/2014/main" id="{9FC1B4BD-F486-3944-AD38-898BB85A17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3912" y="2609851"/>
              <a:ext cx="7634288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8273" name="Picture 41">
              <a:extLst>
                <a:ext uri="{FF2B5EF4-FFF2-40B4-BE49-F238E27FC236}">
                  <a16:creationId xmlns:a16="http://schemas.microsoft.com/office/drawing/2014/main" id="{1C04E53D-1846-9F4E-9CB2-B2359FB09F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3825" y="2840038"/>
              <a:ext cx="114300" cy="1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8274" name="Rectangle 42">
              <a:extLst>
                <a:ext uri="{FF2B5EF4-FFF2-40B4-BE49-F238E27FC236}">
                  <a16:creationId xmlns:a16="http://schemas.microsoft.com/office/drawing/2014/main" id="{6B199278-82E1-D14C-8F1A-4BAE215BAA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6925" y="2624138"/>
              <a:ext cx="12700" cy="4968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8275" name="Picture 43">
              <a:extLst>
                <a:ext uri="{FF2B5EF4-FFF2-40B4-BE49-F238E27FC236}">
                  <a16:creationId xmlns:a16="http://schemas.microsoft.com/office/drawing/2014/main" id="{E1919648-966F-A44F-A6A7-63B6E5152E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2224" y="2840038"/>
              <a:ext cx="114300" cy="1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8276" name="Picture 44">
              <a:extLst>
                <a:ext uri="{FF2B5EF4-FFF2-40B4-BE49-F238E27FC236}">
                  <a16:creationId xmlns:a16="http://schemas.microsoft.com/office/drawing/2014/main" id="{F41B5A9C-28E2-D941-9D66-AF7842F388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1824" y="2840038"/>
              <a:ext cx="114300" cy="1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8277" name="Rectangle 45">
              <a:extLst>
                <a:ext uri="{FF2B5EF4-FFF2-40B4-BE49-F238E27FC236}">
                  <a16:creationId xmlns:a16="http://schemas.microsoft.com/office/drawing/2014/main" id="{1BA42E4E-57FA-8846-8459-54C9DE5AC8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4775" y="2624138"/>
              <a:ext cx="14287" cy="49688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38278" name="Rectangle 46">
              <a:extLst>
                <a:ext uri="{FF2B5EF4-FFF2-40B4-BE49-F238E27FC236}">
                  <a16:creationId xmlns:a16="http://schemas.microsoft.com/office/drawing/2014/main" id="{2ACF2D49-2E1D-3043-A0EE-8CCE265F5C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1925" y="2624138"/>
              <a:ext cx="12700" cy="49688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38279" name="Rectangle 56">
              <a:extLst>
                <a:ext uri="{FF2B5EF4-FFF2-40B4-BE49-F238E27FC236}">
                  <a16:creationId xmlns:a16="http://schemas.microsoft.com/office/drawing/2014/main" id="{7605877A-0C78-A340-9AF3-E31B7F8609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8350" y="2624138"/>
              <a:ext cx="15875" cy="4968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8280" name="Picture 57">
              <a:extLst>
                <a:ext uri="{FF2B5EF4-FFF2-40B4-BE49-F238E27FC236}">
                  <a16:creationId xmlns:a16="http://schemas.microsoft.com/office/drawing/2014/main" id="{6F22CDFC-D240-8F41-824B-DEEDF8A69F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4800" y="2836863"/>
              <a:ext cx="266700" cy="188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8281" name="Picture 58">
              <a:extLst>
                <a:ext uri="{FF2B5EF4-FFF2-40B4-BE49-F238E27FC236}">
                  <a16:creationId xmlns:a16="http://schemas.microsoft.com/office/drawing/2014/main" id="{1F22F514-B719-0747-B89A-E7781239E7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5150" y="2940051"/>
              <a:ext cx="88900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8282" name="Picture 59">
              <a:extLst>
                <a:ext uri="{FF2B5EF4-FFF2-40B4-BE49-F238E27FC236}">
                  <a16:creationId xmlns:a16="http://schemas.microsoft.com/office/drawing/2014/main" id="{01496671-248A-2D46-BC37-3F039AA2DE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3112" y="2921001"/>
              <a:ext cx="179388" cy="7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8283" name="Picture 60">
              <a:extLst>
                <a:ext uri="{FF2B5EF4-FFF2-40B4-BE49-F238E27FC236}">
                  <a16:creationId xmlns:a16="http://schemas.microsoft.com/office/drawing/2014/main" id="{EB30623E-F2FC-564A-937A-B98BBAE201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7275" y="2901951"/>
              <a:ext cx="1333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8284" name="Picture 61">
              <a:extLst>
                <a:ext uri="{FF2B5EF4-FFF2-40B4-BE49-F238E27FC236}">
                  <a16:creationId xmlns:a16="http://schemas.microsoft.com/office/drawing/2014/main" id="{3265CC8D-93FD-0545-80FA-6062446AB0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2375" y="2940051"/>
              <a:ext cx="698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8285" name="Picture 62">
              <a:extLst>
                <a:ext uri="{FF2B5EF4-FFF2-40B4-BE49-F238E27FC236}">
                  <a16:creationId xmlns:a16="http://schemas.microsoft.com/office/drawing/2014/main" id="{96FB94C3-0814-8C4A-9E74-5011916C27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8112" y="2867026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8286" name="Picture 63">
              <a:extLst>
                <a:ext uri="{FF2B5EF4-FFF2-40B4-BE49-F238E27FC236}">
                  <a16:creationId xmlns:a16="http://schemas.microsoft.com/office/drawing/2014/main" id="{27446076-76A1-E24C-AC40-8800A2F3C5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3225" y="2901951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8287" name="Picture 64">
              <a:extLst>
                <a:ext uri="{FF2B5EF4-FFF2-40B4-BE49-F238E27FC236}">
                  <a16:creationId xmlns:a16="http://schemas.microsoft.com/office/drawing/2014/main" id="{93E503E8-0F4F-F040-BA41-17C57CBF97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1975" y="2940051"/>
              <a:ext cx="825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8288" name="Picture 65">
              <a:extLst>
                <a:ext uri="{FF2B5EF4-FFF2-40B4-BE49-F238E27FC236}">
                  <a16:creationId xmlns:a16="http://schemas.microsoft.com/office/drawing/2014/main" id="{BCC98936-5CAC-BF45-AE07-084D5B20B1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8112" y="3171826"/>
              <a:ext cx="93663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8289" name="Rectangle 66">
              <a:extLst>
                <a:ext uri="{FF2B5EF4-FFF2-40B4-BE49-F238E27FC236}">
                  <a16:creationId xmlns:a16="http://schemas.microsoft.com/office/drawing/2014/main" id="{781FF500-E220-2149-B31F-C2645D5757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6925" y="3121026"/>
              <a:ext cx="12700" cy="330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8290" name="Picture 67">
              <a:extLst>
                <a:ext uri="{FF2B5EF4-FFF2-40B4-BE49-F238E27FC236}">
                  <a16:creationId xmlns:a16="http://schemas.microsoft.com/office/drawing/2014/main" id="{8B99EC2E-2E92-9C47-9422-FF2F64A8B3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2224" y="3171826"/>
              <a:ext cx="114300" cy="192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8291" name="Picture 68">
              <a:extLst>
                <a:ext uri="{FF2B5EF4-FFF2-40B4-BE49-F238E27FC236}">
                  <a16:creationId xmlns:a16="http://schemas.microsoft.com/office/drawing/2014/main" id="{9C323A85-EBC9-4946-82EC-981D251E6C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9124" y="3490913"/>
              <a:ext cx="114300" cy="192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8292" name="Rectangle 69">
              <a:extLst>
                <a:ext uri="{FF2B5EF4-FFF2-40B4-BE49-F238E27FC236}">
                  <a16:creationId xmlns:a16="http://schemas.microsoft.com/office/drawing/2014/main" id="{C4C15A01-C893-4E4F-B95A-D232C63604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4775" y="3121026"/>
              <a:ext cx="14287" cy="330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38293" name="Rectangle 70">
              <a:extLst>
                <a:ext uri="{FF2B5EF4-FFF2-40B4-BE49-F238E27FC236}">
                  <a16:creationId xmlns:a16="http://schemas.microsoft.com/office/drawing/2014/main" id="{D2698CA7-0A16-724C-87ED-7B005C3888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1925" y="3121026"/>
              <a:ext cx="12700" cy="330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38294" name="Rectangle 79">
              <a:extLst>
                <a:ext uri="{FF2B5EF4-FFF2-40B4-BE49-F238E27FC236}">
                  <a16:creationId xmlns:a16="http://schemas.microsoft.com/office/drawing/2014/main" id="{A988595E-41E6-DB48-993F-F05B66F22E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8350" y="3121026"/>
              <a:ext cx="15875" cy="330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8295" name="Picture 80">
              <a:extLst>
                <a:ext uri="{FF2B5EF4-FFF2-40B4-BE49-F238E27FC236}">
                  <a16:creationId xmlns:a16="http://schemas.microsoft.com/office/drawing/2014/main" id="{B62A751C-B13D-1847-BAFA-01A4EDB6DC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4800" y="3168651"/>
              <a:ext cx="266700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8296" name="Picture 81">
              <a:extLst>
                <a:ext uri="{FF2B5EF4-FFF2-40B4-BE49-F238E27FC236}">
                  <a16:creationId xmlns:a16="http://schemas.microsoft.com/office/drawing/2014/main" id="{3E9622CB-DA47-E045-9F0E-E44B5F3706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4675" y="3270251"/>
              <a:ext cx="698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8297" name="Picture 82">
              <a:extLst>
                <a:ext uri="{FF2B5EF4-FFF2-40B4-BE49-F238E27FC236}">
                  <a16:creationId xmlns:a16="http://schemas.microsoft.com/office/drawing/2014/main" id="{34447E44-5388-8C47-ADD0-D4FB64B3C3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3112" y="3251201"/>
              <a:ext cx="179388" cy="7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8298" name="Picture 83">
              <a:extLst>
                <a:ext uri="{FF2B5EF4-FFF2-40B4-BE49-F238E27FC236}">
                  <a16:creationId xmlns:a16="http://schemas.microsoft.com/office/drawing/2014/main" id="{C1BE81FA-8DC1-C14B-9D24-0B2FDAE682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7275" y="3233738"/>
              <a:ext cx="1333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8299" name="Picture 84">
              <a:extLst>
                <a:ext uri="{FF2B5EF4-FFF2-40B4-BE49-F238E27FC236}">
                  <a16:creationId xmlns:a16="http://schemas.microsoft.com/office/drawing/2014/main" id="{4E6DC95B-F65A-D24E-9040-989A1FAFFB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2375" y="3270251"/>
              <a:ext cx="698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8300" name="Picture 85">
              <a:extLst>
                <a:ext uri="{FF2B5EF4-FFF2-40B4-BE49-F238E27FC236}">
                  <a16:creationId xmlns:a16="http://schemas.microsoft.com/office/drawing/2014/main" id="{3F107C34-BA58-9941-874B-6A9745BF15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8112" y="3197226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8301" name="Picture 86">
              <a:extLst>
                <a:ext uri="{FF2B5EF4-FFF2-40B4-BE49-F238E27FC236}">
                  <a16:creationId xmlns:a16="http://schemas.microsoft.com/office/drawing/2014/main" id="{302AE56E-D4CC-9B49-B3F2-E0AF8A8CEE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3225" y="3233738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8302" name="Picture 87">
              <a:extLst>
                <a:ext uri="{FF2B5EF4-FFF2-40B4-BE49-F238E27FC236}">
                  <a16:creationId xmlns:a16="http://schemas.microsoft.com/office/drawing/2014/main" id="{F6B4A2DA-1EA2-544F-8709-50A7375FA9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1975" y="3270251"/>
              <a:ext cx="825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8303" name="Rectangle 88">
              <a:extLst>
                <a:ext uri="{FF2B5EF4-FFF2-40B4-BE49-F238E27FC236}">
                  <a16:creationId xmlns:a16="http://schemas.microsoft.com/office/drawing/2014/main" id="{4726CC62-2F68-094C-A05B-9E3E83C149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22912" y="3189288"/>
              <a:ext cx="160337" cy="142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8304" name="Picture 89">
              <a:extLst>
                <a:ext uri="{FF2B5EF4-FFF2-40B4-BE49-F238E27FC236}">
                  <a16:creationId xmlns:a16="http://schemas.microsoft.com/office/drawing/2014/main" id="{99525FF3-D857-9246-8F8B-39E6438F68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0175" y="3498851"/>
              <a:ext cx="107950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8305" name="Rectangle 90">
              <a:extLst>
                <a:ext uri="{FF2B5EF4-FFF2-40B4-BE49-F238E27FC236}">
                  <a16:creationId xmlns:a16="http://schemas.microsoft.com/office/drawing/2014/main" id="{950DD93A-88CD-0343-B67C-A28F691AFC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6925" y="3451226"/>
              <a:ext cx="12700" cy="3317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8306" name="Picture 91">
              <a:extLst>
                <a:ext uri="{FF2B5EF4-FFF2-40B4-BE49-F238E27FC236}">
                  <a16:creationId xmlns:a16="http://schemas.microsoft.com/office/drawing/2014/main" id="{CFE9BF3A-0E6D-0947-80E2-B65909FA22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6112" y="3154363"/>
              <a:ext cx="92075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8307" name="Rectangle 92">
              <a:extLst>
                <a:ext uri="{FF2B5EF4-FFF2-40B4-BE49-F238E27FC236}">
                  <a16:creationId xmlns:a16="http://schemas.microsoft.com/office/drawing/2014/main" id="{F0FDC441-B081-3E45-BD18-2A4A18D5B3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4775" y="3451226"/>
              <a:ext cx="14287" cy="3317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38308" name="Rectangle 93">
              <a:extLst>
                <a:ext uri="{FF2B5EF4-FFF2-40B4-BE49-F238E27FC236}">
                  <a16:creationId xmlns:a16="http://schemas.microsoft.com/office/drawing/2014/main" id="{52AF8543-C626-DA49-938F-0B715F2A0E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1925" y="3451226"/>
              <a:ext cx="12700" cy="3317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38309" name="Rectangle 102">
              <a:extLst>
                <a:ext uri="{FF2B5EF4-FFF2-40B4-BE49-F238E27FC236}">
                  <a16:creationId xmlns:a16="http://schemas.microsoft.com/office/drawing/2014/main" id="{AF303159-C519-D84D-A069-D25BC741D1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8350" y="3451226"/>
              <a:ext cx="15875" cy="3317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8310" name="Picture 103">
              <a:extLst>
                <a:ext uri="{FF2B5EF4-FFF2-40B4-BE49-F238E27FC236}">
                  <a16:creationId xmlns:a16="http://schemas.microsoft.com/office/drawing/2014/main" id="{F70EF4BC-BA6C-3B4C-9B41-19B5F4844B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4800" y="3495676"/>
              <a:ext cx="266700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8311" name="Picture 104">
              <a:extLst>
                <a:ext uri="{FF2B5EF4-FFF2-40B4-BE49-F238E27FC236}">
                  <a16:creationId xmlns:a16="http://schemas.microsoft.com/office/drawing/2014/main" id="{37911ADB-4EB3-C240-B1DB-80EEDD9C6D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9912" y="3597276"/>
              <a:ext cx="80963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8312" name="Picture 105">
              <a:extLst>
                <a:ext uri="{FF2B5EF4-FFF2-40B4-BE49-F238E27FC236}">
                  <a16:creationId xmlns:a16="http://schemas.microsoft.com/office/drawing/2014/main" id="{A7D8D615-42E1-DB4F-85BA-1EEEF4C0B4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3112" y="3578226"/>
              <a:ext cx="179388" cy="7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8313" name="Picture 106">
              <a:extLst>
                <a:ext uri="{FF2B5EF4-FFF2-40B4-BE49-F238E27FC236}">
                  <a16:creationId xmlns:a16="http://schemas.microsoft.com/office/drawing/2014/main" id="{D1D2770B-DD80-3042-B2A6-E331A5D630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7275" y="3562351"/>
              <a:ext cx="1333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8314" name="Picture 107">
              <a:extLst>
                <a:ext uri="{FF2B5EF4-FFF2-40B4-BE49-F238E27FC236}">
                  <a16:creationId xmlns:a16="http://schemas.microsoft.com/office/drawing/2014/main" id="{AFD343BD-AE8A-6646-85D9-EA8C8F074A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2375" y="3597276"/>
              <a:ext cx="698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8315" name="Picture 108">
              <a:extLst>
                <a:ext uri="{FF2B5EF4-FFF2-40B4-BE49-F238E27FC236}">
                  <a16:creationId xmlns:a16="http://schemas.microsoft.com/office/drawing/2014/main" id="{4F5E8F69-DF93-434E-B514-358F959CF6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8112" y="3525838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8316" name="Rectangle 109">
              <a:extLst>
                <a:ext uri="{FF2B5EF4-FFF2-40B4-BE49-F238E27FC236}">
                  <a16:creationId xmlns:a16="http://schemas.microsoft.com/office/drawing/2014/main" id="{319B9BDA-5122-194C-B341-4586C79524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5375" y="3521076"/>
              <a:ext cx="160337" cy="127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8317" name="Picture 110">
              <a:extLst>
                <a:ext uri="{FF2B5EF4-FFF2-40B4-BE49-F238E27FC236}">
                  <a16:creationId xmlns:a16="http://schemas.microsoft.com/office/drawing/2014/main" id="{123B41B2-7F77-BB4C-833F-11A2922447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3225" y="3562351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8318" name="Picture 111">
              <a:extLst>
                <a:ext uri="{FF2B5EF4-FFF2-40B4-BE49-F238E27FC236}">
                  <a16:creationId xmlns:a16="http://schemas.microsoft.com/office/drawing/2014/main" id="{EE30051B-82FB-B64C-AAB9-7C7246E6E3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1975" y="3597276"/>
              <a:ext cx="825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8319" name="Picture 112">
              <a:extLst>
                <a:ext uri="{FF2B5EF4-FFF2-40B4-BE49-F238E27FC236}">
                  <a16:creationId xmlns:a16="http://schemas.microsoft.com/office/drawing/2014/main" id="{6CD06A81-5E58-8D48-A982-F5E2B492C1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3825" y="3829051"/>
              <a:ext cx="114300" cy="192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8320" name="Rectangle 113">
              <a:extLst>
                <a:ext uri="{FF2B5EF4-FFF2-40B4-BE49-F238E27FC236}">
                  <a16:creationId xmlns:a16="http://schemas.microsoft.com/office/drawing/2014/main" id="{85979C80-9DFF-4843-9E9D-EAFFF40C0E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6925" y="3783013"/>
              <a:ext cx="12700" cy="330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8321" name="Picture 114">
              <a:extLst>
                <a:ext uri="{FF2B5EF4-FFF2-40B4-BE49-F238E27FC236}">
                  <a16:creationId xmlns:a16="http://schemas.microsoft.com/office/drawing/2014/main" id="{C24F187F-7051-C64E-A8F8-822B583F8B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6112" y="3829051"/>
              <a:ext cx="92075" cy="185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8322" name="Rectangle 115">
              <a:extLst>
                <a:ext uri="{FF2B5EF4-FFF2-40B4-BE49-F238E27FC236}">
                  <a16:creationId xmlns:a16="http://schemas.microsoft.com/office/drawing/2014/main" id="{5A7C75B9-F089-8144-A1FD-6B239697CD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4775" y="3783013"/>
              <a:ext cx="14287" cy="330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38323" name="Rectangle 116">
              <a:extLst>
                <a:ext uri="{FF2B5EF4-FFF2-40B4-BE49-F238E27FC236}">
                  <a16:creationId xmlns:a16="http://schemas.microsoft.com/office/drawing/2014/main" id="{AFFD082B-23EE-164C-89D0-7B24113F95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1925" y="3783013"/>
              <a:ext cx="12700" cy="330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38324" name="Rectangle 124">
              <a:extLst>
                <a:ext uri="{FF2B5EF4-FFF2-40B4-BE49-F238E27FC236}">
                  <a16:creationId xmlns:a16="http://schemas.microsoft.com/office/drawing/2014/main" id="{51269333-49B5-354D-83E2-12ADD0061B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8350" y="3783013"/>
              <a:ext cx="15875" cy="330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8325" name="Picture 125">
              <a:extLst>
                <a:ext uri="{FF2B5EF4-FFF2-40B4-BE49-F238E27FC236}">
                  <a16:creationId xmlns:a16="http://schemas.microsoft.com/office/drawing/2014/main" id="{A02FA18D-E234-D545-A016-AB3BC0C3AC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4800" y="3825876"/>
              <a:ext cx="266700" cy="188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8326" name="Picture 126">
              <a:extLst>
                <a:ext uri="{FF2B5EF4-FFF2-40B4-BE49-F238E27FC236}">
                  <a16:creationId xmlns:a16="http://schemas.microsoft.com/office/drawing/2014/main" id="{BA6135FD-D577-D043-9C61-253A183200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9912" y="3930651"/>
              <a:ext cx="80963" cy="12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8327" name="Picture 127">
              <a:extLst>
                <a:ext uri="{FF2B5EF4-FFF2-40B4-BE49-F238E27FC236}">
                  <a16:creationId xmlns:a16="http://schemas.microsoft.com/office/drawing/2014/main" id="{579EA1BF-7671-A54C-B821-BEEBF2817C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3112" y="3910013"/>
              <a:ext cx="179388" cy="71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8328" name="Picture 128">
              <a:extLst>
                <a:ext uri="{FF2B5EF4-FFF2-40B4-BE49-F238E27FC236}">
                  <a16:creationId xmlns:a16="http://schemas.microsoft.com/office/drawing/2014/main" id="{840A1D0C-7D5B-3846-939D-00A49E8CBD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7275" y="3892551"/>
              <a:ext cx="1333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8329" name="Picture 129">
              <a:extLst>
                <a:ext uri="{FF2B5EF4-FFF2-40B4-BE49-F238E27FC236}">
                  <a16:creationId xmlns:a16="http://schemas.microsoft.com/office/drawing/2014/main" id="{B7E92972-8E5A-524F-901D-40498C1DEF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2375" y="3929063"/>
              <a:ext cx="698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8330" name="Picture 130">
              <a:extLst>
                <a:ext uri="{FF2B5EF4-FFF2-40B4-BE49-F238E27FC236}">
                  <a16:creationId xmlns:a16="http://schemas.microsoft.com/office/drawing/2014/main" id="{78B1891A-AF19-1A4C-B1F0-19F2BD471F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8112" y="3857626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8331" name="Rectangle 131">
              <a:extLst>
                <a:ext uri="{FF2B5EF4-FFF2-40B4-BE49-F238E27FC236}">
                  <a16:creationId xmlns:a16="http://schemas.microsoft.com/office/drawing/2014/main" id="{82EC9366-0933-A846-B3A1-323BCA5985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4975" y="3851276"/>
              <a:ext cx="160337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8332" name="Picture 132">
              <a:extLst>
                <a:ext uri="{FF2B5EF4-FFF2-40B4-BE49-F238E27FC236}">
                  <a16:creationId xmlns:a16="http://schemas.microsoft.com/office/drawing/2014/main" id="{78448003-B021-1D4C-B6E5-A109533A69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3225" y="3892551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8333" name="Picture 133">
              <a:extLst>
                <a:ext uri="{FF2B5EF4-FFF2-40B4-BE49-F238E27FC236}">
                  <a16:creationId xmlns:a16="http://schemas.microsoft.com/office/drawing/2014/main" id="{BE7FCE83-7AC1-D843-85C5-C2D23BFF10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1975" y="3929063"/>
              <a:ext cx="825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8334" name="Rectangle 134">
              <a:extLst>
                <a:ext uri="{FF2B5EF4-FFF2-40B4-BE49-F238E27FC236}">
                  <a16:creationId xmlns:a16="http://schemas.microsoft.com/office/drawing/2014/main" id="{5113FFCF-7E3C-B945-95B4-9836F56A44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5375" y="3851276"/>
              <a:ext cx="160337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8335" name="Picture 135">
              <a:extLst>
                <a:ext uri="{FF2B5EF4-FFF2-40B4-BE49-F238E27FC236}">
                  <a16:creationId xmlns:a16="http://schemas.microsoft.com/office/drawing/2014/main" id="{6E95BC1F-D36C-E045-AC57-CC20E51CA7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4924" y="3511550"/>
              <a:ext cx="93663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8336" name="Picture 136">
              <a:extLst>
                <a:ext uri="{FF2B5EF4-FFF2-40B4-BE49-F238E27FC236}">
                  <a16:creationId xmlns:a16="http://schemas.microsoft.com/office/drawing/2014/main" id="{A184B4DB-1897-5849-B639-3CD76ADE3F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4924" y="3840163"/>
              <a:ext cx="93663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8337" name="Rectangle 137">
              <a:extLst>
                <a:ext uri="{FF2B5EF4-FFF2-40B4-BE49-F238E27FC236}">
                  <a16:creationId xmlns:a16="http://schemas.microsoft.com/office/drawing/2014/main" id="{B498F15C-C411-A74F-8BA8-B904F4E0BA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3912" y="4100513"/>
              <a:ext cx="7634288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38338" name="TextBox 138">
              <a:extLst>
                <a:ext uri="{FF2B5EF4-FFF2-40B4-BE49-F238E27FC236}">
                  <a16:creationId xmlns:a16="http://schemas.microsoft.com/office/drawing/2014/main" id="{A631B946-3C60-9840-920B-95CC2E86ED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15088" y="2101850"/>
              <a:ext cx="118333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 i="1">
                  <a:latin typeface="Times" pitchFamily="2" charset="0"/>
                </a:rPr>
                <a:t>f (x</a:t>
              </a:r>
              <a:r>
                <a:rPr lang="en-US" altLang="en-US" b="0" i="1" baseline="-25000">
                  <a:latin typeface="Times" pitchFamily="2" charset="0"/>
                </a:rPr>
                <a:t>1</a:t>
              </a:r>
              <a:r>
                <a:rPr lang="en-US" altLang="en-US" b="0" i="1">
                  <a:latin typeface="Times" pitchFamily="2" charset="0"/>
                </a:rPr>
                <a:t>, x</a:t>
              </a:r>
              <a:r>
                <a:rPr lang="en-US" altLang="en-US" b="0" i="1" baseline="-25000">
                  <a:latin typeface="Times" pitchFamily="2" charset="0"/>
                </a:rPr>
                <a:t>2</a:t>
              </a:r>
              <a:r>
                <a:rPr lang="en-US" altLang="en-US" b="0" i="1">
                  <a:latin typeface="Times" pitchFamily="2" charset="0"/>
                </a:rPr>
                <a:t>)</a:t>
              </a:r>
            </a:p>
          </p:txBody>
        </p:sp>
        <p:pic>
          <p:nvPicPr>
            <p:cNvPr id="138339" name="Picture 139">
              <a:extLst>
                <a:ext uri="{FF2B5EF4-FFF2-40B4-BE49-F238E27FC236}">
                  <a16:creationId xmlns:a16="http://schemas.microsoft.com/office/drawing/2014/main" id="{2EC233DF-FB00-1240-BA12-7D188D910A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2613" y="3531139"/>
              <a:ext cx="92075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8340" name="Picture 140">
              <a:extLst>
                <a:ext uri="{FF2B5EF4-FFF2-40B4-BE49-F238E27FC236}">
                  <a16:creationId xmlns:a16="http://schemas.microsoft.com/office/drawing/2014/main" id="{95DD0A67-B8EE-6A45-ABC4-26238ED533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2613" y="3213100"/>
              <a:ext cx="92075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8341" name="Picture 141">
              <a:extLst>
                <a:ext uri="{FF2B5EF4-FFF2-40B4-BE49-F238E27FC236}">
                  <a16:creationId xmlns:a16="http://schemas.microsoft.com/office/drawing/2014/main" id="{B272125C-F849-6A42-A2C5-138C099754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2613" y="3854450"/>
              <a:ext cx="92075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8342" name="Picture 142">
              <a:extLst>
                <a:ext uri="{FF2B5EF4-FFF2-40B4-BE49-F238E27FC236}">
                  <a16:creationId xmlns:a16="http://schemas.microsoft.com/office/drawing/2014/main" id="{DE13243D-F86E-9E4A-8F60-B863EF7840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9912" y="2844801"/>
              <a:ext cx="114300" cy="192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Title 1">
            <a:extLst>
              <a:ext uri="{FF2B5EF4-FFF2-40B4-BE49-F238E27FC236}">
                <a16:creationId xmlns:a16="http://schemas.microsoft.com/office/drawing/2014/main" id="{04391698-B78B-6D4F-8588-F7F21D4E3E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Product-of-Sums Form</a:t>
            </a:r>
            <a:br>
              <a:rPr lang="en-US" altLang="en-US"/>
            </a:br>
            <a:r>
              <a:rPr lang="en-US" altLang="en-US" sz="2800"/>
              <a:t>(for the OR logic function)</a:t>
            </a:r>
            <a:endParaRPr lang="en-US" altLang="en-US"/>
          </a:p>
        </p:txBody>
      </p:sp>
      <p:grpSp>
        <p:nvGrpSpPr>
          <p:cNvPr id="139266" name="Group 143">
            <a:extLst>
              <a:ext uri="{FF2B5EF4-FFF2-40B4-BE49-F238E27FC236}">
                <a16:creationId xmlns:a16="http://schemas.microsoft.com/office/drawing/2014/main" id="{A2644500-DDAC-5748-8D71-25219B46B8FB}"/>
              </a:ext>
            </a:extLst>
          </p:cNvPr>
          <p:cNvGrpSpPr>
            <a:grpSpLocks/>
          </p:cNvGrpSpPr>
          <p:nvPr/>
        </p:nvGrpSpPr>
        <p:grpSpPr bwMode="auto">
          <a:xfrm>
            <a:off x="1738314" y="1219201"/>
            <a:ext cx="7634287" cy="2441575"/>
            <a:chOff x="823912" y="1673226"/>
            <a:chExt cx="7634288" cy="2441574"/>
          </a:xfrm>
        </p:grpSpPr>
        <p:sp>
          <p:nvSpPr>
            <p:cNvPr id="139268" name="Rectangle 4">
              <a:extLst>
                <a:ext uri="{FF2B5EF4-FFF2-40B4-BE49-F238E27FC236}">
                  <a16:creationId xmlns:a16="http://schemas.microsoft.com/office/drawing/2014/main" id="{E6810A86-159A-854C-9DA9-5BE3DF6CEA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3912" y="1673226"/>
              <a:ext cx="7634288" cy="127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9269" name="Picture 5">
              <a:extLst>
                <a:ext uri="{FF2B5EF4-FFF2-40B4-BE49-F238E27FC236}">
                  <a16:creationId xmlns:a16="http://schemas.microsoft.com/office/drawing/2014/main" id="{FA667F68-FD14-C94A-9B92-590BB6F701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4600" y="1900238"/>
              <a:ext cx="188912" cy="193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9270" name="Picture 6">
              <a:extLst>
                <a:ext uri="{FF2B5EF4-FFF2-40B4-BE49-F238E27FC236}">
                  <a16:creationId xmlns:a16="http://schemas.microsoft.com/office/drawing/2014/main" id="{AEABC772-8824-8948-BBC1-176B09EE01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4625" y="1962151"/>
              <a:ext cx="120650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9271" name="Picture 7">
              <a:extLst>
                <a:ext uri="{FF2B5EF4-FFF2-40B4-BE49-F238E27FC236}">
                  <a16:creationId xmlns:a16="http://schemas.microsoft.com/office/drawing/2014/main" id="{E45A0DDF-162D-E848-9076-D722D90B8A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7975" y="1970088"/>
              <a:ext cx="179387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9272" name="Rectangle 8">
              <a:extLst>
                <a:ext uri="{FF2B5EF4-FFF2-40B4-BE49-F238E27FC236}">
                  <a16:creationId xmlns:a16="http://schemas.microsoft.com/office/drawing/2014/main" id="{96926B36-F964-B84F-8C5B-B835B9980F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6925" y="1685926"/>
              <a:ext cx="12700" cy="4968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39273" name="Rectangle 9">
              <a:extLst>
                <a:ext uri="{FF2B5EF4-FFF2-40B4-BE49-F238E27FC236}">
                  <a16:creationId xmlns:a16="http://schemas.microsoft.com/office/drawing/2014/main" id="{B62E3900-1E11-0646-B140-7BA358392F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4775" y="1685926"/>
              <a:ext cx="14287" cy="4968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39274" name="Rectangle 10">
              <a:extLst>
                <a:ext uri="{FF2B5EF4-FFF2-40B4-BE49-F238E27FC236}">
                  <a16:creationId xmlns:a16="http://schemas.microsoft.com/office/drawing/2014/main" id="{E0B19A83-4D88-7A47-855E-A18BC8E24C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1925" y="1685926"/>
              <a:ext cx="12700" cy="4968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39275" name="Rectangle 11">
              <a:extLst>
                <a:ext uri="{FF2B5EF4-FFF2-40B4-BE49-F238E27FC236}">
                  <a16:creationId xmlns:a16="http://schemas.microsoft.com/office/drawing/2014/main" id="{5F101F1E-61D8-C24B-87D3-2299CC7AE4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8350" y="1685926"/>
              <a:ext cx="15875" cy="4968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9276" name="Picture 12">
              <a:extLst>
                <a:ext uri="{FF2B5EF4-FFF2-40B4-BE49-F238E27FC236}">
                  <a16:creationId xmlns:a16="http://schemas.microsoft.com/office/drawing/2014/main" id="{6A2495A6-AD3C-FF40-AC54-D2DF47A9D5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062" y="2298701"/>
              <a:ext cx="134938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9277" name="Picture 13">
              <a:extLst>
                <a:ext uri="{FF2B5EF4-FFF2-40B4-BE49-F238E27FC236}">
                  <a16:creationId xmlns:a16="http://schemas.microsoft.com/office/drawing/2014/main" id="{EF6E9134-971E-D142-8A4B-D4D65CECE9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525" y="2297113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9278" name="Picture 14">
              <a:extLst>
                <a:ext uri="{FF2B5EF4-FFF2-40B4-BE49-F238E27FC236}">
                  <a16:creationId xmlns:a16="http://schemas.microsoft.com/office/drawing/2014/main" id="{60094AF1-5837-1B40-B81E-B085688A33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6512" y="2298701"/>
              <a:ext cx="211138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9279" name="Picture 15">
              <a:extLst>
                <a:ext uri="{FF2B5EF4-FFF2-40B4-BE49-F238E27FC236}">
                  <a16:creationId xmlns:a16="http://schemas.microsoft.com/office/drawing/2014/main" id="{A1807A9A-AB7E-8248-BC1B-C7E68A3939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7175" y="2227263"/>
              <a:ext cx="130175" cy="195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9280" name="Picture 16">
              <a:extLst>
                <a:ext uri="{FF2B5EF4-FFF2-40B4-BE49-F238E27FC236}">
                  <a16:creationId xmlns:a16="http://schemas.microsoft.com/office/drawing/2014/main" id="{E1EC4985-E3A9-8C44-85F9-6F667D48D6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7512" y="2293938"/>
              <a:ext cx="106363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9281" name="Picture 17">
              <a:extLst>
                <a:ext uri="{FF2B5EF4-FFF2-40B4-BE49-F238E27FC236}">
                  <a16:creationId xmlns:a16="http://schemas.microsoft.com/office/drawing/2014/main" id="{2778E63F-2DED-9144-A039-B31DD373EE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8162" y="2298701"/>
              <a:ext cx="93663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9282" name="Rectangle 18">
              <a:extLst>
                <a:ext uri="{FF2B5EF4-FFF2-40B4-BE49-F238E27FC236}">
                  <a16:creationId xmlns:a16="http://schemas.microsoft.com/office/drawing/2014/main" id="{B4E29FD7-B3BD-FA47-8921-F4EE385D52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6925" y="2193926"/>
              <a:ext cx="12700" cy="4302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9283" name="Picture 19">
              <a:extLst>
                <a:ext uri="{FF2B5EF4-FFF2-40B4-BE49-F238E27FC236}">
                  <a16:creationId xmlns:a16="http://schemas.microsoft.com/office/drawing/2014/main" id="{017A843F-484A-A942-A0C7-ECB4206B52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6024" y="2297113"/>
              <a:ext cx="134938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9284" name="Picture 20">
              <a:extLst>
                <a:ext uri="{FF2B5EF4-FFF2-40B4-BE49-F238E27FC236}">
                  <a16:creationId xmlns:a16="http://schemas.microsoft.com/office/drawing/2014/main" id="{6C597AA3-7E88-154D-9934-C365ACF73C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1124" y="2332038"/>
              <a:ext cx="698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9285" name="Picture 21">
              <a:extLst>
                <a:ext uri="{FF2B5EF4-FFF2-40B4-BE49-F238E27FC236}">
                  <a16:creationId xmlns:a16="http://schemas.microsoft.com/office/drawing/2014/main" id="{F23C2B59-1C10-BD4F-AAEC-00CFEAE7B8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0387" y="2297113"/>
              <a:ext cx="1333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9286" name="Picture 22">
              <a:extLst>
                <a:ext uri="{FF2B5EF4-FFF2-40B4-BE49-F238E27FC236}">
                  <a16:creationId xmlns:a16="http://schemas.microsoft.com/office/drawing/2014/main" id="{A19B821A-2C21-F34B-9DA0-396B367714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9137" y="2332038"/>
              <a:ext cx="79375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9287" name="Rectangle 23">
              <a:extLst>
                <a:ext uri="{FF2B5EF4-FFF2-40B4-BE49-F238E27FC236}">
                  <a16:creationId xmlns:a16="http://schemas.microsoft.com/office/drawing/2014/main" id="{F388F312-3B78-D747-B997-B7006D4462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4775" y="2193926"/>
              <a:ext cx="14287" cy="43021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39288" name="Rectangle 24">
              <a:extLst>
                <a:ext uri="{FF2B5EF4-FFF2-40B4-BE49-F238E27FC236}">
                  <a16:creationId xmlns:a16="http://schemas.microsoft.com/office/drawing/2014/main" id="{68FEEAED-C0C5-B34C-9047-7E5A52A988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1925" y="2193926"/>
              <a:ext cx="12700" cy="43021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39289" name="Rectangle 32">
              <a:extLst>
                <a:ext uri="{FF2B5EF4-FFF2-40B4-BE49-F238E27FC236}">
                  <a16:creationId xmlns:a16="http://schemas.microsoft.com/office/drawing/2014/main" id="{CD7D2181-9145-B040-986C-1EA4C00CEB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8350" y="2193926"/>
              <a:ext cx="15875" cy="4302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9290" name="Picture 33">
              <a:extLst>
                <a:ext uri="{FF2B5EF4-FFF2-40B4-BE49-F238E27FC236}">
                  <a16:creationId xmlns:a16="http://schemas.microsoft.com/office/drawing/2014/main" id="{3FE14F65-A45D-8B4E-96D6-CBF1BD0498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9600" y="2232026"/>
              <a:ext cx="227013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9291" name="Picture 34">
              <a:extLst>
                <a:ext uri="{FF2B5EF4-FFF2-40B4-BE49-F238E27FC236}">
                  <a16:creationId xmlns:a16="http://schemas.microsoft.com/office/drawing/2014/main" id="{C772C331-5328-9E44-B106-9681301111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2013" y="2293938"/>
              <a:ext cx="123825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9292" name="Picture 35">
              <a:extLst>
                <a:ext uri="{FF2B5EF4-FFF2-40B4-BE49-F238E27FC236}">
                  <a16:creationId xmlns:a16="http://schemas.microsoft.com/office/drawing/2014/main" id="{A93ECDA6-E3B8-1C4C-98AC-0E3189CD34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2188" y="2300288"/>
              <a:ext cx="136525" cy="119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9293" name="Picture 36">
              <a:extLst>
                <a:ext uri="{FF2B5EF4-FFF2-40B4-BE49-F238E27FC236}">
                  <a16:creationId xmlns:a16="http://schemas.microsoft.com/office/drawing/2014/main" id="{07F9994D-9C55-EC45-A3DE-49C20028B8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1413" y="2251076"/>
              <a:ext cx="84137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9294" name="Picture 37">
              <a:extLst>
                <a:ext uri="{FF2B5EF4-FFF2-40B4-BE49-F238E27FC236}">
                  <a16:creationId xmlns:a16="http://schemas.microsoft.com/office/drawing/2014/main" id="{E0C1EB9B-3AF7-1B47-B0CC-3EF5AAE5EC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9363" y="2293938"/>
              <a:ext cx="103187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9295" name="Picture 38">
              <a:extLst>
                <a:ext uri="{FF2B5EF4-FFF2-40B4-BE49-F238E27FC236}">
                  <a16:creationId xmlns:a16="http://schemas.microsoft.com/office/drawing/2014/main" id="{B681B6E4-7323-9F42-9A98-99AEFBC7E3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1600" y="2298701"/>
              <a:ext cx="93663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9296" name="Picture 39">
              <a:extLst>
                <a:ext uri="{FF2B5EF4-FFF2-40B4-BE49-F238E27FC236}">
                  <a16:creationId xmlns:a16="http://schemas.microsoft.com/office/drawing/2014/main" id="{4A79E76A-00CE-4348-BD11-D647090D99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1138" y="2298701"/>
              <a:ext cx="212725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9297" name="Rectangle 40">
              <a:extLst>
                <a:ext uri="{FF2B5EF4-FFF2-40B4-BE49-F238E27FC236}">
                  <a16:creationId xmlns:a16="http://schemas.microsoft.com/office/drawing/2014/main" id="{B8FF12BA-44FA-154D-BE5C-12A11B30DB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3912" y="2609851"/>
              <a:ext cx="7634288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9298" name="Picture 41">
              <a:extLst>
                <a:ext uri="{FF2B5EF4-FFF2-40B4-BE49-F238E27FC236}">
                  <a16:creationId xmlns:a16="http://schemas.microsoft.com/office/drawing/2014/main" id="{846F3D8C-AEF2-C749-9487-1C52895EC6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3825" y="2840038"/>
              <a:ext cx="114300" cy="1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9299" name="Rectangle 42">
              <a:extLst>
                <a:ext uri="{FF2B5EF4-FFF2-40B4-BE49-F238E27FC236}">
                  <a16:creationId xmlns:a16="http://schemas.microsoft.com/office/drawing/2014/main" id="{EC1050AE-EFC5-C74C-BE39-63A7F7C985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6925" y="2624138"/>
              <a:ext cx="12700" cy="4968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9300" name="Picture 43">
              <a:extLst>
                <a:ext uri="{FF2B5EF4-FFF2-40B4-BE49-F238E27FC236}">
                  <a16:creationId xmlns:a16="http://schemas.microsoft.com/office/drawing/2014/main" id="{527AEE06-71B0-D14C-9FAD-4E5CEF1167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2224" y="2840038"/>
              <a:ext cx="114300" cy="1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9301" name="Picture 44">
              <a:extLst>
                <a:ext uri="{FF2B5EF4-FFF2-40B4-BE49-F238E27FC236}">
                  <a16:creationId xmlns:a16="http://schemas.microsoft.com/office/drawing/2014/main" id="{4F7052EE-C186-A24A-BB35-5148A36243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1824" y="2840038"/>
              <a:ext cx="114300" cy="1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9302" name="Rectangle 45">
              <a:extLst>
                <a:ext uri="{FF2B5EF4-FFF2-40B4-BE49-F238E27FC236}">
                  <a16:creationId xmlns:a16="http://schemas.microsoft.com/office/drawing/2014/main" id="{DB42A69E-CB3F-154D-9098-A4F12453F8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4775" y="2624138"/>
              <a:ext cx="14287" cy="49688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39303" name="Rectangle 46">
              <a:extLst>
                <a:ext uri="{FF2B5EF4-FFF2-40B4-BE49-F238E27FC236}">
                  <a16:creationId xmlns:a16="http://schemas.microsoft.com/office/drawing/2014/main" id="{8111E478-1602-7B41-B797-DB8348703B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1925" y="2624138"/>
              <a:ext cx="12700" cy="49688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39304" name="Rectangle 56">
              <a:extLst>
                <a:ext uri="{FF2B5EF4-FFF2-40B4-BE49-F238E27FC236}">
                  <a16:creationId xmlns:a16="http://schemas.microsoft.com/office/drawing/2014/main" id="{3D0D936E-4AFE-D643-92B5-5EC0C46B3C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8350" y="2624138"/>
              <a:ext cx="15875" cy="4968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9305" name="Picture 57">
              <a:extLst>
                <a:ext uri="{FF2B5EF4-FFF2-40B4-BE49-F238E27FC236}">
                  <a16:creationId xmlns:a16="http://schemas.microsoft.com/office/drawing/2014/main" id="{4FB3B6B5-5230-E044-B08D-90210ADBC8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4800" y="2836863"/>
              <a:ext cx="266700" cy="188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9306" name="Picture 58">
              <a:extLst>
                <a:ext uri="{FF2B5EF4-FFF2-40B4-BE49-F238E27FC236}">
                  <a16:creationId xmlns:a16="http://schemas.microsoft.com/office/drawing/2014/main" id="{5A659B06-78B3-8147-BA9A-3819D9DDE1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5150" y="2940051"/>
              <a:ext cx="88900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9307" name="Picture 59">
              <a:extLst>
                <a:ext uri="{FF2B5EF4-FFF2-40B4-BE49-F238E27FC236}">
                  <a16:creationId xmlns:a16="http://schemas.microsoft.com/office/drawing/2014/main" id="{9C5A9946-6F9B-954E-B5D3-9D7DD5929B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3112" y="2921001"/>
              <a:ext cx="179388" cy="7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9308" name="Picture 60">
              <a:extLst>
                <a:ext uri="{FF2B5EF4-FFF2-40B4-BE49-F238E27FC236}">
                  <a16:creationId xmlns:a16="http://schemas.microsoft.com/office/drawing/2014/main" id="{F1622294-66BD-C849-9482-E3B2E81430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7275" y="2901951"/>
              <a:ext cx="1333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9309" name="Picture 61">
              <a:extLst>
                <a:ext uri="{FF2B5EF4-FFF2-40B4-BE49-F238E27FC236}">
                  <a16:creationId xmlns:a16="http://schemas.microsoft.com/office/drawing/2014/main" id="{DD1B8D0B-3E40-064C-A83D-0EAA32F92B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2375" y="2940051"/>
              <a:ext cx="698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9310" name="Picture 62">
              <a:extLst>
                <a:ext uri="{FF2B5EF4-FFF2-40B4-BE49-F238E27FC236}">
                  <a16:creationId xmlns:a16="http://schemas.microsoft.com/office/drawing/2014/main" id="{FC7001F6-25DD-164C-A96E-638F071358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8112" y="2867026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9311" name="Picture 63">
              <a:extLst>
                <a:ext uri="{FF2B5EF4-FFF2-40B4-BE49-F238E27FC236}">
                  <a16:creationId xmlns:a16="http://schemas.microsoft.com/office/drawing/2014/main" id="{A4754B21-42B7-5D42-84D3-021F889BA8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3225" y="2901951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9312" name="Picture 64">
              <a:extLst>
                <a:ext uri="{FF2B5EF4-FFF2-40B4-BE49-F238E27FC236}">
                  <a16:creationId xmlns:a16="http://schemas.microsoft.com/office/drawing/2014/main" id="{47E219CD-89DC-3848-8C31-DD58AA06F8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1975" y="2940051"/>
              <a:ext cx="825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9313" name="Picture 65">
              <a:extLst>
                <a:ext uri="{FF2B5EF4-FFF2-40B4-BE49-F238E27FC236}">
                  <a16:creationId xmlns:a16="http://schemas.microsoft.com/office/drawing/2014/main" id="{7E2A756C-CCEE-B848-8FC3-0000C8638E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8112" y="3171826"/>
              <a:ext cx="93663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9314" name="Rectangle 66">
              <a:extLst>
                <a:ext uri="{FF2B5EF4-FFF2-40B4-BE49-F238E27FC236}">
                  <a16:creationId xmlns:a16="http://schemas.microsoft.com/office/drawing/2014/main" id="{A3B5370F-8930-8141-8AAB-5F05C0AD48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6925" y="3121026"/>
              <a:ext cx="12700" cy="330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9315" name="Picture 67">
              <a:extLst>
                <a:ext uri="{FF2B5EF4-FFF2-40B4-BE49-F238E27FC236}">
                  <a16:creationId xmlns:a16="http://schemas.microsoft.com/office/drawing/2014/main" id="{5B94A2F0-F19B-E649-A255-63C36C08AE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2224" y="3171826"/>
              <a:ext cx="114300" cy="192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9316" name="Picture 68">
              <a:extLst>
                <a:ext uri="{FF2B5EF4-FFF2-40B4-BE49-F238E27FC236}">
                  <a16:creationId xmlns:a16="http://schemas.microsoft.com/office/drawing/2014/main" id="{555D164D-6B80-8947-8EC7-166F0EE145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9124" y="3490913"/>
              <a:ext cx="114300" cy="192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9317" name="Rectangle 69">
              <a:extLst>
                <a:ext uri="{FF2B5EF4-FFF2-40B4-BE49-F238E27FC236}">
                  <a16:creationId xmlns:a16="http://schemas.microsoft.com/office/drawing/2014/main" id="{D272F870-6818-0949-B81E-0DF029D995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4775" y="3121026"/>
              <a:ext cx="14287" cy="330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39318" name="Rectangle 70">
              <a:extLst>
                <a:ext uri="{FF2B5EF4-FFF2-40B4-BE49-F238E27FC236}">
                  <a16:creationId xmlns:a16="http://schemas.microsoft.com/office/drawing/2014/main" id="{518EE2C9-F928-304C-A433-008EF7B2EC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1925" y="3121026"/>
              <a:ext cx="12700" cy="330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39319" name="Rectangle 79">
              <a:extLst>
                <a:ext uri="{FF2B5EF4-FFF2-40B4-BE49-F238E27FC236}">
                  <a16:creationId xmlns:a16="http://schemas.microsoft.com/office/drawing/2014/main" id="{9048AB06-51C7-7E4F-A3CC-33EDDEA10C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8350" y="3121026"/>
              <a:ext cx="15875" cy="330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9320" name="Picture 80">
              <a:extLst>
                <a:ext uri="{FF2B5EF4-FFF2-40B4-BE49-F238E27FC236}">
                  <a16:creationId xmlns:a16="http://schemas.microsoft.com/office/drawing/2014/main" id="{AA66E8A0-0400-EC49-B5E1-EC0B4EF58B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4800" y="3168651"/>
              <a:ext cx="266700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9321" name="Picture 81">
              <a:extLst>
                <a:ext uri="{FF2B5EF4-FFF2-40B4-BE49-F238E27FC236}">
                  <a16:creationId xmlns:a16="http://schemas.microsoft.com/office/drawing/2014/main" id="{47792D74-E900-C846-8262-B5EA6787AE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4675" y="3270251"/>
              <a:ext cx="698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9322" name="Picture 82">
              <a:extLst>
                <a:ext uri="{FF2B5EF4-FFF2-40B4-BE49-F238E27FC236}">
                  <a16:creationId xmlns:a16="http://schemas.microsoft.com/office/drawing/2014/main" id="{B38FA4D1-3CB9-C94A-BC07-7FC2B59EF4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3112" y="3251201"/>
              <a:ext cx="179388" cy="7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9323" name="Picture 83">
              <a:extLst>
                <a:ext uri="{FF2B5EF4-FFF2-40B4-BE49-F238E27FC236}">
                  <a16:creationId xmlns:a16="http://schemas.microsoft.com/office/drawing/2014/main" id="{B0C2E191-BEC3-3245-A983-0CB2B6859C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7275" y="3233738"/>
              <a:ext cx="1333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9324" name="Picture 84">
              <a:extLst>
                <a:ext uri="{FF2B5EF4-FFF2-40B4-BE49-F238E27FC236}">
                  <a16:creationId xmlns:a16="http://schemas.microsoft.com/office/drawing/2014/main" id="{C9F1EA17-055E-6E41-802C-65B89C346A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2375" y="3270251"/>
              <a:ext cx="698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9325" name="Picture 85">
              <a:extLst>
                <a:ext uri="{FF2B5EF4-FFF2-40B4-BE49-F238E27FC236}">
                  <a16:creationId xmlns:a16="http://schemas.microsoft.com/office/drawing/2014/main" id="{3F160825-5045-374F-B278-3DE411D731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8112" y="3197226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9326" name="Picture 86">
              <a:extLst>
                <a:ext uri="{FF2B5EF4-FFF2-40B4-BE49-F238E27FC236}">
                  <a16:creationId xmlns:a16="http://schemas.microsoft.com/office/drawing/2014/main" id="{BD004068-56BF-204E-A5DE-1A84599170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3225" y="3233738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9327" name="Picture 87">
              <a:extLst>
                <a:ext uri="{FF2B5EF4-FFF2-40B4-BE49-F238E27FC236}">
                  <a16:creationId xmlns:a16="http://schemas.microsoft.com/office/drawing/2014/main" id="{08B6615F-DD8F-FB4A-BB2D-5FF75DB82E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1975" y="3270251"/>
              <a:ext cx="825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9328" name="Rectangle 88">
              <a:extLst>
                <a:ext uri="{FF2B5EF4-FFF2-40B4-BE49-F238E27FC236}">
                  <a16:creationId xmlns:a16="http://schemas.microsoft.com/office/drawing/2014/main" id="{C91BC721-EE7C-654B-9D87-A8F4EDA677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22912" y="3189288"/>
              <a:ext cx="160337" cy="142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9329" name="Picture 89">
              <a:extLst>
                <a:ext uri="{FF2B5EF4-FFF2-40B4-BE49-F238E27FC236}">
                  <a16:creationId xmlns:a16="http://schemas.microsoft.com/office/drawing/2014/main" id="{E8FCB787-68C8-2246-A184-053774E5E4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0175" y="3498851"/>
              <a:ext cx="107950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9330" name="Rectangle 90">
              <a:extLst>
                <a:ext uri="{FF2B5EF4-FFF2-40B4-BE49-F238E27FC236}">
                  <a16:creationId xmlns:a16="http://schemas.microsoft.com/office/drawing/2014/main" id="{BF1E2588-36B7-5047-9E41-7134827E67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6925" y="3451226"/>
              <a:ext cx="12700" cy="3317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9331" name="Picture 91">
              <a:extLst>
                <a:ext uri="{FF2B5EF4-FFF2-40B4-BE49-F238E27FC236}">
                  <a16:creationId xmlns:a16="http://schemas.microsoft.com/office/drawing/2014/main" id="{EF07E987-3AD6-384A-93F4-359B64A81A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6112" y="3154363"/>
              <a:ext cx="92075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9332" name="Rectangle 92">
              <a:extLst>
                <a:ext uri="{FF2B5EF4-FFF2-40B4-BE49-F238E27FC236}">
                  <a16:creationId xmlns:a16="http://schemas.microsoft.com/office/drawing/2014/main" id="{CD1BFD78-12D9-8740-978A-36820F26A4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4775" y="3451226"/>
              <a:ext cx="14287" cy="3317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39333" name="Rectangle 93">
              <a:extLst>
                <a:ext uri="{FF2B5EF4-FFF2-40B4-BE49-F238E27FC236}">
                  <a16:creationId xmlns:a16="http://schemas.microsoft.com/office/drawing/2014/main" id="{D0B61918-0033-674D-AD42-2BA83F4079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1925" y="3451226"/>
              <a:ext cx="12700" cy="3317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39334" name="Rectangle 102">
              <a:extLst>
                <a:ext uri="{FF2B5EF4-FFF2-40B4-BE49-F238E27FC236}">
                  <a16:creationId xmlns:a16="http://schemas.microsoft.com/office/drawing/2014/main" id="{5D9A1622-3F67-8E4B-9E3F-8A4ED2EC8E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8350" y="3451226"/>
              <a:ext cx="15875" cy="3317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9335" name="Picture 103">
              <a:extLst>
                <a:ext uri="{FF2B5EF4-FFF2-40B4-BE49-F238E27FC236}">
                  <a16:creationId xmlns:a16="http://schemas.microsoft.com/office/drawing/2014/main" id="{C9724F15-6C53-274D-97EF-88E0B39E0D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4800" y="3495676"/>
              <a:ext cx="266700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9336" name="Picture 104">
              <a:extLst>
                <a:ext uri="{FF2B5EF4-FFF2-40B4-BE49-F238E27FC236}">
                  <a16:creationId xmlns:a16="http://schemas.microsoft.com/office/drawing/2014/main" id="{E996D080-C232-A24A-978A-16203223F1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9912" y="3597276"/>
              <a:ext cx="80963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9337" name="Picture 105">
              <a:extLst>
                <a:ext uri="{FF2B5EF4-FFF2-40B4-BE49-F238E27FC236}">
                  <a16:creationId xmlns:a16="http://schemas.microsoft.com/office/drawing/2014/main" id="{BDA46E53-39F9-3449-B898-350FB1953A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3112" y="3578226"/>
              <a:ext cx="179388" cy="7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9338" name="Picture 106">
              <a:extLst>
                <a:ext uri="{FF2B5EF4-FFF2-40B4-BE49-F238E27FC236}">
                  <a16:creationId xmlns:a16="http://schemas.microsoft.com/office/drawing/2014/main" id="{8BD24704-FF0A-644B-8445-DC853EAAD6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7275" y="3562351"/>
              <a:ext cx="1333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9339" name="Picture 107">
              <a:extLst>
                <a:ext uri="{FF2B5EF4-FFF2-40B4-BE49-F238E27FC236}">
                  <a16:creationId xmlns:a16="http://schemas.microsoft.com/office/drawing/2014/main" id="{5FBEE93B-2B8B-E744-8951-1915477A8A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2375" y="3597276"/>
              <a:ext cx="698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9340" name="Picture 108">
              <a:extLst>
                <a:ext uri="{FF2B5EF4-FFF2-40B4-BE49-F238E27FC236}">
                  <a16:creationId xmlns:a16="http://schemas.microsoft.com/office/drawing/2014/main" id="{17A581FA-AE16-0347-AD93-9F56FB96A6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8112" y="3525838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9341" name="Rectangle 109">
              <a:extLst>
                <a:ext uri="{FF2B5EF4-FFF2-40B4-BE49-F238E27FC236}">
                  <a16:creationId xmlns:a16="http://schemas.microsoft.com/office/drawing/2014/main" id="{467CA73D-5AC2-D946-A190-68A1278278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5375" y="3521076"/>
              <a:ext cx="160337" cy="127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9342" name="Picture 110">
              <a:extLst>
                <a:ext uri="{FF2B5EF4-FFF2-40B4-BE49-F238E27FC236}">
                  <a16:creationId xmlns:a16="http://schemas.microsoft.com/office/drawing/2014/main" id="{03454966-5DE3-334B-9555-057C09F3D8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3225" y="3562351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9343" name="Picture 111">
              <a:extLst>
                <a:ext uri="{FF2B5EF4-FFF2-40B4-BE49-F238E27FC236}">
                  <a16:creationId xmlns:a16="http://schemas.microsoft.com/office/drawing/2014/main" id="{C65F485C-C73E-AE4D-B94C-3E26145700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1975" y="3597276"/>
              <a:ext cx="825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9344" name="Picture 112">
              <a:extLst>
                <a:ext uri="{FF2B5EF4-FFF2-40B4-BE49-F238E27FC236}">
                  <a16:creationId xmlns:a16="http://schemas.microsoft.com/office/drawing/2014/main" id="{D4BF11D8-7EA6-0543-A0F3-C6755AA8FD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3825" y="3829051"/>
              <a:ext cx="114300" cy="192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9345" name="Rectangle 113">
              <a:extLst>
                <a:ext uri="{FF2B5EF4-FFF2-40B4-BE49-F238E27FC236}">
                  <a16:creationId xmlns:a16="http://schemas.microsoft.com/office/drawing/2014/main" id="{58E02465-F351-524B-BFD3-D2890821AA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6925" y="3783013"/>
              <a:ext cx="12700" cy="330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9346" name="Picture 114">
              <a:extLst>
                <a:ext uri="{FF2B5EF4-FFF2-40B4-BE49-F238E27FC236}">
                  <a16:creationId xmlns:a16="http://schemas.microsoft.com/office/drawing/2014/main" id="{065583EB-2C9A-9848-934B-5CD09950AC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6112" y="3829051"/>
              <a:ext cx="92075" cy="185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9347" name="Rectangle 115">
              <a:extLst>
                <a:ext uri="{FF2B5EF4-FFF2-40B4-BE49-F238E27FC236}">
                  <a16:creationId xmlns:a16="http://schemas.microsoft.com/office/drawing/2014/main" id="{7483EC80-21AD-4F42-82F7-9F4C98BAA0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4775" y="3783013"/>
              <a:ext cx="14287" cy="330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39348" name="Rectangle 116">
              <a:extLst>
                <a:ext uri="{FF2B5EF4-FFF2-40B4-BE49-F238E27FC236}">
                  <a16:creationId xmlns:a16="http://schemas.microsoft.com/office/drawing/2014/main" id="{177C665B-8A67-3F4F-B7CB-D6EE1B7484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1925" y="3783013"/>
              <a:ext cx="12700" cy="330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39349" name="Rectangle 124">
              <a:extLst>
                <a:ext uri="{FF2B5EF4-FFF2-40B4-BE49-F238E27FC236}">
                  <a16:creationId xmlns:a16="http://schemas.microsoft.com/office/drawing/2014/main" id="{F173CA24-6F81-324C-9E6E-299CD8D868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8350" y="3783013"/>
              <a:ext cx="15875" cy="330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9350" name="Picture 125">
              <a:extLst>
                <a:ext uri="{FF2B5EF4-FFF2-40B4-BE49-F238E27FC236}">
                  <a16:creationId xmlns:a16="http://schemas.microsoft.com/office/drawing/2014/main" id="{867C0486-4EE5-8C47-AB93-230B0A1DF5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4800" y="3825876"/>
              <a:ext cx="266700" cy="188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9351" name="Picture 126">
              <a:extLst>
                <a:ext uri="{FF2B5EF4-FFF2-40B4-BE49-F238E27FC236}">
                  <a16:creationId xmlns:a16="http://schemas.microsoft.com/office/drawing/2014/main" id="{196F4FDE-F319-504E-A2BF-B5AA4DA348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9912" y="3930651"/>
              <a:ext cx="80963" cy="12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9352" name="Picture 127">
              <a:extLst>
                <a:ext uri="{FF2B5EF4-FFF2-40B4-BE49-F238E27FC236}">
                  <a16:creationId xmlns:a16="http://schemas.microsoft.com/office/drawing/2014/main" id="{F44BA03D-7AD5-A746-A37B-E1CFAB01AF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3112" y="3910013"/>
              <a:ext cx="179388" cy="71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9353" name="Picture 128">
              <a:extLst>
                <a:ext uri="{FF2B5EF4-FFF2-40B4-BE49-F238E27FC236}">
                  <a16:creationId xmlns:a16="http://schemas.microsoft.com/office/drawing/2014/main" id="{37F7FF0A-56BD-A243-AD42-DDB14B652C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7275" y="3892551"/>
              <a:ext cx="1333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9354" name="Picture 129">
              <a:extLst>
                <a:ext uri="{FF2B5EF4-FFF2-40B4-BE49-F238E27FC236}">
                  <a16:creationId xmlns:a16="http://schemas.microsoft.com/office/drawing/2014/main" id="{E0E50E46-3C03-0D4E-AD3B-B6668E04CF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2375" y="3929063"/>
              <a:ext cx="698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9355" name="Picture 130">
              <a:extLst>
                <a:ext uri="{FF2B5EF4-FFF2-40B4-BE49-F238E27FC236}">
                  <a16:creationId xmlns:a16="http://schemas.microsoft.com/office/drawing/2014/main" id="{11350982-3D34-DC42-9355-92A325823D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8112" y="3857626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9356" name="Rectangle 131">
              <a:extLst>
                <a:ext uri="{FF2B5EF4-FFF2-40B4-BE49-F238E27FC236}">
                  <a16:creationId xmlns:a16="http://schemas.microsoft.com/office/drawing/2014/main" id="{B64531B4-3036-D54F-8B25-BC4695FB62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4975" y="3851276"/>
              <a:ext cx="160337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9357" name="Picture 132">
              <a:extLst>
                <a:ext uri="{FF2B5EF4-FFF2-40B4-BE49-F238E27FC236}">
                  <a16:creationId xmlns:a16="http://schemas.microsoft.com/office/drawing/2014/main" id="{F1FA4D01-1D83-6348-BB81-8B8573100E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3225" y="3892551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9358" name="Picture 133">
              <a:extLst>
                <a:ext uri="{FF2B5EF4-FFF2-40B4-BE49-F238E27FC236}">
                  <a16:creationId xmlns:a16="http://schemas.microsoft.com/office/drawing/2014/main" id="{F19BB835-88DB-6349-8557-C3EC8D7994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1975" y="3929063"/>
              <a:ext cx="825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9359" name="Rectangle 134">
              <a:extLst>
                <a:ext uri="{FF2B5EF4-FFF2-40B4-BE49-F238E27FC236}">
                  <a16:creationId xmlns:a16="http://schemas.microsoft.com/office/drawing/2014/main" id="{8A5AB902-6C86-8746-A399-C85125420F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5375" y="3851276"/>
              <a:ext cx="160337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9360" name="Picture 135">
              <a:extLst>
                <a:ext uri="{FF2B5EF4-FFF2-40B4-BE49-F238E27FC236}">
                  <a16:creationId xmlns:a16="http://schemas.microsoft.com/office/drawing/2014/main" id="{4E5F41FA-07DD-1547-A89A-9CC5028EAA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4924" y="3511550"/>
              <a:ext cx="93663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9361" name="Picture 136">
              <a:extLst>
                <a:ext uri="{FF2B5EF4-FFF2-40B4-BE49-F238E27FC236}">
                  <a16:creationId xmlns:a16="http://schemas.microsoft.com/office/drawing/2014/main" id="{E8BFB5D9-5F72-FD44-8DA6-A4EA86526E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4924" y="3840163"/>
              <a:ext cx="93663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9362" name="Rectangle 137">
              <a:extLst>
                <a:ext uri="{FF2B5EF4-FFF2-40B4-BE49-F238E27FC236}">
                  <a16:creationId xmlns:a16="http://schemas.microsoft.com/office/drawing/2014/main" id="{D787D330-7DCD-294C-AECA-D59D199C52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3912" y="4100513"/>
              <a:ext cx="7634288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39363" name="TextBox 138">
              <a:extLst>
                <a:ext uri="{FF2B5EF4-FFF2-40B4-BE49-F238E27FC236}">
                  <a16:creationId xmlns:a16="http://schemas.microsoft.com/office/drawing/2014/main" id="{6996FCDB-8490-4F44-BE19-1857A67A5D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15088" y="2101850"/>
              <a:ext cx="118333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 i="1">
                  <a:latin typeface="Times" pitchFamily="2" charset="0"/>
                </a:rPr>
                <a:t>f (x</a:t>
              </a:r>
              <a:r>
                <a:rPr lang="en-US" altLang="en-US" b="0" i="1" baseline="-25000">
                  <a:latin typeface="Times" pitchFamily="2" charset="0"/>
                </a:rPr>
                <a:t>1</a:t>
              </a:r>
              <a:r>
                <a:rPr lang="en-US" altLang="en-US" b="0" i="1">
                  <a:latin typeface="Times" pitchFamily="2" charset="0"/>
                </a:rPr>
                <a:t>, x</a:t>
              </a:r>
              <a:r>
                <a:rPr lang="en-US" altLang="en-US" b="0" i="1" baseline="-25000">
                  <a:latin typeface="Times" pitchFamily="2" charset="0"/>
                </a:rPr>
                <a:t>2</a:t>
              </a:r>
              <a:r>
                <a:rPr lang="en-US" altLang="en-US" b="0" i="1">
                  <a:latin typeface="Times" pitchFamily="2" charset="0"/>
                </a:rPr>
                <a:t>)</a:t>
              </a:r>
            </a:p>
          </p:txBody>
        </p:sp>
        <p:pic>
          <p:nvPicPr>
            <p:cNvPr id="139364" name="Picture 139">
              <a:extLst>
                <a:ext uri="{FF2B5EF4-FFF2-40B4-BE49-F238E27FC236}">
                  <a16:creationId xmlns:a16="http://schemas.microsoft.com/office/drawing/2014/main" id="{18762484-9D29-5C46-8306-467E0CFB2A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2613" y="3531139"/>
              <a:ext cx="92075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9365" name="Picture 140">
              <a:extLst>
                <a:ext uri="{FF2B5EF4-FFF2-40B4-BE49-F238E27FC236}">
                  <a16:creationId xmlns:a16="http://schemas.microsoft.com/office/drawing/2014/main" id="{FE4D2AF8-18B2-0047-A523-15C23E1205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2613" y="3213100"/>
              <a:ext cx="92075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9366" name="Picture 141">
              <a:extLst>
                <a:ext uri="{FF2B5EF4-FFF2-40B4-BE49-F238E27FC236}">
                  <a16:creationId xmlns:a16="http://schemas.microsoft.com/office/drawing/2014/main" id="{C45FA4AB-B1EB-524C-821A-0883D11226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2613" y="3854450"/>
              <a:ext cx="92075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9367" name="Picture 142">
              <a:extLst>
                <a:ext uri="{FF2B5EF4-FFF2-40B4-BE49-F238E27FC236}">
                  <a16:creationId xmlns:a16="http://schemas.microsoft.com/office/drawing/2014/main" id="{535EA918-FF7B-A54E-8EEF-03E1516550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9912" y="2844801"/>
              <a:ext cx="114300" cy="192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9267" name="Rectangle 147">
            <a:extLst>
              <a:ext uri="{FF2B5EF4-FFF2-40B4-BE49-F238E27FC236}">
                <a16:creationId xmlns:a16="http://schemas.microsoft.com/office/drawing/2014/main" id="{FFFEA756-B495-4943-B54D-F2DE317C83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1" y="2297113"/>
            <a:ext cx="366713" cy="336550"/>
          </a:xfrm>
          <a:prstGeom prst="rect">
            <a:avLst/>
          </a:prstGeom>
          <a:solidFill>
            <a:srgbClr val="FF0000">
              <a:alpha val="21960"/>
            </a:srgbClr>
          </a:solidFill>
          <a:ln w="9525">
            <a:solidFill>
              <a:srgbClr val="FF0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</p:spTree>
  </p:cSld>
  <p:clrMapOvr>
    <a:masterClrMapping/>
  </p:clrMapOvr>
  <p:transition/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Title 1">
            <a:extLst>
              <a:ext uri="{FF2B5EF4-FFF2-40B4-BE49-F238E27FC236}">
                <a16:creationId xmlns:a16="http://schemas.microsoft.com/office/drawing/2014/main" id="{36E48089-9817-2B4B-AB12-A326AC9446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Product-of-Sums Form</a:t>
            </a:r>
            <a:br>
              <a:rPr lang="en-US" altLang="en-US"/>
            </a:br>
            <a:r>
              <a:rPr lang="en-US" altLang="en-US" sz="2800"/>
              <a:t>(for the OR logic function)</a:t>
            </a:r>
            <a:endParaRPr lang="en-US" altLang="en-US"/>
          </a:p>
        </p:txBody>
      </p:sp>
      <p:grpSp>
        <p:nvGrpSpPr>
          <p:cNvPr id="140290" name="Group 143">
            <a:extLst>
              <a:ext uri="{FF2B5EF4-FFF2-40B4-BE49-F238E27FC236}">
                <a16:creationId xmlns:a16="http://schemas.microsoft.com/office/drawing/2014/main" id="{1CA1F4C8-FDA9-464A-A24B-10882F25D051}"/>
              </a:ext>
            </a:extLst>
          </p:cNvPr>
          <p:cNvGrpSpPr>
            <a:grpSpLocks/>
          </p:cNvGrpSpPr>
          <p:nvPr/>
        </p:nvGrpSpPr>
        <p:grpSpPr bwMode="auto">
          <a:xfrm>
            <a:off x="1738314" y="1219201"/>
            <a:ext cx="7634287" cy="2441575"/>
            <a:chOff x="823912" y="1673226"/>
            <a:chExt cx="7634288" cy="2441574"/>
          </a:xfrm>
        </p:grpSpPr>
        <p:sp>
          <p:nvSpPr>
            <p:cNvPr id="140294" name="Rectangle 4">
              <a:extLst>
                <a:ext uri="{FF2B5EF4-FFF2-40B4-BE49-F238E27FC236}">
                  <a16:creationId xmlns:a16="http://schemas.microsoft.com/office/drawing/2014/main" id="{6C772D74-4496-0345-9ECE-03DA2BBDBB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3912" y="1673226"/>
              <a:ext cx="7634288" cy="127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40295" name="Picture 5">
              <a:extLst>
                <a:ext uri="{FF2B5EF4-FFF2-40B4-BE49-F238E27FC236}">
                  <a16:creationId xmlns:a16="http://schemas.microsoft.com/office/drawing/2014/main" id="{A5FCA196-85DF-EE4D-8A0E-6F0F3A1C4D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4600" y="1900238"/>
              <a:ext cx="188912" cy="193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0296" name="Picture 6">
              <a:extLst>
                <a:ext uri="{FF2B5EF4-FFF2-40B4-BE49-F238E27FC236}">
                  <a16:creationId xmlns:a16="http://schemas.microsoft.com/office/drawing/2014/main" id="{5BAFD315-282A-0A4F-BAFB-D11FB8C915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4625" y="1962151"/>
              <a:ext cx="120650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0297" name="Picture 7">
              <a:extLst>
                <a:ext uri="{FF2B5EF4-FFF2-40B4-BE49-F238E27FC236}">
                  <a16:creationId xmlns:a16="http://schemas.microsoft.com/office/drawing/2014/main" id="{9F965CBA-D581-7149-ADA0-15BC31BD88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7975" y="1970088"/>
              <a:ext cx="179387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0298" name="Rectangle 8">
              <a:extLst>
                <a:ext uri="{FF2B5EF4-FFF2-40B4-BE49-F238E27FC236}">
                  <a16:creationId xmlns:a16="http://schemas.microsoft.com/office/drawing/2014/main" id="{6265792F-EA6F-364E-AD61-D879FB879D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6925" y="1685926"/>
              <a:ext cx="12700" cy="4968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40299" name="Rectangle 9">
              <a:extLst>
                <a:ext uri="{FF2B5EF4-FFF2-40B4-BE49-F238E27FC236}">
                  <a16:creationId xmlns:a16="http://schemas.microsoft.com/office/drawing/2014/main" id="{5BC06540-BB2B-6447-AB7C-E9B484180C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4775" y="1685926"/>
              <a:ext cx="14287" cy="4968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40300" name="Rectangle 10">
              <a:extLst>
                <a:ext uri="{FF2B5EF4-FFF2-40B4-BE49-F238E27FC236}">
                  <a16:creationId xmlns:a16="http://schemas.microsoft.com/office/drawing/2014/main" id="{18818312-6900-0844-9188-0555E8762E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1925" y="1685926"/>
              <a:ext cx="12700" cy="4968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40301" name="Rectangle 11">
              <a:extLst>
                <a:ext uri="{FF2B5EF4-FFF2-40B4-BE49-F238E27FC236}">
                  <a16:creationId xmlns:a16="http://schemas.microsoft.com/office/drawing/2014/main" id="{59A44F66-B0C0-5147-BA76-83CFA57B92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8350" y="1685926"/>
              <a:ext cx="15875" cy="4968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40302" name="Picture 12">
              <a:extLst>
                <a:ext uri="{FF2B5EF4-FFF2-40B4-BE49-F238E27FC236}">
                  <a16:creationId xmlns:a16="http://schemas.microsoft.com/office/drawing/2014/main" id="{68CF5CB5-07F6-AD4C-ACBA-F84388DC6A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062" y="2298701"/>
              <a:ext cx="134938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0303" name="Picture 13">
              <a:extLst>
                <a:ext uri="{FF2B5EF4-FFF2-40B4-BE49-F238E27FC236}">
                  <a16:creationId xmlns:a16="http://schemas.microsoft.com/office/drawing/2014/main" id="{6F6D5A80-BEEF-C649-87A1-8AA748B82D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525" y="2297113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0304" name="Picture 14">
              <a:extLst>
                <a:ext uri="{FF2B5EF4-FFF2-40B4-BE49-F238E27FC236}">
                  <a16:creationId xmlns:a16="http://schemas.microsoft.com/office/drawing/2014/main" id="{A8C08349-3749-D749-8C5F-9F1BE4ED6B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6512" y="2298701"/>
              <a:ext cx="211138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0305" name="Picture 15">
              <a:extLst>
                <a:ext uri="{FF2B5EF4-FFF2-40B4-BE49-F238E27FC236}">
                  <a16:creationId xmlns:a16="http://schemas.microsoft.com/office/drawing/2014/main" id="{FCB9B8DB-B7DE-FC4F-9F94-46CA95D410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7175" y="2227263"/>
              <a:ext cx="130175" cy="195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0306" name="Picture 16">
              <a:extLst>
                <a:ext uri="{FF2B5EF4-FFF2-40B4-BE49-F238E27FC236}">
                  <a16:creationId xmlns:a16="http://schemas.microsoft.com/office/drawing/2014/main" id="{A802E09F-8A22-0746-885A-02F3E41DE8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7512" y="2293938"/>
              <a:ext cx="106363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0307" name="Picture 17">
              <a:extLst>
                <a:ext uri="{FF2B5EF4-FFF2-40B4-BE49-F238E27FC236}">
                  <a16:creationId xmlns:a16="http://schemas.microsoft.com/office/drawing/2014/main" id="{C1900AA2-FEC2-424C-ACE1-AAD87B4638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8162" y="2298701"/>
              <a:ext cx="93663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0308" name="Rectangle 18">
              <a:extLst>
                <a:ext uri="{FF2B5EF4-FFF2-40B4-BE49-F238E27FC236}">
                  <a16:creationId xmlns:a16="http://schemas.microsoft.com/office/drawing/2014/main" id="{582B0C78-5F9B-0E45-9271-96C153C134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6925" y="2193926"/>
              <a:ext cx="12700" cy="4302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40309" name="Picture 19">
              <a:extLst>
                <a:ext uri="{FF2B5EF4-FFF2-40B4-BE49-F238E27FC236}">
                  <a16:creationId xmlns:a16="http://schemas.microsoft.com/office/drawing/2014/main" id="{B40CC318-733A-B146-B362-4E897FC1B0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6024" y="2297113"/>
              <a:ext cx="134938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0310" name="Picture 20">
              <a:extLst>
                <a:ext uri="{FF2B5EF4-FFF2-40B4-BE49-F238E27FC236}">
                  <a16:creationId xmlns:a16="http://schemas.microsoft.com/office/drawing/2014/main" id="{7AFC110D-90BD-9640-8538-D0C8FD9155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1124" y="2332038"/>
              <a:ext cx="698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0311" name="Picture 21">
              <a:extLst>
                <a:ext uri="{FF2B5EF4-FFF2-40B4-BE49-F238E27FC236}">
                  <a16:creationId xmlns:a16="http://schemas.microsoft.com/office/drawing/2014/main" id="{B38C51B0-D7BC-8746-8776-CCA13A519D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0387" y="2297113"/>
              <a:ext cx="1333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0312" name="Picture 22">
              <a:extLst>
                <a:ext uri="{FF2B5EF4-FFF2-40B4-BE49-F238E27FC236}">
                  <a16:creationId xmlns:a16="http://schemas.microsoft.com/office/drawing/2014/main" id="{1A09EFCA-3A38-8245-A387-5741B1BFA0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9137" y="2332038"/>
              <a:ext cx="79375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0313" name="Rectangle 23">
              <a:extLst>
                <a:ext uri="{FF2B5EF4-FFF2-40B4-BE49-F238E27FC236}">
                  <a16:creationId xmlns:a16="http://schemas.microsoft.com/office/drawing/2014/main" id="{AAF4522A-9EEF-7F48-BF52-420053DDEB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4775" y="2193926"/>
              <a:ext cx="14287" cy="43021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40314" name="Rectangle 24">
              <a:extLst>
                <a:ext uri="{FF2B5EF4-FFF2-40B4-BE49-F238E27FC236}">
                  <a16:creationId xmlns:a16="http://schemas.microsoft.com/office/drawing/2014/main" id="{668B1869-451A-F243-AB60-1F52C87C1B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1925" y="2193926"/>
              <a:ext cx="12700" cy="43021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40315" name="Rectangle 32">
              <a:extLst>
                <a:ext uri="{FF2B5EF4-FFF2-40B4-BE49-F238E27FC236}">
                  <a16:creationId xmlns:a16="http://schemas.microsoft.com/office/drawing/2014/main" id="{D55340DC-CDF1-6641-A7BB-5B840C994F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8350" y="2193926"/>
              <a:ext cx="15875" cy="4302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40316" name="Picture 33">
              <a:extLst>
                <a:ext uri="{FF2B5EF4-FFF2-40B4-BE49-F238E27FC236}">
                  <a16:creationId xmlns:a16="http://schemas.microsoft.com/office/drawing/2014/main" id="{43E0C6D5-97B1-6F41-99A7-4677713035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9600" y="2232026"/>
              <a:ext cx="227013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0317" name="Picture 34">
              <a:extLst>
                <a:ext uri="{FF2B5EF4-FFF2-40B4-BE49-F238E27FC236}">
                  <a16:creationId xmlns:a16="http://schemas.microsoft.com/office/drawing/2014/main" id="{9A535FB0-FC09-1943-B2D1-C170AF8A3D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2013" y="2293938"/>
              <a:ext cx="123825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0318" name="Picture 35">
              <a:extLst>
                <a:ext uri="{FF2B5EF4-FFF2-40B4-BE49-F238E27FC236}">
                  <a16:creationId xmlns:a16="http://schemas.microsoft.com/office/drawing/2014/main" id="{622CDCB1-D6AA-A64F-A2FD-683DA83C9F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2188" y="2300288"/>
              <a:ext cx="136525" cy="119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0319" name="Picture 36">
              <a:extLst>
                <a:ext uri="{FF2B5EF4-FFF2-40B4-BE49-F238E27FC236}">
                  <a16:creationId xmlns:a16="http://schemas.microsoft.com/office/drawing/2014/main" id="{10A85831-AA1F-8C4A-A9DB-9D6F7447E4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1413" y="2251076"/>
              <a:ext cx="84137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0320" name="Picture 37">
              <a:extLst>
                <a:ext uri="{FF2B5EF4-FFF2-40B4-BE49-F238E27FC236}">
                  <a16:creationId xmlns:a16="http://schemas.microsoft.com/office/drawing/2014/main" id="{8E6F95DB-1F90-A846-8AC8-32D8A88CAE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9363" y="2293938"/>
              <a:ext cx="103187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0321" name="Picture 38">
              <a:extLst>
                <a:ext uri="{FF2B5EF4-FFF2-40B4-BE49-F238E27FC236}">
                  <a16:creationId xmlns:a16="http://schemas.microsoft.com/office/drawing/2014/main" id="{F0440747-C36A-1A49-8E4F-520676A824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1600" y="2298701"/>
              <a:ext cx="93663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0322" name="Picture 39">
              <a:extLst>
                <a:ext uri="{FF2B5EF4-FFF2-40B4-BE49-F238E27FC236}">
                  <a16:creationId xmlns:a16="http://schemas.microsoft.com/office/drawing/2014/main" id="{98F0AC77-F66F-3C41-8B48-FC6CB5D2DC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1138" y="2298701"/>
              <a:ext cx="212725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0323" name="Rectangle 40">
              <a:extLst>
                <a:ext uri="{FF2B5EF4-FFF2-40B4-BE49-F238E27FC236}">
                  <a16:creationId xmlns:a16="http://schemas.microsoft.com/office/drawing/2014/main" id="{F8CFDD92-66F6-984A-8916-094403CE03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3912" y="2609851"/>
              <a:ext cx="7634288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40324" name="Picture 41">
              <a:extLst>
                <a:ext uri="{FF2B5EF4-FFF2-40B4-BE49-F238E27FC236}">
                  <a16:creationId xmlns:a16="http://schemas.microsoft.com/office/drawing/2014/main" id="{DCD143CA-CFAF-AF47-B4EF-62C91CA969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3825" y="2840038"/>
              <a:ext cx="114300" cy="1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0325" name="Rectangle 42">
              <a:extLst>
                <a:ext uri="{FF2B5EF4-FFF2-40B4-BE49-F238E27FC236}">
                  <a16:creationId xmlns:a16="http://schemas.microsoft.com/office/drawing/2014/main" id="{C5433254-8E2F-4E49-89EA-73D1EE57F2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6925" y="2624138"/>
              <a:ext cx="12700" cy="4968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40326" name="Picture 43">
              <a:extLst>
                <a:ext uri="{FF2B5EF4-FFF2-40B4-BE49-F238E27FC236}">
                  <a16:creationId xmlns:a16="http://schemas.microsoft.com/office/drawing/2014/main" id="{0926E351-26D2-C44D-A643-8F9E02A048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2224" y="2840038"/>
              <a:ext cx="114300" cy="1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0327" name="Picture 44">
              <a:extLst>
                <a:ext uri="{FF2B5EF4-FFF2-40B4-BE49-F238E27FC236}">
                  <a16:creationId xmlns:a16="http://schemas.microsoft.com/office/drawing/2014/main" id="{9A91AE17-EF67-474D-A2C2-2E5F4D5941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1824" y="2840038"/>
              <a:ext cx="114300" cy="1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0328" name="Rectangle 45">
              <a:extLst>
                <a:ext uri="{FF2B5EF4-FFF2-40B4-BE49-F238E27FC236}">
                  <a16:creationId xmlns:a16="http://schemas.microsoft.com/office/drawing/2014/main" id="{8CBD75F8-30F9-6D48-AB8C-21661A0E65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4775" y="2624138"/>
              <a:ext cx="14287" cy="49688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40329" name="Rectangle 46">
              <a:extLst>
                <a:ext uri="{FF2B5EF4-FFF2-40B4-BE49-F238E27FC236}">
                  <a16:creationId xmlns:a16="http://schemas.microsoft.com/office/drawing/2014/main" id="{18E92DB8-FE57-F942-804E-5B2BEE3F93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1925" y="2624138"/>
              <a:ext cx="12700" cy="49688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40330" name="Rectangle 56">
              <a:extLst>
                <a:ext uri="{FF2B5EF4-FFF2-40B4-BE49-F238E27FC236}">
                  <a16:creationId xmlns:a16="http://schemas.microsoft.com/office/drawing/2014/main" id="{D4052865-59A6-7241-AC8A-6B464C4B39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8350" y="2624138"/>
              <a:ext cx="15875" cy="4968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40331" name="Picture 57">
              <a:extLst>
                <a:ext uri="{FF2B5EF4-FFF2-40B4-BE49-F238E27FC236}">
                  <a16:creationId xmlns:a16="http://schemas.microsoft.com/office/drawing/2014/main" id="{1401BDDE-E4E1-DD44-803E-CACD12827A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4800" y="2836863"/>
              <a:ext cx="266700" cy="188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0332" name="Picture 58">
              <a:extLst>
                <a:ext uri="{FF2B5EF4-FFF2-40B4-BE49-F238E27FC236}">
                  <a16:creationId xmlns:a16="http://schemas.microsoft.com/office/drawing/2014/main" id="{7A43846A-BAC4-6140-B9D3-2806248211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5150" y="2940051"/>
              <a:ext cx="88900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0333" name="Picture 59">
              <a:extLst>
                <a:ext uri="{FF2B5EF4-FFF2-40B4-BE49-F238E27FC236}">
                  <a16:creationId xmlns:a16="http://schemas.microsoft.com/office/drawing/2014/main" id="{CDED923B-F09C-6D40-8FB6-06204AD888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3112" y="2921001"/>
              <a:ext cx="179388" cy="7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0334" name="Picture 60">
              <a:extLst>
                <a:ext uri="{FF2B5EF4-FFF2-40B4-BE49-F238E27FC236}">
                  <a16:creationId xmlns:a16="http://schemas.microsoft.com/office/drawing/2014/main" id="{6955CDE2-D633-9C40-B9B1-8204B80E03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7275" y="2901951"/>
              <a:ext cx="1333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0335" name="Picture 61">
              <a:extLst>
                <a:ext uri="{FF2B5EF4-FFF2-40B4-BE49-F238E27FC236}">
                  <a16:creationId xmlns:a16="http://schemas.microsoft.com/office/drawing/2014/main" id="{9440EE56-E574-1347-A4BE-1E9B518095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2375" y="2940051"/>
              <a:ext cx="698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0336" name="Picture 62">
              <a:extLst>
                <a:ext uri="{FF2B5EF4-FFF2-40B4-BE49-F238E27FC236}">
                  <a16:creationId xmlns:a16="http://schemas.microsoft.com/office/drawing/2014/main" id="{40ED9F48-4557-F24A-961A-D4851740DA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8112" y="2867026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0337" name="Picture 63">
              <a:extLst>
                <a:ext uri="{FF2B5EF4-FFF2-40B4-BE49-F238E27FC236}">
                  <a16:creationId xmlns:a16="http://schemas.microsoft.com/office/drawing/2014/main" id="{B8E2B430-858D-4141-A5F7-9F2D99C9A6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3225" y="2901951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0338" name="Picture 64">
              <a:extLst>
                <a:ext uri="{FF2B5EF4-FFF2-40B4-BE49-F238E27FC236}">
                  <a16:creationId xmlns:a16="http://schemas.microsoft.com/office/drawing/2014/main" id="{6FE320DC-A464-DD4D-A5D4-A13AB12FE4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1975" y="2940051"/>
              <a:ext cx="825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0339" name="Picture 65">
              <a:extLst>
                <a:ext uri="{FF2B5EF4-FFF2-40B4-BE49-F238E27FC236}">
                  <a16:creationId xmlns:a16="http://schemas.microsoft.com/office/drawing/2014/main" id="{0D298607-3731-9D46-95D1-300D2E0B38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8112" y="3171826"/>
              <a:ext cx="93663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0340" name="Rectangle 66">
              <a:extLst>
                <a:ext uri="{FF2B5EF4-FFF2-40B4-BE49-F238E27FC236}">
                  <a16:creationId xmlns:a16="http://schemas.microsoft.com/office/drawing/2014/main" id="{5E5493A9-D2D1-3A4C-B67A-A7ED295CC6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6925" y="3121026"/>
              <a:ext cx="12700" cy="330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40341" name="Picture 67">
              <a:extLst>
                <a:ext uri="{FF2B5EF4-FFF2-40B4-BE49-F238E27FC236}">
                  <a16:creationId xmlns:a16="http://schemas.microsoft.com/office/drawing/2014/main" id="{63A47746-C85B-BB49-B220-F316A58F29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2224" y="3171826"/>
              <a:ext cx="114300" cy="192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0342" name="Picture 68">
              <a:extLst>
                <a:ext uri="{FF2B5EF4-FFF2-40B4-BE49-F238E27FC236}">
                  <a16:creationId xmlns:a16="http://schemas.microsoft.com/office/drawing/2014/main" id="{3C6AA40B-218C-3747-BBE2-0EDCF495E9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9124" y="3490913"/>
              <a:ext cx="114300" cy="192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0343" name="Rectangle 69">
              <a:extLst>
                <a:ext uri="{FF2B5EF4-FFF2-40B4-BE49-F238E27FC236}">
                  <a16:creationId xmlns:a16="http://schemas.microsoft.com/office/drawing/2014/main" id="{8C6A9CC0-32BA-C745-BB95-50D1AAA315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4775" y="3121026"/>
              <a:ext cx="14287" cy="330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40344" name="Rectangle 70">
              <a:extLst>
                <a:ext uri="{FF2B5EF4-FFF2-40B4-BE49-F238E27FC236}">
                  <a16:creationId xmlns:a16="http://schemas.microsoft.com/office/drawing/2014/main" id="{2E112865-B94D-8C4A-9EB9-793D96B1AB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1925" y="3121026"/>
              <a:ext cx="12700" cy="330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40345" name="Rectangle 79">
              <a:extLst>
                <a:ext uri="{FF2B5EF4-FFF2-40B4-BE49-F238E27FC236}">
                  <a16:creationId xmlns:a16="http://schemas.microsoft.com/office/drawing/2014/main" id="{B84A5370-3C81-714F-9961-3A9D6D3CAE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8350" y="3121026"/>
              <a:ext cx="15875" cy="330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40346" name="Picture 80">
              <a:extLst>
                <a:ext uri="{FF2B5EF4-FFF2-40B4-BE49-F238E27FC236}">
                  <a16:creationId xmlns:a16="http://schemas.microsoft.com/office/drawing/2014/main" id="{1E1DF976-FA6E-CF40-9934-42985A88D3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4800" y="3168651"/>
              <a:ext cx="266700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0347" name="Picture 81">
              <a:extLst>
                <a:ext uri="{FF2B5EF4-FFF2-40B4-BE49-F238E27FC236}">
                  <a16:creationId xmlns:a16="http://schemas.microsoft.com/office/drawing/2014/main" id="{165DF31E-BCA3-D84C-A569-FBF54DD777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4675" y="3270251"/>
              <a:ext cx="698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0348" name="Picture 82">
              <a:extLst>
                <a:ext uri="{FF2B5EF4-FFF2-40B4-BE49-F238E27FC236}">
                  <a16:creationId xmlns:a16="http://schemas.microsoft.com/office/drawing/2014/main" id="{8FF1D41E-3C81-AA41-8852-7709326A31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3112" y="3251201"/>
              <a:ext cx="179388" cy="7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0349" name="Picture 83">
              <a:extLst>
                <a:ext uri="{FF2B5EF4-FFF2-40B4-BE49-F238E27FC236}">
                  <a16:creationId xmlns:a16="http://schemas.microsoft.com/office/drawing/2014/main" id="{E2FCCB24-0BF2-E342-93D2-1DA1EBE0E6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7275" y="3233738"/>
              <a:ext cx="1333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0350" name="Picture 84">
              <a:extLst>
                <a:ext uri="{FF2B5EF4-FFF2-40B4-BE49-F238E27FC236}">
                  <a16:creationId xmlns:a16="http://schemas.microsoft.com/office/drawing/2014/main" id="{210A2871-809F-6F4C-BDDE-E26DBEFE62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2375" y="3270251"/>
              <a:ext cx="698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0351" name="Picture 85">
              <a:extLst>
                <a:ext uri="{FF2B5EF4-FFF2-40B4-BE49-F238E27FC236}">
                  <a16:creationId xmlns:a16="http://schemas.microsoft.com/office/drawing/2014/main" id="{47BA38EC-3B60-5F49-9BF8-A735B8A84B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8112" y="3197226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0352" name="Picture 86">
              <a:extLst>
                <a:ext uri="{FF2B5EF4-FFF2-40B4-BE49-F238E27FC236}">
                  <a16:creationId xmlns:a16="http://schemas.microsoft.com/office/drawing/2014/main" id="{F453DB3E-F58F-0040-830A-CEF0A8B991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3225" y="3233738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0353" name="Picture 87">
              <a:extLst>
                <a:ext uri="{FF2B5EF4-FFF2-40B4-BE49-F238E27FC236}">
                  <a16:creationId xmlns:a16="http://schemas.microsoft.com/office/drawing/2014/main" id="{FA9C60CF-9D2D-E943-B850-5987C69E15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1975" y="3270251"/>
              <a:ext cx="825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0354" name="Rectangle 88">
              <a:extLst>
                <a:ext uri="{FF2B5EF4-FFF2-40B4-BE49-F238E27FC236}">
                  <a16:creationId xmlns:a16="http://schemas.microsoft.com/office/drawing/2014/main" id="{2263721D-BDBD-584F-A38B-9446520097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22912" y="3189288"/>
              <a:ext cx="160337" cy="142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40355" name="Picture 89">
              <a:extLst>
                <a:ext uri="{FF2B5EF4-FFF2-40B4-BE49-F238E27FC236}">
                  <a16:creationId xmlns:a16="http://schemas.microsoft.com/office/drawing/2014/main" id="{6AB0372E-802F-0D43-B5CA-9E5DA56F7F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0175" y="3498851"/>
              <a:ext cx="107950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0356" name="Rectangle 90">
              <a:extLst>
                <a:ext uri="{FF2B5EF4-FFF2-40B4-BE49-F238E27FC236}">
                  <a16:creationId xmlns:a16="http://schemas.microsoft.com/office/drawing/2014/main" id="{CAA58EEA-0CB8-694B-B6F8-707EB28B2C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6925" y="3451226"/>
              <a:ext cx="12700" cy="3317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40357" name="Picture 91">
              <a:extLst>
                <a:ext uri="{FF2B5EF4-FFF2-40B4-BE49-F238E27FC236}">
                  <a16:creationId xmlns:a16="http://schemas.microsoft.com/office/drawing/2014/main" id="{25C0D840-4034-EC4A-B8A4-29DDF34D16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6112" y="3154363"/>
              <a:ext cx="92075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0358" name="Rectangle 92">
              <a:extLst>
                <a:ext uri="{FF2B5EF4-FFF2-40B4-BE49-F238E27FC236}">
                  <a16:creationId xmlns:a16="http://schemas.microsoft.com/office/drawing/2014/main" id="{40B47C60-9249-2B40-BBD1-5087F82FD7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4775" y="3451226"/>
              <a:ext cx="14287" cy="3317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40359" name="Rectangle 93">
              <a:extLst>
                <a:ext uri="{FF2B5EF4-FFF2-40B4-BE49-F238E27FC236}">
                  <a16:creationId xmlns:a16="http://schemas.microsoft.com/office/drawing/2014/main" id="{68D51DDD-3396-B94C-8F9B-D13D7A24E8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1925" y="3451226"/>
              <a:ext cx="12700" cy="3317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40360" name="Rectangle 102">
              <a:extLst>
                <a:ext uri="{FF2B5EF4-FFF2-40B4-BE49-F238E27FC236}">
                  <a16:creationId xmlns:a16="http://schemas.microsoft.com/office/drawing/2014/main" id="{18C4614C-0694-9147-B7B7-D3A727EB17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8350" y="3451226"/>
              <a:ext cx="15875" cy="3317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40361" name="Picture 103">
              <a:extLst>
                <a:ext uri="{FF2B5EF4-FFF2-40B4-BE49-F238E27FC236}">
                  <a16:creationId xmlns:a16="http://schemas.microsoft.com/office/drawing/2014/main" id="{E0114260-2D8F-6048-8041-43E1B240BF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4800" y="3495676"/>
              <a:ext cx="266700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0362" name="Picture 104">
              <a:extLst>
                <a:ext uri="{FF2B5EF4-FFF2-40B4-BE49-F238E27FC236}">
                  <a16:creationId xmlns:a16="http://schemas.microsoft.com/office/drawing/2014/main" id="{A7A7C615-11B2-AF4F-8E7D-BF70A90884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9912" y="3597276"/>
              <a:ext cx="80963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0363" name="Picture 105">
              <a:extLst>
                <a:ext uri="{FF2B5EF4-FFF2-40B4-BE49-F238E27FC236}">
                  <a16:creationId xmlns:a16="http://schemas.microsoft.com/office/drawing/2014/main" id="{5144B1A8-56B8-0E4A-94A5-235862C9F6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3112" y="3578226"/>
              <a:ext cx="179388" cy="7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0364" name="Picture 106">
              <a:extLst>
                <a:ext uri="{FF2B5EF4-FFF2-40B4-BE49-F238E27FC236}">
                  <a16:creationId xmlns:a16="http://schemas.microsoft.com/office/drawing/2014/main" id="{1C0F82D7-2FAD-2047-A4CE-CDA47A9B93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7275" y="3562351"/>
              <a:ext cx="1333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0365" name="Picture 107">
              <a:extLst>
                <a:ext uri="{FF2B5EF4-FFF2-40B4-BE49-F238E27FC236}">
                  <a16:creationId xmlns:a16="http://schemas.microsoft.com/office/drawing/2014/main" id="{F1DAA24D-CE00-FC49-B4A8-DBC6589003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2375" y="3597276"/>
              <a:ext cx="698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0366" name="Picture 108">
              <a:extLst>
                <a:ext uri="{FF2B5EF4-FFF2-40B4-BE49-F238E27FC236}">
                  <a16:creationId xmlns:a16="http://schemas.microsoft.com/office/drawing/2014/main" id="{B1F9029D-A9DF-3C4A-A489-454B971F34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8112" y="3525838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0367" name="Rectangle 109">
              <a:extLst>
                <a:ext uri="{FF2B5EF4-FFF2-40B4-BE49-F238E27FC236}">
                  <a16:creationId xmlns:a16="http://schemas.microsoft.com/office/drawing/2014/main" id="{7B6CA065-5BC6-3444-99C5-9428BE7705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5375" y="3521076"/>
              <a:ext cx="160337" cy="127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40368" name="Picture 110">
              <a:extLst>
                <a:ext uri="{FF2B5EF4-FFF2-40B4-BE49-F238E27FC236}">
                  <a16:creationId xmlns:a16="http://schemas.microsoft.com/office/drawing/2014/main" id="{DEF58679-CC24-F444-A46C-76A03BC4A7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3225" y="3562351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0369" name="Picture 111">
              <a:extLst>
                <a:ext uri="{FF2B5EF4-FFF2-40B4-BE49-F238E27FC236}">
                  <a16:creationId xmlns:a16="http://schemas.microsoft.com/office/drawing/2014/main" id="{463A0832-F481-1F4D-A28B-5C6596CE30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1975" y="3597276"/>
              <a:ext cx="825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0370" name="Picture 112">
              <a:extLst>
                <a:ext uri="{FF2B5EF4-FFF2-40B4-BE49-F238E27FC236}">
                  <a16:creationId xmlns:a16="http://schemas.microsoft.com/office/drawing/2014/main" id="{DD251048-32D5-4A49-ACA4-6F768B1710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3825" y="3829051"/>
              <a:ext cx="114300" cy="192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0371" name="Rectangle 113">
              <a:extLst>
                <a:ext uri="{FF2B5EF4-FFF2-40B4-BE49-F238E27FC236}">
                  <a16:creationId xmlns:a16="http://schemas.microsoft.com/office/drawing/2014/main" id="{9624A5BE-0FE3-2E46-9C93-F80E332B79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6925" y="3783013"/>
              <a:ext cx="12700" cy="330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40372" name="Picture 114">
              <a:extLst>
                <a:ext uri="{FF2B5EF4-FFF2-40B4-BE49-F238E27FC236}">
                  <a16:creationId xmlns:a16="http://schemas.microsoft.com/office/drawing/2014/main" id="{CE807FF7-25B1-A24D-9431-F4A18D1977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6112" y="3829051"/>
              <a:ext cx="92075" cy="185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0373" name="Rectangle 115">
              <a:extLst>
                <a:ext uri="{FF2B5EF4-FFF2-40B4-BE49-F238E27FC236}">
                  <a16:creationId xmlns:a16="http://schemas.microsoft.com/office/drawing/2014/main" id="{6229337A-D57F-FC43-850C-0CF52A3540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4775" y="3783013"/>
              <a:ext cx="14287" cy="330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40374" name="Rectangle 116">
              <a:extLst>
                <a:ext uri="{FF2B5EF4-FFF2-40B4-BE49-F238E27FC236}">
                  <a16:creationId xmlns:a16="http://schemas.microsoft.com/office/drawing/2014/main" id="{798164FC-F8CF-8D4C-ACDB-292EB07113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1925" y="3783013"/>
              <a:ext cx="12700" cy="330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40375" name="Rectangle 124">
              <a:extLst>
                <a:ext uri="{FF2B5EF4-FFF2-40B4-BE49-F238E27FC236}">
                  <a16:creationId xmlns:a16="http://schemas.microsoft.com/office/drawing/2014/main" id="{0C046103-BDC5-594F-A6AF-E42942AB6F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8350" y="3783013"/>
              <a:ext cx="15875" cy="330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40376" name="Picture 125">
              <a:extLst>
                <a:ext uri="{FF2B5EF4-FFF2-40B4-BE49-F238E27FC236}">
                  <a16:creationId xmlns:a16="http://schemas.microsoft.com/office/drawing/2014/main" id="{412B2623-C648-BF45-97F1-F9C27F48BF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4800" y="3825876"/>
              <a:ext cx="266700" cy="188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0377" name="Picture 126">
              <a:extLst>
                <a:ext uri="{FF2B5EF4-FFF2-40B4-BE49-F238E27FC236}">
                  <a16:creationId xmlns:a16="http://schemas.microsoft.com/office/drawing/2014/main" id="{6043E428-ADF7-454A-92AA-DA8C119D47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9912" y="3930651"/>
              <a:ext cx="80963" cy="12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0378" name="Picture 127">
              <a:extLst>
                <a:ext uri="{FF2B5EF4-FFF2-40B4-BE49-F238E27FC236}">
                  <a16:creationId xmlns:a16="http://schemas.microsoft.com/office/drawing/2014/main" id="{C9A237DA-3301-5D4A-929E-AD9310354A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3112" y="3910013"/>
              <a:ext cx="179388" cy="71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0379" name="Picture 128">
              <a:extLst>
                <a:ext uri="{FF2B5EF4-FFF2-40B4-BE49-F238E27FC236}">
                  <a16:creationId xmlns:a16="http://schemas.microsoft.com/office/drawing/2014/main" id="{A1FD2835-F369-7543-8B9E-1CBC9FF733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7275" y="3892551"/>
              <a:ext cx="1333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0380" name="Picture 129">
              <a:extLst>
                <a:ext uri="{FF2B5EF4-FFF2-40B4-BE49-F238E27FC236}">
                  <a16:creationId xmlns:a16="http://schemas.microsoft.com/office/drawing/2014/main" id="{A4CBCEC5-F240-F947-B316-63EC5C19DF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2375" y="3929063"/>
              <a:ext cx="698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0381" name="Picture 130">
              <a:extLst>
                <a:ext uri="{FF2B5EF4-FFF2-40B4-BE49-F238E27FC236}">
                  <a16:creationId xmlns:a16="http://schemas.microsoft.com/office/drawing/2014/main" id="{C1B74F09-91F1-404E-9EB4-E2E6F3FC2A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8112" y="3857626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0382" name="Rectangle 131">
              <a:extLst>
                <a:ext uri="{FF2B5EF4-FFF2-40B4-BE49-F238E27FC236}">
                  <a16:creationId xmlns:a16="http://schemas.microsoft.com/office/drawing/2014/main" id="{A7E1EE24-229D-D345-B9A2-21331EF952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4975" y="3851276"/>
              <a:ext cx="160337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40383" name="Picture 132">
              <a:extLst>
                <a:ext uri="{FF2B5EF4-FFF2-40B4-BE49-F238E27FC236}">
                  <a16:creationId xmlns:a16="http://schemas.microsoft.com/office/drawing/2014/main" id="{7E191B3D-E2CE-CD44-A028-4841617E38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3225" y="3892551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0384" name="Picture 133">
              <a:extLst>
                <a:ext uri="{FF2B5EF4-FFF2-40B4-BE49-F238E27FC236}">
                  <a16:creationId xmlns:a16="http://schemas.microsoft.com/office/drawing/2014/main" id="{5A0C1B88-B0DB-8040-B1FD-C7F26EFC4E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1975" y="3929063"/>
              <a:ext cx="825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0385" name="Rectangle 134">
              <a:extLst>
                <a:ext uri="{FF2B5EF4-FFF2-40B4-BE49-F238E27FC236}">
                  <a16:creationId xmlns:a16="http://schemas.microsoft.com/office/drawing/2014/main" id="{0A64CAD2-29CC-AF44-A415-B6A461CFCB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5375" y="3851276"/>
              <a:ext cx="160337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40386" name="Picture 135">
              <a:extLst>
                <a:ext uri="{FF2B5EF4-FFF2-40B4-BE49-F238E27FC236}">
                  <a16:creationId xmlns:a16="http://schemas.microsoft.com/office/drawing/2014/main" id="{95686F65-7DCA-DB49-A99C-4A46C6973B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4924" y="3511550"/>
              <a:ext cx="93663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0387" name="Picture 136">
              <a:extLst>
                <a:ext uri="{FF2B5EF4-FFF2-40B4-BE49-F238E27FC236}">
                  <a16:creationId xmlns:a16="http://schemas.microsoft.com/office/drawing/2014/main" id="{DA1219BC-67F9-264F-B908-8392E39F33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4924" y="3840163"/>
              <a:ext cx="93663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0388" name="Rectangle 137">
              <a:extLst>
                <a:ext uri="{FF2B5EF4-FFF2-40B4-BE49-F238E27FC236}">
                  <a16:creationId xmlns:a16="http://schemas.microsoft.com/office/drawing/2014/main" id="{38FAC456-22C3-0440-9443-D7170658ED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3912" y="4100513"/>
              <a:ext cx="7634288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40389" name="TextBox 138">
              <a:extLst>
                <a:ext uri="{FF2B5EF4-FFF2-40B4-BE49-F238E27FC236}">
                  <a16:creationId xmlns:a16="http://schemas.microsoft.com/office/drawing/2014/main" id="{A08A4472-4DD2-1E42-85C2-14F496CB86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15088" y="2101850"/>
              <a:ext cx="118333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 i="1">
                  <a:latin typeface="Times" pitchFamily="2" charset="0"/>
                </a:rPr>
                <a:t>f (x</a:t>
              </a:r>
              <a:r>
                <a:rPr lang="en-US" altLang="en-US" b="0" i="1" baseline="-25000">
                  <a:latin typeface="Times" pitchFamily="2" charset="0"/>
                </a:rPr>
                <a:t>1</a:t>
              </a:r>
              <a:r>
                <a:rPr lang="en-US" altLang="en-US" b="0" i="1">
                  <a:latin typeface="Times" pitchFamily="2" charset="0"/>
                </a:rPr>
                <a:t>, x</a:t>
              </a:r>
              <a:r>
                <a:rPr lang="en-US" altLang="en-US" b="0" i="1" baseline="-25000">
                  <a:latin typeface="Times" pitchFamily="2" charset="0"/>
                </a:rPr>
                <a:t>2</a:t>
              </a:r>
              <a:r>
                <a:rPr lang="en-US" altLang="en-US" b="0" i="1">
                  <a:latin typeface="Times" pitchFamily="2" charset="0"/>
                </a:rPr>
                <a:t>)</a:t>
              </a:r>
            </a:p>
          </p:txBody>
        </p:sp>
        <p:pic>
          <p:nvPicPr>
            <p:cNvPr id="140390" name="Picture 139">
              <a:extLst>
                <a:ext uri="{FF2B5EF4-FFF2-40B4-BE49-F238E27FC236}">
                  <a16:creationId xmlns:a16="http://schemas.microsoft.com/office/drawing/2014/main" id="{8C2BC947-DA45-654C-8957-DB421FA70D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2613" y="3531139"/>
              <a:ext cx="92075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0391" name="Picture 140">
              <a:extLst>
                <a:ext uri="{FF2B5EF4-FFF2-40B4-BE49-F238E27FC236}">
                  <a16:creationId xmlns:a16="http://schemas.microsoft.com/office/drawing/2014/main" id="{A5A7D71A-CA36-9746-9CBB-5CFFEC424F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2613" y="3213100"/>
              <a:ext cx="92075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0392" name="Picture 141">
              <a:extLst>
                <a:ext uri="{FF2B5EF4-FFF2-40B4-BE49-F238E27FC236}">
                  <a16:creationId xmlns:a16="http://schemas.microsoft.com/office/drawing/2014/main" id="{40259ECB-CD42-A741-AA90-1C52979638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2613" y="3854450"/>
              <a:ext cx="92075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0393" name="Picture 142">
              <a:extLst>
                <a:ext uri="{FF2B5EF4-FFF2-40B4-BE49-F238E27FC236}">
                  <a16:creationId xmlns:a16="http://schemas.microsoft.com/office/drawing/2014/main" id="{128A240F-6663-274D-9B35-BA8F8C5E47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9912" y="2844801"/>
              <a:ext cx="114300" cy="192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0291" name="TextBox 145">
            <a:extLst>
              <a:ext uri="{FF2B5EF4-FFF2-40B4-BE49-F238E27FC236}">
                <a16:creationId xmlns:a16="http://schemas.microsoft.com/office/drawing/2014/main" id="{FABBE856-567D-EF4A-8764-CD78A18A94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1725" y="4665664"/>
            <a:ext cx="31829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 i="1">
                <a:latin typeface="Times" pitchFamily="2" charset="0"/>
              </a:rPr>
              <a:t>f (x</a:t>
            </a:r>
            <a:r>
              <a:rPr lang="en-US" altLang="en-US" b="0" i="1" baseline="-25000">
                <a:latin typeface="Times" pitchFamily="2" charset="0"/>
              </a:rPr>
              <a:t>1</a:t>
            </a:r>
            <a:r>
              <a:rPr lang="en-US" altLang="en-US" b="0" i="1">
                <a:latin typeface="Times" pitchFamily="2" charset="0"/>
              </a:rPr>
              <a:t>, x</a:t>
            </a:r>
            <a:r>
              <a:rPr lang="en-US" altLang="en-US" b="0" i="1" baseline="-25000">
                <a:latin typeface="Times" pitchFamily="2" charset="0"/>
              </a:rPr>
              <a:t>2</a:t>
            </a:r>
            <a:r>
              <a:rPr lang="en-US" altLang="en-US" b="0" i="1">
                <a:latin typeface="Times" pitchFamily="2" charset="0"/>
              </a:rPr>
              <a:t>) = M</a:t>
            </a:r>
            <a:r>
              <a:rPr lang="en-US" altLang="en-US" b="0" i="1" baseline="-25000">
                <a:latin typeface="Times" pitchFamily="2" charset="0"/>
              </a:rPr>
              <a:t>0</a:t>
            </a:r>
            <a:r>
              <a:rPr lang="en-US" altLang="en-US" b="0" i="1">
                <a:latin typeface="Times" pitchFamily="2" charset="0"/>
              </a:rPr>
              <a:t> = x</a:t>
            </a:r>
            <a:r>
              <a:rPr lang="en-US" altLang="en-US" b="0" i="1" baseline="-25000">
                <a:latin typeface="Times" pitchFamily="2" charset="0"/>
              </a:rPr>
              <a:t>1</a:t>
            </a:r>
            <a:r>
              <a:rPr lang="en-US" altLang="en-US" b="0" i="1">
                <a:latin typeface="Times" pitchFamily="2" charset="0"/>
              </a:rPr>
              <a:t> + x</a:t>
            </a:r>
            <a:r>
              <a:rPr lang="en-US" altLang="en-US" b="0" i="1" baseline="-25000">
                <a:latin typeface="Times" pitchFamily="2" charset="0"/>
              </a:rPr>
              <a:t>2</a:t>
            </a:r>
            <a:r>
              <a:rPr lang="en-US" altLang="en-US" b="0" i="1">
                <a:latin typeface="Times" pitchFamily="2" charset="0"/>
              </a:rPr>
              <a:t> </a:t>
            </a:r>
          </a:p>
        </p:txBody>
      </p:sp>
      <p:sp>
        <p:nvSpPr>
          <p:cNvPr id="140292" name="TextBox 105">
            <a:extLst>
              <a:ext uri="{FF2B5EF4-FFF2-40B4-BE49-F238E27FC236}">
                <a16:creationId xmlns:a16="http://schemas.microsoft.com/office/drawing/2014/main" id="{39E90DE2-CC21-6E4C-AAB7-FBAA55FE50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3325" y="6096001"/>
            <a:ext cx="85804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latin typeface="Times" pitchFamily="2" charset="0"/>
              </a:rPr>
              <a:t>(In this case there is just one sum and there is no need for a product)</a:t>
            </a:r>
          </a:p>
        </p:txBody>
      </p:sp>
      <p:sp>
        <p:nvSpPr>
          <p:cNvPr id="140293" name="Rectangle 147">
            <a:extLst>
              <a:ext uri="{FF2B5EF4-FFF2-40B4-BE49-F238E27FC236}">
                <a16:creationId xmlns:a16="http://schemas.microsoft.com/office/drawing/2014/main" id="{75202F94-916E-E141-A61F-CDBC53DA00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8089" y="2328863"/>
            <a:ext cx="3087687" cy="336550"/>
          </a:xfrm>
          <a:prstGeom prst="rect">
            <a:avLst/>
          </a:prstGeom>
          <a:solidFill>
            <a:srgbClr val="FF0000">
              <a:alpha val="21960"/>
            </a:srgbClr>
          </a:solidFill>
          <a:ln w="9525">
            <a:solidFill>
              <a:srgbClr val="FF0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</p:spTree>
  </p:cSld>
  <p:clrMapOvr>
    <a:masterClrMapping/>
  </p:clrMapOvr>
  <p:transition/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>
            <a:extLst>
              <a:ext uri="{FF2B5EF4-FFF2-40B4-BE49-F238E27FC236}">
                <a16:creationId xmlns:a16="http://schemas.microsoft.com/office/drawing/2014/main" id="{70905C8E-7EB4-0140-BA05-78BCDD7E53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47800" y="2895600"/>
            <a:ext cx="79248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Another Example</a:t>
            </a:r>
            <a:endParaRPr lang="en-US" sz="2400" dirty="0">
              <a:cs typeface="+mj-cs"/>
            </a:endParaRPr>
          </a:p>
        </p:txBody>
      </p:sp>
    </p:spTree>
  </p:cSld>
  <p:clrMapOvr>
    <a:masterClrMapping/>
  </p:clrMapOvr>
  <p:transition/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Title 1">
            <a:extLst>
              <a:ext uri="{FF2B5EF4-FFF2-40B4-BE49-F238E27FC236}">
                <a16:creationId xmlns:a16="http://schemas.microsoft.com/office/drawing/2014/main" id="{519E87CF-C627-2D4F-B3EF-A856D137B9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Product-of-Sums Form</a:t>
            </a:r>
            <a:br>
              <a:rPr lang="en-US" altLang="en-US"/>
            </a:br>
            <a:r>
              <a:rPr lang="en-US" altLang="en-US" sz="2800"/>
              <a:t>(for this logic function)</a:t>
            </a:r>
            <a:endParaRPr lang="en-US" altLang="en-US"/>
          </a:p>
        </p:txBody>
      </p:sp>
      <p:grpSp>
        <p:nvGrpSpPr>
          <p:cNvPr id="142338" name="Group 143">
            <a:extLst>
              <a:ext uri="{FF2B5EF4-FFF2-40B4-BE49-F238E27FC236}">
                <a16:creationId xmlns:a16="http://schemas.microsoft.com/office/drawing/2014/main" id="{8609F0BC-82C0-FA46-95F0-926B590FA68D}"/>
              </a:ext>
            </a:extLst>
          </p:cNvPr>
          <p:cNvGrpSpPr>
            <a:grpSpLocks/>
          </p:cNvGrpSpPr>
          <p:nvPr/>
        </p:nvGrpSpPr>
        <p:grpSpPr bwMode="auto">
          <a:xfrm>
            <a:off x="1738314" y="1219201"/>
            <a:ext cx="7634287" cy="2441575"/>
            <a:chOff x="823912" y="1673226"/>
            <a:chExt cx="7634288" cy="2441574"/>
          </a:xfrm>
        </p:grpSpPr>
        <p:sp>
          <p:nvSpPr>
            <p:cNvPr id="142340" name="Rectangle 4">
              <a:extLst>
                <a:ext uri="{FF2B5EF4-FFF2-40B4-BE49-F238E27FC236}">
                  <a16:creationId xmlns:a16="http://schemas.microsoft.com/office/drawing/2014/main" id="{3BEEB8BE-347C-B447-9ACA-BA4DFCA0DD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3912" y="1673226"/>
              <a:ext cx="7634288" cy="127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42341" name="Picture 5">
              <a:extLst>
                <a:ext uri="{FF2B5EF4-FFF2-40B4-BE49-F238E27FC236}">
                  <a16:creationId xmlns:a16="http://schemas.microsoft.com/office/drawing/2014/main" id="{674940CE-3AFC-2D4A-95FC-6AE11196B8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4600" y="1900238"/>
              <a:ext cx="188912" cy="193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2342" name="Picture 6">
              <a:extLst>
                <a:ext uri="{FF2B5EF4-FFF2-40B4-BE49-F238E27FC236}">
                  <a16:creationId xmlns:a16="http://schemas.microsoft.com/office/drawing/2014/main" id="{DEEBBFBF-32B8-4442-BA87-9A5B273436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4625" y="1962151"/>
              <a:ext cx="120650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2343" name="Picture 7">
              <a:extLst>
                <a:ext uri="{FF2B5EF4-FFF2-40B4-BE49-F238E27FC236}">
                  <a16:creationId xmlns:a16="http://schemas.microsoft.com/office/drawing/2014/main" id="{AB868012-9038-FE43-8866-551C5B6C98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7975" y="1970088"/>
              <a:ext cx="179387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2344" name="Rectangle 8">
              <a:extLst>
                <a:ext uri="{FF2B5EF4-FFF2-40B4-BE49-F238E27FC236}">
                  <a16:creationId xmlns:a16="http://schemas.microsoft.com/office/drawing/2014/main" id="{5D174B2C-FE81-7A4F-B209-6563A7D52B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6925" y="1685926"/>
              <a:ext cx="12700" cy="4968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42345" name="Rectangle 9">
              <a:extLst>
                <a:ext uri="{FF2B5EF4-FFF2-40B4-BE49-F238E27FC236}">
                  <a16:creationId xmlns:a16="http://schemas.microsoft.com/office/drawing/2014/main" id="{3E395D4D-2F91-3646-BFE3-227A7D5D0D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4775" y="1685926"/>
              <a:ext cx="14287" cy="4968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42346" name="Rectangle 10">
              <a:extLst>
                <a:ext uri="{FF2B5EF4-FFF2-40B4-BE49-F238E27FC236}">
                  <a16:creationId xmlns:a16="http://schemas.microsoft.com/office/drawing/2014/main" id="{6D66938E-CF7A-E540-8AF0-5D10A59B62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1925" y="1685926"/>
              <a:ext cx="12700" cy="4968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42347" name="Rectangle 11">
              <a:extLst>
                <a:ext uri="{FF2B5EF4-FFF2-40B4-BE49-F238E27FC236}">
                  <a16:creationId xmlns:a16="http://schemas.microsoft.com/office/drawing/2014/main" id="{4DF9D696-F70B-CE40-BBA3-36A0D01C0E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8350" y="1685926"/>
              <a:ext cx="15875" cy="4968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42348" name="Picture 12">
              <a:extLst>
                <a:ext uri="{FF2B5EF4-FFF2-40B4-BE49-F238E27FC236}">
                  <a16:creationId xmlns:a16="http://schemas.microsoft.com/office/drawing/2014/main" id="{B6C4F030-9C20-A04E-A11F-6076860559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062" y="2298701"/>
              <a:ext cx="134938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2349" name="Picture 13">
              <a:extLst>
                <a:ext uri="{FF2B5EF4-FFF2-40B4-BE49-F238E27FC236}">
                  <a16:creationId xmlns:a16="http://schemas.microsoft.com/office/drawing/2014/main" id="{E03EE925-27B9-1041-ADC7-A5D572DFDB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525" y="2297113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2350" name="Picture 14">
              <a:extLst>
                <a:ext uri="{FF2B5EF4-FFF2-40B4-BE49-F238E27FC236}">
                  <a16:creationId xmlns:a16="http://schemas.microsoft.com/office/drawing/2014/main" id="{0CB529F0-3E4F-5040-824C-460BDEC3F2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6512" y="2298701"/>
              <a:ext cx="211138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2351" name="Picture 15">
              <a:extLst>
                <a:ext uri="{FF2B5EF4-FFF2-40B4-BE49-F238E27FC236}">
                  <a16:creationId xmlns:a16="http://schemas.microsoft.com/office/drawing/2014/main" id="{DACF8D2F-87CC-064F-91C1-2406696801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7175" y="2227263"/>
              <a:ext cx="130175" cy="195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2352" name="Picture 16">
              <a:extLst>
                <a:ext uri="{FF2B5EF4-FFF2-40B4-BE49-F238E27FC236}">
                  <a16:creationId xmlns:a16="http://schemas.microsoft.com/office/drawing/2014/main" id="{23673CFA-29B8-6140-9EF9-9FEFEE0BBB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7512" y="2293938"/>
              <a:ext cx="106363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2353" name="Picture 17">
              <a:extLst>
                <a:ext uri="{FF2B5EF4-FFF2-40B4-BE49-F238E27FC236}">
                  <a16:creationId xmlns:a16="http://schemas.microsoft.com/office/drawing/2014/main" id="{D53CF3A6-1D63-2748-9FBB-11E59D4756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8162" y="2298701"/>
              <a:ext cx="93663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2354" name="Rectangle 18">
              <a:extLst>
                <a:ext uri="{FF2B5EF4-FFF2-40B4-BE49-F238E27FC236}">
                  <a16:creationId xmlns:a16="http://schemas.microsoft.com/office/drawing/2014/main" id="{EB76E336-5C34-D24C-BAD1-2F6102A7F7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6925" y="2193926"/>
              <a:ext cx="12700" cy="4302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42355" name="Picture 19">
              <a:extLst>
                <a:ext uri="{FF2B5EF4-FFF2-40B4-BE49-F238E27FC236}">
                  <a16:creationId xmlns:a16="http://schemas.microsoft.com/office/drawing/2014/main" id="{6F6AA2CC-FA2D-5A47-8A3D-9745D0B148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6024" y="2297113"/>
              <a:ext cx="134938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2356" name="Picture 20">
              <a:extLst>
                <a:ext uri="{FF2B5EF4-FFF2-40B4-BE49-F238E27FC236}">
                  <a16:creationId xmlns:a16="http://schemas.microsoft.com/office/drawing/2014/main" id="{D6CCE743-688F-1745-8ACA-8D3760DBED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1124" y="2332038"/>
              <a:ext cx="698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2357" name="Picture 21">
              <a:extLst>
                <a:ext uri="{FF2B5EF4-FFF2-40B4-BE49-F238E27FC236}">
                  <a16:creationId xmlns:a16="http://schemas.microsoft.com/office/drawing/2014/main" id="{B3D90FED-44DA-E84D-BF2A-DE3A512212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0387" y="2297113"/>
              <a:ext cx="1333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2358" name="Picture 22">
              <a:extLst>
                <a:ext uri="{FF2B5EF4-FFF2-40B4-BE49-F238E27FC236}">
                  <a16:creationId xmlns:a16="http://schemas.microsoft.com/office/drawing/2014/main" id="{E030ADDC-7A70-BE40-A955-D1B9F814CA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9137" y="2332038"/>
              <a:ext cx="79375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2359" name="Rectangle 23">
              <a:extLst>
                <a:ext uri="{FF2B5EF4-FFF2-40B4-BE49-F238E27FC236}">
                  <a16:creationId xmlns:a16="http://schemas.microsoft.com/office/drawing/2014/main" id="{A4109360-FBCE-5F40-95AB-5C4AB195B7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4775" y="2193926"/>
              <a:ext cx="14287" cy="43021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42360" name="Rectangle 24">
              <a:extLst>
                <a:ext uri="{FF2B5EF4-FFF2-40B4-BE49-F238E27FC236}">
                  <a16:creationId xmlns:a16="http://schemas.microsoft.com/office/drawing/2014/main" id="{535DFBFB-4928-1A4C-8C01-654B96D2A4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1925" y="2193926"/>
              <a:ext cx="12700" cy="43021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42361" name="Rectangle 32">
              <a:extLst>
                <a:ext uri="{FF2B5EF4-FFF2-40B4-BE49-F238E27FC236}">
                  <a16:creationId xmlns:a16="http://schemas.microsoft.com/office/drawing/2014/main" id="{EBE6D7AF-B1BD-B943-A8AF-4A73D776D0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8350" y="2193926"/>
              <a:ext cx="15875" cy="4302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42362" name="Picture 33">
              <a:extLst>
                <a:ext uri="{FF2B5EF4-FFF2-40B4-BE49-F238E27FC236}">
                  <a16:creationId xmlns:a16="http://schemas.microsoft.com/office/drawing/2014/main" id="{1DD6BCCE-F497-5D4B-B2B6-1FF280D87D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9600" y="2232026"/>
              <a:ext cx="227013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2363" name="Picture 34">
              <a:extLst>
                <a:ext uri="{FF2B5EF4-FFF2-40B4-BE49-F238E27FC236}">
                  <a16:creationId xmlns:a16="http://schemas.microsoft.com/office/drawing/2014/main" id="{99071842-2F24-074B-B64B-275AEFF1FB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2013" y="2293938"/>
              <a:ext cx="123825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2364" name="Picture 35">
              <a:extLst>
                <a:ext uri="{FF2B5EF4-FFF2-40B4-BE49-F238E27FC236}">
                  <a16:creationId xmlns:a16="http://schemas.microsoft.com/office/drawing/2014/main" id="{2525B4C3-9831-AD45-8CB6-FDF1C344B0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2188" y="2300288"/>
              <a:ext cx="136525" cy="119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2365" name="Picture 36">
              <a:extLst>
                <a:ext uri="{FF2B5EF4-FFF2-40B4-BE49-F238E27FC236}">
                  <a16:creationId xmlns:a16="http://schemas.microsoft.com/office/drawing/2014/main" id="{5F14868E-4F54-0347-A90C-EF682F5CFA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1413" y="2251076"/>
              <a:ext cx="84137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2366" name="Picture 37">
              <a:extLst>
                <a:ext uri="{FF2B5EF4-FFF2-40B4-BE49-F238E27FC236}">
                  <a16:creationId xmlns:a16="http://schemas.microsoft.com/office/drawing/2014/main" id="{4B6F3043-8DD4-0849-A26B-CA25716043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9363" y="2293938"/>
              <a:ext cx="103187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2367" name="Picture 38">
              <a:extLst>
                <a:ext uri="{FF2B5EF4-FFF2-40B4-BE49-F238E27FC236}">
                  <a16:creationId xmlns:a16="http://schemas.microsoft.com/office/drawing/2014/main" id="{397B1D6E-1EC0-AC46-B362-07E1C8C58E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1600" y="2298701"/>
              <a:ext cx="93663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2368" name="Picture 39">
              <a:extLst>
                <a:ext uri="{FF2B5EF4-FFF2-40B4-BE49-F238E27FC236}">
                  <a16:creationId xmlns:a16="http://schemas.microsoft.com/office/drawing/2014/main" id="{163CCC2B-1A93-6D4E-8E26-49A68FF74B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1138" y="2298701"/>
              <a:ext cx="212725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2369" name="Rectangle 40">
              <a:extLst>
                <a:ext uri="{FF2B5EF4-FFF2-40B4-BE49-F238E27FC236}">
                  <a16:creationId xmlns:a16="http://schemas.microsoft.com/office/drawing/2014/main" id="{7BFBAB4D-8784-7C44-897C-19671F08C0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3912" y="2609851"/>
              <a:ext cx="7634288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42370" name="Picture 41">
              <a:extLst>
                <a:ext uri="{FF2B5EF4-FFF2-40B4-BE49-F238E27FC236}">
                  <a16:creationId xmlns:a16="http://schemas.microsoft.com/office/drawing/2014/main" id="{2D3CCC4E-075B-4343-A4EC-52E3CC2578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3825" y="2840038"/>
              <a:ext cx="114300" cy="1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2371" name="Rectangle 42">
              <a:extLst>
                <a:ext uri="{FF2B5EF4-FFF2-40B4-BE49-F238E27FC236}">
                  <a16:creationId xmlns:a16="http://schemas.microsoft.com/office/drawing/2014/main" id="{080E9315-0C2F-FD46-924B-0F9282A628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6925" y="2624138"/>
              <a:ext cx="12700" cy="4968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42372" name="Picture 43">
              <a:extLst>
                <a:ext uri="{FF2B5EF4-FFF2-40B4-BE49-F238E27FC236}">
                  <a16:creationId xmlns:a16="http://schemas.microsoft.com/office/drawing/2014/main" id="{65B4A5AB-FB55-B546-88AC-0FE00C5607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2224" y="2840038"/>
              <a:ext cx="114300" cy="1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2373" name="Picture 44">
              <a:extLst>
                <a:ext uri="{FF2B5EF4-FFF2-40B4-BE49-F238E27FC236}">
                  <a16:creationId xmlns:a16="http://schemas.microsoft.com/office/drawing/2014/main" id="{DBC27B4C-A9EF-E041-A98A-8E8F82A98E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1824" y="2840038"/>
              <a:ext cx="114300" cy="1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2374" name="Rectangle 45">
              <a:extLst>
                <a:ext uri="{FF2B5EF4-FFF2-40B4-BE49-F238E27FC236}">
                  <a16:creationId xmlns:a16="http://schemas.microsoft.com/office/drawing/2014/main" id="{FD77A2F1-1093-6047-9C27-08E154ADFD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4775" y="2624138"/>
              <a:ext cx="14287" cy="49688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42375" name="Rectangle 46">
              <a:extLst>
                <a:ext uri="{FF2B5EF4-FFF2-40B4-BE49-F238E27FC236}">
                  <a16:creationId xmlns:a16="http://schemas.microsoft.com/office/drawing/2014/main" id="{0643D8CC-73C9-CC46-BEC7-7382901C91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1925" y="2624138"/>
              <a:ext cx="12700" cy="49688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42376" name="Rectangle 56">
              <a:extLst>
                <a:ext uri="{FF2B5EF4-FFF2-40B4-BE49-F238E27FC236}">
                  <a16:creationId xmlns:a16="http://schemas.microsoft.com/office/drawing/2014/main" id="{B2D3B2A4-C8F4-2F4F-B3CD-B0BA3C0E74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8350" y="2624138"/>
              <a:ext cx="15875" cy="4968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42377" name="Picture 57">
              <a:extLst>
                <a:ext uri="{FF2B5EF4-FFF2-40B4-BE49-F238E27FC236}">
                  <a16:creationId xmlns:a16="http://schemas.microsoft.com/office/drawing/2014/main" id="{DABCF751-9234-6D48-AE96-C6D81EBC65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4800" y="2836863"/>
              <a:ext cx="266700" cy="188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2378" name="Picture 58">
              <a:extLst>
                <a:ext uri="{FF2B5EF4-FFF2-40B4-BE49-F238E27FC236}">
                  <a16:creationId xmlns:a16="http://schemas.microsoft.com/office/drawing/2014/main" id="{40FB5048-7BC7-A640-8B34-070658FE0B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5150" y="2940051"/>
              <a:ext cx="88900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2379" name="Picture 59">
              <a:extLst>
                <a:ext uri="{FF2B5EF4-FFF2-40B4-BE49-F238E27FC236}">
                  <a16:creationId xmlns:a16="http://schemas.microsoft.com/office/drawing/2014/main" id="{932151FA-C933-774F-8EB6-6897BA8886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3112" y="2921001"/>
              <a:ext cx="179388" cy="7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2380" name="Picture 60">
              <a:extLst>
                <a:ext uri="{FF2B5EF4-FFF2-40B4-BE49-F238E27FC236}">
                  <a16:creationId xmlns:a16="http://schemas.microsoft.com/office/drawing/2014/main" id="{8E45DEE0-D739-7A41-B436-10EB17165C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7275" y="2901951"/>
              <a:ext cx="1333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2381" name="Picture 61">
              <a:extLst>
                <a:ext uri="{FF2B5EF4-FFF2-40B4-BE49-F238E27FC236}">
                  <a16:creationId xmlns:a16="http://schemas.microsoft.com/office/drawing/2014/main" id="{D35314A2-D4C9-9C46-8447-CE10892835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2375" y="2940051"/>
              <a:ext cx="698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2382" name="Picture 62">
              <a:extLst>
                <a:ext uri="{FF2B5EF4-FFF2-40B4-BE49-F238E27FC236}">
                  <a16:creationId xmlns:a16="http://schemas.microsoft.com/office/drawing/2014/main" id="{AA41105D-1D1E-3E49-B786-CE861D3987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8112" y="2867026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2383" name="Picture 63">
              <a:extLst>
                <a:ext uri="{FF2B5EF4-FFF2-40B4-BE49-F238E27FC236}">
                  <a16:creationId xmlns:a16="http://schemas.microsoft.com/office/drawing/2014/main" id="{3F4B15A3-9FA7-2049-A22D-D4588C4D2C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3225" y="2901951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2384" name="Picture 64">
              <a:extLst>
                <a:ext uri="{FF2B5EF4-FFF2-40B4-BE49-F238E27FC236}">
                  <a16:creationId xmlns:a16="http://schemas.microsoft.com/office/drawing/2014/main" id="{29E4FB8E-1CC6-1045-8C24-0DAB0A2B8B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1975" y="2940051"/>
              <a:ext cx="825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2385" name="Picture 65">
              <a:extLst>
                <a:ext uri="{FF2B5EF4-FFF2-40B4-BE49-F238E27FC236}">
                  <a16:creationId xmlns:a16="http://schemas.microsoft.com/office/drawing/2014/main" id="{5FCA93AF-7142-8246-B3A2-D4D5766116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8112" y="3171826"/>
              <a:ext cx="93663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2386" name="Rectangle 66">
              <a:extLst>
                <a:ext uri="{FF2B5EF4-FFF2-40B4-BE49-F238E27FC236}">
                  <a16:creationId xmlns:a16="http://schemas.microsoft.com/office/drawing/2014/main" id="{324B184E-A82D-D241-8C45-C0D0AAFD8B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6925" y="3121026"/>
              <a:ext cx="12700" cy="330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42387" name="Picture 67">
              <a:extLst>
                <a:ext uri="{FF2B5EF4-FFF2-40B4-BE49-F238E27FC236}">
                  <a16:creationId xmlns:a16="http://schemas.microsoft.com/office/drawing/2014/main" id="{14538FEF-558C-6448-BBE5-BC86B1BF4B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2224" y="3171826"/>
              <a:ext cx="114300" cy="192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2388" name="Picture 68">
              <a:extLst>
                <a:ext uri="{FF2B5EF4-FFF2-40B4-BE49-F238E27FC236}">
                  <a16:creationId xmlns:a16="http://schemas.microsoft.com/office/drawing/2014/main" id="{5A8D1758-8026-084C-BD6E-D33728476A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9124" y="3490913"/>
              <a:ext cx="114300" cy="192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2389" name="Rectangle 69">
              <a:extLst>
                <a:ext uri="{FF2B5EF4-FFF2-40B4-BE49-F238E27FC236}">
                  <a16:creationId xmlns:a16="http://schemas.microsoft.com/office/drawing/2014/main" id="{82600BAF-1A2E-D54B-8174-9F2C7CED62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4775" y="3121026"/>
              <a:ext cx="14287" cy="330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42390" name="Rectangle 70">
              <a:extLst>
                <a:ext uri="{FF2B5EF4-FFF2-40B4-BE49-F238E27FC236}">
                  <a16:creationId xmlns:a16="http://schemas.microsoft.com/office/drawing/2014/main" id="{B980C8F2-15F0-DA44-AD64-202D4D3116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1925" y="3121026"/>
              <a:ext cx="12700" cy="330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42391" name="Rectangle 79">
              <a:extLst>
                <a:ext uri="{FF2B5EF4-FFF2-40B4-BE49-F238E27FC236}">
                  <a16:creationId xmlns:a16="http://schemas.microsoft.com/office/drawing/2014/main" id="{AF4FF2E9-7B05-9A43-9F43-990B1D768B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8350" y="3121026"/>
              <a:ext cx="15875" cy="330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42392" name="Picture 80">
              <a:extLst>
                <a:ext uri="{FF2B5EF4-FFF2-40B4-BE49-F238E27FC236}">
                  <a16:creationId xmlns:a16="http://schemas.microsoft.com/office/drawing/2014/main" id="{17E6FF59-9181-5F4F-A344-FB7149236C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4800" y="3168651"/>
              <a:ext cx="266700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2393" name="Picture 81">
              <a:extLst>
                <a:ext uri="{FF2B5EF4-FFF2-40B4-BE49-F238E27FC236}">
                  <a16:creationId xmlns:a16="http://schemas.microsoft.com/office/drawing/2014/main" id="{FA655A5F-83C5-BE4D-8337-C7BEF38E4E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4675" y="3270251"/>
              <a:ext cx="698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2394" name="Picture 82">
              <a:extLst>
                <a:ext uri="{FF2B5EF4-FFF2-40B4-BE49-F238E27FC236}">
                  <a16:creationId xmlns:a16="http://schemas.microsoft.com/office/drawing/2014/main" id="{79122AD5-93D2-7C4B-AAB4-C84A6A1E60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3112" y="3251201"/>
              <a:ext cx="179388" cy="7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2395" name="Picture 83">
              <a:extLst>
                <a:ext uri="{FF2B5EF4-FFF2-40B4-BE49-F238E27FC236}">
                  <a16:creationId xmlns:a16="http://schemas.microsoft.com/office/drawing/2014/main" id="{3084CD0E-471E-6C4C-8332-1C507F6D79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7275" y="3233738"/>
              <a:ext cx="1333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2396" name="Picture 84">
              <a:extLst>
                <a:ext uri="{FF2B5EF4-FFF2-40B4-BE49-F238E27FC236}">
                  <a16:creationId xmlns:a16="http://schemas.microsoft.com/office/drawing/2014/main" id="{656D71E5-4246-A74C-94D4-AB175D771F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2375" y="3270251"/>
              <a:ext cx="698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2397" name="Picture 85">
              <a:extLst>
                <a:ext uri="{FF2B5EF4-FFF2-40B4-BE49-F238E27FC236}">
                  <a16:creationId xmlns:a16="http://schemas.microsoft.com/office/drawing/2014/main" id="{83AD9957-0824-4A4D-90F0-0C6EF75017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8112" y="3197226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2398" name="Picture 86">
              <a:extLst>
                <a:ext uri="{FF2B5EF4-FFF2-40B4-BE49-F238E27FC236}">
                  <a16:creationId xmlns:a16="http://schemas.microsoft.com/office/drawing/2014/main" id="{595B3CEA-02FF-7E49-B1DD-B8D3CEE714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3225" y="3233738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2399" name="Picture 87">
              <a:extLst>
                <a:ext uri="{FF2B5EF4-FFF2-40B4-BE49-F238E27FC236}">
                  <a16:creationId xmlns:a16="http://schemas.microsoft.com/office/drawing/2014/main" id="{6052414A-7369-3946-94A1-CBDB9A53EE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1975" y="3270251"/>
              <a:ext cx="825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2400" name="Rectangle 88">
              <a:extLst>
                <a:ext uri="{FF2B5EF4-FFF2-40B4-BE49-F238E27FC236}">
                  <a16:creationId xmlns:a16="http://schemas.microsoft.com/office/drawing/2014/main" id="{6243F3A8-D333-B94F-8280-0D45108A9C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22912" y="3189288"/>
              <a:ext cx="160337" cy="142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42401" name="Picture 89">
              <a:extLst>
                <a:ext uri="{FF2B5EF4-FFF2-40B4-BE49-F238E27FC236}">
                  <a16:creationId xmlns:a16="http://schemas.microsoft.com/office/drawing/2014/main" id="{7F63AED7-2A09-5244-B339-787F74D384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0175" y="3498851"/>
              <a:ext cx="107950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2402" name="Rectangle 90">
              <a:extLst>
                <a:ext uri="{FF2B5EF4-FFF2-40B4-BE49-F238E27FC236}">
                  <a16:creationId xmlns:a16="http://schemas.microsoft.com/office/drawing/2014/main" id="{72528C92-97F2-5D49-A92D-87C7BCBECF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6925" y="3451226"/>
              <a:ext cx="12700" cy="3317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42403" name="Picture 91">
              <a:extLst>
                <a:ext uri="{FF2B5EF4-FFF2-40B4-BE49-F238E27FC236}">
                  <a16:creationId xmlns:a16="http://schemas.microsoft.com/office/drawing/2014/main" id="{322D4F43-306A-3E40-BFB2-1AA346C8C6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6112" y="3154363"/>
              <a:ext cx="92075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2404" name="Rectangle 92">
              <a:extLst>
                <a:ext uri="{FF2B5EF4-FFF2-40B4-BE49-F238E27FC236}">
                  <a16:creationId xmlns:a16="http://schemas.microsoft.com/office/drawing/2014/main" id="{91095D29-C97E-BD43-8E60-686C997AE1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4775" y="3451226"/>
              <a:ext cx="14287" cy="3317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42405" name="Rectangle 93">
              <a:extLst>
                <a:ext uri="{FF2B5EF4-FFF2-40B4-BE49-F238E27FC236}">
                  <a16:creationId xmlns:a16="http://schemas.microsoft.com/office/drawing/2014/main" id="{22664BC4-3EB9-A046-AF1C-EA3580E684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1925" y="3451226"/>
              <a:ext cx="12700" cy="3317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42406" name="Rectangle 102">
              <a:extLst>
                <a:ext uri="{FF2B5EF4-FFF2-40B4-BE49-F238E27FC236}">
                  <a16:creationId xmlns:a16="http://schemas.microsoft.com/office/drawing/2014/main" id="{4D10AFC4-9EC0-1349-945D-32427221AB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8350" y="3451226"/>
              <a:ext cx="15875" cy="3317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42407" name="Picture 103">
              <a:extLst>
                <a:ext uri="{FF2B5EF4-FFF2-40B4-BE49-F238E27FC236}">
                  <a16:creationId xmlns:a16="http://schemas.microsoft.com/office/drawing/2014/main" id="{7D9AA2C1-D93C-A74B-9FFA-36588A2BD2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4800" y="3495676"/>
              <a:ext cx="266700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2408" name="Picture 104">
              <a:extLst>
                <a:ext uri="{FF2B5EF4-FFF2-40B4-BE49-F238E27FC236}">
                  <a16:creationId xmlns:a16="http://schemas.microsoft.com/office/drawing/2014/main" id="{8F5EFA52-E858-C04C-9473-17F6107D35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9912" y="3597276"/>
              <a:ext cx="80963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2409" name="Picture 105">
              <a:extLst>
                <a:ext uri="{FF2B5EF4-FFF2-40B4-BE49-F238E27FC236}">
                  <a16:creationId xmlns:a16="http://schemas.microsoft.com/office/drawing/2014/main" id="{776583D0-5FFE-C74F-A6B6-DA7479E3B0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3112" y="3578226"/>
              <a:ext cx="179388" cy="7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2410" name="Picture 106">
              <a:extLst>
                <a:ext uri="{FF2B5EF4-FFF2-40B4-BE49-F238E27FC236}">
                  <a16:creationId xmlns:a16="http://schemas.microsoft.com/office/drawing/2014/main" id="{04CDD0A5-7B21-A84A-A23B-8ED9AE608C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7275" y="3562351"/>
              <a:ext cx="1333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2411" name="Picture 107">
              <a:extLst>
                <a:ext uri="{FF2B5EF4-FFF2-40B4-BE49-F238E27FC236}">
                  <a16:creationId xmlns:a16="http://schemas.microsoft.com/office/drawing/2014/main" id="{6F69E845-2472-7349-B9E3-83DA051081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2375" y="3597276"/>
              <a:ext cx="698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2412" name="Picture 108">
              <a:extLst>
                <a:ext uri="{FF2B5EF4-FFF2-40B4-BE49-F238E27FC236}">
                  <a16:creationId xmlns:a16="http://schemas.microsoft.com/office/drawing/2014/main" id="{8EA0EE33-01DF-CF4A-AFB5-432BA26B8B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8112" y="3525838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2413" name="Rectangle 109">
              <a:extLst>
                <a:ext uri="{FF2B5EF4-FFF2-40B4-BE49-F238E27FC236}">
                  <a16:creationId xmlns:a16="http://schemas.microsoft.com/office/drawing/2014/main" id="{763C3ABA-F8AE-D84A-A76E-ECEBC6AD00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5375" y="3521076"/>
              <a:ext cx="160337" cy="127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42414" name="Picture 110">
              <a:extLst>
                <a:ext uri="{FF2B5EF4-FFF2-40B4-BE49-F238E27FC236}">
                  <a16:creationId xmlns:a16="http://schemas.microsoft.com/office/drawing/2014/main" id="{456FD56D-B8BB-1540-9583-800D0A4282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3225" y="3562351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2415" name="Picture 111">
              <a:extLst>
                <a:ext uri="{FF2B5EF4-FFF2-40B4-BE49-F238E27FC236}">
                  <a16:creationId xmlns:a16="http://schemas.microsoft.com/office/drawing/2014/main" id="{A6874FF6-8ECB-B14E-9C2B-49EB7EC4F7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1975" y="3597276"/>
              <a:ext cx="825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2416" name="Picture 112">
              <a:extLst>
                <a:ext uri="{FF2B5EF4-FFF2-40B4-BE49-F238E27FC236}">
                  <a16:creationId xmlns:a16="http://schemas.microsoft.com/office/drawing/2014/main" id="{4BABF6BF-8DBA-9F40-B4FA-F4538A7FFB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3825" y="3829051"/>
              <a:ext cx="114300" cy="192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2417" name="Rectangle 113">
              <a:extLst>
                <a:ext uri="{FF2B5EF4-FFF2-40B4-BE49-F238E27FC236}">
                  <a16:creationId xmlns:a16="http://schemas.microsoft.com/office/drawing/2014/main" id="{002248D2-3229-074B-9340-7449E0F964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6925" y="3783013"/>
              <a:ext cx="12700" cy="330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42418" name="Picture 114">
              <a:extLst>
                <a:ext uri="{FF2B5EF4-FFF2-40B4-BE49-F238E27FC236}">
                  <a16:creationId xmlns:a16="http://schemas.microsoft.com/office/drawing/2014/main" id="{6938548F-0491-A647-8EF6-2EB691A7B1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6112" y="3829051"/>
              <a:ext cx="92075" cy="185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2419" name="Rectangle 115">
              <a:extLst>
                <a:ext uri="{FF2B5EF4-FFF2-40B4-BE49-F238E27FC236}">
                  <a16:creationId xmlns:a16="http://schemas.microsoft.com/office/drawing/2014/main" id="{5DDBD44C-B12E-5449-81C7-4A1223862F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4775" y="3783013"/>
              <a:ext cx="14287" cy="330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42420" name="Rectangle 116">
              <a:extLst>
                <a:ext uri="{FF2B5EF4-FFF2-40B4-BE49-F238E27FC236}">
                  <a16:creationId xmlns:a16="http://schemas.microsoft.com/office/drawing/2014/main" id="{43C2235F-A824-A54A-ABEE-C013BA7D13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1925" y="3783013"/>
              <a:ext cx="12700" cy="330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42421" name="Rectangle 124">
              <a:extLst>
                <a:ext uri="{FF2B5EF4-FFF2-40B4-BE49-F238E27FC236}">
                  <a16:creationId xmlns:a16="http://schemas.microsoft.com/office/drawing/2014/main" id="{AC67D17B-6C39-8948-BDA0-199757566D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8350" y="3783013"/>
              <a:ext cx="15875" cy="330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42422" name="Picture 125">
              <a:extLst>
                <a:ext uri="{FF2B5EF4-FFF2-40B4-BE49-F238E27FC236}">
                  <a16:creationId xmlns:a16="http://schemas.microsoft.com/office/drawing/2014/main" id="{E4160A14-E30F-0946-BB71-DC06839461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4800" y="3825876"/>
              <a:ext cx="266700" cy="188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2423" name="Picture 126">
              <a:extLst>
                <a:ext uri="{FF2B5EF4-FFF2-40B4-BE49-F238E27FC236}">
                  <a16:creationId xmlns:a16="http://schemas.microsoft.com/office/drawing/2014/main" id="{92095CE1-C354-B34A-9C99-E10F664B5C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9912" y="3930651"/>
              <a:ext cx="80963" cy="12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2424" name="Picture 127">
              <a:extLst>
                <a:ext uri="{FF2B5EF4-FFF2-40B4-BE49-F238E27FC236}">
                  <a16:creationId xmlns:a16="http://schemas.microsoft.com/office/drawing/2014/main" id="{5CAFBBCF-A7F6-4646-BE73-07F8ADD081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3112" y="3910013"/>
              <a:ext cx="179388" cy="71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2425" name="Picture 128">
              <a:extLst>
                <a:ext uri="{FF2B5EF4-FFF2-40B4-BE49-F238E27FC236}">
                  <a16:creationId xmlns:a16="http://schemas.microsoft.com/office/drawing/2014/main" id="{2BA0ED96-8125-D347-B46A-71D5F63D00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7275" y="3892551"/>
              <a:ext cx="1333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2426" name="Picture 129">
              <a:extLst>
                <a:ext uri="{FF2B5EF4-FFF2-40B4-BE49-F238E27FC236}">
                  <a16:creationId xmlns:a16="http://schemas.microsoft.com/office/drawing/2014/main" id="{943F22FA-761F-B44A-AE30-CDB902B1DF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2375" y="3929063"/>
              <a:ext cx="698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2427" name="Picture 130">
              <a:extLst>
                <a:ext uri="{FF2B5EF4-FFF2-40B4-BE49-F238E27FC236}">
                  <a16:creationId xmlns:a16="http://schemas.microsoft.com/office/drawing/2014/main" id="{A8EF1A0A-5A0C-3A49-B82C-0DFCE710D0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8112" y="3857626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2428" name="Rectangle 131">
              <a:extLst>
                <a:ext uri="{FF2B5EF4-FFF2-40B4-BE49-F238E27FC236}">
                  <a16:creationId xmlns:a16="http://schemas.microsoft.com/office/drawing/2014/main" id="{A5B1F903-8FC3-6045-8380-6F348232B1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4975" y="3851276"/>
              <a:ext cx="160337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42429" name="Picture 132">
              <a:extLst>
                <a:ext uri="{FF2B5EF4-FFF2-40B4-BE49-F238E27FC236}">
                  <a16:creationId xmlns:a16="http://schemas.microsoft.com/office/drawing/2014/main" id="{2EE1A353-E952-704F-92CD-940AA36A09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3225" y="3892551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2430" name="Picture 133">
              <a:extLst>
                <a:ext uri="{FF2B5EF4-FFF2-40B4-BE49-F238E27FC236}">
                  <a16:creationId xmlns:a16="http://schemas.microsoft.com/office/drawing/2014/main" id="{A9BCF54D-A578-384B-BE54-8FA0E19D17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1975" y="3929063"/>
              <a:ext cx="825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2431" name="Rectangle 134">
              <a:extLst>
                <a:ext uri="{FF2B5EF4-FFF2-40B4-BE49-F238E27FC236}">
                  <a16:creationId xmlns:a16="http://schemas.microsoft.com/office/drawing/2014/main" id="{73221B5D-6D77-6742-B5B2-C0C52179C8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5375" y="3851276"/>
              <a:ext cx="160337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42432" name="Picture 135">
              <a:extLst>
                <a:ext uri="{FF2B5EF4-FFF2-40B4-BE49-F238E27FC236}">
                  <a16:creationId xmlns:a16="http://schemas.microsoft.com/office/drawing/2014/main" id="{23724CF9-1EBC-9647-B03C-C08E8D24D7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4924" y="3511550"/>
              <a:ext cx="93663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2433" name="Picture 136">
              <a:extLst>
                <a:ext uri="{FF2B5EF4-FFF2-40B4-BE49-F238E27FC236}">
                  <a16:creationId xmlns:a16="http://schemas.microsoft.com/office/drawing/2014/main" id="{9F2225FA-3967-5142-8DC0-ACC7DFBCBD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4924" y="3840163"/>
              <a:ext cx="93663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2434" name="Rectangle 137">
              <a:extLst>
                <a:ext uri="{FF2B5EF4-FFF2-40B4-BE49-F238E27FC236}">
                  <a16:creationId xmlns:a16="http://schemas.microsoft.com/office/drawing/2014/main" id="{025EE402-1806-F242-86CB-D4341FFF8D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3912" y="4100513"/>
              <a:ext cx="7634288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42435" name="TextBox 138">
              <a:extLst>
                <a:ext uri="{FF2B5EF4-FFF2-40B4-BE49-F238E27FC236}">
                  <a16:creationId xmlns:a16="http://schemas.microsoft.com/office/drawing/2014/main" id="{B098BD11-88E4-E54E-ADFD-EFFE40D50D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15088" y="2101850"/>
              <a:ext cx="118333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 i="1">
                  <a:latin typeface="Times" pitchFamily="2" charset="0"/>
                </a:rPr>
                <a:t>f (x</a:t>
              </a:r>
              <a:r>
                <a:rPr lang="en-US" altLang="en-US" b="0" i="1" baseline="-25000">
                  <a:latin typeface="Times" pitchFamily="2" charset="0"/>
                </a:rPr>
                <a:t>1</a:t>
              </a:r>
              <a:r>
                <a:rPr lang="en-US" altLang="en-US" b="0" i="1">
                  <a:latin typeface="Times" pitchFamily="2" charset="0"/>
                </a:rPr>
                <a:t>, x</a:t>
              </a:r>
              <a:r>
                <a:rPr lang="en-US" altLang="en-US" b="0" i="1" baseline="-25000">
                  <a:latin typeface="Times" pitchFamily="2" charset="0"/>
                </a:rPr>
                <a:t>2</a:t>
              </a:r>
              <a:r>
                <a:rPr lang="en-US" altLang="en-US" b="0" i="1">
                  <a:latin typeface="Times" pitchFamily="2" charset="0"/>
                </a:rPr>
                <a:t>)</a:t>
              </a:r>
            </a:p>
          </p:txBody>
        </p:sp>
        <p:pic>
          <p:nvPicPr>
            <p:cNvPr id="142436" name="Picture 140">
              <a:extLst>
                <a:ext uri="{FF2B5EF4-FFF2-40B4-BE49-F238E27FC236}">
                  <a16:creationId xmlns:a16="http://schemas.microsoft.com/office/drawing/2014/main" id="{39C5F5FD-7FB7-A347-AABA-BECD77298D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2613" y="3165475"/>
              <a:ext cx="92075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2437" name="Picture 141">
              <a:extLst>
                <a:ext uri="{FF2B5EF4-FFF2-40B4-BE49-F238E27FC236}">
                  <a16:creationId xmlns:a16="http://schemas.microsoft.com/office/drawing/2014/main" id="{DB42AB23-B79D-3344-9372-79FC560254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2613" y="3854450"/>
              <a:ext cx="92075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2438" name="Picture 142">
              <a:extLst>
                <a:ext uri="{FF2B5EF4-FFF2-40B4-BE49-F238E27FC236}">
                  <a16:creationId xmlns:a16="http://schemas.microsoft.com/office/drawing/2014/main" id="{3BEB2969-0CA6-054A-B225-EAB0B366DC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9912" y="2844801"/>
              <a:ext cx="114300" cy="192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2339" name="Picture 142">
            <a:extLst>
              <a:ext uri="{FF2B5EF4-FFF2-40B4-BE49-F238E27FC236}">
                <a16:creationId xmlns:a16="http://schemas.microsoft.com/office/drawing/2014/main" id="{DBEC2ABC-5635-224E-835F-C411870614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4313" y="3065464"/>
            <a:ext cx="114300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Title 1">
            <a:extLst>
              <a:ext uri="{FF2B5EF4-FFF2-40B4-BE49-F238E27FC236}">
                <a16:creationId xmlns:a16="http://schemas.microsoft.com/office/drawing/2014/main" id="{953731DF-FA9D-CF49-BD72-F4F3E9521F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Product-of-Sums Form</a:t>
            </a:r>
            <a:br>
              <a:rPr lang="en-US" altLang="en-US"/>
            </a:br>
            <a:r>
              <a:rPr lang="en-US" altLang="en-US" sz="2800"/>
              <a:t>(for this logic function)</a:t>
            </a:r>
            <a:endParaRPr lang="en-US" altLang="en-US"/>
          </a:p>
        </p:txBody>
      </p:sp>
      <p:grpSp>
        <p:nvGrpSpPr>
          <p:cNvPr id="143362" name="Group 143">
            <a:extLst>
              <a:ext uri="{FF2B5EF4-FFF2-40B4-BE49-F238E27FC236}">
                <a16:creationId xmlns:a16="http://schemas.microsoft.com/office/drawing/2014/main" id="{F8AEE1DA-FA20-E241-A2D9-103883D7CCEC}"/>
              </a:ext>
            </a:extLst>
          </p:cNvPr>
          <p:cNvGrpSpPr>
            <a:grpSpLocks/>
          </p:cNvGrpSpPr>
          <p:nvPr/>
        </p:nvGrpSpPr>
        <p:grpSpPr bwMode="auto">
          <a:xfrm>
            <a:off x="1738314" y="1219201"/>
            <a:ext cx="7634287" cy="2441575"/>
            <a:chOff x="823912" y="1673226"/>
            <a:chExt cx="7634288" cy="2441574"/>
          </a:xfrm>
        </p:grpSpPr>
        <p:sp>
          <p:nvSpPr>
            <p:cNvPr id="143366" name="Rectangle 4">
              <a:extLst>
                <a:ext uri="{FF2B5EF4-FFF2-40B4-BE49-F238E27FC236}">
                  <a16:creationId xmlns:a16="http://schemas.microsoft.com/office/drawing/2014/main" id="{90E7E120-8BF4-D848-A342-840B6BB5CF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3912" y="1673226"/>
              <a:ext cx="7634288" cy="127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43367" name="Picture 5">
              <a:extLst>
                <a:ext uri="{FF2B5EF4-FFF2-40B4-BE49-F238E27FC236}">
                  <a16:creationId xmlns:a16="http://schemas.microsoft.com/office/drawing/2014/main" id="{689709D7-DD62-6D4B-A76B-F4502F6BC4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4600" y="1900238"/>
              <a:ext cx="188912" cy="193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368" name="Picture 6">
              <a:extLst>
                <a:ext uri="{FF2B5EF4-FFF2-40B4-BE49-F238E27FC236}">
                  <a16:creationId xmlns:a16="http://schemas.microsoft.com/office/drawing/2014/main" id="{C6DADD8C-35C2-1142-929A-F324ACDF20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4625" y="1962151"/>
              <a:ext cx="120650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369" name="Picture 7">
              <a:extLst>
                <a:ext uri="{FF2B5EF4-FFF2-40B4-BE49-F238E27FC236}">
                  <a16:creationId xmlns:a16="http://schemas.microsoft.com/office/drawing/2014/main" id="{3854A6CF-546A-FD4D-AEE1-53C9BFFA75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7975" y="1970088"/>
              <a:ext cx="179387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370" name="Rectangle 8">
              <a:extLst>
                <a:ext uri="{FF2B5EF4-FFF2-40B4-BE49-F238E27FC236}">
                  <a16:creationId xmlns:a16="http://schemas.microsoft.com/office/drawing/2014/main" id="{0DC32829-6982-864C-A224-3A6F68C2E0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6925" y="1685926"/>
              <a:ext cx="12700" cy="4968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43371" name="Rectangle 9">
              <a:extLst>
                <a:ext uri="{FF2B5EF4-FFF2-40B4-BE49-F238E27FC236}">
                  <a16:creationId xmlns:a16="http://schemas.microsoft.com/office/drawing/2014/main" id="{A9671E67-1D51-4C4B-912E-013F1D258D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4775" y="1685926"/>
              <a:ext cx="14287" cy="4968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43372" name="Rectangle 10">
              <a:extLst>
                <a:ext uri="{FF2B5EF4-FFF2-40B4-BE49-F238E27FC236}">
                  <a16:creationId xmlns:a16="http://schemas.microsoft.com/office/drawing/2014/main" id="{1DE77FA4-F053-A740-93FF-6B3419A0EE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1925" y="1685926"/>
              <a:ext cx="12700" cy="4968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43373" name="Rectangle 11">
              <a:extLst>
                <a:ext uri="{FF2B5EF4-FFF2-40B4-BE49-F238E27FC236}">
                  <a16:creationId xmlns:a16="http://schemas.microsoft.com/office/drawing/2014/main" id="{2275DA35-261D-3343-B26A-DF51598130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8350" y="1685926"/>
              <a:ext cx="15875" cy="4968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43374" name="Picture 12">
              <a:extLst>
                <a:ext uri="{FF2B5EF4-FFF2-40B4-BE49-F238E27FC236}">
                  <a16:creationId xmlns:a16="http://schemas.microsoft.com/office/drawing/2014/main" id="{C8DDD677-96EA-5846-8193-A268166CE1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062" y="2298701"/>
              <a:ext cx="134938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375" name="Picture 13">
              <a:extLst>
                <a:ext uri="{FF2B5EF4-FFF2-40B4-BE49-F238E27FC236}">
                  <a16:creationId xmlns:a16="http://schemas.microsoft.com/office/drawing/2014/main" id="{96E6DDB8-BD5C-5847-A066-7DE6A56C43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525" y="2297113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376" name="Picture 14">
              <a:extLst>
                <a:ext uri="{FF2B5EF4-FFF2-40B4-BE49-F238E27FC236}">
                  <a16:creationId xmlns:a16="http://schemas.microsoft.com/office/drawing/2014/main" id="{E530AFBD-8105-B44B-B2EC-56E6850C02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6512" y="2298701"/>
              <a:ext cx="211138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377" name="Picture 15">
              <a:extLst>
                <a:ext uri="{FF2B5EF4-FFF2-40B4-BE49-F238E27FC236}">
                  <a16:creationId xmlns:a16="http://schemas.microsoft.com/office/drawing/2014/main" id="{7E52CFE5-7C16-1C41-9068-7CE6C2DF74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7175" y="2227263"/>
              <a:ext cx="130175" cy="195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378" name="Picture 16">
              <a:extLst>
                <a:ext uri="{FF2B5EF4-FFF2-40B4-BE49-F238E27FC236}">
                  <a16:creationId xmlns:a16="http://schemas.microsoft.com/office/drawing/2014/main" id="{8101B2E6-2508-5549-B72F-DA654FE6E3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7512" y="2293938"/>
              <a:ext cx="106363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379" name="Picture 17">
              <a:extLst>
                <a:ext uri="{FF2B5EF4-FFF2-40B4-BE49-F238E27FC236}">
                  <a16:creationId xmlns:a16="http://schemas.microsoft.com/office/drawing/2014/main" id="{56FB4989-1080-F145-A343-EC998C4832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8162" y="2298701"/>
              <a:ext cx="93663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380" name="Rectangle 18">
              <a:extLst>
                <a:ext uri="{FF2B5EF4-FFF2-40B4-BE49-F238E27FC236}">
                  <a16:creationId xmlns:a16="http://schemas.microsoft.com/office/drawing/2014/main" id="{69200AE5-DD15-DC4B-8B3E-BC75D6BF0C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6925" y="2193926"/>
              <a:ext cx="12700" cy="4302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43381" name="Picture 19">
              <a:extLst>
                <a:ext uri="{FF2B5EF4-FFF2-40B4-BE49-F238E27FC236}">
                  <a16:creationId xmlns:a16="http://schemas.microsoft.com/office/drawing/2014/main" id="{04813803-FFAC-7448-92A7-C5B961CA57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6024" y="2297113"/>
              <a:ext cx="134938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382" name="Picture 20">
              <a:extLst>
                <a:ext uri="{FF2B5EF4-FFF2-40B4-BE49-F238E27FC236}">
                  <a16:creationId xmlns:a16="http://schemas.microsoft.com/office/drawing/2014/main" id="{6E7DD6E2-9B3B-884C-9F36-39E7966EC2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1124" y="2332038"/>
              <a:ext cx="698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383" name="Picture 21">
              <a:extLst>
                <a:ext uri="{FF2B5EF4-FFF2-40B4-BE49-F238E27FC236}">
                  <a16:creationId xmlns:a16="http://schemas.microsoft.com/office/drawing/2014/main" id="{4C32F299-E4EB-D648-85E9-0FA3085061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0387" y="2297113"/>
              <a:ext cx="1333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384" name="Picture 22">
              <a:extLst>
                <a:ext uri="{FF2B5EF4-FFF2-40B4-BE49-F238E27FC236}">
                  <a16:creationId xmlns:a16="http://schemas.microsoft.com/office/drawing/2014/main" id="{70C7E349-6281-B44C-A733-C8378D2E7F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9137" y="2332038"/>
              <a:ext cx="79375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385" name="Rectangle 23">
              <a:extLst>
                <a:ext uri="{FF2B5EF4-FFF2-40B4-BE49-F238E27FC236}">
                  <a16:creationId xmlns:a16="http://schemas.microsoft.com/office/drawing/2014/main" id="{67887AE0-E28A-6C43-8E2A-7B671472EB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4775" y="2193926"/>
              <a:ext cx="14287" cy="43021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43386" name="Rectangle 24">
              <a:extLst>
                <a:ext uri="{FF2B5EF4-FFF2-40B4-BE49-F238E27FC236}">
                  <a16:creationId xmlns:a16="http://schemas.microsoft.com/office/drawing/2014/main" id="{269B89DA-4153-2D4C-BCC9-C603759013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1925" y="2193926"/>
              <a:ext cx="12700" cy="43021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43387" name="Rectangle 32">
              <a:extLst>
                <a:ext uri="{FF2B5EF4-FFF2-40B4-BE49-F238E27FC236}">
                  <a16:creationId xmlns:a16="http://schemas.microsoft.com/office/drawing/2014/main" id="{21A553B3-8312-D743-862D-B9667E9BC8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8350" y="2193926"/>
              <a:ext cx="15875" cy="4302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43388" name="Picture 33">
              <a:extLst>
                <a:ext uri="{FF2B5EF4-FFF2-40B4-BE49-F238E27FC236}">
                  <a16:creationId xmlns:a16="http://schemas.microsoft.com/office/drawing/2014/main" id="{6D78FAD7-2F67-E443-BF41-1EADCB8496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9600" y="2232026"/>
              <a:ext cx="227013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389" name="Picture 34">
              <a:extLst>
                <a:ext uri="{FF2B5EF4-FFF2-40B4-BE49-F238E27FC236}">
                  <a16:creationId xmlns:a16="http://schemas.microsoft.com/office/drawing/2014/main" id="{8A3DB6CA-8073-DA4E-B13B-9DB2B97644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2013" y="2293938"/>
              <a:ext cx="123825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390" name="Picture 35">
              <a:extLst>
                <a:ext uri="{FF2B5EF4-FFF2-40B4-BE49-F238E27FC236}">
                  <a16:creationId xmlns:a16="http://schemas.microsoft.com/office/drawing/2014/main" id="{53DDF935-4B03-5C43-A0B5-3570BAAB54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2188" y="2300288"/>
              <a:ext cx="136525" cy="119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391" name="Picture 36">
              <a:extLst>
                <a:ext uri="{FF2B5EF4-FFF2-40B4-BE49-F238E27FC236}">
                  <a16:creationId xmlns:a16="http://schemas.microsoft.com/office/drawing/2014/main" id="{F0465D2B-4937-B948-9D16-9B79CE7570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1413" y="2251076"/>
              <a:ext cx="84137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392" name="Picture 37">
              <a:extLst>
                <a:ext uri="{FF2B5EF4-FFF2-40B4-BE49-F238E27FC236}">
                  <a16:creationId xmlns:a16="http://schemas.microsoft.com/office/drawing/2014/main" id="{ECD4363D-1BCC-2541-80D9-CD7957D70F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9363" y="2293938"/>
              <a:ext cx="103187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393" name="Picture 38">
              <a:extLst>
                <a:ext uri="{FF2B5EF4-FFF2-40B4-BE49-F238E27FC236}">
                  <a16:creationId xmlns:a16="http://schemas.microsoft.com/office/drawing/2014/main" id="{625A7369-65EA-474C-BC1D-0DCAAEB3AC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1600" y="2298701"/>
              <a:ext cx="93663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394" name="Picture 39">
              <a:extLst>
                <a:ext uri="{FF2B5EF4-FFF2-40B4-BE49-F238E27FC236}">
                  <a16:creationId xmlns:a16="http://schemas.microsoft.com/office/drawing/2014/main" id="{2F83B284-D00F-0E48-87D8-6F1BDCDCD6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1138" y="2298701"/>
              <a:ext cx="212725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395" name="Rectangle 40">
              <a:extLst>
                <a:ext uri="{FF2B5EF4-FFF2-40B4-BE49-F238E27FC236}">
                  <a16:creationId xmlns:a16="http://schemas.microsoft.com/office/drawing/2014/main" id="{E1E6B90D-D4E2-7046-85E3-2283AC688E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3912" y="2609851"/>
              <a:ext cx="7634288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43396" name="Picture 41">
              <a:extLst>
                <a:ext uri="{FF2B5EF4-FFF2-40B4-BE49-F238E27FC236}">
                  <a16:creationId xmlns:a16="http://schemas.microsoft.com/office/drawing/2014/main" id="{034C75E4-962A-D941-BF56-72D1F4C90F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3825" y="2840038"/>
              <a:ext cx="114300" cy="1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397" name="Rectangle 42">
              <a:extLst>
                <a:ext uri="{FF2B5EF4-FFF2-40B4-BE49-F238E27FC236}">
                  <a16:creationId xmlns:a16="http://schemas.microsoft.com/office/drawing/2014/main" id="{9986E95A-9D4F-7747-8C93-046969CDD6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6925" y="2624138"/>
              <a:ext cx="12700" cy="4968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43398" name="Picture 43">
              <a:extLst>
                <a:ext uri="{FF2B5EF4-FFF2-40B4-BE49-F238E27FC236}">
                  <a16:creationId xmlns:a16="http://schemas.microsoft.com/office/drawing/2014/main" id="{C154146D-B35A-0948-9FB3-6B37E14D0F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2224" y="2840038"/>
              <a:ext cx="114300" cy="1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399" name="Picture 44">
              <a:extLst>
                <a:ext uri="{FF2B5EF4-FFF2-40B4-BE49-F238E27FC236}">
                  <a16:creationId xmlns:a16="http://schemas.microsoft.com/office/drawing/2014/main" id="{5B4DB583-F310-F448-84A4-3A72E1BB1A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1824" y="2840038"/>
              <a:ext cx="114300" cy="1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400" name="Rectangle 45">
              <a:extLst>
                <a:ext uri="{FF2B5EF4-FFF2-40B4-BE49-F238E27FC236}">
                  <a16:creationId xmlns:a16="http://schemas.microsoft.com/office/drawing/2014/main" id="{CDCC0B18-A17B-D540-88A7-DE30C24A09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4775" y="2624138"/>
              <a:ext cx="14287" cy="49688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43401" name="Rectangle 46">
              <a:extLst>
                <a:ext uri="{FF2B5EF4-FFF2-40B4-BE49-F238E27FC236}">
                  <a16:creationId xmlns:a16="http://schemas.microsoft.com/office/drawing/2014/main" id="{AAC01B72-8E2A-B948-83E3-4CAF97191E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1925" y="2624138"/>
              <a:ext cx="12700" cy="49688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43402" name="Rectangle 56">
              <a:extLst>
                <a:ext uri="{FF2B5EF4-FFF2-40B4-BE49-F238E27FC236}">
                  <a16:creationId xmlns:a16="http://schemas.microsoft.com/office/drawing/2014/main" id="{660A2BF2-6358-6E4F-B7B8-CCB7504012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8350" y="2624138"/>
              <a:ext cx="15875" cy="4968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43403" name="Picture 57">
              <a:extLst>
                <a:ext uri="{FF2B5EF4-FFF2-40B4-BE49-F238E27FC236}">
                  <a16:creationId xmlns:a16="http://schemas.microsoft.com/office/drawing/2014/main" id="{866FA034-A0A9-C64D-86F1-D483F3A15F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4800" y="2836863"/>
              <a:ext cx="266700" cy="188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04" name="Picture 58">
              <a:extLst>
                <a:ext uri="{FF2B5EF4-FFF2-40B4-BE49-F238E27FC236}">
                  <a16:creationId xmlns:a16="http://schemas.microsoft.com/office/drawing/2014/main" id="{EE0880D5-DE3C-A842-91F3-09596C12AE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5150" y="2940051"/>
              <a:ext cx="88900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05" name="Picture 59">
              <a:extLst>
                <a:ext uri="{FF2B5EF4-FFF2-40B4-BE49-F238E27FC236}">
                  <a16:creationId xmlns:a16="http://schemas.microsoft.com/office/drawing/2014/main" id="{FEAF7389-564E-8F4C-AB94-58078A7693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3112" y="2921001"/>
              <a:ext cx="179388" cy="7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06" name="Picture 60">
              <a:extLst>
                <a:ext uri="{FF2B5EF4-FFF2-40B4-BE49-F238E27FC236}">
                  <a16:creationId xmlns:a16="http://schemas.microsoft.com/office/drawing/2014/main" id="{20CE071D-79E4-0E4A-98A0-B73175F382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7275" y="2901951"/>
              <a:ext cx="1333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07" name="Picture 61">
              <a:extLst>
                <a:ext uri="{FF2B5EF4-FFF2-40B4-BE49-F238E27FC236}">
                  <a16:creationId xmlns:a16="http://schemas.microsoft.com/office/drawing/2014/main" id="{4BFDE1E9-9B29-C940-9A5C-5D27987471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2375" y="2940051"/>
              <a:ext cx="698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08" name="Picture 62">
              <a:extLst>
                <a:ext uri="{FF2B5EF4-FFF2-40B4-BE49-F238E27FC236}">
                  <a16:creationId xmlns:a16="http://schemas.microsoft.com/office/drawing/2014/main" id="{B6FF3010-0BBF-204D-A9E9-F5C78496C8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8112" y="2867026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09" name="Picture 63">
              <a:extLst>
                <a:ext uri="{FF2B5EF4-FFF2-40B4-BE49-F238E27FC236}">
                  <a16:creationId xmlns:a16="http://schemas.microsoft.com/office/drawing/2014/main" id="{1BB07D5F-A487-E341-AD16-287CEC7130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3225" y="2901951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10" name="Picture 64">
              <a:extLst>
                <a:ext uri="{FF2B5EF4-FFF2-40B4-BE49-F238E27FC236}">
                  <a16:creationId xmlns:a16="http://schemas.microsoft.com/office/drawing/2014/main" id="{ECDD6164-72D3-1947-B15E-83C43A1393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1975" y="2940051"/>
              <a:ext cx="825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11" name="Picture 65">
              <a:extLst>
                <a:ext uri="{FF2B5EF4-FFF2-40B4-BE49-F238E27FC236}">
                  <a16:creationId xmlns:a16="http://schemas.microsoft.com/office/drawing/2014/main" id="{B9A0EABD-70AC-BB42-B9BE-058D2EA847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8112" y="3171826"/>
              <a:ext cx="93663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412" name="Rectangle 66">
              <a:extLst>
                <a:ext uri="{FF2B5EF4-FFF2-40B4-BE49-F238E27FC236}">
                  <a16:creationId xmlns:a16="http://schemas.microsoft.com/office/drawing/2014/main" id="{723A3115-8AD6-354D-9325-B7F39D5B4B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6925" y="3121026"/>
              <a:ext cx="12700" cy="330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43413" name="Picture 67">
              <a:extLst>
                <a:ext uri="{FF2B5EF4-FFF2-40B4-BE49-F238E27FC236}">
                  <a16:creationId xmlns:a16="http://schemas.microsoft.com/office/drawing/2014/main" id="{2EDFD11C-8638-1243-A2BB-C0CA183712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2224" y="3171826"/>
              <a:ext cx="114300" cy="192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14" name="Picture 68">
              <a:extLst>
                <a:ext uri="{FF2B5EF4-FFF2-40B4-BE49-F238E27FC236}">
                  <a16:creationId xmlns:a16="http://schemas.microsoft.com/office/drawing/2014/main" id="{BB147B22-FB86-8D45-8083-B909839D8A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9124" y="3490913"/>
              <a:ext cx="114300" cy="192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415" name="Rectangle 69">
              <a:extLst>
                <a:ext uri="{FF2B5EF4-FFF2-40B4-BE49-F238E27FC236}">
                  <a16:creationId xmlns:a16="http://schemas.microsoft.com/office/drawing/2014/main" id="{418A71CE-A311-FF4A-8DEA-4D6034F98A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4775" y="3121026"/>
              <a:ext cx="14287" cy="330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43416" name="Rectangle 70">
              <a:extLst>
                <a:ext uri="{FF2B5EF4-FFF2-40B4-BE49-F238E27FC236}">
                  <a16:creationId xmlns:a16="http://schemas.microsoft.com/office/drawing/2014/main" id="{C82E64FE-5B19-EF41-969C-0A76D74263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1925" y="3121026"/>
              <a:ext cx="12700" cy="330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43417" name="Rectangle 79">
              <a:extLst>
                <a:ext uri="{FF2B5EF4-FFF2-40B4-BE49-F238E27FC236}">
                  <a16:creationId xmlns:a16="http://schemas.microsoft.com/office/drawing/2014/main" id="{57B13898-1248-8245-B24D-581E1493BA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8350" y="3121026"/>
              <a:ext cx="15875" cy="330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43418" name="Picture 80">
              <a:extLst>
                <a:ext uri="{FF2B5EF4-FFF2-40B4-BE49-F238E27FC236}">
                  <a16:creationId xmlns:a16="http://schemas.microsoft.com/office/drawing/2014/main" id="{99A83083-4FFE-FA4A-848A-30BEB122DC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4800" y="3168651"/>
              <a:ext cx="266700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19" name="Picture 81">
              <a:extLst>
                <a:ext uri="{FF2B5EF4-FFF2-40B4-BE49-F238E27FC236}">
                  <a16:creationId xmlns:a16="http://schemas.microsoft.com/office/drawing/2014/main" id="{6493660D-43B3-D143-B341-14FD1F3136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4675" y="3270251"/>
              <a:ext cx="698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20" name="Picture 82">
              <a:extLst>
                <a:ext uri="{FF2B5EF4-FFF2-40B4-BE49-F238E27FC236}">
                  <a16:creationId xmlns:a16="http://schemas.microsoft.com/office/drawing/2014/main" id="{23F31640-9279-B242-A5B4-0B52629E0B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3112" y="3251201"/>
              <a:ext cx="179388" cy="7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21" name="Picture 83">
              <a:extLst>
                <a:ext uri="{FF2B5EF4-FFF2-40B4-BE49-F238E27FC236}">
                  <a16:creationId xmlns:a16="http://schemas.microsoft.com/office/drawing/2014/main" id="{5AE629E4-3894-CA47-BAC9-7B8C70FA4B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7275" y="3233738"/>
              <a:ext cx="1333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22" name="Picture 84">
              <a:extLst>
                <a:ext uri="{FF2B5EF4-FFF2-40B4-BE49-F238E27FC236}">
                  <a16:creationId xmlns:a16="http://schemas.microsoft.com/office/drawing/2014/main" id="{BF756B9F-D44B-184B-A85F-B4BAECB92D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2375" y="3270251"/>
              <a:ext cx="698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23" name="Picture 85">
              <a:extLst>
                <a:ext uri="{FF2B5EF4-FFF2-40B4-BE49-F238E27FC236}">
                  <a16:creationId xmlns:a16="http://schemas.microsoft.com/office/drawing/2014/main" id="{4CAD41AB-8A45-044F-889D-7D2BDCA87B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8112" y="3197226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24" name="Picture 86">
              <a:extLst>
                <a:ext uri="{FF2B5EF4-FFF2-40B4-BE49-F238E27FC236}">
                  <a16:creationId xmlns:a16="http://schemas.microsoft.com/office/drawing/2014/main" id="{C07C226B-F18E-0745-911F-AFB950D93D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3225" y="3233738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25" name="Picture 87">
              <a:extLst>
                <a:ext uri="{FF2B5EF4-FFF2-40B4-BE49-F238E27FC236}">
                  <a16:creationId xmlns:a16="http://schemas.microsoft.com/office/drawing/2014/main" id="{D5FDBE57-1923-C042-80EB-0DF24BE812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1975" y="3270251"/>
              <a:ext cx="825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426" name="Rectangle 88">
              <a:extLst>
                <a:ext uri="{FF2B5EF4-FFF2-40B4-BE49-F238E27FC236}">
                  <a16:creationId xmlns:a16="http://schemas.microsoft.com/office/drawing/2014/main" id="{6EC40C99-96D1-5147-9B99-318E2F1F90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22912" y="3189288"/>
              <a:ext cx="160337" cy="142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43427" name="Picture 89">
              <a:extLst>
                <a:ext uri="{FF2B5EF4-FFF2-40B4-BE49-F238E27FC236}">
                  <a16:creationId xmlns:a16="http://schemas.microsoft.com/office/drawing/2014/main" id="{150AB457-593B-5D4E-8A7C-C37E5902A6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0175" y="3498851"/>
              <a:ext cx="107950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428" name="Rectangle 90">
              <a:extLst>
                <a:ext uri="{FF2B5EF4-FFF2-40B4-BE49-F238E27FC236}">
                  <a16:creationId xmlns:a16="http://schemas.microsoft.com/office/drawing/2014/main" id="{D98E2759-D40B-DB40-93EE-21534ACA49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6925" y="3451226"/>
              <a:ext cx="12700" cy="3317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43429" name="Picture 91">
              <a:extLst>
                <a:ext uri="{FF2B5EF4-FFF2-40B4-BE49-F238E27FC236}">
                  <a16:creationId xmlns:a16="http://schemas.microsoft.com/office/drawing/2014/main" id="{89C5C302-CEB5-9A40-9AC1-D8EE2BF735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6112" y="3154363"/>
              <a:ext cx="92075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430" name="Rectangle 92">
              <a:extLst>
                <a:ext uri="{FF2B5EF4-FFF2-40B4-BE49-F238E27FC236}">
                  <a16:creationId xmlns:a16="http://schemas.microsoft.com/office/drawing/2014/main" id="{D556C8A7-4C79-0C4E-97F3-347E3197BA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4775" y="3451226"/>
              <a:ext cx="14287" cy="3317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43431" name="Rectangle 93">
              <a:extLst>
                <a:ext uri="{FF2B5EF4-FFF2-40B4-BE49-F238E27FC236}">
                  <a16:creationId xmlns:a16="http://schemas.microsoft.com/office/drawing/2014/main" id="{D755F234-BE6A-A146-9623-40EC16096F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1925" y="3451226"/>
              <a:ext cx="12700" cy="3317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43432" name="Rectangle 102">
              <a:extLst>
                <a:ext uri="{FF2B5EF4-FFF2-40B4-BE49-F238E27FC236}">
                  <a16:creationId xmlns:a16="http://schemas.microsoft.com/office/drawing/2014/main" id="{643E5035-C229-1A43-AC32-605C8754BB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8350" y="3451226"/>
              <a:ext cx="15875" cy="3317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43433" name="Picture 103">
              <a:extLst>
                <a:ext uri="{FF2B5EF4-FFF2-40B4-BE49-F238E27FC236}">
                  <a16:creationId xmlns:a16="http://schemas.microsoft.com/office/drawing/2014/main" id="{712EB0F9-1E8D-494B-BDFF-701E26E1F3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4800" y="3495676"/>
              <a:ext cx="266700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34" name="Picture 104">
              <a:extLst>
                <a:ext uri="{FF2B5EF4-FFF2-40B4-BE49-F238E27FC236}">
                  <a16:creationId xmlns:a16="http://schemas.microsoft.com/office/drawing/2014/main" id="{D0748B3F-7915-2D42-BE49-696F8795E8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9912" y="3597276"/>
              <a:ext cx="80963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35" name="Picture 105">
              <a:extLst>
                <a:ext uri="{FF2B5EF4-FFF2-40B4-BE49-F238E27FC236}">
                  <a16:creationId xmlns:a16="http://schemas.microsoft.com/office/drawing/2014/main" id="{93B45097-7F6D-9C40-9506-EEEEF662AA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3112" y="3578226"/>
              <a:ext cx="179388" cy="7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36" name="Picture 106">
              <a:extLst>
                <a:ext uri="{FF2B5EF4-FFF2-40B4-BE49-F238E27FC236}">
                  <a16:creationId xmlns:a16="http://schemas.microsoft.com/office/drawing/2014/main" id="{1B61ACA3-22A5-D846-AEAC-0F17C4CCE2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7275" y="3562351"/>
              <a:ext cx="1333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37" name="Picture 107">
              <a:extLst>
                <a:ext uri="{FF2B5EF4-FFF2-40B4-BE49-F238E27FC236}">
                  <a16:creationId xmlns:a16="http://schemas.microsoft.com/office/drawing/2014/main" id="{9E3E5042-0792-C84B-AFB6-9C992F7C31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2375" y="3597276"/>
              <a:ext cx="698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38" name="Picture 108">
              <a:extLst>
                <a:ext uri="{FF2B5EF4-FFF2-40B4-BE49-F238E27FC236}">
                  <a16:creationId xmlns:a16="http://schemas.microsoft.com/office/drawing/2014/main" id="{D4733215-B468-0048-A6F7-8FF009DBC7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8112" y="3525838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439" name="Rectangle 109">
              <a:extLst>
                <a:ext uri="{FF2B5EF4-FFF2-40B4-BE49-F238E27FC236}">
                  <a16:creationId xmlns:a16="http://schemas.microsoft.com/office/drawing/2014/main" id="{55635BEA-1372-E946-AB71-EAB29E9D86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5375" y="3521076"/>
              <a:ext cx="160337" cy="127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43440" name="Picture 110">
              <a:extLst>
                <a:ext uri="{FF2B5EF4-FFF2-40B4-BE49-F238E27FC236}">
                  <a16:creationId xmlns:a16="http://schemas.microsoft.com/office/drawing/2014/main" id="{1F1F1F2F-9177-704C-A4AF-9A6EFF994E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3225" y="3562351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41" name="Picture 111">
              <a:extLst>
                <a:ext uri="{FF2B5EF4-FFF2-40B4-BE49-F238E27FC236}">
                  <a16:creationId xmlns:a16="http://schemas.microsoft.com/office/drawing/2014/main" id="{DC80FB79-55FD-B245-8DA8-2ED1FA78F6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1975" y="3597276"/>
              <a:ext cx="825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42" name="Picture 112">
              <a:extLst>
                <a:ext uri="{FF2B5EF4-FFF2-40B4-BE49-F238E27FC236}">
                  <a16:creationId xmlns:a16="http://schemas.microsoft.com/office/drawing/2014/main" id="{B549B101-A8BB-7D4A-B5D1-A12790A9B0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3825" y="3829051"/>
              <a:ext cx="114300" cy="192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443" name="Rectangle 113">
              <a:extLst>
                <a:ext uri="{FF2B5EF4-FFF2-40B4-BE49-F238E27FC236}">
                  <a16:creationId xmlns:a16="http://schemas.microsoft.com/office/drawing/2014/main" id="{2195F707-025E-3544-AE8C-F7AE63D585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6925" y="3783013"/>
              <a:ext cx="12700" cy="330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43444" name="Picture 114">
              <a:extLst>
                <a:ext uri="{FF2B5EF4-FFF2-40B4-BE49-F238E27FC236}">
                  <a16:creationId xmlns:a16="http://schemas.microsoft.com/office/drawing/2014/main" id="{C64A6FDF-9256-B643-8D74-08EFE7BB0D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6112" y="3829051"/>
              <a:ext cx="92075" cy="185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445" name="Rectangle 115">
              <a:extLst>
                <a:ext uri="{FF2B5EF4-FFF2-40B4-BE49-F238E27FC236}">
                  <a16:creationId xmlns:a16="http://schemas.microsoft.com/office/drawing/2014/main" id="{CE2C4C7A-AE00-8C44-AC24-E0D0C42A1E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4775" y="3783013"/>
              <a:ext cx="14287" cy="330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43446" name="Rectangle 116">
              <a:extLst>
                <a:ext uri="{FF2B5EF4-FFF2-40B4-BE49-F238E27FC236}">
                  <a16:creationId xmlns:a16="http://schemas.microsoft.com/office/drawing/2014/main" id="{30B8351E-BF0A-1D4C-A18C-77AA482EA0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1925" y="3783013"/>
              <a:ext cx="12700" cy="330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43447" name="Rectangle 124">
              <a:extLst>
                <a:ext uri="{FF2B5EF4-FFF2-40B4-BE49-F238E27FC236}">
                  <a16:creationId xmlns:a16="http://schemas.microsoft.com/office/drawing/2014/main" id="{D0BA035C-18C2-F24C-9FAF-FD6B31DD8F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8350" y="3783013"/>
              <a:ext cx="15875" cy="330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43448" name="Picture 125">
              <a:extLst>
                <a:ext uri="{FF2B5EF4-FFF2-40B4-BE49-F238E27FC236}">
                  <a16:creationId xmlns:a16="http://schemas.microsoft.com/office/drawing/2014/main" id="{BAE8CE50-6FDB-854C-8C39-01B0619F83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4800" y="3825876"/>
              <a:ext cx="266700" cy="188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49" name="Picture 126">
              <a:extLst>
                <a:ext uri="{FF2B5EF4-FFF2-40B4-BE49-F238E27FC236}">
                  <a16:creationId xmlns:a16="http://schemas.microsoft.com/office/drawing/2014/main" id="{7C7D9128-2328-1E4A-94CF-FB56E4848C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9912" y="3930651"/>
              <a:ext cx="80963" cy="12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50" name="Picture 127">
              <a:extLst>
                <a:ext uri="{FF2B5EF4-FFF2-40B4-BE49-F238E27FC236}">
                  <a16:creationId xmlns:a16="http://schemas.microsoft.com/office/drawing/2014/main" id="{A618AB35-3A8F-8C47-9210-6487F40008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3112" y="3910013"/>
              <a:ext cx="179388" cy="71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51" name="Picture 128">
              <a:extLst>
                <a:ext uri="{FF2B5EF4-FFF2-40B4-BE49-F238E27FC236}">
                  <a16:creationId xmlns:a16="http://schemas.microsoft.com/office/drawing/2014/main" id="{061DA27D-6E9C-8948-9013-CB4CC804A7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7275" y="3892551"/>
              <a:ext cx="1333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52" name="Picture 129">
              <a:extLst>
                <a:ext uri="{FF2B5EF4-FFF2-40B4-BE49-F238E27FC236}">
                  <a16:creationId xmlns:a16="http://schemas.microsoft.com/office/drawing/2014/main" id="{1838D915-A2AA-964E-A3C9-0AEFA89EBA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2375" y="3929063"/>
              <a:ext cx="698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53" name="Picture 130">
              <a:extLst>
                <a:ext uri="{FF2B5EF4-FFF2-40B4-BE49-F238E27FC236}">
                  <a16:creationId xmlns:a16="http://schemas.microsoft.com/office/drawing/2014/main" id="{5A98BF70-CBA0-624E-9CB4-AC69AB145C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8112" y="3857626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454" name="Rectangle 131">
              <a:extLst>
                <a:ext uri="{FF2B5EF4-FFF2-40B4-BE49-F238E27FC236}">
                  <a16:creationId xmlns:a16="http://schemas.microsoft.com/office/drawing/2014/main" id="{E59799E1-676D-B94D-AB22-8EEB432657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4975" y="3851276"/>
              <a:ext cx="160337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43455" name="Picture 132">
              <a:extLst>
                <a:ext uri="{FF2B5EF4-FFF2-40B4-BE49-F238E27FC236}">
                  <a16:creationId xmlns:a16="http://schemas.microsoft.com/office/drawing/2014/main" id="{858C436D-397D-644A-A390-5B0A5085FC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3225" y="3892551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56" name="Picture 133">
              <a:extLst>
                <a:ext uri="{FF2B5EF4-FFF2-40B4-BE49-F238E27FC236}">
                  <a16:creationId xmlns:a16="http://schemas.microsoft.com/office/drawing/2014/main" id="{50844936-BCE4-154C-9BED-D64442F413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1975" y="3929063"/>
              <a:ext cx="825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457" name="Rectangle 134">
              <a:extLst>
                <a:ext uri="{FF2B5EF4-FFF2-40B4-BE49-F238E27FC236}">
                  <a16:creationId xmlns:a16="http://schemas.microsoft.com/office/drawing/2014/main" id="{675EC1DE-D50E-0548-9696-FDB3010F0D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5375" y="3851276"/>
              <a:ext cx="160337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43458" name="Picture 135">
              <a:extLst>
                <a:ext uri="{FF2B5EF4-FFF2-40B4-BE49-F238E27FC236}">
                  <a16:creationId xmlns:a16="http://schemas.microsoft.com/office/drawing/2014/main" id="{F9518180-B164-BF4C-BF8F-3AB67A39A4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4924" y="3511550"/>
              <a:ext cx="93663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59" name="Picture 136">
              <a:extLst>
                <a:ext uri="{FF2B5EF4-FFF2-40B4-BE49-F238E27FC236}">
                  <a16:creationId xmlns:a16="http://schemas.microsoft.com/office/drawing/2014/main" id="{82422096-B195-694A-A292-FBBA8F07E7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4924" y="3840163"/>
              <a:ext cx="93663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460" name="Rectangle 137">
              <a:extLst>
                <a:ext uri="{FF2B5EF4-FFF2-40B4-BE49-F238E27FC236}">
                  <a16:creationId xmlns:a16="http://schemas.microsoft.com/office/drawing/2014/main" id="{D088935A-404F-BF45-96A1-5957E6DD77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3912" y="4100513"/>
              <a:ext cx="7634288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43461" name="TextBox 138">
              <a:extLst>
                <a:ext uri="{FF2B5EF4-FFF2-40B4-BE49-F238E27FC236}">
                  <a16:creationId xmlns:a16="http://schemas.microsoft.com/office/drawing/2014/main" id="{E9B8C5D8-2C62-424D-A269-CFEF827BA2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15088" y="2101850"/>
              <a:ext cx="118333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 i="1">
                  <a:latin typeface="Times" pitchFamily="2" charset="0"/>
                </a:rPr>
                <a:t>f (x</a:t>
              </a:r>
              <a:r>
                <a:rPr lang="en-US" altLang="en-US" b="0" i="1" baseline="-25000">
                  <a:latin typeface="Times" pitchFamily="2" charset="0"/>
                </a:rPr>
                <a:t>1</a:t>
              </a:r>
              <a:r>
                <a:rPr lang="en-US" altLang="en-US" b="0" i="1">
                  <a:latin typeface="Times" pitchFamily="2" charset="0"/>
                </a:rPr>
                <a:t>, x</a:t>
              </a:r>
              <a:r>
                <a:rPr lang="en-US" altLang="en-US" b="0" i="1" baseline="-25000">
                  <a:latin typeface="Times" pitchFamily="2" charset="0"/>
                </a:rPr>
                <a:t>2</a:t>
              </a:r>
              <a:r>
                <a:rPr lang="en-US" altLang="en-US" b="0" i="1">
                  <a:latin typeface="Times" pitchFamily="2" charset="0"/>
                </a:rPr>
                <a:t>)</a:t>
              </a:r>
            </a:p>
          </p:txBody>
        </p:sp>
        <p:pic>
          <p:nvPicPr>
            <p:cNvPr id="143462" name="Picture 140">
              <a:extLst>
                <a:ext uri="{FF2B5EF4-FFF2-40B4-BE49-F238E27FC236}">
                  <a16:creationId xmlns:a16="http://schemas.microsoft.com/office/drawing/2014/main" id="{E18F20D7-FA35-CA41-8D6F-F921C6B051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2613" y="3165475"/>
              <a:ext cx="92075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63" name="Picture 141">
              <a:extLst>
                <a:ext uri="{FF2B5EF4-FFF2-40B4-BE49-F238E27FC236}">
                  <a16:creationId xmlns:a16="http://schemas.microsoft.com/office/drawing/2014/main" id="{E6923117-7AFC-3B4A-A1B4-ECD3077E27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2613" y="3854450"/>
              <a:ext cx="92075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64" name="Picture 142">
              <a:extLst>
                <a:ext uri="{FF2B5EF4-FFF2-40B4-BE49-F238E27FC236}">
                  <a16:creationId xmlns:a16="http://schemas.microsoft.com/office/drawing/2014/main" id="{B4DA63EB-10B6-254E-925C-54E7294A22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9912" y="2844801"/>
              <a:ext cx="114300" cy="192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3363" name="Picture 142">
            <a:extLst>
              <a:ext uri="{FF2B5EF4-FFF2-40B4-BE49-F238E27FC236}">
                <a16:creationId xmlns:a16="http://schemas.microsoft.com/office/drawing/2014/main" id="{19622F83-88C3-744E-A0F4-F2D5BB04C7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4313" y="3065464"/>
            <a:ext cx="114300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64" name="Rectangle 147">
            <a:extLst>
              <a:ext uri="{FF2B5EF4-FFF2-40B4-BE49-F238E27FC236}">
                <a16:creationId xmlns:a16="http://schemas.microsoft.com/office/drawing/2014/main" id="{AEC1A893-5B81-7345-A8F4-8C8625FBC1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4138" y="2287588"/>
            <a:ext cx="366712" cy="336550"/>
          </a:xfrm>
          <a:prstGeom prst="rect">
            <a:avLst/>
          </a:prstGeom>
          <a:solidFill>
            <a:srgbClr val="FF0000">
              <a:alpha val="21960"/>
            </a:srgbClr>
          </a:solidFill>
          <a:ln w="9525">
            <a:solidFill>
              <a:srgbClr val="FF0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43365" name="Rectangle 147">
            <a:extLst>
              <a:ext uri="{FF2B5EF4-FFF2-40B4-BE49-F238E27FC236}">
                <a16:creationId xmlns:a16="http://schemas.microsoft.com/office/drawing/2014/main" id="{4FE68DAD-6CC9-F841-B7D3-BC38DD52A5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9376" y="2976563"/>
            <a:ext cx="366713" cy="336550"/>
          </a:xfrm>
          <a:prstGeom prst="rect">
            <a:avLst/>
          </a:prstGeom>
          <a:solidFill>
            <a:srgbClr val="FF0000">
              <a:alpha val="21960"/>
            </a:srgbClr>
          </a:solidFill>
          <a:ln w="9525">
            <a:solidFill>
              <a:srgbClr val="FF0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</p:spTree>
  </p:cSld>
  <p:clrMapOvr>
    <a:masterClrMapping/>
  </p:clrMapOvr>
  <p:transition/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Title 1">
            <a:extLst>
              <a:ext uri="{FF2B5EF4-FFF2-40B4-BE49-F238E27FC236}">
                <a16:creationId xmlns:a16="http://schemas.microsoft.com/office/drawing/2014/main" id="{D105C8A1-6937-5245-BBE6-33439A46DD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Product-of-Sums Form</a:t>
            </a:r>
            <a:br>
              <a:rPr lang="en-US" altLang="en-US"/>
            </a:br>
            <a:r>
              <a:rPr lang="en-US" altLang="en-US" sz="2800"/>
              <a:t>(for this logic function)</a:t>
            </a:r>
            <a:endParaRPr lang="en-US" altLang="en-US"/>
          </a:p>
        </p:txBody>
      </p:sp>
      <p:grpSp>
        <p:nvGrpSpPr>
          <p:cNvPr id="144386" name="Group 143">
            <a:extLst>
              <a:ext uri="{FF2B5EF4-FFF2-40B4-BE49-F238E27FC236}">
                <a16:creationId xmlns:a16="http://schemas.microsoft.com/office/drawing/2014/main" id="{4FD50AC4-5AA2-454B-8EC6-77E0272539B9}"/>
              </a:ext>
            </a:extLst>
          </p:cNvPr>
          <p:cNvGrpSpPr>
            <a:grpSpLocks/>
          </p:cNvGrpSpPr>
          <p:nvPr/>
        </p:nvGrpSpPr>
        <p:grpSpPr bwMode="auto">
          <a:xfrm>
            <a:off x="1738314" y="1219201"/>
            <a:ext cx="7634287" cy="2441575"/>
            <a:chOff x="823912" y="1673226"/>
            <a:chExt cx="7634288" cy="2441574"/>
          </a:xfrm>
        </p:grpSpPr>
        <p:sp>
          <p:nvSpPr>
            <p:cNvPr id="144393" name="Rectangle 4">
              <a:extLst>
                <a:ext uri="{FF2B5EF4-FFF2-40B4-BE49-F238E27FC236}">
                  <a16:creationId xmlns:a16="http://schemas.microsoft.com/office/drawing/2014/main" id="{FB1BA4C5-E5BD-6C4F-9489-E46B1E1C42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3912" y="1673226"/>
              <a:ext cx="7634288" cy="127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44394" name="Picture 5">
              <a:extLst>
                <a:ext uri="{FF2B5EF4-FFF2-40B4-BE49-F238E27FC236}">
                  <a16:creationId xmlns:a16="http://schemas.microsoft.com/office/drawing/2014/main" id="{00D159C4-0D4A-1544-91C1-2CACAD542E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4600" y="1900238"/>
              <a:ext cx="188912" cy="193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395" name="Picture 6">
              <a:extLst>
                <a:ext uri="{FF2B5EF4-FFF2-40B4-BE49-F238E27FC236}">
                  <a16:creationId xmlns:a16="http://schemas.microsoft.com/office/drawing/2014/main" id="{69BFA7E4-94F5-1C48-8A96-1EB6E6D6B4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4625" y="1962151"/>
              <a:ext cx="120650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396" name="Picture 7">
              <a:extLst>
                <a:ext uri="{FF2B5EF4-FFF2-40B4-BE49-F238E27FC236}">
                  <a16:creationId xmlns:a16="http://schemas.microsoft.com/office/drawing/2014/main" id="{2C68F415-A0A2-5A4B-8D70-C5CD29B810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7975" y="1970088"/>
              <a:ext cx="179387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4397" name="Rectangle 8">
              <a:extLst>
                <a:ext uri="{FF2B5EF4-FFF2-40B4-BE49-F238E27FC236}">
                  <a16:creationId xmlns:a16="http://schemas.microsoft.com/office/drawing/2014/main" id="{382A5AF4-CBC5-EF4F-9698-A5708103BC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6925" y="1685926"/>
              <a:ext cx="12700" cy="4968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44398" name="Rectangle 9">
              <a:extLst>
                <a:ext uri="{FF2B5EF4-FFF2-40B4-BE49-F238E27FC236}">
                  <a16:creationId xmlns:a16="http://schemas.microsoft.com/office/drawing/2014/main" id="{F1FDE54F-BD11-B14D-B32A-2AACA90145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4775" y="1685926"/>
              <a:ext cx="14287" cy="4968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44399" name="Rectangle 10">
              <a:extLst>
                <a:ext uri="{FF2B5EF4-FFF2-40B4-BE49-F238E27FC236}">
                  <a16:creationId xmlns:a16="http://schemas.microsoft.com/office/drawing/2014/main" id="{31012EA4-A909-5146-B093-17F90C2A83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1925" y="1685926"/>
              <a:ext cx="12700" cy="4968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44400" name="Rectangle 11">
              <a:extLst>
                <a:ext uri="{FF2B5EF4-FFF2-40B4-BE49-F238E27FC236}">
                  <a16:creationId xmlns:a16="http://schemas.microsoft.com/office/drawing/2014/main" id="{93D016C9-03C1-6D4C-99CB-0FCB787DB9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8350" y="1685926"/>
              <a:ext cx="15875" cy="4968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44401" name="Picture 12">
              <a:extLst>
                <a:ext uri="{FF2B5EF4-FFF2-40B4-BE49-F238E27FC236}">
                  <a16:creationId xmlns:a16="http://schemas.microsoft.com/office/drawing/2014/main" id="{DFA18491-8E3A-F442-B12B-AE375E0AD8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062" y="2298701"/>
              <a:ext cx="134938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402" name="Picture 13">
              <a:extLst>
                <a:ext uri="{FF2B5EF4-FFF2-40B4-BE49-F238E27FC236}">
                  <a16:creationId xmlns:a16="http://schemas.microsoft.com/office/drawing/2014/main" id="{7AA5F974-660D-A646-B213-7EAEB76854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525" y="2297113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403" name="Picture 14">
              <a:extLst>
                <a:ext uri="{FF2B5EF4-FFF2-40B4-BE49-F238E27FC236}">
                  <a16:creationId xmlns:a16="http://schemas.microsoft.com/office/drawing/2014/main" id="{78BBD229-8D9F-E749-A7BB-4A0F7668F0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6512" y="2298701"/>
              <a:ext cx="211138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404" name="Picture 15">
              <a:extLst>
                <a:ext uri="{FF2B5EF4-FFF2-40B4-BE49-F238E27FC236}">
                  <a16:creationId xmlns:a16="http://schemas.microsoft.com/office/drawing/2014/main" id="{9A861B5E-AE8D-274B-9296-C7144C5B6D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7175" y="2227263"/>
              <a:ext cx="130175" cy="195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405" name="Picture 16">
              <a:extLst>
                <a:ext uri="{FF2B5EF4-FFF2-40B4-BE49-F238E27FC236}">
                  <a16:creationId xmlns:a16="http://schemas.microsoft.com/office/drawing/2014/main" id="{97FE9AF4-F558-714A-8BF8-92FD40942B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7512" y="2293938"/>
              <a:ext cx="106363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406" name="Picture 17">
              <a:extLst>
                <a:ext uri="{FF2B5EF4-FFF2-40B4-BE49-F238E27FC236}">
                  <a16:creationId xmlns:a16="http://schemas.microsoft.com/office/drawing/2014/main" id="{50649057-43D5-B64C-AD59-CD370BED55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8162" y="2298701"/>
              <a:ext cx="93663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4407" name="Rectangle 18">
              <a:extLst>
                <a:ext uri="{FF2B5EF4-FFF2-40B4-BE49-F238E27FC236}">
                  <a16:creationId xmlns:a16="http://schemas.microsoft.com/office/drawing/2014/main" id="{4B63C8DF-A56B-2C4B-B832-DEDBC6DC24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6925" y="2193926"/>
              <a:ext cx="12700" cy="4302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44408" name="Picture 19">
              <a:extLst>
                <a:ext uri="{FF2B5EF4-FFF2-40B4-BE49-F238E27FC236}">
                  <a16:creationId xmlns:a16="http://schemas.microsoft.com/office/drawing/2014/main" id="{C964544A-4BF4-1545-BAF5-FC02D36DBC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6024" y="2297113"/>
              <a:ext cx="134938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409" name="Picture 20">
              <a:extLst>
                <a:ext uri="{FF2B5EF4-FFF2-40B4-BE49-F238E27FC236}">
                  <a16:creationId xmlns:a16="http://schemas.microsoft.com/office/drawing/2014/main" id="{C7D8A4EA-7F55-8B48-9DAF-BDB85F80DC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1124" y="2332038"/>
              <a:ext cx="698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410" name="Picture 21">
              <a:extLst>
                <a:ext uri="{FF2B5EF4-FFF2-40B4-BE49-F238E27FC236}">
                  <a16:creationId xmlns:a16="http://schemas.microsoft.com/office/drawing/2014/main" id="{4AF4D6F5-641A-B046-A0D7-0D98ED9403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0387" y="2297113"/>
              <a:ext cx="1333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411" name="Picture 22">
              <a:extLst>
                <a:ext uri="{FF2B5EF4-FFF2-40B4-BE49-F238E27FC236}">
                  <a16:creationId xmlns:a16="http://schemas.microsoft.com/office/drawing/2014/main" id="{D8716598-B737-A841-9B32-5CBD63A402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9137" y="2332038"/>
              <a:ext cx="79375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4412" name="Rectangle 23">
              <a:extLst>
                <a:ext uri="{FF2B5EF4-FFF2-40B4-BE49-F238E27FC236}">
                  <a16:creationId xmlns:a16="http://schemas.microsoft.com/office/drawing/2014/main" id="{A8B8892D-42F6-A149-84A4-E61F1F4928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4775" y="2193926"/>
              <a:ext cx="14287" cy="43021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44413" name="Rectangle 24">
              <a:extLst>
                <a:ext uri="{FF2B5EF4-FFF2-40B4-BE49-F238E27FC236}">
                  <a16:creationId xmlns:a16="http://schemas.microsoft.com/office/drawing/2014/main" id="{82633EB9-71E0-F14E-BF9B-2F1516033E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1925" y="2193926"/>
              <a:ext cx="12700" cy="43021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44414" name="Rectangle 32">
              <a:extLst>
                <a:ext uri="{FF2B5EF4-FFF2-40B4-BE49-F238E27FC236}">
                  <a16:creationId xmlns:a16="http://schemas.microsoft.com/office/drawing/2014/main" id="{E41E95F4-9D1F-A740-B7CB-F5CC981329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8350" y="2193926"/>
              <a:ext cx="15875" cy="4302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44415" name="Picture 33">
              <a:extLst>
                <a:ext uri="{FF2B5EF4-FFF2-40B4-BE49-F238E27FC236}">
                  <a16:creationId xmlns:a16="http://schemas.microsoft.com/office/drawing/2014/main" id="{44BD02FC-8D60-FD4B-82E4-723F460963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9600" y="2232026"/>
              <a:ext cx="227013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416" name="Picture 34">
              <a:extLst>
                <a:ext uri="{FF2B5EF4-FFF2-40B4-BE49-F238E27FC236}">
                  <a16:creationId xmlns:a16="http://schemas.microsoft.com/office/drawing/2014/main" id="{A0471F9F-4F9C-7546-A7C9-66330DD124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2013" y="2293938"/>
              <a:ext cx="123825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417" name="Picture 35">
              <a:extLst>
                <a:ext uri="{FF2B5EF4-FFF2-40B4-BE49-F238E27FC236}">
                  <a16:creationId xmlns:a16="http://schemas.microsoft.com/office/drawing/2014/main" id="{756D24B8-6290-9943-8DAF-047CC17803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2188" y="2300288"/>
              <a:ext cx="136525" cy="119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418" name="Picture 36">
              <a:extLst>
                <a:ext uri="{FF2B5EF4-FFF2-40B4-BE49-F238E27FC236}">
                  <a16:creationId xmlns:a16="http://schemas.microsoft.com/office/drawing/2014/main" id="{03F6DC45-7016-E548-9E46-237D29FE25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1413" y="2251076"/>
              <a:ext cx="84137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419" name="Picture 37">
              <a:extLst>
                <a:ext uri="{FF2B5EF4-FFF2-40B4-BE49-F238E27FC236}">
                  <a16:creationId xmlns:a16="http://schemas.microsoft.com/office/drawing/2014/main" id="{8FC84F7B-5470-1E46-8346-C5C3FF8E81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9363" y="2293938"/>
              <a:ext cx="103187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420" name="Picture 38">
              <a:extLst>
                <a:ext uri="{FF2B5EF4-FFF2-40B4-BE49-F238E27FC236}">
                  <a16:creationId xmlns:a16="http://schemas.microsoft.com/office/drawing/2014/main" id="{E0A1B252-D1A7-5049-9C00-F6E1EAF27A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1600" y="2298701"/>
              <a:ext cx="93663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421" name="Picture 39">
              <a:extLst>
                <a:ext uri="{FF2B5EF4-FFF2-40B4-BE49-F238E27FC236}">
                  <a16:creationId xmlns:a16="http://schemas.microsoft.com/office/drawing/2014/main" id="{8A39F55B-2C62-D346-99AF-57152057D4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1138" y="2298701"/>
              <a:ext cx="212725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4422" name="Rectangle 40">
              <a:extLst>
                <a:ext uri="{FF2B5EF4-FFF2-40B4-BE49-F238E27FC236}">
                  <a16:creationId xmlns:a16="http://schemas.microsoft.com/office/drawing/2014/main" id="{1FE69505-4A38-0444-BFD2-04BA71A89E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3912" y="2609851"/>
              <a:ext cx="7634288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44423" name="Picture 41">
              <a:extLst>
                <a:ext uri="{FF2B5EF4-FFF2-40B4-BE49-F238E27FC236}">
                  <a16:creationId xmlns:a16="http://schemas.microsoft.com/office/drawing/2014/main" id="{906DC61D-6AAA-E64B-A0C7-4E769BEC41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3825" y="2840038"/>
              <a:ext cx="114300" cy="1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4424" name="Rectangle 42">
              <a:extLst>
                <a:ext uri="{FF2B5EF4-FFF2-40B4-BE49-F238E27FC236}">
                  <a16:creationId xmlns:a16="http://schemas.microsoft.com/office/drawing/2014/main" id="{E0C6C7B4-1B1A-CC42-BA6D-99A1998510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6925" y="2624138"/>
              <a:ext cx="12700" cy="4968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44425" name="Picture 43">
              <a:extLst>
                <a:ext uri="{FF2B5EF4-FFF2-40B4-BE49-F238E27FC236}">
                  <a16:creationId xmlns:a16="http://schemas.microsoft.com/office/drawing/2014/main" id="{3FC4576C-8C60-714F-B99C-954DBA4EC5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2224" y="2840038"/>
              <a:ext cx="114300" cy="1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426" name="Picture 44">
              <a:extLst>
                <a:ext uri="{FF2B5EF4-FFF2-40B4-BE49-F238E27FC236}">
                  <a16:creationId xmlns:a16="http://schemas.microsoft.com/office/drawing/2014/main" id="{00AE03B4-E21C-5A49-8CB8-A165069306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1824" y="2840038"/>
              <a:ext cx="114300" cy="1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4427" name="Rectangle 45">
              <a:extLst>
                <a:ext uri="{FF2B5EF4-FFF2-40B4-BE49-F238E27FC236}">
                  <a16:creationId xmlns:a16="http://schemas.microsoft.com/office/drawing/2014/main" id="{743DC0E3-60FA-FC4A-A42B-412804076E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4775" y="2624138"/>
              <a:ext cx="14287" cy="49688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44428" name="Rectangle 46">
              <a:extLst>
                <a:ext uri="{FF2B5EF4-FFF2-40B4-BE49-F238E27FC236}">
                  <a16:creationId xmlns:a16="http://schemas.microsoft.com/office/drawing/2014/main" id="{69A3C9F6-B6CA-DE45-8929-CC7FF8B341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1925" y="2624138"/>
              <a:ext cx="12700" cy="49688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44429" name="Rectangle 56">
              <a:extLst>
                <a:ext uri="{FF2B5EF4-FFF2-40B4-BE49-F238E27FC236}">
                  <a16:creationId xmlns:a16="http://schemas.microsoft.com/office/drawing/2014/main" id="{3C3DEB65-AABA-B248-A159-6E41E266EC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8350" y="2624138"/>
              <a:ext cx="15875" cy="4968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44430" name="Picture 57">
              <a:extLst>
                <a:ext uri="{FF2B5EF4-FFF2-40B4-BE49-F238E27FC236}">
                  <a16:creationId xmlns:a16="http://schemas.microsoft.com/office/drawing/2014/main" id="{3E5AA493-0C07-AA4F-AE07-A8457D59CF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4800" y="2836863"/>
              <a:ext cx="266700" cy="188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431" name="Picture 58">
              <a:extLst>
                <a:ext uri="{FF2B5EF4-FFF2-40B4-BE49-F238E27FC236}">
                  <a16:creationId xmlns:a16="http://schemas.microsoft.com/office/drawing/2014/main" id="{844572FA-231A-2C4B-92A2-D27E3A82D0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5150" y="2940051"/>
              <a:ext cx="88900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432" name="Picture 59">
              <a:extLst>
                <a:ext uri="{FF2B5EF4-FFF2-40B4-BE49-F238E27FC236}">
                  <a16:creationId xmlns:a16="http://schemas.microsoft.com/office/drawing/2014/main" id="{3E146CF9-81AB-374B-BD63-BAA283F450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3112" y="2921001"/>
              <a:ext cx="179388" cy="7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433" name="Picture 60">
              <a:extLst>
                <a:ext uri="{FF2B5EF4-FFF2-40B4-BE49-F238E27FC236}">
                  <a16:creationId xmlns:a16="http://schemas.microsoft.com/office/drawing/2014/main" id="{C322C344-8485-4344-8143-AEDF54FD41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7275" y="2901951"/>
              <a:ext cx="1333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434" name="Picture 61">
              <a:extLst>
                <a:ext uri="{FF2B5EF4-FFF2-40B4-BE49-F238E27FC236}">
                  <a16:creationId xmlns:a16="http://schemas.microsoft.com/office/drawing/2014/main" id="{34515524-FF4F-074F-BE77-1C009EA417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2375" y="2940051"/>
              <a:ext cx="698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435" name="Picture 62">
              <a:extLst>
                <a:ext uri="{FF2B5EF4-FFF2-40B4-BE49-F238E27FC236}">
                  <a16:creationId xmlns:a16="http://schemas.microsoft.com/office/drawing/2014/main" id="{F181B904-0B46-F442-AA0B-A84A108A0D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8112" y="2867026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436" name="Picture 63">
              <a:extLst>
                <a:ext uri="{FF2B5EF4-FFF2-40B4-BE49-F238E27FC236}">
                  <a16:creationId xmlns:a16="http://schemas.microsoft.com/office/drawing/2014/main" id="{A88CA251-DC9E-AA44-B2CE-79B2FDEE83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3225" y="2901951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437" name="Picture 64">
              <a:extLst>
                <a:ext uri="{FF2B5EF4-FFF2-40B4-BE49-F238E27FC236}">
                  <a16:creationId xmlns:a16="http://schemas.microsoft.com/office/drawing/2014/main" id="{FF2CF562-C361-3C43-9DB6-72BEB4417B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1975" y="2940051"/>
              <a:ext cx="825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438" name="Picture 65">
              <a:extLst>
                <a:ext uri="{FF2B5EF4-FFF2-40B4-BE49-F238E27FC236}">
                  <a16:creationId xmlns:a16="http://schemas.microsoft.com/office/drawing/2014/main" id="{93569754-4AF8-1943-9242-8D26B51E13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8112" y="3171826"/>
              <a:ext cx="93663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4439" name="Rectangle 66">
              <a:extLst>
                <a:ext uri="{FF2B5EF4-FFF2-40B4-BE49-F238E27FC236}">
                  <a16:creationId xmlns:a16="http://schemas.microsoft.com/office/drawing/2014/main" id="{71C774B2-D3CE-0D41-8517-5B485A2063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6925" y="3121026"/>
              <a:ext cx="12700" cy="330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44440" name="Picture 67">
              <a:extLst>
                <a:ext uri="{FF2B5EF4-FFF2-40B4-BE49-F238E27FC236}">
                  <a16:creationId xmlns:a16="http://schemas.microsoft.com/office/drawing/2014/main" id="{EBABA1B5-1E96-904E-91A2-668B02DC27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2224" y="3171826"/>
              <a:ext cx="114300" cy="192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441" name="Picture 68">
              <a:extLst>
                <a:ext uri="{FF2B5EF4-FFF2-40B4-BE49-F238E27FC236}">
                  <a16:creationId xmlns:a16="http://schemas.microsoft.com/office/drawing/2014/main" id="{020E1FCE-1446-2443-ACD4-54CFE4B451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9124" y="3490913"/>
              <a:ext cx="114300" cy="192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4442" name="Rectangle 69">
              <a:extLst>
                <a:ext uri="{FF2B5EF4-FFF2-40B4-BE49-F238E27FC236}">
                  <a16:creationId xmlns:a16="http://schemas.microsoft.com/office/drawing/2014/main" id="{FC7E26BC-D170-B244-B6FE-752EBE5478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4775" y="3121026"/>
              <a:ext cx="14287" cy="330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44443" name="Rectangle 70">
              <a:extLst>
                <a:ext uri="{FF2B5EF4-FFF2-40B4-BE49-F238E27FC236}">
                  <a16:creationId xmlns:a16="http://schemas.microsoft.com/office/drawing/2014/main" id="{05509D74-A02F-0749-A299-21E83BA2AA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1925" y="3121026"/>
              <a:ext cx="12700" cy="330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44444" name="Rectangle 79">
              <a:extLst>
                <a:ext uri="{FF2B5EF4-FFF2-40B4-BE49-F238E27FC236}">
                  <a16:creationId xmlns:a16="http://schemas.microsoft.com/office/drawing/2014/main" id="{820830A9-0201-4D49-9114-7EF7006E5D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8350" y="3121026"/>
              <a:ext cx="15875" cy="330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44445" name="Picture 80">
              <a:extLst>
                <a:ext uri="{FF2B5EF4-FFF2-40B4-BE49-F238E27FC236}">
                  <a16:creationId xmlns:a16="http://schemas.microsoft.com/office/drawing/2014/main" id="{A6F28752-792E-3D44-B8E4-53012522CC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4800" y="3168651"/>
              <a:ext cx="266700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446" name="Picture 81">
              <a:extLst>
                <a:ext uri="{FF2B5EF4-FFF2-40B4-BE49-F238E27FC236}">
                  <a16:creationId xmlns:a16="http://schemas.microsoft.com/office/drawing/2014/main" id="{9C9A333D-4E1B-D145-90DB-F5D08FEE9F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4675" y="3270251"/>
              <a:ext cx="698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447" name="Picture 82">
              <a:extLst>
                <a:ext uri="{FF2B5EF4-FFF2-40B4-BE49-F238E27FC236}">
                  <a16:creationId xmlns:a16="http://schemas.microsoft.com/office/drawing/2014/main" id="{1B8B03A4-DFA1-5243-9B1F-A398B8226F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3112" y="3251201"/>
              <a:ext cx="179388" cy="7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448" name="Picture 83">
              <a:extLst>
                <a:ext uri="{FF2B5EF4-FFF2-40B4-BE49-F238E27FC236}">
                  <a16:creationId xmlns:a16="http://schemas.microsoft.com/office/drawing/2014/main" id="{9E0082D4-CE8B-2A4B-878C-95F8622E22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7275" y="3233738"/>
              <a:ext cx="1333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449" name="Picture 84">
              <a:extLst>
                <a:ext uri="{FF2B5EF4-FFF2-40B4-BE49-F238E27FC236}">
                  <a16:creationId xmlns:a16="http://schemas.microsoft.com/office/drawing/2014/main" id="{7EA39F04-EA88-EB4A-81D9-F4983B9DA5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2375" y="3270251"/>
              <a:ext cx="698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450" name="Picture 85">
              <a:extLst>
                <a:ext uri="{FF2B5EF4-FFF2-40B4-BE49-F238E27FC236}">
                  <a16:creationId xmlns:a16="http://schemas.microsoft.com/office/drawing/2014/main" id="{F164C7E4-0517-F243-A345-CEAE7EC1D6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8112" y="3197226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451" name="Picture 86">
              <a:extLst>
                <a:ext uri="{FF2B5EF4-FFF2-40B4-BE49-F238E27FC236}">
                  <a16:creationId xmlns:a16="http://schemas.microsoft.com/office/drawing/2014/main" id="{37935961-13E1-EE43-9444-0B696F3939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3225" y="3233738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452" name="Picture 87">
              <a:extLst>
                <a:ext uri="{FF2B5EF4-FFF2-40B4-BE49-F238E27FC236}">
                  <a16:creationId xmlns:a16="http://schemas.microsoft.com/office/drawing/2014/main" id="{C689E280-5D2C-9642-8712-29AF5C68CB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1975" y="3270251"/>
              <a:ext cx="825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4453" name="Rectangle 88">
              <a:extLst>
                <a:ext uri="{FF2B5EF4-FFF2-40B4-BE49-F238E27FC236}">
                  <a16:creationId xmlns:a16="http://schemas.microsoft.com/office/drawing/2014/main" id="{F51B39F6-8A90-A14E-B49A-75A94A0E5D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22912" y="3189288"/>
              <a:ext cx="160337" cy="142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44454" name="Picture 89">
              <a:extLst>
                <a:ext uri="{FF2B5EF4-FFF2-40B4-BE49-F238E27FC236}">
                  <a16:creationId xmlns:a16="http://schemas.microsoft.com/office/drawing/2014/main" id="{BA3E9BBB-7C48-3946-B064-F2D925D493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0175" y="3498851"/>
              <a:ext cx="107950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4455" name="Rectangle 90">
              <a:extLst>
                <a:ext uri="{FF2B5EF4-FFF2-40B4-BE49-F238E27FC236}">
                  <a16:creationId xmlns:a16="http://schemas.microsoft.com/office/drawing/2014/main" id="{B905C6B7-DF74-AF4D-8CCA-5016C76A62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6925" y="3451226"/>
              <a:ext cx="12700" cy="3317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44456" name="Picture 91">
              <a:extLst>
                <a:ext uri="{FF2B5EF4-FFF2-40B4-BE49-F238E27FC236}">
                  <a16:creationId xmlns:a16="http://schemas.microsoft.com/office/drawing/2014/main" id="{96A9E135-ED98-4E4C-983A-54C3C53EE4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6112" y="3154363"/>
              <a:ext cx="92075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4457" name="Rectangle 92">
              <a:extLst>
                <a:ext uri="{FF2B5EF4-FFF2-40B4-BE49-F238E27FC236}">
                  <a16:creationId xmlns:a16="http://schemas.microsoft.com/office/drawing/2014/main" id="{9651AAAA-8257-2944-9BBC-3BA06F443B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4775" y="3451226"/>
              <a:ext cx="14287" cy="3317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44458" name="Rectangle 93">
              <a:extLst>
                <a:ext uri="{FF2B5EF4-FFF2-40B4-BE49-F238E27FC236}">
                  <a16:creationId xmlns:a16="http://schemas.microsoft.com/office/drawing/2014/main" id="{624DF89D-2AE4-774C-8753-599FE7017E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1925" y="3451226"/>
              <a:ext cx="12700" cy="3317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44459" name="Rectangle 102">
              <a:extLst>
                <a:ext uri="{FF2B5EF4-FFF2-40B4-BE49-F238E27FC236}">
                  <a16:creationId xmlns:a16="http://schemas.microsoft.com/office/drawing/2014/main" id="{63E14FE0-4CC8-704F-97B7-151D7F8E23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8350" y="3451226"/>
              <a:ext cx="15875" cy="3317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44460" name="Picture 103">
              <a:extLst>
                <a:ext uri="{FF2B5EF4-FFF2-40B4-BE49-F238E27FC236}">
                  <a16:creationId xmlns:a16="http://schemas.microsoft.com/office/drawing/2014/main" id="{2475A66E-84D2-6F47-B13D-A042950C91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4800" y="3495676"/>
              <a:ext cx="266700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461" name="Picture 104">
              <a:extLst>
                <a:ext uri="{FF2B5EF4-FFF2-40B4-BE49-F238E27FC236}">
                  <a16:creationId xmlns:a16="http://schemas.microsoft.com/office/drawing/2014/main" id="{48945FF7-C87F-CE46-9568-DBB4E6AF48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9912" y="3597276"/>
              <a:ext cx="80963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462" name="Picture 105">
              <a:extLst>
                <a:ext uri="{FF2B5EF4-FFF2-40B4-BE49-F238E27FC236}">
                  <a16:creationId xmlns:a16="http://schemas.microsoft.com/office/drawing/2014/main" id="{EC706BCC-067D-0E45-A6FE-B0BE8B8419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3112" y="3578226"/>
              <a:ext cx="179388" cy="7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463" name="Picture 106">
              <a:extLst>
                <a:ext uri="{FF2B5EF4-FFF2-40B4-BE49-F238E27FC236}">
                  <a16:creationId xmlns:a16="http://schemas.microsoft.com/office/drawing/2014/main" id="{A7B242D5-664B-0249-8557-D8DBA7B9F1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7275" y="3562351"/>
              <a:ext cx="1333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464" name="Picture 107">
              <a:extLst>
                <a:ext uri="{FF2B5EF4-FFF2-40B4-BE49-F238E27FC236}">
                  <a16:creationId xmlns:a16="http://schemas.microsoft.com/office/drawing/2014/main" id="{0EFD7730-A9CC-0442-8BE5-49F52BF2E6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2375" y="3597276"/>
              <a:ext cx="698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465" name="Picture 108">
              <a:extLst>
                <a:ext uri="{FF2B5EF4-FFF2-40B4-BE49-F238E27FC236}">
                  <a16:creationId xmlns:a16="http://schemas.microsoft.com/office/drawing/2014/main" id="{56C11252-B20D-574E-8192-78B7C59A06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8112" y="3525838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4466" name="Rectangle 109">
              <a:extLst>
                <a:ext uri="{FF2B5EF4-FFF2-40B4-BE49-F238E27FC236}">
                  <a16:creationId xmlns:a16="http://schemas.microsoft.com/office/drawing/2014/main" id="{3169A98D-29E9-DE42-88B5-6C4F40DA44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5375" y="3521076"/>
              <a:ext cx="160337" cy="127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44467" name="Picture 110">
              <a:extLst>
                <a:ext uri="{FF2B5EF4-FFF2-40B4-BE49-F238E27FC236}">
                  <a16:creationId xmlns:a16="http://schemas.microsoft.com/office/drawing/2014/main" id="{5E0412F8-6615-F84E-A137-FBE471645F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3225" y="3562351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468" name="Picture 111">
              <a:extLst>
                <a:ext uri="{FF2B5EF4-FFF2-40B4-BE49-F238E27FC236}">
                  <a16:creationId xmlns:a16="http://schemas.microsoft.com/office/drawing/2014/main" id="{E1A671E9-C6C0-1240-BD6F-A18AB3BCA5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1975" y="3597276"/>
              <a:ext cx="825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469" name="Picture 112">
              <a:extLst>
                <a:ext uri="{FF2B5EF4-FFF2-40B4-BE49-F238E27FC236}">
                  <a16:creationId xmlns:a16="http://schemas.microsoft.com/office/drawing/2014/main" id="{453AD1B3-6296-494F-842B-E8ACA160E5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3825" y="3829051"/>
              <a:ext cx="114300" cy="192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4470" name="Rectangle 113">
              <a:extLst>
                <a:ext uri="{FF2B5EF4-FFF2-40B4-BE49-F238E27FC236}">
                  <a16:creationId xmlns:a16="http://schemas.microsoft.com/office/drawing/2014/main" id="{19414C35-9ED9-E441-97C5-D22F638E92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6925" y="3783013"/>
              <a:ext cx="12700" cy="330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44471" name="Picture 114">
              <a:extLst>
                <a:ext uri="{FF2B5EF4-FFF2-40B4-BE49-F238E27FC236}">
                  <a16:creationId xmlns:a16="http://schemas.microsoft.com/office/drawing/2014/main" id="{5686A2A3-0C6B-ED40-AAB4-A4950ECF2A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6112" y="3829051"/>
              <a:ext cx="92075" cy="185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4472" name="Rectangle 115">
              <a:extLst>
                <a:ext uri="{FF2B5EF4-FFF2-40B4-BE49-F238E27FC236}">
                  <a16:creationId xmlns:a16="http://schemas.microsoft.com/office/drawing/2014/main" id="{93AFF2B5-70BF-F944-A032-93E0F1CA13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4775" y="3783013"/>
              <a:ext cx="14287" cy="330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44473" name="Rectangle 116">
              <a:extLst>
                <a:ext uri="{FF2B5EF4-FFF2-40B4-BE49-F238E27FC236}">
                  <a16:creationId xmlns:a16="http://schemas.microsoft.com/office/drawing/2014/main" id="{A799502A-1DF2-E54A-8C72-4AD08EAE91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1925" y="3783013"/>
              <a:ext cx="12700" cy="330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44474" name="Rectangle 124">
              <a:extLst>
                <a:ext uri="{FF2B5EF4-FFF2-40B4-BE49-F238E27FC236}">
                  <a16:creationId xmlns:a16="http://schemas.microsoft.com/office/drawing/2014/main" id="{7FF539F6-00C7-AA4A-9EF5-EBE030A492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8350" y="3783013"/>
              <a:ext cx="15875" cy="330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44475" name="Picture 125">
              <a:extLst>
                <a:ext uri="{FF2B5EF4-FFF2-40B4-BE49-F238E27FC236}">
                  <a16:creationId xmlns:a16="http://schemas.microsoft.com/office/drawing/2014/main" id="{F37B61C1-F877-7D42-BDF5-A286F34464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4800" y="3825876"/>
              <a:ext cx="266700" cy="188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476" name="Picture 126">
              <a:extLst>
                <a:ext uri="{FF2B5EF4-FFF2-40B4-BE49-F238E27FC236}">
                  <a16:creationId xmlns:a16="http://schemas.microsoft.com/office/drawing/2014/main" id="{8E3FEC22-F0C8-2C4E-BC4C-F61D56CF9D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9912" y="3930651"/>
              <a:ext cx="80963" cy="12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477" name="Picture 127">
              <a:extLst>
                <a:ext uri="{FF2B5EF4-FFF2-40B4-BE49-F238E27FC236}">
                  <a16:creationId xmlns:a16="http://schemas.microsoft.com/office/drawing/2014/main" id="{BE2152A2-6F4E-4A40-9DAC-DE83D7482C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3112" y="3910013"/>
              <a:ext cx="179388" cy="71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478" name="Picture 128">
              <a:extLst>
                <a:ext uri="{FF2B5EF4-FFF2-40B4-BE49-F238E27FC236}">
                  <a16:creationId xmlns:a16="http://schemas.microsoft.com/office/drawing/2014/main" id="{85095019-63B7-8046-AEF8-A44924A123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7275" y="3892551"/>
              <a:ext cx="1333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479" name="Picture 129">
              <a:extLst>
                <a:ext uri="{FF2B5EF4-FFF2-40B4-BE49-F238E27FC236}">
                  <a16:creationId xmlns:a16="http://schemas.microsoft.com/office/drawing/2014/main" id="{94F8A838-91E6-5A47-A897-48F99148A4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2375" y="3929063"/>
              <a:ext cx="698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480" name="Picture 130">
              <a:extLst>
                <a:ext uri="{FF2B5EF4-FFF2-40B4-BE49-F238E27FC236}">
                  <a16:creationId xmlns:a16="http://schemas.microsoft.com/office/drawing/2014/main" id="{5FA036D8-5B92-DD41-BCB4-58AEED875E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8112" y="3857626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4481" name="Rectangle 131">
              <a:extLst>
                <a:ext uri="{FF2B5EF4-FFF2-40B4-BE49-F238E27FC236}">
                  <a16:creationId xmlns:a16="http://schemas.microsoft.com/office/drawing/2014/main" id="{EA98E472-0CE6-B043-A2DE-F801C68684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4975" y="3851276"/>
              <a:ext cx="160337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44482" name="Picture 132">
              <a:extLst>
                <a:ext uri="{FF2B5EF4-FFF2-40B4-BE49-F238E27FC236}">
                  <a16:creationId xmlns:a16="http://schemas.microsoft.com/office/drawing/2014/main" id="{2EF6666F-C27B-6145-AB7B-55973C9889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3225" y="3892551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483" name="Picture 133">
              <a:extLst>
                <a:ext uri="{FF2B5EF4-FFF2-40B4-BE49-F238E27FC236}">
                  <a16:creationId xmlns:a16="http://schemas.microsoft.com/office/drawing/2014/main" id="{0D0438B0-280D-4C42-B66D-4FE8893D78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1975" y="3929063"/>
              <a:ext cx="825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4484" name="Rectangle 134">
              <a:extLst>
                <a:ext uri="{FF2B5EF4-FFF2-40B4-BE49-F238E27FC236}">
                  <a16:creationId xmlns:a16="http://schemas.microsoft.com/office/drawing/2014/main" id="{8FC6F5DE-D06B-9141-A172-E9339BE2A0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5375" y="3851276"/>
              <a:ext cx="160337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44485" name="Picture 135">
              <a:extLst>
                <a:ext uri="{FF2B5EF4-FFF2-40B4-BE49-F238E27FC236}">
                  <a16:creationId xmlns:a16="http://schemas.microsoft.com/office/drawing/2014/main" id="{194253EF-DBBC-F640-9A69-4C7F1226B0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4924" y="3511550"/>
              <a:ext cx="93663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486" name="Picture 136">
              <a:extLst>
                <a:ext uri="{FF2B5EF4-FFF2-40B4-BE49-F238E27FC236}">
                  <a16:creationId xmlns:a16="http://schemas.microsoft.com/office/drawing/2014/main" id="{62A61B76-C6A7-4B4C-B4DA-C45BC3EB4A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4924" y="3840163"/>
              <a:ext cx="93663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4487" name="Rectangle 137">
              <a:extLst>
                <a:ext uri="{FF2B5EF4-FFF2-40B4-BE49-F238E27FC236}">
                  <a16:creationId xmlns:a16="http://schemas.microsoft.com/office/drawing/2014/main" id="{F881D1F7-995C-F740-BD9B-508697EC79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3912" y="4100513"/>
              <a:ext cx="7634288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44488" name="TextBox 138">
              <a:extLst>
                <a:ext uri="{FF2B5EF4-FFF2-40B4-BE49-F238E27FC236}">
                  <a16:creationId xmlns:a16="http://schemas.microsoft.com/office/drawing/2014/main" id="{4358E12C-0B4E-0943-864D-F3160DBB08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15088" y="2101850"/>
              <a:ext cx="118333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 i="1">
                  <a:latin typeface="Times" pitchFamily="2" charset="0"/>
                </a:rPr>
                <a:t>f (x</a:t>
              </a:r>
              <a:r>
                <a:rPr lang="en-US" altLang="en-US" b="0" i="1" baseline="-25000">
                  <a:latin typeface="Times" pitchFamily="2" charset="0"/>
                </a:rPr>
                <a:t>1</a:t>
              </a:r>
              <a:r>
                <a:rPr lang="en-US" altLang="en-US" b="0" i="1">
                  <a:latin typeface="Times" pitchFamily="2" charset="0"/>
                </a:rPr>
                <a:t>, x</a:t>
              </a:r>
              <a:r>
                <a:rPr lang="en-US" altLang="en-US" b="0" i="1" baseline="-25000">
                  <a:latin typeface="Times" pitchFamily="2" charset="0"/>
                </a:rPr>
                <a:t>2</a:t>
              </a:r>
              <a:r>
                <a:rPr lang="en-US" altLang="en-US" b="0" i="1">
                  <a:latin typeface="Times" pitchFamily="2" charset="0"/>
                </a:rPr>
                <a:t>)</a:t>
              </a:r>
            </a:p>
          </p:txBody>
        </p:sp>
        <p:pic>
          <p:nvPicPr>
            <p:cNvPr id="144489" name="Picture 140">
              <a:extLst>
                <a:ext uri="{FF2B5EF4-FFF2-40B4-BE49-F238E27FC236}">
                  <a16:creationId xmlns:a16="http://schemas.microsoft.com/office/drawing/2014/main" id="{E04C55BE-5278-174E-9CD7-5F8B57138F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2613" y="3165475"/>
              <a:ext cx="92075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490" name="Picture 141">
              <a:extLst>
                <a:ext uri="{FF2B5EF4-FFF2-40B4-BE49-F238E27FC236}">
                  <a16:creationId xmlns:a16="http://schemas.microsoft.com/office/drawing/2014/main" id="{5C859333-5A34-B944-975E-71F375797C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2613" y="3854450"/>
              <a:ext cx="92075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491" name="Picture 142">
              <a:extLst>
                <a:ext uri="{FF2B5EF4-FFF2-40B4-BE49-F238E27FC236}">
                  <a16:creationId xmlns:a16="http://schemas.microsoft.com/office/drawing/2014/main" id="{24D85684-73E0-D64C-8A00-E150227330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9912" y="2844801"/>
              <a:ext cx="114300" cy="192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4387" name="Picture 142">
            <a:extLst>
              <a:ext uri="{FF2B5EF4-FFF2-40B4-BE49-F238E27FC236}">
                <a16:creationId xmlns:a16="http://schemas.microsoft.com/office/drawing/2014/main" id="{7DFE64B5-0412-5F4D-9CCE-6E8EE777C2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4313" y="3065464"/>
            <a:ext cx="114300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4388" name="Group 1">
            <a:extLst>
              <a:ext uri="{FF2B5EF4-FFF2-40B4-BE49-F238E27FC236}">
                <a16:creationId xmlns:a16="http://schemas.microsoft.com/office/drawing/2014/main" id="{67355DDD-9570-2841-AECC-B57B6C075738}"/>
              </a:ext>
            </a:extLst>
          </p:cNvPr>
          <p:cNvGrpSpPr>
            <a:grpSpLocks/>
          </p:cNvGrpSpPr>
          <p:nvPr/>
        </p:nvGrpSpPr>
        <p:grpSpPr bwMode="auto">
          <a:xfrm>
            <a:off x="2963864" y="5032376"/>
            <a:ext cx="5443537" cy="461963"/>
            <a:chOff x="2049568" y="5032501"/>
            <a:chExt cx="5444119" cy="461665"/>
          </a:xfrm>
        </p:grpSpPr>
        <p:sp>
          <p:nvSpPr>
            <p:cNvPr id="144391" name="TextBox 145">
              <a:extLst>
                <a:ext uri="{FF2B5EF4-FFF2-40B4-BE49-F238E27FC236}">
                  <a16:creationId xmlns:a16="http://schemas.microsoft.com/office/drawing/2014/main" id="{14749F23-D98E-3841-9829-BF072ED577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49568" y="5032501"/>
              <a:ext cx="544411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 i="1">
                  <a:latin typeface="Times" pitchFamily="2" charset="0"/>
                </a:rPr>
                <a:t>f (x</a:t>
              </a:r>
              <a:r>
                <a:rPr lang="en-US" altLang="en-US" b="0" i="1" baseline="-25000">
                  <a:latin typeface="Times" pitchFamily="2" charset="0"/>
                </a:rPr>
                <a:t>1</a:t>
              </a:r>
              <a:r>
                <a:rPr lang="en-US" altLang="en-US" b="0" i="1">
                  <a:latin typeface="Times" pitchFamily="2" charset="0"/>
                </a:rPr>
                <a:t>, x</a:t>
              </a:r>
              <a:r>
                <a:rPr lang="en-US" altLang="en-US" b="0" i="1" baseline="-25000">
                  <a:latin typeface="Times" pitchFamily="2" charset="0"/>
                </a:rPr>
                <a:t>2</a:t>
              </a:r>
              <a:r>
                <a:rPr lang="en-US" altLang="en-US" b="0" i="1">
                  <a:latin typeface="Times" pitchFamily="2" charset="0"/>
                </a:rPr>
                <a:t>) = M</a:t>
              </a:r>
              <a:r>
                <a:rPr lang="en-US" altLang="en-US" b="0" i="1" baseline="-25000">
                  <a:latin typeface="Times" pitchFamily="2" charset="0"/>
                </a:rPr>
                <a:t>0</a:t>
              </a:r>
              <a:r>
                <a:rPr lang="en-US" altLang="en-US" b="0" i="1">
                  <a:latin typeface="Times" pitchFamily="2" charset="0"/>
                </a:rPr>
                <a:t> • M</a:t>
              </a:r>
              <a:r>
                <a:rPr lang="en-US" altLang="en-US" b="0" i="1" baseline="-25000">
                  <a:latin typeface="Times" pitchFamily="2" charset="0"/>
                </a:rPr>
                <a:t>2</a:t>
              </a:r>
              <a:r>
                <a:rPr lang="en-US" altLang="en-US" b="0" i="1">
                  <a:latin typeface="Times" pitchFamily="2" charset="0"/>
                </a:rPr>
                <a:t> = </a:t>
              </a:r>
              <a:r>
                <a:rPr lang="en-US" altLang="en-US" b="0">
                  <a:latin typeface="Times" pitchFamily="2" charset="0"/>
                </a:rPr>
                <a:t>( </a:t>
              </a:r>
              <a:r>
                <a:rPr lang="en-US" altLang="en-US" b="0" i="1">
                  <a:latin typeface="Times" pitchFamily="2" charset="0"/>
                </a:rPr>
                <a:t>x</a:t>
              </a:r>
              <a:r>
                <a:rPr lang="en-US" altLang="en-US" b="0" i="1" baseline="-25000">
                  <a:latin typeface="Times" pitchFamily="2" charset="0"/>
                </a:rPr>
                <a:t>1</a:t>
              </a:r>
              <a:r>
                <a:rPr lang="en-US" altLang="en-US" b="0" i="1">
                  <a:latin typeface="Times" pitchFamily="2" charset="0"/>
                </a:rPr>
                <a:t> + x</a:t>
              </a:r>
              <a:r>
                <a:rPr lang="en-US" altLang="en-US" b="0" i="1" baseline="-25000">
                  <a:latin typeface="Times" pitchFamily="2" charset="0"/>
                </a:rPr>
                <a:t>2 </a:t>
              </a:r>
              <a:r>
                <a:rPr lang="en-US" altLang="en-US" b="0">
                  <a:latin typeface="Times" pitchFamily="2" charset="0"/>
                </a:rPr>
                <a:t>)</a:t>
              </a:r>
              <a:r>
                <a:rPr lang="en-US" altLang="en-US" b="0" i="1">
                  <a:latin typeface="Times" pitchFamily="2" charset="0"/>
                </a:rPr>
                <a:t> • </a:t>
              </a:r>
              <a:r>
                <a:rPr lang="en-US" altLang="en-US" b="0">
                  <a:latin typeface="Times" pitchFamily="2" charset="0"/>
                </a:rPr>
                <a:t>(</a:t>
              </a:r>
              <a:r>
                <a:rPr lang="en-US" altLang="en-US" b="0" i="1">
                  <a:latin typeface="Times" pitchFamily="2" charset="0"/>
                </a:rPr>
                <a:t> x</a:t>
              </a:r>
              <a:r>
                <a:rPr lang="en-US" altLang="en-US" b="0" i="1" baseline="-25000">
                  <a:latin typeface="Times" pitchFamily="2" charset="0"/>
                </a:rPr>
                <a:t>1</a:t>
              </a:r>
              <a:r>
                <a:rPr lang="en-US" altLang="en-US" b="0" i="1">
                  <a:latin typeface="Times" pitchFamily="2" charset="0"/>
                </a:rPr>
                <a:t> + x</a:t>
              </a:r>
              <a:r>
                <a:rPr lang="en-US" altLang="en-US" b="0" i="1" baseline="-25000">
                  <a:latin typeface="Times" pitchFamily="2" charset="0"/>
                </a:rPr>
                <a:t>2 </a:t>
              </a:r>
              <a:r>
                <a:rPr lang="en-US" altLang="en-US" b="0">
                  <a:latin typeface="Times" pitchFamily="2" charset="0"/>
                </a:rPr>
                <a:t>)</a:t>
              </a:r>
            </a:p>
          </p:txBody>
        </p:sp>
        <p:sp>
          <p:nvSpPr>
            <p:cNvPr id="144392" name="Rectangle 131">
              <a:extLst>
                <a:ext uri="{FF2B5EF4-FFF2-40B4-BE49-F238E27FC236}">
                  <a16:creationId xmlns:a16="http://schemas.microsoft.com/office/drawing/2014/main" id="{DE3F59E0-97E3-8540-82C2-F9E02F62A7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5436" y="5122864"/>
              <a:ext cx="194008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</p:grpSp>
      <p:sp>
        <p:nvSpPr>
          <p:cNvPr id="144389" name="Rectangle 147">
            <a:extLst>
              <a:ext uri="{FF2B5EF4-FFF2-40B4-BE49-F238E27FC236}">
                <a16:creationId xmlns:a16="http://schemas.microsoft.com/office/drawing/2014/main" id="{21D459B0-9B7E-6947-BDE4-E7A85A6128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1576" y="2287588"/>
            <a:ext cx="3089275" cy="336550"/>
          </a:xfrm>
          <a:prstGeom prst="rect">
            <a:avLst/>
          </a:prstGeom>
          <a:solidFill>
            <a:srgbClr val="FF0000">
              <a:alpha val="21960"/>
            </a:srgbClr>
          </a:solidFill>
          <a:ln w="9525">
            <a:solidFill>
              <a:srgbClr val="FF0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44390" name="Rectangle 147">
            <a:extLst>
              <a:ext uri="{FF2B5EF4-FFF2-40B4-BE49-F238E27FC236}">
                <a16:creationId xmlns:a16="http://schemas.microsoft.com/office/drawing/2014/main" id="{2F85B4A1-76A5-1446-86F0-1D290AE3A1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0938" y="2976563"/>
            <a:ext cx="3105150" cy="336550"/>
          </a:xfrm>
          <a:prstGeom prst="rect">
            <a:avLst/>
          </a:prstGeom>
          <a:solidFill>
            <a:srgbClr val="FF0000">
              <a:alpha val="21960"/>
            </a:srgbClr>
          </a:solidFill>
          <a:ln w="9525">
            <a:solidFill>
              <a:srgbClr val="FF0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</p:spTree>
  </p:cSld>
  <p:clrMapOvr>
    <a:masterClrMapping/>
  </p:clrMapOvr>
  <p:transition/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>
            <a:extLst>
              <a:ext uri="{FF2B5EF4-FFF2-40B4-BE49-F238E27FC236}">
                <a16:creationId xmlns:a16="http://schemas.microsoft.com/office/drawing/2014/main" id="{70905C8E-7EB4-0140-BA05-78BCDD7E53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47800" y="2895600"/>
            <a:ext cx="79248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Yet Another Example</a:t>
            </a:r>
            <a:endParaRPr lang="en-US" sz="2400" dirty="0">
              <a:cs typeface="+mj-cs"/>
            </a:endParaRP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>
            <a:extLst>
              <a:ext uri="{FF2B5EF4-FFF2-40B4-BE49-F238E27FC236}">
                <a16:creationId xmlns:a16="http://schemas.microsoft.com/office/drawing/2014/main" id="{C91DAEF8-37B2-3B46-97F8-4FECA6939D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multiplication dot is optional</a:t>
            </a:r>
          </a:p>
        </p:txBody>
      </p:sp>
      <p:sp>
        <p:nvSpPr>
          <p:cNvPr id="15362" name="Content Placeholder 2">
            <a:extLst>
              <a:ext uri="{FF2B5EF4-FFF2-40B4-BE49-F238E27FC236}">
                <a16:creationId xmlns:a16="http://schemas.microsoft.com/office/drawing/2014/main" id="{BEFC3241-01C2-8943-8F66-090BD6E4FAD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  <a:p>
            <a:pPr>
              <a:defRPr/>
            </a:pPr>
            <a:endParaRPr lang="en-US" altLang="en-US" dirty="0"/>
          </a:p>
          <a:p>
            <a:pPr>
              <a:defRPr/>
            </a:pPr>
            <a:r>
              <a:rPr lang="en-US" altLang="en-US" dirty="0"/>
              <a:t>In regular algebra, the multiplication operator is often omitted to shorten the equations.</a:t>
            </a:r>
          </a:p>
          <a:p>
            <a:pPr>
              <a:defRPr/>
            </a:pPr>
            <a:endParaRPr lang="en-US" altLang="en-US" dirty="0"/>
          </a:p>
          <a:p>
            <a:pPr>
              <a:defRPr/>
            </a:pPr>
            <a:r>
              <a:rPr lang="en-US" altLang="en-US" dirty="0"/>
              <a:t>This is also true in Boolean algebra.</a:t>
            </a:r>
          </a:p>
          <a:p>
            <a:pPr>
              <a:defRPr/>
            </a:pPr>
            <a:endParaRPr lang="en-US" altLang="en-US" dirty="0"/>
          </a:p>
          <a:p>
            <a:pPr>
              <a:defRPr/>
            </a:pPr>
            <a:r>
              <a:rPr lang="en-US" altLang="en-US" dirty="0"/>
              <a:t>Both of these mean the same thing:</a:t>
            </a:r>
          </a:p>
          <a:p>
            <a:pPr marL="0" indent="0">
              <a:buNone/>
              <a:defRPr/>
            </a:pPr>
            <a:r>
              <a:rPr lang="en-US" altLang="en-US" dirty="0"/>
              <a:t>	</a:t>
            </a:r>
            <a:r>
              <a:rPr lang="en-US" altLang="en-US" dirty="0" err="1"/>
              <a:t>xy</a:t>
            </a:r>
            <a:r>
              <a:rPr lang="en-US" altLang="en-US" dirty="0"/>
              <a:t>            is equal to          x • y  </a:t>
            </a:r>
          </a:p>
        </p:txBody>
      </p:sp>
    </p:spTree>
  </p:cSld>
  <p:clrMapOvr>
    <a:masterClrMapping/>
  </p:clrMapOvr>
  <p:transition/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Title 1">
            <a:extLst>
              <a:ext uri="{FF2B5EF4-FFF2-40B4-BE49-F238E27FC236}">
                <a16:creationId xmlns:a16="http://schemas.microsoft.com/office/drawing/2014/main" id="{D33CF1BB-6180-5148-B424-F8DBEA34DE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Product-of-Sums Form</a:t>
            </a:r>
          </a:p>
        </p:txBody>
      </p:sp>
      <p:grpSp>
        <p:nvGrpSpPr>
          <p:cNvPr id="146434" name="Group 143">
            <a:extLst>
              <a:ext uri="{FF2B5EF4-FFF2-40B4-BE49-F238E27FC236}">
                <a16:creationId xmlns:a16="http://schemas.microsoft.com/office/drawing/2014/main" id="{45ABA412-45C1-EB4F-88B4-CD0C2B74DE41}"/>
              </a:ext>
            </a:extLst>
          </p:cNvPr>
          <p:cNvGrpSpPr>
            <a:grpSpLocks/>
          </p:cNvGrpSpPr>
          <p:nvPr/>
        </p:nvGrpSpPr>
        <p:grpSpPr bwMode="auto">
          <a:xfrm>
            <a:off x="1738314" y="1219201"/>
            <a:ext cx="7634287" cy="2441575"/>
            <a:chOff x="823912" y="1673226"/>
            <a:chExt cx="7634288" cy="2441574"/>
          </a:xfrm>
        </p:grpSpPr>
        <p:sp>
          <p:nvSpPr>
            <p:cNvPr id="146439" name="Rectangle 4">
              <a:extLst>
                <a:ext uri="{FF2B5EF4-FFF2-40B4-BE49-F238E27FC236}">
                  <a16:creationId xmlns:a16="http://schemas.microsoft.com/office/drawing/2014/main" id="{1C485AE9-EEEC-7B49-AEC6-10F3557CA8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3912" y="1673226"/>
              <a:ext cx="7634288" cy="127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46440" name="Picture 5">
              <a:extLst>
                <a:ext uri="{FF2B5EF4-FFF2-40B4-BE49-F238E27FC236}">
                  <a16:creationId xmlns:a16="http://schemas.microsoft.com/office/drawing/2014/main" id="{936D6F2E-223A-584B-8349-E9DDC1A416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4600" y="1900238"/>
              <a:ext cx="188912" cy="193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6441" name="Picture 6">
              <a:extLst>
                <a:ext uri="{FF2B5EF4-FFF2-40B4-BE49-F238E27FC236}">
                  <a16:creationId xmlns:a16="http://schemas.microsoft.com/office/drawing/2014/main" id="{90AD9584-BEFB-DC44-A1E3-C8E0F88B74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4625" y="1962151"/>
              <a:ext cx="120650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6442" name="Picture 7">
              <a:extLst>
                <a:ext uri="{FF2B5EF4-FFF2-40B4-BE49-F238E27FC236}">
                  <a16:creationId xmlns:a16="http://schemas.microsoft.com/office/drawing/2014/main" id="{D6FFEDDA-F242-6F42-9956-884E5D9CD7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7975" y="1970088"/>
              <a:ext cx="179387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6443" name="Rectangle 8">
              <a:extLst>
                <a:ext uri="{FF2B5EF4-FFF2-40B4-BE49-F238E27FC236}">
                  <a16:creationId xmlns:a16="http://schemas.microsoft.com/office/drawing/2014/main" id="{737C38FA-37D7-4646-9976-1B572DB4AE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6925" y="1685926"/>
              <a:ext cx="12700" cy="4968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46444" name="Rectangle 9">
              <a:extLst>
                <a:ext uri="{FF2B5EF4-FFF2-40B4-BE49-F238E27FC236}">
                  <a16:creationId xmlns:a16="http://schemas.microsoft.com/office/drawing/2014/main" id="{CCE61D9A-2B97-4741-8221-B541D9CEBB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4775" y="1685926"/>
              <a:ext cx="14287" cy="4968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46445" name="Rectangle 10">
              <a:extLst>
                <a:ext uri="{FF2B5EF4-FFF2-40B4-BE49-F238E27FC236}">
                  <a16:creationId xmlns:a16="http://schemas.microsoft.com/office/drawing/2014/main" id="{2EBEE48A-E3E4-CE44-907E-4893CDBC1A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1925" y="1685926"/>
              <a:ext cx="12700" cy="4968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46446" name="Rectangle 11">
              <a:extLst>
                <a:ext uri="{FF2B5EF4-FFF2-40B4-BE49-F238E27FC236}">
                  <a16:creationId xmlns:a16="http://schemas.microsoft.com/office/drawing/2014/main" id="{AA88F221-4AD4-1746-9180-35D9469795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8350" y="1685926"/>
              <a:ext cx="15875" cy="4968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46447" name="Picture 12">
              <a:extLst>
                <a:ext uri="{FF2B5EF4-FFF2-40B4-BE49-F238E27FC236}">
                  <a16:creationId xmlns:a16="http://schemas.microsoft.com/office/drawing/2014/main" id="{E3B1DD05-76CC-824C-9C5A-92DCBECB2F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062" y="2298701"/>
              <a:ext cx="134938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6448" name="Picture 13">
              <a:extLst>
                <a:ext uri="{FF2B5EF4-FFF2-40B4-BE49-F238E27FC236}">
                  <a16:creationId xmlns:a16="http://schemas.microsoft.com/office/drawing/2014/main" id="{6DB07807-EBB0-7F41-8407-C95E135AFA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525" y="2297113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6449" name="Picture 14">
              <a:extLst>
                <a:ext uri="{FF2B5EF4-FFF2-40B4-BE49-F238E27FC236}">
                  <a16:creationId xmlns:a16="http://schemas.microsoft.com/office/drawing/2014/main" id="{DC8DEFAD-2AB2-4241-AEC3-9CC0F15C47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6512" y="2298701"/>
              <a:ext cx="211138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6450" name="Picture 15">
              <a:extLst>
                <a:ext uri="{FF2B5EF4-FFF2-40B4-BE49-F238E27FC236}">
                  <a16:creationId xmlns:a16="http://schemas.microsoft.com/office/drawing/2014/main" id="{B0DD9899-7116-CC4C-AE97-B2565FC417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7175" y="2227263"/>
              <a:ext cx="130175" cy="195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6451" name="Picture 16">
              <a:extLst>
                <a:ext uri="{FF2B5EF4-FFF2-40B4-BE49-F238E27FC236}">
                  <a16:creationId xmlns:a16="http://schemas.microsoft.com/office/drawing/2014/main" id="{06CA090D-8030-A84E-B36A-E6C9787214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7512" y="2293938"/>
              <a:ext cx="106363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6452" name="Picture 17">
              <a:extLst>
                <a:ext uri="{FF2B5EF4-FFF2-40B4-BE49-F238E27FC236}">
                  <a16:creationId xmlns:a16="http://schemas.microsoft.com/office/drawing/2014/main" id="{1C83148B-8E7C-964B-81C7-42C2434EDE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8162" y="2298701"/>
              <a:ext cx="93663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6453" name="Rectangle 18">
              <a:extLst>
                <a:ext uri="{FF2B5EF4-FFF2-40B4-BE49-F238E27FC236}">
                  <a16:creationId xmlns:a16="http://schemas.microsoft.com/office/drawing/2014/main" id="{98BBA388-0F8B-BA4E-88B7-D61C5E7BD3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6925" y="2193926"/>
              <a:ext cx="12700" cy="4302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46454" name="Picture 19">
              <a:extLst>
                <a:ext uri="{FF2B5EF4-FFF2-40B4-BE49-F238E27FC236}">
                  <a16:creationId xmlns:a16="http://schemas.microsoft.com/office/drawing/2014/main" id="{93E78B38-44F9-6142-8B9E-CEC80C6859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6024" y="2297113"/>
              <a:ext cx="134938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6455" name="Picture 20">
              <a:extLst>
                <a:ext uri="{FF2B5EF4-FFF2-40B4-BE49-F238E27FC236}">
                  <a16:creationId xmlns:a16="http://schemas.microsoft.com/office/drawing/2014/main" id="{3467D03A-FA3F-AC44-A0A4-133352D430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1124" y="2332038"/>
              <a:ext cx="698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6456" name="Picture 21">
              <a:extLst>
                <a:ext uri="{FF2B5EF4-FFF2-40B4-BE49-F238E27FC236}">
                  <a16:creationId xmlns:a16="http://schemas.microsoft.com/office/drawing/2014/main" id="{5E9F767B-9BAE-0941-8EBA-EAB1A5D479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0387" y="2297113"/>
              <a:ext cx="1333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6457" name="Picture 22">
              <a:extLst>
                <a:ext uri="{FF2B5EF4-FFF2-40B4-BE49-F238E27FC236}">
                  <a16:creationId xmlns:a16="http://schemas.microsoft.com/office/drawing/2014/main" id="{3FE492C3-E9FB-E443-B142-3ECB6B774E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9137" y="2332038"/>
              <a:ext cx="79375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6458" name="Rectangle 23">
              <a:extLst>
                <a:ext uri="{FF2B5EF4-FFF2-40B4-BE49-F238E27FC236}">
                  <a16:creationId xmlns:a16="http://schemas.microsoft.com/office/drawing/2014/main" id="{9ACC7DC7-61AE-4D44-974D-4E939C2872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4775" y="2193926"/>
              <a:ext cx="14287" cy="43021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46459" name="Rectangle 24">
              <a:extLst>
                <a:ext uri="{FF2B5EF4-FFF2-40B4-BE49-F238E27FC236}">
                  <a16:creationId xmlns:a16="http://schemas.microsoft.com/office/drawing/2014/main" id="{751EDD58-25BC-7A41-9B96-9848064135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1925" y="2193926"/>
              <a:ext cx="12700" cy="43021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46460" name="Rectangle 32">
              <a:extLst>
                <a:ext uri="{FF2B5EF4-FFF2-40B4-BE49-F238E27FC236}">
                  <a16:creationId xmlns:a16="http://schemas.microsoft.com/office/drawing/2014/main" id="{3CA1F46D-7142-DF46-8602-A54A21D0E4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8350" y="2193926"/>
              <a:ext cx="15875" cy="4302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46461" name="Picture 33">
              <a:extLst>
                <a:ext uri="{FF2B5EF4-FFF2-40B4-BE49-F238E27FC236}">
                  <a16:creationId xmlns:a16="http://schemas.microsoft.com/office/drawing/2014/main" id="{B7E630A9-AABF-CE40-8C80-FB4F2DE2C0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9600" y="2232026"/>
              <a:ext cx="227013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6462" name="Picture 34">
              <a:extLst>
                <a:ext uri="{FF2B5EF4-FFF2-40B4-BE49-F238E27FC236}">
                  <a16:creationId xmlns:a16="http://schemas.microsoft.com/office/drawing/2014/main" id="{302AF619-BBFE-984E-9225-62DFFB8CF6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2013" y="2293938"/>
              <a:ext cx="123825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6463" name="Picture 35">
              <a:extLst>
                <a:ext uri="{FF2B5EF4-FFF2-40B4-BE49-F238E27FC236}">
                  <a16:creationId xmlns:a16="http://schemas.microsoft.com/office/drawing/2014/main" id="{392CC6D0-EE35-F34B-9090-1849ABF529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2188" y="2300288"/>
              <a:ext cx="136525" cy="119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6464" name="Picture 36">
              <a:extLst>
                <a:ext uri="{FF2B5EF4-FFF2-40B4-BE49-F238E27FC236}">
                  <a16:creationId xmlns:a16="http://schemas.microsoft.com/office/drawing/2014/main" id="{5197B5FA-22CF-684E-9EDF-BFE10B055A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1413" y="2251076"/>
              <a:ext cx="84137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6465" name="Picture 37">
              <a:extLst>
                <a:ext uri="{FF2B5EF4-FFF2-40B4-BE49-F238E27FC236}">
                  <a16:creationId xmlns:a16="http://schemas.microsoft.com/office/drawing/2014/main" id="{27EF27E7-06DC-084C-89B3-438D594C4E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9363" y="2293938"/>
              <a:ext cx="103187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6466" name="Picture 38">
              <a:extLst>
                <a:ext uri="{FF2B5EF4-FFF2-40B4-BE49-F238E27FC236}">
                  <a16:creationId xmlns:a16="http://schemas.microsoft.com/office/drawing/2014/main" id="{31EAD4D7-E747-9940-AF59-49472FE9DF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1600" y="2298701"/>
              <a:ext cx="93663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6467" name="Picture 39">
              <a:extLst>
                <a:ext uri="{FF2B5EF4-FFF2-40B4-BE49-F238E27FC236}">
                  <a16:creationId xmlns:a16="http://schemas.microsoft.com/office/drawing/2014/main" id="{25671992-030E-BA44-9793-718750F288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1138" y="2298701"/>
              <a:ext cx="212725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6468" name="Rectangle 40">
              <a:extLst>
                <a:ext uri="{FF2B5EF4-FFF2-40B4-BE49-F238E27FC236}">
                  <a16:creationId xmlns:a16="http://schemas.microsoft.com/office/drawing/2014/main" id="{71065C21-289E-0749-ACEE-DEFFB1C0FA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3912" y="2609851"/>
              <a:ext cx="7634288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46469" name="Picture 41">
              <a:extLst>
                <a:ext uri="{FF2B5EF4-FFF2-40B4-BE49-F238E27FC236}">
                  <a16:creationId xmlns:a16="http://schemas.microsoft.com/office/drawing/2014/main" id="{B682E6D5-F498-4E4D-B8B7-221F8EECDF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3825" y="2840038"/>
              <a:ext cx="114300" cy="1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6470" name="Rectangle 42">
              <a:extLst>
                <a:ext uri="{FF2B5EF4-FFF2-40B4-BE49-F238E27FC236}">
                  <a16:creationId xmlns:a16="http://schemas.microsoft.com/office/drawing/2014/main" id="{2E21736C-8FFC-B748-BF7A-39469EB4BB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6925" y="2624138"/>
              <a:ext cx="12700" cy="4968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46471" name="Picture 43">
              <a:extLst>
                <a:ext uri="{FF2B5EF4-FFF2-40B4-BE49-F238E27FC236}">
                  <a16:creationId xmlns:a16="http://schemas.microsoft.com/office/drawing/2014/main" id="{EF3C803D-466E-7046-A8F1-F8662797DB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2224" y="2840038"/>
              <a:ext cx="114300" cy="1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6472" name="Picture 44">
              <a:extLst>
                <a:ext uri="{FF2B5EF4-FFF2-40B4-BE49-F238E27FC236}">
                  <a16:creationId xmlns:a16="http://schemas.microsoft.com/office/drawing/2014/main" id="{E85A806B-ADAB-BB49-BA18-9796587F01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1824" y="2840038"/>
              <a:ext cx="114300" cy="1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6473" name="Rectangle 45">
              <a:extLst>
                <a:ext uri="{FF2B5EF4-FFF2-40B4-BE49-F238E27FC236}">
                  <a16:creationId xmlns:a16="http://schemas.microsoft.com/office/drawing/2014/main" id="{55299CD7-0C6F-A747-BC01-E1202E9641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4775" y="2624138"/>
              <a:ext cx="14287" cy="49688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46474" name="Rectangle 46">
              <a:extLst>
                <a:ext uri="{FF2B5EF4-FFF2-40B4-BE49-F238E27FC236}">
                  <a16:creationId xmlns:a16="http://schemas.microsoft.com/office/drawing/2014/main" id="{7DEC1148-8A67-B846-96CB-9730226C53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1925" y="2624138"/>
              <a:ext cx="12700" cy="49688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46475" name="Rectangle 56">
              <a:extLst>
                <a:ext uri="{FF2B5EF4-FFF2-40B4-BE49-F238E27FC236}">
                  <a16:creationId xmlns:a16="http://schemas.microsoft.com/office/drawing/2014/main" id="{39D6D2D1-AF69-9144-B9E4-F0FB508047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8350" y="2624138"/>
              <a:ext cx="15875" cy="4968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46476" name="Picture 57">
              <a:extLst>
                <a:ext uri="{FF2B5EF4-FFF2-40B4-BE49-F238E27FC236}">
                  <a16:creationId xmlns:a16="http://schemas.microsoft.com/office/drawing/2014/main" id="{DB94073D-86B0-2748-8672-B7C080C0A9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4800" y="2836863"/>
              <a:ext cx="266700" cy="188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6477" name="Picture 58">
              <a:extLst>
                <a:ext uri="{FF2B5EF4-FFF2-40B4-BE49-F238E27FC236}">
                  <a16:creationId xmlns:a16="http://schemas.microsoft.com/office/drawing/2014/main" id="{84333090-ADF8-7248-96B2-C80C66E3EE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5150" y="2940051"/>
              <a:ext cx="88900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6478" name="Picture 59">
              <a:extLst>
                <a:ext uri="{FF2B5EF4-FFF2-40B4-BE49-F238E27FC236}">
                  <a16:creationId xmlns:a16="http://schemas.microsoft.com/office/drawing/2014/main" id="{FAABF017-B2B8-884E-B004-91A8219290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3112" y="2921001"/>
              <a:ext cx="179388" cy="7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6479" name="Picture 60">
              <a:extLst>
                <a:ext uri="{FF2B5EF4-FFF2-40B4-BE49-F238E27FC236}">
                  <a16:creationId xmlns:a16="http://schemas.microsoft.com/office/drawing/2014/main" id="{F8022998-38A3-894D-9037-E0E4FDD157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7275" y="2901951"/>
              <a:ext cx="1333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6480" name="Picture 61">
              <a:extLst>
                <a:ext uri="{FF2B5EF4-FFF2-40B4-BE49-F238E27FC236}">
                  <a16:creationId xmlns:a16="http://schemas.microsoft.com/office/drawing/2014/main" id="{E8E802CC-44C3-5B4F-B8AE-929C866FB3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2375" y="2940051"/>
              <a:ext cx="698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6481" name="Picture 62">
              <a:extLst>
                <a:ext uri="{FF2B5EF4-FFF2-40B4-BE49-F238E27FC236}">
                  <a16:creationId xmlns:a16="http://schemas.microsoft.com/office/drawing/2014/main" id="{F5A2BE5B-D550-F44B-BA2B-32FC6B887A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8112" y="2867026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6482" name="Picture 63">
              <a:extLst>
                <a:ext uri="{FF2B5EF4-FFF2-40B4-BE49-F238E27FC236}">
                  <a16:creationId xmlns:a16="http://schemas.microsoft.com/office/drawing/2014/main" id="{1A1CB9EA-85A3-4B47-8A39-01D448DE21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3225" y="2901951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6483" name="Picture 64">
              <a:extLst>
                <a:ext uri="{FF2B5EF4-FFF2-40B4-BE49-F238E27FC236}">
                  <a16:creationId xmlns:a16="http://schemas.microsoft.com/office/drawing/2014/main" id="{AF838736-8C95-A644-9518-C6E9F878DD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1975" y="2940051"/>
              <a:ext cx="825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6484" name="Picture 65">
              <a:extLst>
                <a:ext uri="{FF2B5EF4-FFF2-40B4-BE49-F238E27FC236}">
                  <a16:creationId xmlns:a16="http://schemas.microsoft.com/office/drawing/2014/main" id="{A1D07920-057F-4E46-8509-459691DB78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8112" y="3171826"/>
              <a:ext cx="93663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6485" name="Rectangle 66">
              <a:extLst>
                <a:ext uri="{FF2B5EF4-FFF2-40B4-BE49-F238E27FC236}">
                  <a16:creationId xmlns:a16="http://schemas.microsoft.com/office/drawing/2014/main" id="{C44CCD29-108A-F148-A08C-90D5690ADA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6925" y="3121026"/>
              <a:ext cx="12700" cy="330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46486" name="Picture 67">
              <a:extLst>
                <a:ext uri="{FF2B5EF4-FFF2-40B4-BE49-F238E27FC236}">
                  <a16:creationId xmlns:a16="http://schemas.microsoft.com/office/drawing/2014/main" id="{D8A50084-8136-A64C-A566-6327A147A0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2224" y="3171826"/>
              <a:ext cx="114300" cy="192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6487" name="Picture 68">
              <a:extLst>
                <a:ext uri="{FF2B5EF4-FFF2-40B4-BE49-F238E27FC236}">
                  <a16:creationId xmlns:a16="http://schemas.microsoft.com/office/drawing/2014/main" id="{EAA1EC46-A6E8-3A46-885C-B1D8821426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9124" y="3490913"/>
              <a:ext cx="114300" cy="192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6488" name="Rectangle 69">
              <a:extLst>
                <a:ext uri="{FF2B5EF4-FFF2-40B4-BE49-F238E27FC236}">
                  <a16:creationId xmlns:a16="http://schemas.microsoft.com/office/drawing/2014/main" id="{BFDEF715-1D89-E34A-B8C9-5E605768E0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4775" y="3121026"/>
              <a:ext cx="14287" cy="330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46489" name="Rectangle 70">
              <a:extLst>
                <a:ext uri="{FF2B5EF4-FFF2-40B4-BE49-F238E27FC236}">
                  <a16:creationId xmlns:a16="http://schemas.microsoft.com/office/drawing/2014/main" id="{230A2D34-8A6F-3840-BD99-1FAF6390AB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1925" y="3121026"/>
              <a:ext cx="12700" cy="330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46490" name="Rectangle 79">
              <a:extLst>
                <a:ext uri="{FF2B5EF4-FFF2-40B4-BE49-F238E27FC236}">
                  <a16:creationId xmlns:a16="http://schemas.microsoft.com/office/drawing/2014/main" id="{852DF61C-9343-DB4F-B5D9-DCDB77F81E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8350" y="3121026"/>
              <a:ext cx="15875" cy="330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46491" name="Picture 80">
              <a:extLst>
                <a:ext uri="{FF2B5EF4-FFF2-40B4-BE49-F238E27FC236}">
                  <a16:creationId xmlns:a16="http://schemas.microsoft.com/office/drawing/2014/main" id="{3FCEE9C0-7569-AF4B-8F17-CD7D959357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4800" y="3168651"/>
              <a:ext cx="266700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6492" name="Picture 81">
              <a:extLst>
                <a:ext uri="{FF2B5EF4-FFF2-40B4-BE49-F238E27FC236}">
                  <a16:creationId xmlns:a16="http://schemas.microsoft.com/office/drawing/2014/main" id="{B2C02E6C-B728-4F45-A5BA-8D236852CE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4675" y="3270251"/>
              <a:ext cx="698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6493" name="Picture 82">
              <a:extLst>
                <a:ext uri="{FF2B5EF4-FFF2-40B4-BE49-F238E27FC236}">
                  <a16:creationId xmlns:a16="http://schemas.microsoft.com/office/drawing/2014/main" id="{B2909145-46F1-7845-BCA1-F9CC8CE4C2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3112" y="3251201"/>
              <a:ext cx="179388" cy="7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6494" name="Picture 83">
              <a:extLst>
                <a:ext uri="{FF2B5EF4-FFF2-40B4-BE49-F238E27FC236}">
                  <a16:creationId xmlns:a16="http://schemas.microsoft.com/office/drawing/2014/main" id="{884FECAD-9BFA-4740-B302-16EEF031ED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7275" y="3233738"/>
              <a:ext cx="1333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6495" name="Picture 84">
              <a:extLst>
                <a:ext uri="{FF2B5EF4-FFF2-40B4-BE49-F238E27FC236}">
                  <a16:creationId xmlns:a16="http://schemas.microsoft.com/office/drawing/2014/main" id="{77FAF470-3565-F94D-8830-4BF06A4CA7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2375" y="3270251"/>
              <a:ext cx="698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6496" name="Picture 85">
              <a:extLst>
                <a:ext uri="{FF2B5EF4-FFF2-40B4-BE49-F238E27FC236}">
                  <a16:creationId xmlns:a16="http://schemas.microsoft.com/office/drawing/2014/main" id="{7B1761A5-1B66-0348-92A8-9E55DABAFF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8112" y="3197226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6497" name="Picture 86">
              <a:extLst>
                <a:ext uri="{FF2B5EF4-FFF2-40B4-BE49-F238E27FC236}">
                  <a16:creationId xmlns:a16="http://schemas.microsoft.com/office/drawing/2014/main" id="{D60C2626-7CE4-614A-9D4F-BA2CE7B1DD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3225" y="3233738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6498" name="Picture 87">
              <a:extLst>
                <a:ext uri="{FF2B5EF4-FFF2-40B4-BE49-F238E27FC236}">
                  <a16:creationId xmlns:a16="http://schemas.microsoft.com/office/drawing/2014/main" id="{7711ECF1-A06D-0445-8004-93BA37FFBC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1975" y="3270251"/>
              <a:ext cx="825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6499" name="Rectangle 88">
              <a:extLst>
                <a:ext uri="{FF2B5EF4-FFF2-40B4-BE49-F238E27FC236}">
                  <a16:creationId xmlns:a16="http://schemas.microsoft.com/office/drawing/2014/main" id="{38E2E0BA-26AA-2643-A07B-434E6AD85D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22912" y="3189288"/>
              <a:ext cx="160337" cy="142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46500" name="Picture 89">
              <a:extLst>
                <a:ext uri="{FF2B5EF4-FFF2-40B4-BE49-F238E27FC236}">
                  <a16:creationId xmlns:a16="http://schemas.microsoft.com/office/drawing/2014/main" id="{0EFC359C-0215-F845-86C8-C6F358CC0F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0175" y="3498851"/>
              <a:ext cx="107950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6501" name="Rectangle 90">
              <a:extLst>
                <a:ext uri="{FF2B5EF4-FFF2-40B4-BE49-F238E27FC236}">
                  <a16:creationId xmlns:a16="http://schemas.microsoft.com/office/drawing/2014/main" id="{88E674BF-645A-BE42-A68D-447B92AD16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6925" y="3451226"/>
              <a:ext cx="12700" cy="3317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46502" name="Picture 91">
              <a:extLst>
                <a:ext uri="{FF2B5EF4-FFF2-40B4-BE49-F238E27FC236}">
                  <a16:creationId xmlns:a16="http://schemas.microsoft.com/office/drawing/2014/main" id="{3D827BCE-9B23-C847-884A-F59144256B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6112" y="3154363"/>
              <a:ext cx="92075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6503" name="Rectangle 92">
              <a:extLst>
                <a:ext uri="{FF2B5EF4-FFF2-40B4-BE49-F238E27FC236}">
                  <a16:creationId xmlns:a16="http://schemas.microsoft.com/office/drawing/2014/main" id="{9D6B55DE-201E-CA4E-95CE-6CFE0E8EDA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4775" y="3451226"/>
              <a:ext cx="14287" cy="3317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46504" name="Rectangle 93">
              <a:extLst>
                <a:ext uri="{FF2B5EF4-FFF2-40B4-BE49-F238E27FC236}">
                  <a16:creationId xmlns:a16="http://schemas.microsoft.com/office/drawing/2014/main" id="{149F7EAC-A9B2-1448-A573-0A5DAEB144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1925" y="3451226"/>
              <a:ext cx="12700" cy="3317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46505" name="Rectangle 102">
              <a:extLst>
                <a:ext uri="{FF2B5EF4-FFF2-40B4-BE49-F238E27FC236}">
                  <a16:creationId xmlns:a16="http://schemas.microsoft.com/office/drawing/2014/main" id="{F71F6AE9-EEF3-604B-BB28-329B597C83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8350" y="3451226"/>
              <a:ext cx="15875" cy="3317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46506" name="Picture 103">
              <a:extLst>
                <a:ext uri="{FF2B5EF4-FFF2-40B4-BE49-F238E27FC236}">
                  <a16:creationId xmlns:a16="http://schemas.microsoft.com/office/drawing/2014/main" id="{43BD4AA1-731C-7644-8BAD-08093EE4F9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4800" y="3495676"/>
              <a:ext cx="266700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6507" name="Picture 104">
              <a:extLst>
                <a:ext uri="{FF2B5EF4-FFF2-40B4-BE49-F238E27FC236}">
                  <a16:creationId xmlns:a16="http://schemas.microsoft.com/office/drawing/2014/main" id="{D04BECC3-6C38-C149-B98E-FCB93C9842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9912" y="3597276"/>
              <a:ext cx="80963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6508" name="Picture 105">
              <a:extLst>
                <a:ext uri="{FF2B5EF4-FFF2-40B4-BE49-F238E27FC236}">
                  <a16:creationId xmlns:a16="http://schemas.microsoft.com/office/drawing/2014/main" id="{7C47883B-873B-ED4E-BA5A-582DF7C314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3112" y="3578226"/>
              <a:ext cx="179388" cy="7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6509" name="Picture 106">
              <a:extLst>
                <a:ext uri="{FF2B5EF4-FFF2-40B4-BE49-F238E27FC236}">
                  <a16:creationId xmlns:a16="http://schemas.microsoft.com/office/drawing/2014/main" id="{F9137738-291D-2A43-B069-7E0D8A480C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7275" y="3562351"/>
              <a:ext cx="1333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6510" name="Picture 107">
              <a:extLst>
                <a:ext uri="{FF2B5EF4-FFF2-40B4-BE49-F238E27FC236}">
                  <a16:creationId xmlns:a16="http://schemas.microsoft.com/office/drawing/2014/main" id="{62BCF05A-6945-A04F-AD52-76130BB9F9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2375" y="3597276"/>
              <a:ext cx="698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6511" name="Picture 108">
              <a:extLst>
                <a:ext uri="{FF2B5EF4-FFF2-40B4-BE49-F238E27FC236}">
                  <a16:creationId xmlns:a16="http://schemas.microsoft.com/office/drawing/2014/main" id="{103ED9AC-BC68-1D47-8D6A-8BD893730E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8112" y="3525838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6512" name="Rectangle 109">
              <a:extLst>
                <a:ext uri="{FF2B5EF4-FFF2-40B4-BE49-F238E27FC236}">
                  <a16:creationId xmlns:a16="http://schemas.microsoft.com/office/drawing/2014/main" id="{94A5D109-683F-B948-B01B-524B4C99F5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5375" y="3521076"/>
              <a:ext cx="160337" cy="127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46513" name="Picture 110">
              <a:extLst>
                <a:ext uri="{FF2B5EF4-FFF2-40B4-BE49-F238E27FC236}">
                  <a16:creationId xmlns:a16="http://schemas.microsoft.com/office/drawing/2014/main" id="{B8EBDDA0-9713-E841-B8DD-0911708C5F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3225" y="3562351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6514" name="Picture 111">
              <a:extLst>
                <a:ext uri="{FF2B5EF4-FFF2-40B4-BE49-F238E27FC236}">
                  <a16:creationId xmlns:a16="http://schemas.microsoft.com/office/drawing/2014/main" id="{37054C7A-34A5-EB47-86FF-46FBB3C5FD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1975" y="3597276"/>
              <a:ext cx="825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6515" name="Picture 112">
              <a:extLst>
                <a:ext uri="{FF2B5EF4-FFF2-40B4-BE49-F238E27FC236}">
                  <a16:creationId xmlns:a16="http://schemas.microsoft.com/office/drawing/2014/main" id="{EF1F2A6E-AF2F-384B-85F3-C30B1056BE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3825" y="3829051"/>
              <a:ext cx="114300" cy="192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6516" name="Rectangle 113">
              <a:extLst>
                <a:ext uri="{FF2B5EF4-FFF2-40B4-BE49-F238E27FC236}">
                  <a16:creationId xmlns:a16="http://schemas.microsoft.com/office/drawing/2014/main" id="{FEFFFB52-F807-164F-BF48-E2C4B5D092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6925" y="3783013"/>
              <a:ext cx="12700" cy="330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46517" name="Picture 114">
              <a:extLst>
                <a:ext uri="{FF2B5EF4-FFF2-40B4-BE49-F238E27FC236}">
                  <a16:creationId xmlns:a16="http://schemas.microsoft.com/office/drawing/2014/main" id="{7037C29D-43AD-DB41-9A28-53CA6693A4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6112" y="3829051"/>
              <a:ext cx="92075" cy="185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6518" name="Rectangle 115">
              <a:extLst>
                <a:ext uri="{FF2B5EF4-FFF2-40B4-BE49-F238E27FC236}">
                  <a16:creationId xmlns:a16="http://schemas.microsoft.com/office/drawing/2014/main" id="{12DC0596-4496-7348-B0A8-12CEADD8B5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4775" y="3783013"/>
              <a:ext cx="14287" cy="330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46519" name="Rectangle 116">
              <a:extLst>
                <a:ext uri="{FF2B5EF4-FFF2-40B4-BE49-F238E27FC236}">
                  <a16:creationId xmlns:a16="http://schemas.microsoft.com/office/drawing/2014/main" id="{A05EFFEF-5C8E-0244-A10B-B245CAE948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1925" y="3783013"/>
              <a:ext cx="12700" cy="330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46520" name="Rectangle 124">
              <a:extLst>
                <a:ext uri="{FF2B5EF4-FFF2-40B4-BE49-F238E27FC236}">
                  <a16:creationId xmlns:a16="http://schemas.microsoft.com/office/drawing/2014/main" id="{B8DDCC4D-5BF4-FA45-8A3A-6ECCE6CD8D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8350" y="3783013"/>
              <a:ext cx="15875" cy="330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46521" name="Picture 125">
              <a:extLst>
                <a:ext uri="{FF2B5EF4-FFF2-40B4-BE49-F238E27FC236}">
                  <a16:creationId xmlns:a16="http://schemas.microsoft.com/office/drawing/2014/main" id="{770ACFE7-1681-FD47-935B-A64AB6A1E6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4800" y="3825876"/>
              <a:ext cx="266700" cy="188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6522" name="Picture 126">
              <a:extLst>
                <a:ext uri="{FF2B5EF4-FFF2-40B4-BE49-F238E27FC236}">
                  <a16:creationId xmlns:a16="http://schemas.microsoft.com/office/drawing/2014/main" id="{643C8FDC-80EF-954E-8C45-D49AB2A8CD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9912" y="3930651"/>
              <a:ext cx="80963" cy="12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6523" name="Picture 127">
              <a:extLst>
                <a:ext uri="{FF2B5EF4-FFF2-40B4-BE49-F238E27FC236}">
                  <a16:creationId xmlns:a16="http://schemas.microsoft.com/office/drawing/2014/main" id="{09A2D5BC-031A-3F41-9BFA-07A3DF9635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3112" y="3910013"/>
              <a:ext cx="179388" cy="71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6524" name="Picture 128">
              <a:extLst>
                <a:ext uri="{FF2B5EF4-FFF2-40B4-BE49-F238E27FC236}">
                  <a16:creationId xmlns:a16="http://schemas.microsoft.com/office/drawing/2014/main" id="{E565DDC0-0202-074B-A732-15BD5E6792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7275" y="3892551"/>
              <a:ext cx="1333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6525" name="Picture 129">
              <a:extLst>
                <a:ext uri="{FF2B5EF4-FFF2-40B4-BE49-F238E27FC236}">
                  <a16:creationId xmlns:a16="http://schemas.microsoft.com/office/drawing/2014/main" id="{217101D4-48B7-EF42-A68A-E59CB72726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2375" y="3929063"/>
              <a:ext cx="698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6526" name="Picture 130">
              <a:extLst>
                <a:ext uri="{FF2B5EF4-FFF2-40B4-BE49-F238E27FC236}">
                  <a16:creationId xmlns:a16="http://schemas.microsoft.com/office/drawing/2014/main" id="{0E3C2C52-E709-A24B-9062-DF7893285F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8112" y="3857626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6527" name="Rectangle 131">
              <a:extLst>
                <a:ext uri="{FF2B5EF4-FFF2-40B4-BE49-F238E27FC236}">
                  <a16:creationId xmlns:a16="http://schemas.microsoft.com/office/drawing/2014/main" id="{470B4855-8104-1144-95A0-408A7C731A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4975" y="3851276"/>
              <a:ext cx="160337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46528" name="Picture 132">
              <a:extLst>
                <a:ext uri="{FF2B5EF4-FFF2-40B4-BE49-F238E27FC236}">
                  <a16:creationId xmlns:a16="http://schemas.microsoft.com/office/drawing/2014/main" id="{D7B82794-36CD-1640-9D79-311031BFEB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3225" y="3892551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6529" name="Picture 133">
              <a:extLst>
                <a:ext uri="{FF2B5EF4-FFF2-40B4-BE49-F238E27FC236}">
                  <a16:creationId xmlns:a16="http://schemas.microsoft.com/office/drawing/2014/main" id="{023D23EE-09EE-7342-82CC-F0E52620AC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1975" y="3929063"/>
              <a:ext cx="825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6530" name="Rectangle 134">
              <a:extLst>
                <a:ext uri="{FF2B5EF4-FFF2-40B4-BE49-F238E27FC236}">
                  <a16:creationId xmlns:a16="http://schemas.microsoft.com/office/drawing/2014/main" id="{7FF1F507-49FD-0A41-A0E6-24490D1D48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5375" y="3851276"/>
              <a:ext cx="160337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46531" name="Picture 135">
              <a:extLst>
                <a:ext uri="{FF2B5EF4-FFF2-40B4-BE49-F238E27FC236}">
                  <a16:creationId xmlns:a16="http://schemas.microsoft.com/office/drawing/2014/main" id="{34F42876-792A-E448-9F66-CEBADAD079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4924" y="3511550"/>
              <a:ext cx="93663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6532" name="Picture 136">
              <a:extLst>
                <a:ext uri="{FF2B5EF4-FFF2-40B4-BE49-F238E27FC236}">
                  <a16:creationId xmlns:a16="http://schemas.microsoft.com/office/drawing/2014/main" id="{40923E33-B168-0043-877C-9EA2ACE581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4924" y="3840163"/>
              <a:ext cx="93663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6533" name="Rectangle 137">
              <a:extLst>
                <a:ext uri="{FF2B5EF4-FFF2-40B4-BE49-F238E27FC236}">
                  <a16:creationId xmlns:a16="http://schemas.microsoft.com/office/drawing/2014/main" id="{DC21FB33-F00A-C74D-B257-E103D78421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3912" y="4100513"/>
              <a:ext cx="7634288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46534" name="TextBox 138">
              <a:extLst>
                <a:ext uri="{FF2B5EF4-FFF2-40B4-BE49-F238E27FC236}">
                  <a16:creationId xmlns:a16="http://schemas.microsoft.com/office/drawing/2014/main" id="{DB3E6365-2F1E-CB49-9025-8F62F1D5EB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15088" y="2101850"/>
              <a:ext cx="118333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 i="1">
                  <a:latin typeface="Times" pitchFamily="2" charset="0"/>
                </a:rPr>
                <a:t>f (x</a:t>
              </a:r>
              <a:r>
                <a:rPr lang="en-US" altLang="en-US" b="0" i="1" baseline="-25000">
                  <a:latin typeface="Times" pitchFamily="2" charset="0"/>
                </a:rPr>
                <a:t>1</a:t>
              </a:r>
              <a:r>
                <a:rPr lang="en-US" altLang="en-US" b="0" i="1">
                  <a:latin typeface="Times" pitchFamily="2" charset="0"/>
                </a:rPr>
                <a:t>, x</a:t>
              </a:r>
              <a:r>
                <a:rPr lang="en-US" altLang="en-US" b="0" i="1" baseline="-25000">
                  <a:latin typeface="Times" pitchFamily="2" charset="0"/>
                </a:rPr>
                <a:t>2</a:t>
              </a:r>
              <a:r>
                <a:rPr lang="en-US" altLang="en-US" b="0" i="1">
                  <a:latin typeface="Times" pitchFamily="2" charset="0"/>
                </a:rPr>
                <a:t>)</a:t>
              </a:r>
            </a:p>
          </p:txBody>
        </p:sp>
        <p:pic>
          <p:nvPicPr>
            <p:cNvPr id="146535" name="Picture 139">
              <a:extLst>
                <a:ext uri="{FF2B5EF4-FFF2-40B4-BE49-F238E27FC236}">
                  <a16:creationId xmlns:a16="http://schemas.microsoft.com/office/drawing/2014/main" id="{489368C1-0775-9F4C-8CA9-F95C8E16A5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2613" y="2908300"/>
              <a:ext cx="92075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6536" name="Picture 140">
              <a:extLst>
                <a:ext uri="{FF2B5EF4-FFF2-40B4-BE49-F238E27FC236}">
                  <a16:creationId xmlns:a16="http://schemas.microsoft.com/office/drawing/2014/main" id="{49A8916C-6743-DF42-8FB1-232A744647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2613" y="3213100"/>
              <a:ext cx="92075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6537" name="Picture 141">
              <a:extLst>
                <a:ext uri="{FF2B5EF4-FFF2-40B4-BE49-F238E27FC236}">
                  <a16:creationId xmlns:a16="http://schemas.microsoft.com/office/drawing/2014/main" id="{7E419D07-BD21-DF43-9807-8DF13C5590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2613" y="3854450"/>
              <a:ext cx="92075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6538" name="Picture 142">
              <a:extLst>
                <a:ext uri="{FF2B5EF4-FFF2-40B4-BE49-F238E27FC236}">
                  <a16:creationId xmlns:a16="http://schemas.microsoft.com/office/drawing/2014/main" id="{F2080F86-B0AC-0B41-A487-7945D1979D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8008" y="3549650"/>
              <a:ext cx="114300" cy="192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6435" name="Group 104">
            <a:extLst>
              <a:ext uri="{FF2B5EF4-FFF2-40B4-BE49-F238E27FC236}">
                <a16:creationId xmlns:a16="http://schemas.microsoft.com/office/drawing/2014/main" id="{0D235660-32D0-C64F-A27B-01FEF8F908A9}"/>
              </a:ext>
            </a:extLst>
          </p:cNvPr>
          <p:cNvGrpSpPr>
            <a:grpSpLocks/>
          </p:cNvGrpSpPr>
          <p:nvPr/>
        </p:nvGrpSpPr>
        <p:grpSpPr bwMode="auto">
          <a:xfrm>
            <a:off x="2378076" y="5376863"/>
            <a:ext cx="6861175" cy="831850"/>
            <a:chOff x="1787395" y="5410200"/>
            <a:chExt cx="6860917" cy="830997"/>
          </a:xfrm>
        </p:grpSpPr>
        <p:sp>
          <p:nvSpPr>
            <p:cNvPr id="146437" name="TextBox 105">
              <a:extLst>
                <a:ext uri="{FF2B5EF4-FFF2-40B4-BE49-F238E27FC236}">
                  <a16:creationId xmlns:a16="http://schemas.microsoft.com/office/drawing/2014/main" id="{884A5533-C6A8-184E-85B1-19C74D2531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87395" y="5410200"/>
              <a:ext cx="6860917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latin typeface="Times" pitchFamily="2" charset="0"/>
                </a:rPr>
                <a:t>We need to minimize using the zeros of the function f.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latin typeface="Times" pitchFamily="2" charset="0"/>
                </a:rPr>
                <a:t>But let’s first minimize the inverse of f, i.e., f.</a:t>
              </a:r>
            </a:p>
          </p:txBody>
        </p:sp>
        <p:sp>
          <p:nvSpPr>
            <p:cNvPr id="146438" name="Rectangle 88">
              <a:extLst>
                <a:ext uri="{FF2B5EF4-FFF2-40B4-BE49-F238E27FC236}">
                  <a16:creationId xmlns:a16="http://schemas.microsoft.com/office/drawing/2014/main" id="{A897A8C8-1DE8-6E4F-9122-CA5824A34F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54191" y="5853112"/>
              <a:ext cx="213409" cy="142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</p:grpSp>
      <p:sp>
        <p:nvSpPr>
          <p:cNvPr id="146436" name="Rectangle 147">
            <a:extLst>
              <a:ext uri="{FF2B5EF4-FFF2-40B4-BE49-F238E27FC236}">
                <a16:creationId xmlns:a16="http://schemas.microsoft.com/office/drawing/2014/main" id="{09EB0B05-07FB-5848-8F96-61254AA49C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9376" y="3016250"/>
            <a:ext cx="366713" cy="336550"/>
          </a:xfrm>
          <a:prstGeom prst="rect">
            <a:avLst/>
          </a:prstGeom>
          <a:solidFill>
            <a:srgbClr val="FF0000">
              <a:alpha val="21960"/>
            </a:srgbClr>
          </a:solidFill>
          <a:ln w="9525">
            <a:solidFill>
              <a:srgbClr val="FF0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</p:spTree>
  </p:cSld>
  <p:clrMapOvr>
    <a:masterClrMapping/>
  </p:clrMapOvr>
  <p:transition/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Title 1">
            <a:extLst>
              <a:ext uri="{FF2B5EF4-FFF2-40B4-BE49-F238E27FC236}">
                <a16:creationId xmlns:a16="http://schemas.microsoft.com/office/drawing/2014/main" id="{FA111D07-01E0-F54B-81EC-D0FCD87880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Product-of-Sums Form</a:t>
            </a:r>
          </a:p>
        </p:txBody>
      </p:sp>
      <p:grpSp>
        <p:nvGrpSpPr>
          <p:cNvPr id="147458" name="Group 143">
            <a:extLst>
              <a:ext uri="{FF2B5EF4-FFF2-40B4-BE49-F238E27FC236}">
                <a16:creationId xmlns:a16="http://schemas.microsoft.com/office/drawing/2014/main" id="{19A55C8D-61E2-9448-9AA3-ED9517B9B51C}"/>
              </a:ext>
            </a:extLst>
          </p:cNvPr>
          <p:cNvGrpSpPr>
            <a:grpSpLocks/>
          </p:cNvGrpSpPr>
          <p:nvPr/>
        </p:nvGrpSpPr>
        <p:grpSpPr bwMode="auto">
          <a:xfrm>
            <a:off x="1738314" y="1219201"/>
            <a:ext cx="7634287" cy="2441575"/>
            <a:chOff x="823912" y="1673226"/>
            <a:chExt cx="7634288" cy="2441574"/>
          </a:xfrm>
        </p:grpSpPr>
        <p:sp>
          <p:nvSpPr>
            <p:cNvPr id="147466" name="Rectangle 4">
              <a:extLst>
                <a:ext uri="{FF2B5EF4-FFF2-40B4-BE49-F238E27FC236}">
                  <a16:creationId xmlns:a16="http://schemas.microsoft.com/office/drawing/2014/main" id="{4779BB86-1DC5-E941-A7FF-1B096B63AA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3912" y="1673226"/>
              <a:ext cx="7634288" cy="127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47467" name="Picture 5">
              <a:extLst>
                <a:ext uri="{FF2B5EF4-FFF2-40B4-BE49-F238E27FC236}">
                  <a16:creationId xmlns:a16="http://schemas.microsoft.com/office/drawing/2014/main" id="{6832E292-7E9A-194D-A5AE-3986D517E6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4600" y="1900238"/>
              <a:ext cx="188912" cy="193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7468" name="Picture 6">
              <a:extLst>
                <a:ext uri="{FF2B5EF4-FFF2-40B4-BE49-F238E27FC236}">
                  <a16:creationId xmlns:a16="http://schemas.microsoft.com/office/drawing/2014/main" id="{55BF8E75-311F-B044-B28E-90F4857B7F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4625" y="1962151"/>
              <a:ext cx="120650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7469" name="Picture 7">
              <a:extLst>
                <a:ext uri="{FF2B5EF4-FFF2-40B4-BE49-F238E27FC236}">
                  <a16:creationId xmlns:a16="http://schemas.microsoft.com/office/drawing/2014/main" id="{63A1F460-47A5-C245-B2EC-BC8D4D7F62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7975" y="1970088"/>
              <a:ext cx="179387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7470" name="Rectangle 8">
              <a:extLst>
                <a:ext uri="{FF2B5EF4-FFF2-40B4-BE49-F238E27FC236}">
                  <a16:creationId xmlns:a16="http://schemas.microsoft.com/office/drawing/2014/main" id="{0189E049-DDEF-4D44-9C85-DA43318F84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6925" y="1685926"/>
              <a:ext cx="12700" cy="4968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47471" name="Rectangle 9">
              <a:extLst>
                <a:ext uri="{FF2B5EF4-FFF2-40B4-BE49-F238E27FC236}">
                  <a16:creationId xmlns:a16="http://schemas.microsoft.com/office/drawing/2014/main" id="{EF63DFD5-5D2A-EC42-A61F-AEAF46C576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4775" y="1685926"/>
              <a:ext cx="14287" cy="4968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47472" name="Rectangle 10">
              <a:extLst>
                <a:ext uri="{FF2B5EF4-FFF2-40B4-BE49-F238E27FC236}">
                  <a16:creationId xmlns:a16="http://schemas.microsoft.com/office/drawing/2014/main" id="{0740C0D4-2E2E-E441-BC1E-A04638992E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1925" y="1685926"/>
              <a:ext cx="12700" cy="4968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47473" name="Rectangle 11">
              <a:extLst>
                <a:ext uri="{FF2B5EF4-FFF2-40B4-BE49-F238E27FC236}">
                  <a16:creationId xmlns:a16="http://schemas.microsoft.com/office/drawing/2014/main" id="{52690E5D-714D-D045-AA52-56E67BAE8D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8350" y="1685926"/>
              <a:ext cx="15875" cy="4968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47474" name="Picture 12">
              <a:extLst>
                <a:ext uri="{FF2B5EF4-FFF2-40B4-BE49-F238E27FC236}">
                  <a16:creationId xmlns:a16="http://schemas.microsoft.com/office/drawing/2014/main" id="{1F21C2C8-EDF0-534B-939B-B49B656151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062" y="2298701"/>
              <a:ext cx="134938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7475" name="Picture 13">
              <a:extLst>
                <a:ext uri="{FF2B5EF4-FFF2-40B4-BE49-F238E27FC236}">
                  <a16:creationId xmlns:a16="http://schemas.microsoft.com/office/drawing/2014/main" id="{8A0861E0-52F7-C847-8C29-F4984A6570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525" y="2297113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7476" name="Picture 14">
              <a:extLst>
                <a:ext uri="{FF2B5EF4-FFF2-40B4-BE49-F238E27FC236}">
                  <a16:creationId xmlns:a16="http://schemas.microsoft.com/office/drawing/2014/main" id="{2460EF37-D0BF-3C43-99E9-27D531AF34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6512" y="2298701"/>
              <a:ext cx="211138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7477" name="Picture 15">
              <a:extLst>
                <a:ext uri="{FF2B5EF4-FFF2-40B4-BE49-F238E27FC236}">
                  <a16:creationId xmlns:a16="http://schemas.microsoft.com/office/drawing/2014/main" id="{93418B57-4FC6-7C4A-B245-38773E83F5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7175" y="2227263"/>
              <a:ext cx="130175" cy="195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7478" name="Picture 16">
              <a:extLst>
                <a:ext uri="{FF2B5EF4-FFF2-40B4-BE49-F238E27FC236}">
                  <a16:creationId xmlns:a16="http://schemas.microsoft.com/office/drawing/2014/main" id="{17D23B20-16A4-D243-8587-3A5CC04B44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7512" y="2293938"/>
              <a:ext cx="106363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7479" name="Picture 17">
              <a:extLst>
                <a:ext uri="{FF2B5EF4-FFF2-40B4-BE49-F238E27FC236}">
                  <a16:creationId xmlns:a16="http://schemas.microsoft.com/office/drawing/2014/main" id="{55527487-3E22-D448-AABE-A68F43A3AC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8162" y="2298701"/>
              <a:ext cx="93663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7480" name="Rectangle 18">
              <a:extLst>
                <a:ext uri="{FF2B5EF4-FFF2-40B4-BE49-F238E27FC236}">
                  <a16:creationId xmlns:a16="http://schemas.microsoft.com/office/drawing/2014/main" id="{9202AB41-2F2F-1E4C-A430-BEC3D50BA9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6925" y="2193926"/>
              <a:ext cx="12700" cy="4302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47481" name="Picture 19">
              <a:extLst>
                <a:ext uri="{FF2B5EF4-FFF2-40B4-BE49-F238E27FC236}">
                  <a16:creationId xmlns:a16="http://schemas.microsoft.com/office/drawing/2014/main" id="{3E9580BF-C8C7-954A-9160-EAC52EE897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6024" y="2297113"/>
              <a:ext cx="134938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7482" name="Picture 20">
              <a:extLst>
                <a:ext uri="{FF2B5EF4-FFF2-40B4-BE49-F238E27FC236}">
                  <a16:creationId xmlns:a16="http://schemas.microsoft.com/office/drawing/2014/main" id="{CAB1BD49-C8EF-C24B-BA53-0CCA57E569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1124" y="2332038"/>
              <a:ext cx="698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7483" name="Picture 21">
              <a:extLst>
                <a:ext uri="{FF2B5EF4-FFF2-40B4-BE49-F238E27FC236}">
                  <a16:creationId xmlns:a16="http://schemas.microsoft.com/office/drawing/2014/main" id="{827C09E2-0CCF-1C4B-B9E9-4794F3AAEE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0387" y="2297113"/>
              <a:ext cx="1333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7484" name="Picture 22">
              <a:extLst>
                <a:ext uri="{FF2B5EF4-FFF2-40B4-BE49-F238E27FC236}">
                  <a16:creationId xmlns:a16="http://schemas.microsoft.com/office/drawing/2014/main" id="{3F9AE742-B5E7-E642-ADBE-36A08BF0BA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9137" y="2332038"/>
              <a:ext cx="79375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7485" name="Rectangle 23">
              <a:extLst>
                <a:ext uri="{FF2B5EF4-FFF2-40B4-BE49-F238E27FC236}">
                  <a16:creationId xmlns:a16="http://schemas.microsoft.com/office/drawing/2014/main" id="{C8F7AFAC-41A5-864B-B90F-D6CD6E4032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4775" y="2193926"/>
              <a:ext cx="14287" cy="43021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47486" name="Rectangle 24">
              <a:extLst>
                <a:ext uri="{FF2B5EF4-FFF2-40B4-BE49-F238E27FC236}">
                  <a16:creationId xmlns:a16="http://schemas.microsoft.com/office/drawing/2014/main" id="{FE5C4049-2712-0B42-B122-684C4445A0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1925" y="2193926"/>
              <a:ext cx="12700" cy="43021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47487" name="Rectangle 32">
              <a:extLst>
                <a:ext uri="{FF2B5EF4-FFF2-40B4-BE49-F238E27FC236}">
                  <a16:creationId xmlns:a16="http://schemas.microsoft.com/office/drawing/2014/main" id="{4FADE8AA-4B64-AC4C-870F-E0AC224166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8350" y="2193926"/>
              <a:ext cx="15875" cy="4302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47488" name="Picture 33">
              <a:extLst>
                <a:ext uri="{FF2B5EF4-FFF2-40B4-BE49-F238E27FC236}">
                  <a16:creationId xmlns:a16="http://schemas.microsoft.com/office/drawing/2014/main" id="{21B65502-5437-454E-AD2E-A0A5573314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9600" y="2232026"/>
              <a:ext cx="227013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7489" name="Picture 34">
              <a:extLst>
                <a:ext uri="{FF2B5EF4-FFF2-40B4-BE49-F238E27FC236}">
                  <a16:creationId xmlns:a16="http://schemas.microsoft.com/office/drawing/2014/main" id="{0EB4CB26-C0AE-8A41-8ADD-436C3C3C9C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2013" y="2293938"/>
              <a:ext cx="123825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7490" name="Picture 35">
              <a:extLst>
                <a:ext uri="{FF2B5EF4-FFF2-40B4-BE49-F238E27FC236}">
                  <a16:creationId xmlns:a16="http://schemas.microsoft.com/office/drawing/2014/main" id="{C00B9DC4-0899-D04D-BB85-EEE3EB5DE4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2188" y="2300288"/>
              <a:ext cx="136525" cy="119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7491" name="Picture 36">
              <a:extLst>
                <a:ext uri="{FF2B5EF4-FFF2-40B4-BE49-F238E27FC236}">
                  <a16:creationId xmlns:a16="http://schemas.microsoft.com/office/drawing/2014/main" id="{98F030FE-9936-F44E-BC87-7BA440D80D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1413" y="2251076"/>
              <a:ext cx="84137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7492" name="Picture 37">
              <a:extLst>
                <a:ext uri="{FF2B5EF4-FFF2-40B4-BE49-F238E27FC236}">
                  <a16:creationId xmlns:a16="http://schemas.microsoft.com/office/drawing/2014/main" id="{1462C946-012A-1F40-B814-18D6FAB8FE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9363" y="2293938"/>
              <a:ext cx="103187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7493" name="Picture 38">
              <a:extLst>
                <a:ext uri="{FF2B5EF4-FFF2-40B4-BE49-F238E27FC236}">
                  <a16:creationId xmlns:a16="http://schemas.microsoft.com/office/drawing/2014/main" id="{FC115F4D-177B-8C4F-B17B-293145B5DE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1600" y="2298701"/>
              <a:ext cx="93663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7494" name="Picture 39">
              <a:extLst>
                <a:ext uri="{FF2B5EF4-FFF2-40B4-BE49-F238E27FC236}">
                  <a16:creationId xmlns:a16="http://schemas.microsoft.com/office/drawing/2014/main" id="{8E92A189-0C8B-434E-8516-5AFEAB80F8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1138" y="2298701"/>
              <a:ext cx="212725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7495" name="Rectangle 40">
              <a:extLst>
                <a:ext uri="{FF2B5EF4-FFF2-40B4-BE49-F238E27FC236}">
                  <a16:creationId xmlns:a16="http://schemas.microsoft.com/office/drawing/2014/main" id="{2C2CFBC6-E926-3445-8789-679CEE2EFE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3912" y="2609851"/>
              <a:ext cx="7634288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47496" name="Picture 41">
              <a:extLst>
                <a:ext uri="{FF2B5EF4-FFF2-40B4-BE49-F238E27FC236}">
                  <a16:creationId xmlns:a16="http://schemas.microsoft.com/office/drawing/2014/main" id="{BEAC917C-965D-4E4F-B632-560F0220DD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3825" y="2840038"/>
              <a:ext cx="114300" cy="1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7497" name="Rectangle 42">
              <a:extLst>
                <a:ext uri="{FF2B5EF4-FFF2-40B4-BE49-F238E27FC236}">
                  <a16:creationId xmlns:a16="http://schemas.microsoft.com/office/drawing/2014/main" id="{34B66671-10C1-D647-99AF-CDFD4146D2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6925" y="2624138"/>
              <a:ext cx="12700" cy="4968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47498" name="Picture 43">
              <a:extLst>
                <a:ext uri="{FF2B5EF4-FFF2-40B4-BE49-F238E27FC236}">
                  <a16:creationId xmlns:a16="http://schemas.microsoft.com/office/drawing/2014/main" id="{FBE9D1B0-D869-744E-910A-7FCCC7D742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2224" y="2840038"/>
              <a:ext cx="114300" cy="1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7499" name="Picture 44">
              <a:extLst>
                <a:ext uri="{FF2B5EF4-FFF2-40B4-BE49-F238E27FC236}">
                  <a16:creationId xmlns:a16="http://schemas.microsoft.com/office/drawing/2014/main" id="{080B6034-146E-3E44-B5A9-81F0B4B5A5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1824" y="2840038"/>
              <a:ext cx="114300" cy="1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7500" name="Rectangle 45">
              <a:extLst>
                <a:ext uri="{FF2B5EF4-FFF2-40B4-BE49-F238E27FC236}">
                  <a16:creationId xmlns:a16="http://schemas.microsoft.com/office/drawing/2014/main" id="{B223605C-A79C-3644-A90F-2B9570C84A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4775" y="2624138"/>
              <a:ext cx="14287" cy="49688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47501" name="Rectangle 46">
              <a:extLst>
                <a:ext uri="{FF2B5EF4-FFF2-40B4-BE49-F238E27FC236}">
                  <a16:creationId xmlns:a16="http://schemas.microsoft.com/office/drawing/2014/main" id="{A1E1E767-E0A5-1244-82D4-B69E7CA4A0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1925" y="2624138"/>
              <a:ext cx="12700" cy="49688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47502" name="Rectangle 56">
              <a:extLst>
                <a:ext uri="{FF2B5EF4-FFF2-40B4-BE49-F238E27FC236}">
                  <a16:creationId xmlns:a16="http://schemas.microsoft.com/office/drawing/2014/main" id="{86EDC9E5-367E-9A49-A7D3-9F7C869DB3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8350" y="2624138"/>
              <a:ext cx="15875" cy="4968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47503" name="Picture 57">
              <a:extLst>
                <a:ext uri="{FF2B5EF4-FFF2-40B4-BE49-F238E27FC236}">
                  <a16:creationId xmlns:a16="http://schemas.microsoft.com/office/drawing/2014/main" id="{B782AB99-7673-034D-83FB-86D054C8D1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4800" y="2836863"/>
              <a:ext cx="266700" cy="188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7504" name="Picture 58">
              <a:extLst>
                <a:ext uri="{FF2B5EF4-FFF2-40B4-BE49-F238E27FC236}">
                  <a16:creationId xmlns:a16="http://schemas.microsoft.com/office/drawing/2014/main" id="{78C5CBB7-CD16-834E-8E48-DA997F8A59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5150" y="2940051"/>
              <a:ext cx="88900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7505" name="Picture 59">
              <a:extLst>
                <a:ext uri="{FF2B5EF4-FFF2-40B4-BE49-F238E27FC236}">
                  <a16:creationId xmlns:a16="http://schemas.microsoft.com/office/drawing/2014/main" id="{81D89B08-1C06-9042-B453-70F875C54F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3112" y="2921001"/>
              <a:ext cx="179388" cy="7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7506" name="Picture 60">
              <a:extLst>
                <a:ext uri="{FF2B5EF4-FFF2-40B4-BE49-F238E27FC236}">
                  <a16:creationId xmlns:a16="http://schemas.microsoft.com/office/drawing/2014/main" id="{CB2045BF-1601-8443-BB0C-D3969DB99E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7275" y="2901951"/>
              <a:ext cx="1333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7507" name="Picture 61">
              <a:extLst>
                <a:ext uri="{FF2B5EF4-FFF2-40B4-BE49-F238E27FC236}">
                  <a16:creationId xmlns:a16="http://schemas.microsoft.com/office/drawing/2014/main" id="{85283007-6053-CA4C-8EAE-79F7DBB33A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2375" y="2940051"/>
              <a:ext cx="698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7508" name="Picture 62">
              <a:extLst>
                <a:ext uri="{FF2B5EF4-FFF2-40B4-BE49-F238E27FC236}">
                  <a16:creationId xmlns:a16="http://schemas.microsoft.com/office/drawing/2014/main" id="{5E3A26E7-947E-1A49-B070-C85A6E7036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8112" y="2867026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7509" name="Picture 63">
              <a:extLst>
                <a:ext uri="{FF2B5EF4-FFF2-40B4-BE49-F238E27FC236}">
                  <a16:creationId xmlns:a16="http://schemas.microsoft.com/office/drawing/2014/main" id="{1E5B7FB6-E142-744F-A934-92C3D305E3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3225" y="2901951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7510" name="Picture 64">
              <a:extLst>
                <a:ext uri="{FF2B5EF4-FFF2-40B4-BE49-F238E27FC236}">
                  <a16:creationId xmlns:a16="http://schemas.microsoft.com/office/drawing/2014/main" id="{0FAC2FFA-D833-2544-8533-CE9185E73F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1975" y="2940051"/>
              <a:ext cx="825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7511" name="Picture 65">
              <a:extLst>
                <a:ext uri="{FF2B5EF4-FFF2-40B4-BE49-F238E27FC236}">
                  <a16:creationId xmlns:a16="http://schemas.microsoft.com/office/drawing/2014/main" id="{2E022C45-6155-224B-A2CD-8BF6860F27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8112" y="3171826"/>
              <a:ext cx="93663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7512" name="Rectangle 66">
              <a:extLst>
                <a:ext uri="{FF2B5EF4-FFF2-40B4-BE49-F238E27FC236}">
                  <a16:creationId xmlns:a16="http://schemas.microsoft.com/office/drawing/2014/main" id="{3AAEBC2A-AE4E-EB4F-A823-9B230F2ACA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6925" y="3121026"/>
              <a:ext cx="12700" cy="330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47513" name="Picture 67">
              <a:extLst>
                <a:ext uri="{FF2B5EF4-FFF2-40B4-BE49-F238E27FC236}">
                  <a16:creationId xmlns:a16="http://schemas.microsoft.com/office/drawing/2014/main" id="{B4B36860-2DD6-C947-8807-FF1E1FDF61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2224" y="3171826"/>
              <a:ext cx="114300" cy="192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7514" name="Picture 68">
              <a:extLst>
                <a:ext uri="{FF2B5EF4-FFF2-40B4-BE49-F238E27FC236}">
                  <a16:creationId xmlns:a16="http://schemas.microsoft.com/office/drawing/2014/main" id="{3404ED8B-DBBC-8B41-A51B-DF0A2278F2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9124" y="3490913"/>
              <a:ext cx="114300" cy="192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7515" name="Rectangle 69">
              <a:extLst>
                <a:ext uri="{FF2B5EF4-FFF2-40B4-BE49-F238E27FC236}">
                  <a16:creationId xmlns:a16="http://schemas.microsoft.com/office/drawing/2014/main" id="{3E53250F-B071-CC40-8D40-EB9012967A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4775" y="3121026"/>
              <a:ext cx="14287" cy="330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47516" name="Rectangle 70">
              <a:extLst>
                <a:ext uri="{FF2B5EF4-FFF2-40B4-BE49-F238E27FC236}">
                  <a16:creationId xmlns:a16="http://schemas.microsoft.com/office/drawing/2014/main" id="{3C3F15F8-E9DD-054E-8DC0-D9915D2BD3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1925" y="3121026"/>
              <a:ext cx="12700" cy="330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47517" name="Rectangle 79">
              <a:extLst>
                <a:ext uri="{FF2B5EF4-FFF2-40B4-BE49-F238E27FC236}">
                  <a16:creationId xmlns:a16="http://schemas.microsoft.com/office/drawing/2014/main" id="{60B00899-C995-3C49-988A-C6B47A7821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8350" y="3121026"/>
              <a:ext cx="15875" cy="330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47518" name="Picture 80">
              <a:extLst>
                <a:ext uri="{FF2B5EF4-FFF2-40B4-BE49-F238E27FC236}">
                  <a16:creationId xmlns:a16="http://schemas.microsoft.com/office/drawing/2014/main" id="{5AB74ABA-04EE-4241-8BA7-B4ECA4724D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4800" y="3168651"/>
              <a:ext cx="266700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7519" name="Picture 81">
              <a:extLst>
                <a:ext uri="{FF2B5EF4-FFF2-40B4-BE49-F238E27FC236}">
                  <a16:creationId xmlns:a16="http://schemas.microsoft.com/office/drawing/2014/main" id="{2B3ECBC3-4AE7-4649-A706-8A705FFBAE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4675" y="3270251"/>
              <a:ext cx="698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7520" name="Picture 82">
              <a:extLst>
                <a:ext uri="{FF2B5EF4-FFF2-40B4-BE49-F238E27FC236}">
                  <a16:creationId xmlns:a16="http://schemas.microsoft.com/office/drawing/2014/main" id="{80D65B51-6041-6442-9671-48CE9289C6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3112" y="3251201"/>
              <a:ext cx="179388" cy="7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7521" name="Picture 83">
              <a:extLst>
                <a:ext uri="{FF2B5EF4-FFF2-40B4-BE49-F238E27FC236}">
                  <a16:creationId xmlns:a16="http://schemas.microsoft.com/office/drawing/2014/main" id="{56D60F4C-CE9B-ED40-9380-966A3F4AF8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7275" y="3233738"/>
              <a:ext cx="1333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7522" name="Picture 84">
              <a:extLst>
                <a:ext uri="{FF2B5EF4-FFF2-40B4-BE49-F238E27FC236}">
                  <a16:creationId xmlns:a16="http://schemas.microsoft.com/office/drawing/2014/main" id="{28D0CF73-8B51-CC41-A963-538A512C34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2375" y="3270251"/>
              <a:ext cx="698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7523" name="Picture 85">
              <a:extLst>
                <a:ext uri="{FF2B5EF4-FFF2-40B4-BE49-F238E27FC236}">
                  <a16:creationId xmlns:a16="http://schemas.microsoft.com/office/drawing/2014/main" id="{53CA12DF-5C6E-AD47-9BED-AC0D4C02A1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8112" y="3197226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7524" name="Picture 86">
              <a:extLst>
                <a:ext uri="{FF2B5EF4-FFF2-40B4-BE49-F238E27FC236}">
                  <a16:creationId xmlns:a16="http://schemas.microsoft.com/office/drawing/2014/main" id="{146F1B45-2EA8-634C-8BCD-903FC1848A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3225" y="3233738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7525" name="Picture 87">
              <a:extLst>
                <a:ext uri="{FF2B5EF4-FFF2-40B4-BE49-F238E27FC236}">
                  <a16:creationId xmlns:a16="http://schemas.microsoft.com/office/drawing/2014/main" id="{0346091D-D9D9-9248-B436-767661E7AA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1975" y="3270251"/>
              <a:ext cx="825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7526" name="Rectangle 88">
              <a:extLst>
                <a:ext uri="{FF2B5EF4-FFF2-40B4-BE49-F238E27FC236}">
                  <a16:creationId xmlns:a16="http://schemas.microsoft.com/office/drawing/2014/main" id="{E36A2C24-4C06-174B-BA74-AC5DFCB9B6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22912" y="3189288"/>
              <a:ext cx="160337" cy="142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47527" name="Picture 89">
              <a:extLst>
                <a:ext uri="{FF2B5EF4-FFF2-40B4-BE49-F238E27FC236}">
                  <a16:creationId xmlns:a16="http://schemas.microsoft.com/office/drawing/2014/main" id="{A693B808-2C3F-BD46-A124-AB06AAC974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0175" y="3498851"/>
              <a:ext cx="107950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7528" name="Rectangle 90">
              <a:extLst>
                <a:ext uri="{FF2B5EF4-FFF2-40B4-BE49-F238E27FC236}">
                  <a16:creationId xmlns:a16="http://schemas.microsoft.com/office/drawing/2014/main" id="{F893D731-958B-5446-ADB1-96771D41BA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6925" y="3451226"/>
              <a:ext cx="12700" cy="3317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47529" name="Picture 91">
              <a:extLst>
                <a:ext uri="{FF2B5EF4-FFF2-40B4-BE49-F238E27FC236}">
                  <a16:creationId xmlns:a16="http://schemas.microsoft.com/office/drawing/2014/main" id="{CFE08CB5-DA72-1F46-BB72-4B8BF74288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6112" y="3154363"/>
              <a:ext cx="92075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7530" name="Rectangle 92">
              <a:extLst>
                <a:ext uri="{FF2B5EF4-FFF2-40B4-BE49-F238E27FC236}">
                  <a16:creationId xmlns:a16="http://schemas.microsoft.com/office/drawing/2014/main" id="{4BE23878-0395-9E46-9C2C-63639E58BD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4775" y="3451226"/>
              <a:ext cx="14287" cy="3317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47531" name="Rectangle 93">
              <a:extLst>
                <a:ext uri="{FF2B5EF4-FFF2-40B4-BE49-F238E27FC236}">
                  <a16:creationId xmlns:a16="http://schemas.microsoft.com/office/drawing/2014/main" id="{43BD21FC-3142-BE45-B49A-9F65F01D3A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1925" y="3451226"/>
              <a:ext cx="12700" cy="3317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47532" name="Rectangle 102">
              <a:extLst>
                <a:ext uri="{FF2B5EF4-FFF2-40B4-BE49-F238E27FC236}">
                  <a16:creationId xmlns:a16="http://schemas.microsoft.com/office/drawing/2014/main" id="{B80F6696-FD69-034B-9E74-17797B8DDB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8350" y="3451226"/>
              <a:ext cx="15875" cy="3317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47533" name="Picture 103">
              <a:extLst>
                <a:ext uri="{FF2B5EF4-FFF2-40B4-BE49-F238E27FC236}">
                  <a16:creationId xmlns:a16="http://schemas.microsoft.com/office/drawing/2014/main" id="{3ACBB11D-69AC-F549-A704-33E64EB849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4800" y="3495676"/>
              <a:ext cx="266700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7534" name="Picture 104">
              <a:extLst>
                <a:ext uri="{FF2B5EF4-FFF2-40B4-BE49-F238E27FC236}">
                  <a16:creationId xmlns:a16="http://schemas.microsoft.com/office/drawing/2014/main" id="{DFA4A95C-5019-6042-8B2D-71B1D97E8D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9912" y="3597276"/>
              <a:ext cx="80963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7535" name="Picture 105">
              <a:extLst>
                <a:ext uri="{FF2B5EF4-FFF2-40B4-BE49-F238E27FC236}">
                  <a16:creationId xmlns:a16="http://schemas.microsoft.com/office/drawing/2014/main" id="{3676F136-63C5-8449-9DE9-F88B854A1B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3112" y="3578226"/>
              <a:ext cx="179388" cy="7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7536" name="Picture 106">
              <a:extLst>
                <a:ext uri="{FF2B5EF4-FFF2-40B4-BE49-F238E27FC236}">
                  <a16:creationId xmlns:a16="http://schemas.microsoft.com/office/drawing/2014/main" id="{8A7B0FC9-3252-B441-9A35-0BE4326313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7275" y="3562351"/>
              <a:ext cx="1333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7537" name="Picture 107">
              <a:extLst>
                <a:ext uri="{FF2B5EF4-FFF2-40B4-BE49-F238E27FC236}">
                  <a16:creationId xmlns:a16="http://schemas.microsoft.com/office/drawing/2014/main" id="{A5D6008F-D42C-7348-BC14-24F64224CD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2375" y="3597276"/>
              <a:ext cx="698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7538" name="Picture 108">
              <a:extLst>
                <a:ext uri="{FF2B5EF4-FFF2-40B4-BE49-F238E27FC236}">
                  <a16:creationId xmlns:a16="http://schemas.microsoft.com/office/drawing/2014/main" id="{5D876001-61A8-5A4C-8356-A2D5B7DE88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8112" y="3525838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7539" name="Rectangle 109">
              <a:extLst>
                <a:ext uri="{FF2B5EF4-FFF2-40B4-BE49-F238E27FC236}">
                  <a16:creationId xmlns:a16="http://schemas.microsoft.com/office/drawing/2014/main" id="{E135C53F-37B3-074C-96E6-E979A90C22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5375" y="3521076"/>
              <a:ext cx="160337" cy="127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47540" name="Picture 110">
              <a:extLst>
                <a:ext uri="{FF2B5EF4-FFF2-40B4-BE49-F238E27FC236}">
                  <a16:creationId xmlns:a16="http://schemas.microsoft.com/office/drawing/2014/main" id="{EEA4EC39-378C-ED45-BB8D-5138ED8FA6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3225" y="3562351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7541" name="Picture 111">
              <a:extLst>
                <a:ext uri="{FF2B5EF4-FFF2-40B4-BE49-F238E27FC236}">
                  <a16:creationId xmlns:a16="http://schemas.microsoft.com/office/drawing/2014/main" id="{0E7BD8C3-7684-014B-86E5-363889787C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1975" y="3597276"/>
              <a:ext cx="825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7542" name="Picture 112">
              <a:extLst>
                <a:ext uri="{FF2B5EF4-FFF2-40B4-BE49-F238E27FC236}">
                  <a16:creationId xmlns:a16="http://schemas.microsoft.com/office/drawing/2014/main" id="{8D550896-7352-E045-AE88-E9EFD70775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3825" y="3829051"/>
              <a:ext cx="114300" cy="192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7543" name="Rectangle 113">
              <a:extLst>
                <a:ext uri="{FF2B5EF4-FFF2-40B4-BE49-F238E27FC236}">
                  <a16:creationId xmlns:a16="http://schemas.microsoft.com/office/drawing/2014/main" id="{40CDFD02-0FBC-E44A-9BD6-AE7D741397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6925" y="3783013"/>
              <a:ext cx="12700" cy="330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47544" name="Picture 114">
              <a:extLst>
                <a:ext uri="{FF2B5EF4-FFF2-40B4-BE49-F238E27FC236}">
                  <a16:creationId xmlns:a16="http://schemas.microsoft.com/office/drawing/2014/main" id="{880198E7-0093-354A-AFF0-A03AC314D8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6112" y="3829051"/>
              <a:ext cx="92075" cy="185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7545" name="Rectangle 115">
              <a:extLst>
                <a:ext uri="{FF2B5EF4-FFF2-40B4-BE49-F238E27FC236}">
                  <a16:creationId xmlns:a16="http://schemas.microsoft.com/office/drawing/2014/main" id="{74DE0D76-9749-184D-9EDE-7D598D5C29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4775" y="3783013"/>
              <a:ext cx="14287" cy="330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47546" name="Rectangle 116">
              <a:extLst>
                <a:ext uri="{FF2B5EF4-FFF2-40B4-BE49-F238E27FC236}">
                  <a16:creationId xmlns:a16="http://schemas.microsoft.com/office/drawing/2014/main" id="{AB4C49C7-274A-F34C-A848-9DAA340564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1925" y="3783013"/>
              <a:ext cx="12700" cy="330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47547" name="Rectangle 124">
              <a:extLst>
                <a:ext uri="{FF2B5EF4-FFF2-40B4-BE49-F238E27FC236}">
                  <a16:creationId xmlns:a16="http://schemas.microsoft.com/office/drawing/2014/main" id="{95E01E1F-52A0-0046-ABE6-54C5CC6905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8350" y="3783013"/>
              <a:ext cx="15875" cy="330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47548" name="Picture 125">
              <a:extLst>
                <a:ext uri="{FF2B5EF4-FFF2-40B4-BE49-F238E27FC236}">
                  <a16:creationId xmlns:a16="http://schemas.microsoft.com/office/drawing/2014/main" id="{FADC0173-F6B7-A840-98EB-41575FF930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4800" y="3825876"/>
              <a:ext cx="266700" cy="188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7549" name="Picture 126">
              <a:extLst>
                <a:ext uri="{FF2B5EF4-FFF2-40B4-BE49-F238E27FC236}">
                  <a16:creationId xmlns:a16="http://schemas.microsoft.com/office/drawing/2014/main" id="{7344BD5F-2068-5347-B60B-D87E2CB2C3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9912" y="3930651"/>
              <a:ext cx="80963" cy="12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7550" name="Picture 127">
              <a:extLst>
                <a:ext uri="{FF2B5EF4-FFF2-40B4-BE49-F238E27FC236}">
                  <a16:creationId xmlns:a16="http://schemas.microsoft.com/office/drawing/2014/main" id="{5BC042C8-CB14-6849-BEEC-B2C1AD2B7B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3112" y="3910013"/>
              <a:ext cx="179388" cy="71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7551" name="Picture 128">
              <a:extLst>
                <a:ext uri="{FF2B5EF4-FFF2-40B4-BE49-F238E27FC236}">
                  <a16:creationId xmlns:a16="http://schemas.microsoft.com/office/drawing/2014/main" id="{0DF2B32F-79B8-4F4D-B0E8-EB8E98AAFA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7275" y="3892551"/>
              <a:ext cx="1333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7552" name="Picture 129">
              <a:extLst>
                <a:ext uri="{FF2B5EF4-FFF2-40B4-BE49-F238E27FC236}">
                  <a16:creationId xmlns:a16="http://schemas.microsoft.com/office/drawing/2014/main" id="{17310ED4-583D-2C45-BD49-6F01A4C857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2375" y="3929063"/>
              <a:ext cx="698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7553" name="Picture 130">
              <a:extLst>
                <a:ext uri="{FF2B5EF4-FFF2-40B4-BE49-F238E27FC236}">
                  <a16:creationId xmlns:a16="http://schemas.microsoft.com/office/drawing/2014/main" id="{0C6D3A61-BD22-3B4E-BC14-F7371E6532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8112" y="3857626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7554" name="Rectangle 131">
              <a:extLst>
                <a:ext uri="{FF2B5EF4-FFF2-40B4-BE49-F238E27FC236}">
                  <a16:creationId xmlns:a16="http://schemas.microsoft.com/office/drawing/2014/main" id="{F5A66106-888C-604B-A181-9705281D4B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4975" y="3851276"/>
              <a:ext cx="160337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47555" name="Picture 132">
              <a:extLst>
                <a:ext uri="{FF2B5EF4-FFF2-40B4-BE49-F238E27FC236}">
                  <a16:creationId xmlns:a16="http://schemas.microsoft.com/office/drawing/2014/main" id="{6D1A1293-C011-D44D-BF76-72C55F3B44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3225" y="3892551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7556" name="Picture 133">
              <a:extLst>
                <a:ext uri="{FF2B5EF4-FFF2-40B4-BE49-F238E27FC236}">
                  <a16:creationId xmlns:a16="http://schemas.microsoft.com/office/drawing/2014/main" id="{C5FB6F9C-721C-5F4D-9B4B-E0CD35B315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1975" y="3929063"/>
              <a:ext cx="825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7557" name="Rectangle 134">
              <a:extLst>
                <a:ext uri="{FF2B5EF4-FFF2-40B4-BE49-F238E27FC236}">
                  <a16:creationId xmlns:a16="http://schemas.microsoft.com/office/drawing/2014/main" id="{F06DAE35-03F7-F64C-9E5F-8156687E42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5375" y="3851276"/>
              <a:ext cx="160337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47558" name="Picture 135">
              <a:extLst>
                <a:ext uri="{FF2B5EF4-FFF2-40B4-BE49-F238E27FC236}">
                  <a16:creationId xmlns:a16="http://schemas.microsoft.com/office/drawing/2014/main" id="{68D9EE8C-368F-7C44-919C-C4B3C322A5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4924" y="3511550"/>
              <a:ext cx="93663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7559" name="Picture 136">
              <a:extLst>
                <a:ext uri="{FF2B5EF4-FFF2-40B4-BE49-F238E27FC236}">
                  <a16:creationId xmlns:a16="http://schemas.microsoft.com/office/drawing/2014/main" id="{DB8D8CA8-514E-FF49-A66D-D0EA4092A4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4924" y="3840163"/>
              <a:ext cx="93663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7560" name="Rectangle 137">
              <a:extLst>
                <a:ext uri="{FF2B5EF4-FFF2-40B4-BE49-F238E27FC236}">
                  <a16:creationId xmlns:a16="http://schemas.microsoft.com/office/drawing/2014/main" id="{54EBBAE2-EA64-324C-A443-9E69684F26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3912" y="4100513"/>
              <a:ext cx="7634288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47561" name="TextBox 138">
              <a:extLst>
                <a:ext uri="{FF2B5EF4-FFF2-40B4-BE49-F238E27FC236}">
                  <a16:creationId xmlns:a16="http://schemas.microsoft.com/office/drawing/2014/main" id="{0EB8F134-1573-E842-8BC8-AD1D7EAFBB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16077" y="2085225"/>
              <a:ext cx="118333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 i="1">
                  <a:latin typeface="Times" pitchFamily="2" charset="0"/>
                </a:rPr>
                <a:t>f (x</a:t>
              </a:r>
              <a:r>
                <a:rPr lang="en-US" altLang="en-US" b="0" i="1" baseline="-25000">
                  <a:latin typeface="Times" pitchFamily="2" charset="0"/>
                </a:rPr>
                <a:t>1</a:t>
              </a:r>
              <a:r>
                <a:rPr lang="en-US" altLang="en-US" b="0" i="1">
                  <a:latin typeface="Times" pitchFamily="2" charset="0"/>
                </a:rPr>
                <a:t>, x</a:t>
              </a:r>
              <a:r>
                <a:rPr lang="en-US" altLang="en-US" b="0" i="1" baseline="-25000">
                  <a:latin typeface="Times" pitchFamily="2" charset="0"/>
                </a:rPr>
                <a:t>2</a:t>
              </a:r>
              <a:r>
                <a:rPr lang="en-US" altLang="en-US" b="0" i="1">
                  <a:latin typeface="Times" pitchFamily="2" charset="0"/>
                </a:rPr>
                <a:t>)</a:t>
              </a:r>
            </a:p>
          </p:txBody>
        </p:sp>
        <p:pic>
          <p:nvPicPr>
            <p:cNvPr id="147562" name="Picture 139">
              <a:extLst>
                <a:ext uri="{FF2B5EF4-FFF2-40B4-BE49-F238E27FC236}">
                  <a16:creationId xmlns:a16="http://schemas.microsoft.com/office/drawing/2014/main" id="{6A403AD4-ED75-4C4B-87CB-5D43BA7987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1605" y="2908300"/>
              <a:ext cx="92075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7563" name="Picture 140">
              <a:extLst>
                <a:ext uri="{FF2B5EF4-FFF2-40B4-BE49-F238E27FC236}">
                  <a16:creationId xmlns:a16="http://schemas.microsoft.com/office/drawing/2014/main" id="{231F9B8C-7444-E240-ABE9-157BEA659B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1605" y="3213100"/>
              <a:ext cx="92075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7564" name="Picture 141">
              <a:extLst>
                <a:ext uri="{FF2B5EF4-FFF2-40B4-BE49-F238E27FC236}">
                  <a16:creationId xmlns:a16="http://schemas.microsoft.com/office/drawing/2014/main" id="{24FBF22A-FC02-6B4C-B5C7-8A012CD9F0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1605" y="3854450"/>
              <a:ext cx="92075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7565" name="Picture 142">
              <a:extLst>
                <a:ext uri="{FF2B5EF4-FFF2-40B4-BE49-F238E27FC236}">
                  <a16:creationId xmlns:a16="http://schemas.microsoft.com/office/drawing/2014/main" id="{D70A86F7-A135-4449-8658-C3253E41D0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7000" y="3549650"/>
              <a:ext cx="114300" cy="192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7459" name="TextBox 138">
            <a:extLst>
              <a:ext uri="{FF2B5EF4-FFF2-40B4-BE49-F238E27FC236}">
                <a16:creationId xmlns:a16="http://schemas.microsoft.com/office/drawing/2014/main" id="{1A4644C0-9B7A-8640-B862-BE0BF909BE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6276" y="1643064"/>
            <a:ext cx="11833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 i="1">
                <a:latin typeface="Times" pitchFamily="2" charset="0"/>
              </a:rPr>
              <a:t>f (x</a:t>
            </a:r>
            <a:r>
              <a:rPr lang="en-US" altLang="en-US" b="0" i="1" baseline="-25000">
                <a:latin typeface="Times" pitchFamily="2" charset="0"/>
              </a:rPr>
              <a:t>1</a:t>
            </a:r>
            <a:r>
              <a:rPr lang="en-US" altLang="en-US" b="0" i="1">
                <a:latin typeface="Times" pitchFamily="2" charset="0"/>
              </a:rPr>
              <a:t>, x</a:t>
            </a:r>
            <a:r>
              <a:rPr lang="en-US" altLang="en-US" b="0" i="1" baseline="-25000">
                <a:latin typeface="Times" pitchFamily="2" charset="0"/>
              </a:rPr>
              <a:t>2</a:t>
            </a:r>
            <a:r>
              <a:rPr lang="en-US" altLang="en-US" b="0" i="1">
                <a:latin typeface="Times" pitchFamily="2" charset="0"/>
              </a:rPr>
              <a:t>)</a:t>
            </a:r>
          </a:p>
        </p:txBody>
      </p:sp>
      <p:pic>
        <p:nvPicPr>
          <p:cNvPr id="147460" name="Picture 140">
            <a:extLst>
              <a:ext uri="{FF2B5EF4-FFF2-40B4-BE49-F238E27FC236}">
                <a16:creationId xmlns:a16="http://schemas.microsoft.com/office/drawing/2014/main" id="{1926DD40-1C9E-B346-BB23-A9CDB82425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389" y="3092450"/>
            <a:ext cx="9207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7461" name="Picture 142">
            <a:extLst>
              <a:ext uri="{FF2B5EF4-FFF2-40B4-BE49-F238E27FC236}">
                <a16:creationId xmlns:a16="http://schemas.microsoft.com/office/drawing/2014/main" id="{D2608C01-C68C-B649-A138-5A6A2434DC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1100" y="3389314"/>
            <a:ext cx="114300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7462" name="Picture 142">
            <a:extLst>
              <a:ext uri="{FF2B5EF4-FFF2-40B4-BE49-F238E27FC236}">
                <a16:creationId xmlns:a16="http://schemas.microsoft.com/office/drawing/2014/main" id="{33CCFAF8-E6A6-6C48-B934-5463C4F52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1100" y="2779714"/>
            <a:ext cx="114300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7463" name="Picture 142">
            <a:extLst>
              <a:ext uri="{FF2B5EF4-FFF2-40B4-BE49-F238E27FC236}">
                <a16:creationId xmlns:a16="http://schemas.microsoft.com/office/drawing/2014/main" id="{65B0326D-F5FD-BB4A-B09C-0521718B98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1100" y="2438400"/>
            <a:ext cx="114300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7464" name="Rectangle 88">
            <a:extLst>
              <a:ext uri="{FF2B5EF4-FFF2-40B4-BE49-F238E27FC236}">
                <a16:creationId xmlns:a16="http://schemas.microsoft.com/office/drawing/2014/main" id="{44A43575-E074-6746-8249-85A3BB5D93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55013" y="1676400"/>
            <a:ext cx="214312" cy="1428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147465" name="Rectangle 90">
            <a:extLst>
              <a:ext uri="{FF2B5EF4-FFF2-40B4-BE49-F238E27FC236}">
                <a16:creationId xmlns:a16="http://schemas.microsoft.com/office/drawing/2014/main" id="{100AAF71-C750-BB4B-91A7-48FF616895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400" y="1219201"/>
            <a:ext cx="12700" cy="245586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</p:spTree>
  </p:cSld>
  <p:clrMapOvr>
    <a:masterClrMapping/>
  </p:clrMapOvr>
  <p:transition/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Title 1">
            <a:extLst>
              <a:ext uri="{FF2B5EF4-FFF2-40B4-BE49-F238E27FC236}">
                <a16:creationId xmlns:a16="http://schemas.microsoft.com/office/drawing/2014/main" id="{ABF33296-1C3C-E94B-9534-86F35538AB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Product-of-Sums Form</a:t>
            </a:r>
          </a:p>
        </p:txBody>
      </p:sp>
      <p:grpSp>
        <p:nvGrpSpPr>
          <p:cNvPr id="148482" name="Group 143">
            <a:extLst>
              <a:ext uri="{FF2B5EF4-FFF2-40B4-BE49-F238E27FC236}">
                <a16:creationId xmlns:a16="http://schemas.microsoft.com/office/drawing/2014/main" id="{4C51161E-5A0B-674E-88CF-60BB9158DB35}"/>
              </a:ext>
            </a:extLst>
          </p:cNvPr>
          <p:cNvGrpSpPr>
            <a:grpSpLocks/>
          </p:cNvGrpSpPr>
          <p:nvPr/>
        </p:nvGrpSpPr>
        <p:grpSpPr bwMode="auto">
          <a:xfrm>
            <a:off x="1738314" y="1219201"/>
            <a:ext cx="7634287" cy="2441575"/>
            <a:chOff x="823912" y="1673226"/>
            <a:chExt cx="7634288" cy="2441574"/>
          </a:xfrm>
        </p:grpSpPr>
        <p:sp>
          <p:nvSpPr>
            <p:cNvPr id="148492" name="Rectangle 4">
              <a:extLst>
                <a:ext uri="{FF2B5EF4-FFF2-40B4-BE49-F238E27FC236}">
                  <a16:creationId xmlns:a16="http://schemas.microsoft.com/office/drawing/2014/main" id="{9F3E1A6A-A957-9B44-A001-399BE635FC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3912" y="1673226"/>
              <a:ext cx="7634288" cy="127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48493" name="Picture 5">
              <a:extLst>
                <a:ext uri="{FF2B5EF4-FFF2-40B4-BE49-F238E27FC236}">
                  <a16:creationId xmlns:a16="http://schemas.microsoft.com/office/drawing/2014/main" id="{5A43B998-1127-0D49-9FA4-6A44240A25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4600" y="1900238"/>
              <a:ext cx="188912" cy="193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8494" name="Picture 6">
              <a:extLst>
                <a:ext uri="{FF2B5EF4-FFF2-40B4-BE49-F238E27FC236}">
                  <a16:creationId xmlns:a16="http://schemas.microsoft.com/office/drawing/2014/main" id="{228A926F-796D-DC4B-BD25-49D3F89DA0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4625" y="1962151"/>
              <a:ext cx="120650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8495" name="Picture 7">
              <a:extLst>
                <a:ext uri="{FF2B5EF4-FFF2-40B4-BE49-F238E27FC236}">
                  <a16:creationId xmlns:a16="http://schemas.microsoft.com/office/drawing/2014/main" id="{0E55B3D2-E93B-F043-A4B6-49A367C2C6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7975" y="1970088"/>
              <a:ext cx="179387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8496" name="Rectangle 8">
              <a:extLst>
                <a:ext uri="{FF2B5EF4-FFF2-40B4-BE49-F238E27FC236}">
                  <a16:creationId xmlns:a16="http://schemas.microsoft.com/office/drawing/2014/main" id="{C2C3FAE1-FA15-E748-AD44-ED98E4C162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6925" y="1685926"/>
              <a:ext cx="12700" cy="4968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48497" name="Rectangle 9">
              <a:extLst>
                <a:ext uri="{FF2B5EF4-FFF2-40B4-BE49-F238E27FC236}">
                  <a16:creationId xmlns:a16="http://schemas.microsoft.com/office/drawing/2014/main" id="{97D924F7-DE59-4545-9D81-313AC98AAD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4775" y="1685926"/>
              <a:ext cx="14287" cy="4968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48498" name="Rectangle 10">
              <a:extLst>
                <a:ext uri="{FF2B5EF4-FFF2-40B4-BE49-F238E27FC236}">
                  <a16:creationId xmlns:a16="http://schemas.microsoft.com/office/drawing/2014/main" id="{6876B4FB-BEEC-2047-AAA1-174EE5977A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1925" y="1685926"/>
              <a:ext cx="12700" cy="4968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48499" name="Rectangle 11">
              <a:extLst>
                <a:ext uri="{FF2B5EF4-FFF2-40B4-BE49-F238E27FC236}">
                  <a16:creationId xmlns:a16="http://schemas.microsoft.com/office/drawing/2014/main" id="{ADF88CE8-6A3C-514E-A284-8A08C8D49D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8350" y="1685926"/>
              <a:ext cx="15875" cy="4968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48500" name="Picture 12">
              <a:extLst>
                <a:ext uri="{FF2B5EF4-FFF2-40B4-BE49-F238E27FC236}">
                  <a16:creationId xmlns:a16="http://schemas.microsoft.com/office/drawing/2014/main" id="{EAA5FD5A-B42B-B04D-9A43-75AA5D7DAE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062" y="2298701"/>
              <a:ext cx="134938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8501" name="Picture 13">
              <a:extLst>
                <a:ext uri="{FF2B5EF4-FFF2-40B4-BE49-F238E27FC236}">
                  <a16:creationId xmlns:a16="http://schemas.microsoft.com/office/drawing/2014/main" id="{8B3F553A-E152-8147-8515-7F86C22DBD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525" y="2297113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8502" name="Picture 14">
              <a:extLst>
                <a:ext uri="{FF2B5EF4-FFF2-40B4-BE49-F238E27FC236}">
                  <a16:creationId xmlns:a16="http://schemas.microsoft.com/office/drawing/2014/main" id="{A983D3AF-2442-794C-8905-CB279DB71A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6512" y="2298701"/>
              <a:ext cx="211138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8503" name="Picture 15">
              <a:extLst>
                <a:ext uri="{FF2B5EF4-FFF2-40B4-BE49-F238E27FC236}">
                  <a16:creationId xmlns:a16="http://schemas.microsoft.com/office/drawing/2014/main" id="{19590D74-0105-E246-89A1-06E6C1A8AF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7175" y="2227263"/>
              <a:ext cx="130175" cy="195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8504" name="Picture 16">
              <a:extLst>
                <a:ext uri="{FF2B5EF4-FFF2-40B4-BE49-F238E27FC236}">
                  <a16:creationId xmlns:a16="http://schemas.microsoft.com/office/drawing/2014/main" id="{6E7B78E8-3146-4744-9349-911D4635D6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7512" y="2293938"/>
              <a:ext cx="106363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8505" name="Picture 17">
              <a:extLst>
                <a:ext uri="{FF2B5EF4-FFF2-40B4-BE49-F238E27FC236}">
                  <a16:creationId xmlns:a16="http://schemas.microsoft.com/office/drawing/2014/main" id="{3F960697-8D94-F449-994B-078A99CBB1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8162" y="2298701"/>
              <a:ext cx="93663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8506" name="Rectangle 18">
              <a:extLst>
                <a:ext uri="{FF2B5EF4-FFF2-40B4-BE49-F238E27FC236}">
                  <a16:creationId xmlns:a16="http://schemas.microsoft.com/office/drawing/2014/main" id="{078B948B-8BB9-E34E-BC16-09337B8E56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6925" y="2193926"/>
              <a:ext cx="12700" cy="4302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48507" name="Picture 19">
              <a:extLst>
                <a:ext uri="{FF2B5EF4-FFF2-40B4-BE49-F238E27FC236}">
                  <a16:creationId xmlns:a16="http://schemas.microsoft.com/office/drawing/2014/main" id="{6B89D1EC-C850-0E40-8513-5A172A5AB8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6024" y="2297113"/>
              <a:ext cx="134938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8508" name="Picture 20">
              <a:extLst>
                <a:ext uri="{FF2B5EF4-FFF2-40B4-BE49-F238E27FC236}">
                  <a16:creationId xmlns:a16="http://schemas.microsoft.com/office/drawing/2014/main" id="{C707ABCF-3990-514D-B308-D17E294737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1124" y="2332038"/>
              <a:ext cx="698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8509" name="Picture 21">
              <a:extLst>
                <a:ext uri="{FF2B5EF4-FFF2-40B4-BE49-F238E27FC236}">
                  <a16:creationId xmlns:a16="http://schemas.microsoft.com/office/drawing/2014/main" id="{85B7386E-99F7-7640-A5A1-6B7D01055E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0387" y="2297113"/>
              <a:ext cx="1333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8510" name="Picture 22">
              <a:extLst>
                <a:ext uri="{FF2B5EF4-FFF2-40B4-BE49-F238E27FC236}">
                  <a16:creationId xmlns:a16="http://schemas.microsoft.com/office/drawing/2014/main" id="{1EB42BD6-A2CB-0C43-BDEF-17956FD03B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9137" y="2332038"/>
              <a:ext cx="79375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8511" name="Rectangle 23">
              <a:extLst>
                <a:ext uri="{FF2B5EF4-FFF2-40B4-BE49-F238E27FC236}">
                  <a16:creationId xmlns:a16="http://schemas.microsoft.com/office/drawing/2014/main" id="{4469FBCA-54B9-C54D-9A6A-85F26FC653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4775" y="2193926"/>
              <a:ext cx="14287" cy="43021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48512" name="Rectangle 24">
              <a:extLst>
                <a:ext uri="{FF2B5EF4-FFF2-40B4-BE49-F238E27FC236}">
                  <a16:creationId xmlns:a16="http://schemas.microsoft.com/office/drawing/2014/main" id="{49E72BC5-548E-3645-93B3-4CA06470FD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1925" y="2193926"/>
              <a:ext cx="12700" cy="43021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48513" name="Rectangle 32">
              <a:extLst>
                <a:ext uri="{FF2B5EF4-FFF2-40B4-BE49-F238E27FC236}">
                  <a16:creationId xmlns:a16="http://schemas.microsoft.com/office/drawing/2014/main" id="{0207B952-DC14-0448-9EC3-E02D354D09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8350" y="2193926"/>
              <a:ext cx="15875" cy="4302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48514" name="Picture 33">
              <a:extLst>
                <a:ext uri="{FF2B5EF4-FFF2-40B4-BE49-F238E27FC236}">
                  <a16:creationId xmlns:a16="http://schemas.microsoft.com/office/drawing/2014/main" id="{54424FAB-2282-5A4D-8266-1651C634E4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9600" y="2232026"/>
              <a:ext cx="227013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8515" name="Picture 34">
              <a:extLst>
                <a:ext uri="{FF2B5EF4-FFF2-40B4-BE49-F238E27FC236}">
                  <a16:creationId xmlns:a16="http://schemas.microsoft.com/office/drawing/2014/main" id="{2B6EFA6A-FB1A-D946-9A1F-BE8358CE0E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2013" y="2293938"/>
              <a:ext cx="123825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8516" name="Picture 35">
              <a:extLst>
                <a:ext uri="{FF2B5EF4-FFF2-40B4-BE49-F238E27FC236}">
                  <a16:creationId xmlns:a16="http://schemas.microsoft.com/office/drawing/2014/main" id="{29EBDE11-F278-5148-B81B-99D1F7054F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2188" y="2300288"/>
              <a:ext cx="136525" cy="119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8517" name="Picture 36">
              <a:extLst>
                <a:ext uri="{FF2B5EF4-FFF2-40B4-BE49-F238E27FC236}">
                  <a16:creationId xmlns:a16="http://schemas.microsoft.com/office/drawing/2014/main" id="{B8CE05E1-704C-0042-83D7-61FA1E4845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1413" y="2251076"/>
              <a:ext cx="84137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8518" name="Picture 37">
              <a:extLst>
                <a:ext uri="{FF2B5EF4-FFF2-40B4-BE49-F238E27FC236}">
                  <a16:creationId xmlns:a16="http://schemas.microsoft.com/office/drawing/2014/main" id="{CBFF22B7-8BFB-0447-B33B-05A03DAEDC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9363" y="2293938"/>
              <a:ext cx="103187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8519" name="Picture 38">
              <a:extLst>
                <a:ext uri="{FF2B5EF4-FFF2-40B4-BE49-F238E27FC236}">
                  <a16:creationId xmlns:a16="http://schemas.microsoft.com/office/drawing/2014/main" id="{50E7F854-6EA5-6C48-A1E0-CCB6BECE50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1600" y="2298701"/>
              <a:ext cx="93663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8520" name="Picture 39">
              <a:extLst>
                <a:ext uri="{FF2B5EF4-FFF2-40B4-BE49-F238E27FC236}">
                  <a16:creationId xmlns:a16="http://schemas.microsoft.com/office/drawing/2014/main" id="{1F13F8B4-101B-3B48-A76B-224FB6BB78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1138" y="2298701"/>
              <a:ext cx="212725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8521" name="Rectangle 40">
              <a:extLst>
                <a:ext uri="{FF2B5EF4-FFF2-40B4-BE49-F238E27FC236}">
                  <a16:creationId xmlns:a16="http://schemas.microsoft.com/office/drawing/2014/main" id="{A33E3380-A6E2-324A-8F0B-68529005C2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3912" y="2609851"/>
              <a:ext cx="7634288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48522" name="Picture 41">
              <a:extLst>
                <a:ext uri="{FF2B5EF4-FFF2-40B4-BE49-F238E27FC236}">
                  <a16:creationId xmlns:a16="http://schemas.microsoft.com/office/drawing/2014/main" id="{9D0443EF-45F0-2043-A983-4E67B5A4CD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3825" y="2840038"/>
              <a:ext cx="114300" cy="1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8523" name="Rectangle 42">
              <a:extLst>
                <a:ext uri="{FF2B5EF4-FFF2-40B4-BE49-F238E27FC236}">
                  <a16:creationId xmlns:a16="http://schemas.microsoft.com/office/drawing/2014/main" id="{26CD7C31-4F23-634A-9159-869C0004E2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6925" y="2624138"/>
              <a:ext cx="12700" cy="4968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48524" name="Picture 43">
              <a:extLst>
                <a:ext uri="{FF2B5EF4-FFF2-40B4-BE49-F238E27FC236}">
                  <a16:creationId xmlns:a16="http://schemas.microsoft.com/office/drawing/2014/main" id="{AF8606F9-0512-114A-AD7C-6A47C7A7D4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2224" y="2840038"/>
              <a:ext cx="114300" cy="1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8525" name="Picture 44">
              <a:extLst>
                <a:ext uri="{FF2B5EF4-FFF2-40B4-BE49-F238E27FC236}">
                  <a16:creationId xmlns:a16="http://schemas.microsoft.com/office/drawing/2014/main" id="{17A070A3-F53B-6C4E-83E1-A91B047D4A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1824" y="2840038"/>
              <a:ext cx="114300" cy="1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8526" name="Rectangle 45">
              <a:extLst>
                <a:ext uri="{FF2B5EF4-FFF2-40B4-BE49-F238E27FC236}">
                  <a16:creationId xmlns:a16="http://schemas.microsoft.com/office/drawing/2014/main" id="{87DBB096-DA90-3745-8428-DF3D24DC20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4775" y="2624138"/>
              <a:ext cx="14287" cy="49688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48527" name="Rectangle 46">
              <a:extLst>
                <a:ext uri="{FF2B5EF4-FFF2-40B4-BE49-F238E27FC236}">
                  <a16:creationId xmlns:a16="http://schemas.microsoft.com/office/drawing/2014/main" id="{4185D395-EA24-7546-94C3-109C013CD3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1925" y="2624138"/>
              <a:ext cx="12700" cy="49688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48528" name="Rectangle 56">
              <a:extLst>
                <a:ext uri="{FF2B5EF4-FFF2-40B4-BE49-F238E27FC236}">
                  <a16:creationId xmlns:a16="http://schemas.microsoft.com/office/drawing/2014/main" id="{5277AF5C-5059-8E4E-BCE2-7CE6985897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8350" y="2624138"/>
              <a:ext cx="15875" cy="4968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48529" name="Picture 57">
              <a:extLst>
                <a:ext uri="{FF2B5EF4-FFF2-40B4-BE49-F238E27FC236}">
                  <a16:creationId xmlns:a16="http://schemas.microsoft.com/office/drawing/2014/main" id="{067C66AE-E34D-D149-BC6C-86ECA4BD51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4800" y="2836863"/>
              <a:ext cx="266700" cy="188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8530" name="Picture 58">
              <a:extLst>
                <a:ext uri="{FF2B5EF4-FFF2-40B4-BE49-F238E27FC236}">
                  <a16:creationId xmlns:a16="http://schemas.microsoft.com/office/drawing/2014/main" id="{2490B1FB-B646-644B-9E64-76498C20B1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5150" y="2940051"/>
              <a:ext cx="88900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8531" name="Picture 59">
              <a:extLst>
                <a:ext uri="{FF2B5EF4-FFF2-40B4-BE49-F238E27FC236}">
                  <a16:creationId xmlns:a16="http://schemas.microsoft.com/office/drawing/2014/main" id="{CBF18B3A-439D-234A-A4B2-118E613767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3112" y="2921001"/>
              <a:ext cx="179388" cy="7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8532" name="Picture 60">
              <a:extLst>
                <a:ext uri="{FF2B5EF4-FFF2-40B4-BE49-F238E27FC236}">
                  <a16:creationId xmlns:a16="http://schemas.microsoft.com/office/drawing/2014/main" id="{D1887532-4CB4-F54F-A8E5-58E3D6EA99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7275" y="2901951"/>
              <a:ext cx="1333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8533" name="Picture 61">
              <a:extLst>
                <a:ext uri="{FF2B5EF4-FFF2-40B4-BE49-F238E27FC236}">
                  <a16:creationId xmlns:a16="http://schemas.microsoft.com/office/drawing/2014/main" id="{98135756-8D61-8C4A-AC45-E04EFC272E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2375" y="2940051"/>
              <a:ext cx="698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8534" name="Picture 62">
              <a:extLst>
                <a:ext uri="{FF2B5EF4-FFF2-40B4-BE49-F238E27FC236}">
                  <a16:creationId xmlns:a16="http://schemas.microsoft.com/office/drawing/2014/main" id="{675155D0-49A0-0C48-8ED2-08AECA9BF3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8112" y="2867026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8535" name="Picture 63">
              <a:extLst>
                <a:ext uri="{FF2B5EF4-FFF2-40B4-BE49-F238E27FC236}">
                  <a16:creationId xmlns:a16="http://schemas.microsoft.com/office/drawing/2014/main" id="{98939EC6-E7AC-FB45-9AA0-138F796ACE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3225" y="2901951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8536" name="Picture 64">
              <a:extLst>
                <a:ext uri="{FF2B5EF4-FFF2-40B4-BE49-F238E27FC236}">
                  <a16:creationId xmlns:a16="http://schemas.microsoft.com/office/drawing/2014/main" id="{B938870A-3459-2149-856B-FCED54EB5B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1975" y="2940051"/>
              <a:ext cx="825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8537" name="Picture 65">
              <a:extLst>
                <a:ext uri="{FF2B5EF4-FFF2-40B4-BE49-F238E27FC236}">
                  <a16:creationId xmlns:a16="http://schemas.microsoft.com/office/drawing/2014/main" id="{6F443E8A-E3A3-4247-9E06-08FFEB5C45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8112" y="3171826"/>
              <a:ext cx="93663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8538" name="Rectangle 66">
              <a:extLst>
                <a:ext uri="{FF2B5EF4-FFF2-40B4-BE49-F238E27FC236}">
                  <a16:creationId xmlns:a16="http://schemas.microsoft.com/office/drawing/2014/main" id="{8508C5F4-F440-3748-8FD0-08F2A45322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6925" y="3121026"/>
              <a:ext cx="12700" cy="330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48539" name="Picture 67">
              <a:extLst>
                <a:ext uri="{FF2B5EF4-FFF2-40B4-BE49-F238E27FC236}">
                  <a16:creationId xmlns:a16="http://schemas.microsoft.com/office/drawing/2014/main" id="{A5A45CE4-2122-194E-9A63-9308A1FF20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2224" y="3171826"/>
              <a:ext cx="114300" cy="192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8540" name="Picture 68">
              <a:extLst>
                <a:ext uri="{FF2B5EF4-FFF2-40B4-BE49-F238E27FC236}">
                  <a16:creationId xmlns:a16="http://schemas.microsoft.com/office/drawing/2014/main" id="{4872330D-B8A6-584C-BECF-1445E80D82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9124" y="3490913"/>
              <a:ext cx="114300" cy="192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8541" name="Rectangle 69">
              <a:extLst>
                <a:ext uri="{FF2B5EF4-FFF2-40B4-BE49-F238E27FC236}">
                  <a16:creationId xmlns:a16="http://schemas.microsoft.com/office/drawing/2014/main" id="{F50E7605-466D-9440-BBCE-31A79CE4CF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4775" y="3121026"/>
              <a:ext cx="14287" cy="330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48542" name="Rectangle 70">
              <a:extLst>
                <a:ext uri="{FF2B5EF4-FFF2-40B4-BE49-F238E27FC236}">
                  <a16:creationId xmlns:a16="http://schemas.microsoft.com/office/drawing/2014/main" id="{30000628-D7DF-3A40-AB27-CBAA04AA53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1925" y="3121026"/>
              <a:ext cx="12700" cy="330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48543" name="Rectangle 79">
              <a:extLst>
                <a:ext uri="{FF2B5EF4-FFF2-40B4-BE49-F238E27FC236}">
                  <a16:creationId xmlns:a16="http://schemas.microsoft.com/office/drawing/2014/main" id="{5DD09D1C-42C4-AC4D-8B75-2D914DD04A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8350" y="3121026"/>
              <a:ext cx="15875" cy="330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48544" name="Picture 80">
              <a:extLst>
                <a:ext uri="{FF2B5EF4-FFF2-40B4-BE49-F238E27FC236}">
                  <a16:creationId xmlns:a16="http://schemas.microsoft.com/office/drawing/2014/main" id="{2377CF3D-5B01-CD4E-B848-22055E94B7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4800" y="3168651"/>
              <a:ext cx="266700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8545" name="Picture 81">
              <a:extLst>
                <a:ext uri="{FF2B5EF4-FFF2-40B4-BE49-F238E27FC236}">
                  <a16:creationId xmlns:a16="http://schemas.microsoft.com/office/drawing/2014/main" id="{1233EEA9-45D2-4B45-AA7D-4C18D380E5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4675" y="3270251"/>
              <a:ext cx="698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8546" name="Picture 82">
              <a:extLst>
                <a:ext uri="{FF2B5EF4-FFF2-40B4-BE49-F238E27FC236}">
                  <a16:creationId xmlns:a16="http://schemas.microsoft.com/office/drawing/2014/main" id="{03264BC7-567D-1B45-B001-2D97B83623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3112" y="3251201"/>
              <a:ext cx="179388" cy="7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8547" name="Picture 83">
              <a:extLst>
                <a:ext uri="{FF2B5EF4-FFF2-40B4-BE49-F238E27FC236}">
                  <a16:creationId xmlns:a16="http://schemas.microsoft.com/office/drawing/2014/main" id="{70CEE6DE-3928-2A41-B470-81D7BEBD59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7275" y="3233738"/>
              <a:ext cx="1333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8548" name="Picture 84">
              <a:extLst>
                <a:ext uri="{FF2B5EF4-FFF2-40B4-BE49-F238E27FC236}">
                  <a16:creationId xmlns:a16="http://schemas.microsoft.com/office/drawing/2014/main" id="{C4CFF604-BA7D-C441-B67B-34ADB47F07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2375" y="3270251"/>
              <a:ext cx="698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8549" name="Picture 85">
              <a:extLst>
                <a:ext uri="{FF2B5EF4-FFF2-40B4-BE49-F238E27FC236}">
                  <a16:creationId xmlns:a16="http://schemas.microsoft.com/office/drawing/2014/main" id="{4AFB65CA-1F73-DF44-9932-25E44C66D5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8112" y="3197226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8550" name="Picture 86">
              <a:extLst>
                <a:ext uri="{FF2B5EF4-FFF2-40B4-BE49-F238E27FC236}">
                  <a16:creationId xmlns:a16="http://schemas.microsoft.com/office/drawing/2014/main" id="{0770A2E6-A8D5-A24C-AE3B-AFB0DE15C9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3225" y="3233738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8551" name="Picture 87">
              <a:extLst>
                <a:ext uri="{FF2B5EF4-FFF2-40B4-BE49-F238E27FC236}">
                  <a16:creationId xmlns:a16="http://schemas.microsoft.com/office/drawing/2014/main" id="{7037B650-23D0-B148-A7A8-CF47635E13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1975" y="3270251"/>
              <a:ext cx="825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8552" name="Rectangle 88">
              <a:extLst>
                <a:ext uri="{FF2B5EF4-FFF2-40B4-BE49-F238E27FC236}">
                  <a16:creationId xmlns:a16="http://schemas.microsoft.com/office/drawing/2014/main" id="{7CDE0576-5BBE-C847-A6F9-63AD9A62C8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22912" y="3189288"/>
              <a:ext cx="160337" cy="142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48553" name="Picture 89">
              <a:extLst>
                <a:ext uri="{FF2B5EF4-FFF2-40B4-BE49-F238E27FC236}">
                  <a16:creationId xmlns:a16="http://schemas.microsoft.com/office/drawing/2014/main" id="{E97530ED-52E0-8E43-BADD-55DB0C7D1A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0175" y="3498851"/>
              <a:ext cx="107950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8554" name="Rectangle 90">
              <a:extLst>
                <a:ext uri="{FF2B5EF4-FFF2-40B4-BE49-F238E27FC236}">
                  <a16:creationId xmlns:a16="http://schemas.microsoft.com/office/drawing/2014/main" id="{3D04D2AD-1148-5942-BB79-9A09CCA456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6925" y="3451226"/>
              <a:ext cx="12700" cy="3317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48555" name="Picture 91">
              <a:extLst>
                <a:ext uri="{FF2B5EF4-FFF2-40B4-BE49-F238E27FC236}">
                  <a16:creationId xmlns:a16="http://schemas.microsoft.com/office/drawing/2014/main" id="{F1C97E4B-154C-F94F-8EEA-C97D7E0686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6112" y="3154363"/>
              <a:ext cx="92075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8556" name="Rectangle 92">
              <a:extLst>
                <a:ext uri="{FF2B5EF4-FFF2-40B4-BE49-F238E27FC236}">
                  <a16:creationId xmlns:a16="http://schemas.microsoft.com/office/drawing/2014/main" id="{FF741B76-D6E9-5C41-8B09-4D45D3BCD8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4775" y="3451226"/>
              <a:ext cx="14287" cy="3317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48557" name="Rectangle 93">
              <a:extLst>
                <a:ext uri="{FF2B5EF4-FFF2-40B4-BE49-F238E27FC236}">
                  <a16:creationId xmlns:a16="http://schemas.microsoft.com/office/drawing/2014/main" id="{78FB60D3-21C5-DE46-86B7-D4ECB49D9F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1925" y="3451226"/>
              <a:ext cx="12700" cy="3317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48558" name="Rectangle 102">
              <a:extLst>
                <a:ext uri="{FF2B5EF4-FFF2-40B4-BE49-F238E27FC236}">
                  <a16:creationId xmlns:a16="http://schemas.microsoft.com/office/drawing/2014/main" id="{E39B6EB0-ACB3-6146-B98D-16D3BD944A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8350" y="3451226"/>
              <a:ext cx="15875" cy="3317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48559" name="Picture 103">
              <a:extLst>
                <a:ext uri="{FF2B5EF4-FFF2-40B4-BE49-F238E27FC236}">
                  <a16:creationId xmlns:a16="http://schemas.microsoft.com/office/drawing/2014/main" id="{644A4223-3627-7A43-915A-CBF29E5F0C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4800" y="3495676"/>
              <a:ext cx="266700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8560" name="Picture 104">
              <a:extLst>
                <a:ext uri="{FF2B5EF4-FFF2-40B4-BE49-F238E27FC236}">
                  <a16:creationId xmlns:a16="http://schemas.microsoft.com/office/drawing/2014/main" id="{AE586558-AD1D-D244-B73A-2CFC6E5D65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9912" y="3597276"/>
              <a:ext cx="80963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8561" name="Picture 105">
              <a:extLst>
                <a:ext uri="{FF2B5EF4-FFF2-40B4-BE49-F238E27FC236}">
                  <a16:creationId xmlns:a16="http://schemas.microsoft.com/office/drawing/2014/main" id="{D65998DB-FCFC-0D4B-A71F-40DE80A6AA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3112" y="3578226"/>
              <a:ext cx="179388" cy="7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8562" name="Picture 106">
              <a:extLst>
                <a:ext uri="{FF2B5EF4-FFF2-40B4-BE49-F238E27FC236}">
                  <a16:creationId xmlns:a16="http://schemas.microsoft.com/office/drawing/2014/main" id="{1D890C74-7B02-4541-9FA3-9F385C1AA2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7275" y="3562351"/>
              <a:ext cx="1333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8563" name="Picture 107">
              <a:extLst>
                <a:ext uri="{FF2B5EF4-FFF2-40B4-BE49-F238E27FC236}">
                  <a16:creationId xmlns:a16="http://schemas.microsoft.com/office/drawing/2014/main" id="{B6688088-1DAB-594A-9639-063C1304FF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2375" y="3597276"/>
              <a:ext cx="698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8564" name="Picture 108">
              <a:extLst>
                <a:ext uri="{FF2B5EF4-FFF2-40B4-BE49-F238E27FC236}">
                  <a16:creationId xmlns:a16="http://schemas.microsoft.com/office/drawing/2014/main" id="{8F7C2CED-C26D-CF48-A1F6-16478DDC2D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8112" y="3525838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8565" name="Rectangle 109">
              <a:extLst>
                <a:ext uri="{FF2B5EF4-FFF2-40B4-BE49-F238E27FC236}">
                  <a16:creationId xmlns:a16="http://schemas.microsoft.com/office/drawing/2014/main" id="{7900F595-6796-804C-A178-DA4C36DD53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5375" y="3521076"/>
              <a:ext cx="160337" cy="127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48566" name="Picture 110">
              <a:extLst>
                <a:ext uri="{FF2B5EF4-FFF2-40B4-BE49-F238E27FC236}">
                  <a16:creationId xmlns:a16="http://schemas.microsoft.com/office/drawing/2014/main" id="{AD87C881-A157-DE40-9B3F-06A4DCFCE0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3225" y="3562351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8567" name="Picture 111">
              <a:extLst>
                <a:ext uri="{FF2B5EF4-FFF2-40B4-BE49-F238E27FC236}">
                  <a16:creationId xmlns:a16="http://schemas.microsoft.com/office/drawing/2014/main" id="{4463725D-9BE2-6648-9527-F65DAA5DC4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1975" y="3597276"/>
              <a:ext cx="825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8568" name="Picture 112">
              <a:extLst>
                <a:ext uri="{FF2B5EF4-FFF2-40B4-BE49-F238E27FC236}">
                  <a16:creationId xmlns:a16="http://schemas.microsoft.com/office/drawing/2014/main" id="{95158C44-7902-7F4F-A0AE-C6B9CEF81B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3825" y="3829051"/>
              <a:ext cx="114300" cy="192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8569" name="Rectangle 113">
              <a:extLst>
                <a:ext uri="{FF2B5EF4-FFF2-40B4-BE49-F238E27FC236}">
                  <a16:creationId xmlns:a16="http://schemas.microsoft.com/office/drawing/2014/main" id="{7D2D33C9-7106-494A-BBBD-4D61F05281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6925" y="3783013"/>
              <a:ext cx="12700" cy="330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48570" name="Picture 114">
              <a:extLst>
                <a:ext uri="{FF2B5EF4-FFF2-40B4-BE49-F238E27FC236}">
                  <a16:creationId xmlns:a16="http://schemas.microsoft.com/office/drawing/2014/main" id="{B669DB69-9222-6F46-B8C3-8E5D6DAF1B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6112" y="3829051"/>
              <a:ext cx="92075" cy="185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8571" name="Rectangle 115">
              <a:extLst>
                <a:ext uri="{FF2B5EF4-FFF2-40B4-BE49-F238E27FC236}">
                  <a16:creationId xmlns:a16="http://schemas.microsoft.com/office/drawing/2014/main" id="{60CA099B-3920-8642-AE84-9D7BBD8F44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4775" y="3783013"/>
              <a:ext cx="14287" cy="330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48572" name="Rectangle 116">
              <a:extLst>
                <a:ext uri="{FF2B5EF4-FFF2-40B4-BE49-F238E27FC236}">
                  <a16:creationId xmlns:a16="http://schemas.microsoft.com/office/drawing/2014/main" id="{EFE4B5C7-E7F8-4443-8860-EC3FA4DDEA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1925" y="3783013"/>
              <a:ext cx="12700" cy="330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48573" name="Rectangle 124">
              <a:extLst>
                <a:ext uri="{FF2B5EF4-FFF2-40B4-BE49-F238E27FC236}">
                  <a16:creationId xmlns:a16="http://schemas.microsoft.com/office/drawing/2014/main" id="{84D47084-6E3D-C847-9F9E-F84E04430B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8350" y="3783013"/>
              <a:ext cx="15875" cy="330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48574" name="Picture 125">
              <a:extLst>
                <a:ext uri="{FF2B5EF4-FFF2-40B4-BE49-F238E27FC236}">
                  <a16:creationId xmlns:a16="http://schemas.microsoft.com/office/drawing/2014/main" id="{DD7D8EFA-029F-3549-888D-555D9D8F8D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4800" y="3825876"/>
              <a:ext cx="266700" cy="188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8575" name="Picture 126">
              <a:extLst>
                <a:ext uri="{FF2B5EF4-FFF2-40B4-BE49-F238E27FC236}">
                  <a16:creationId xmlns:a16="http://schemas.microsoft.com/office/drawing/2014/main" id="{05D3DB76-9D3D-F541-81A5-1FCF4E769C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9912" y="3930651"/>
              <a:ext cx="80963" cy="12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8576" name="Picture 127">
              <a:extLst>
                <a:ext uri="{FF2B5EF4-FFF2-40B4-BE49-F238E27FC236}">
                  <a16:creationId xmlns:a16="http://schemas.microsoft.com/office/drawing/2014/main" id="{986F0DE1-6AC7-2446-9237-9294105426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3112" y="3910013"/>
              <a:ext cx="179388" cy="71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8577" name="Picture 128">
              <a:extLst>
                <a:ext uri="{FF2B5EF4-FFF2-40B4-BE49-F238E27FC236}">
                  <a16:creationId xmlns:a16="http://schemas.microsoft.com/office/drawing/2014/main" id="{756D63C6-CD67-6749-9133-6403223F23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7275" y="3892551"/>
              <a:ext cx="1333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8578" name="Picture 129">
              <a:extLst>
                <a:ext uri="{FF2B5EF4-FFF2-40B4-BE49-F238E27FC236}">
                  <a16:creationId xmlns:a16="http://schemas.microsoft.com/office/drawing/2014/main" id="{24C75623-E20D-0343-BB35-E4314058FF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2375" y="3929063"/>
              <a:ext cx="698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8579" name="Picture 130">
              <a:extLst>
                <a:ext uri="{FF2B5EF4-FFF2-40B4-BE49-F238E27FC236}">
                  <a16:creationId xmlns:a16="http://schemas.microsoft.com/office/drawing/2014/main" id="{42972703-9585-BF40-807C-06B4B3C303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8112" y="3857626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8580" name="Rectangle 131">
              <a:extLst>
                <a:ext uri="{FF2B5EF4-FFF2-40B4-BE49-F238E27FC236}">
                  <a16:creationId xmlns:a16="http://schemas.microsoft.com/office/drawing/2014/main" id="{C52AC4D8-C9DB-4941-854D-E13DE3EBD2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4975" y="3851276"/>
              <a:ext cx="160337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48581" name="Picture 132">
              <a:extLst>
                <a:ext uri="{FF2B5EF4-FFF2-40B4-BE49-F238E27FC236}">
                  <a16:creationId xmlns:a16="http://schemas.microsoft.com/office/drawing/2014/main" id="{F02BDD95-C33F-6243-87A9-37D4FCD2B3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3225" y="3892551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8582" name="Picture 133">
              <a:extLst>
                <a:ext uri="{FF2B5EF4-FFF2-40B4-BE49-F238E27FC236}">
                  <a16:creationId xmlns:a16="http://schemas.microsoft.com/office/drawing/2014/main" id="{81CDE685-C76E-2A4C-83B3-D2028FE8BF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1975" y="3929063"/>
              <a:ext cx="825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8583" name="Rectangle 134">
              <a:extLst>
                <a:ext uri="{FF2B5EF4-FFF2-40B4-BE49-F238E27FC236}">
                  <a16:creationId xmlns:a16="http://schemas.microsoft.com/office/drawing/2014/main" id="{C5B343BB-F965-744D-9A59-CE6214C970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5375" y="3851276"/>
              <a:ext cx="160337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48584" name="Picture 135">
              <a:extLst>
                <a:ext uri="{FF2B5EF4-FFF2-40B4-BE49-F238E27FC236}">
                  <a16:creationId xmlns:a16="http://schemas.microsoft.com/office/drawing/2014/main" id="{F09FBD0C-1CF7-DD4C-B8F5-C857770621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4924" y="3511550"/>
              <a:ext cx="93663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8585" name="Picture 136">
              <a:extLst>
                <a:ext uri="{FF2B5EF4-FFF2-40B4-BE49-F238E27FC236}">
                  <a16:creationId xmlns:a16="http://schemas.microsoft.com/office/drawing/2014/main" id="{2F291333-A5AA-D449-8878-F1CE93A7D0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4924" y="3840163"/>
              <a:ext cx="93663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8586" name="Rectangle 137">
              <a:extLst>
                <a:ext uri="{FF2B5EF4-FFF2-40B4-BE49-F238E27FC236}">
                  <a16:creationId xmlns:a16="http://schemas.microsoft.com/office/drawing/2014/main" id="{1427E001-717B-2641-9C89-ABD3EA8873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3912" y="4100513"/>
              <a:ext cx="7634288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48587" name="TextBox 138">
              <a:extLst>
                <a:ext uri="{FF2B5EF4-FFF2-40B4-BE49-F238E27FC236}">
                  <a16:creationId xmlns:a16="http://schemas.microsoft.com/office/drawing/2014/main" id="{584DB822-FC6E-074F-B076-03493BC63A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16077" y="2085225"/>
              <a:ext cx="118333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 i="1">
                  <a:latin typeface="Times" pitchFamily="2" charset="0"/>
                </a:rPr>
                <a:t>f (x</a:t>
              </a:r>
              <a:r>
                <a:rPr lang="en-US" altLang="en-US" b="0" i="1" baseline="-25000">
                  <a:latin typeface="Times" pitchFamily="2" charset="0"/>
                </a:rPr>
                <a:t>1</a:t>
              </a:r>
              <a:r>
                <a:rPr lang="en-US" altLang="en-US" b="0" i="1">
                  <a:latin typeface="Times" pitchFamily="2" charset="0"/>
                </a:rPr>
                <a:t>, x</a:t>
              </a:r>
              <a:r>
                <a:rPr lang="en-US" altLang="en-US" b="0" i="1" baseline="-25000">
                  <a:latin typeface="Times" pitchFamily="2" charset="0"/>
                </a:rPr>
                <a:t>2</a:t>
              </a:r>
              <a:r>
                <a:rPr lang="en-US" altLang="en-US" b="0" i="1">
                  <a:latin typeface="Times" pitchFamily="2" charset="0"/>
                </a:rPr>
                <a:t>)</a:t>
              </a:r>
            </a:p>
          </p:txBody>
        </p:sp>
        <p:pic>
          <p:nvPicPr>
            <p:cNvPr id="148588" name="Picture 139">
              <a:extLst>
                <a:ext uri="{FF2B5EF4-FFF2-40B4-BE49-F238E27FC236}">
                  <a16:creationId xmlns:a16="http://schemas.microsoft.com/office/drawing/2014/main" id="{4B4CFD60-6172-4E46-94A4-84DBC3C8CE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1605" y="2908300"/>
              <a:ext cx="92075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8589" name="Picture 140">
              <a:extLst>
                <a:ext uri="{FF2B5EF4-FFF2-40B4-BE49-F238E27FC236}">
                  <a16:creationId xmlns:a16="http://schemas.microsoft.com/office/drawing/2014/main" id="{DBAA26CA-74CB-C343-8C0F-CC5C1783A5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1605" y="3213100"/>
              <a:ext cx="92075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8590" name="Picture 141">
              <a:extLst>
                <a:ext uri="{FF2B5EF4-FFF2-40B4-BE49-F238E27FC236}">
                  <a16:creationId xmlns:a16="http://schemas.microsoft.com/office/drawing/2014/main" id="{BE75B68B-6B0F-0544-B20C-893B3ABCD1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1605" y="3854450"/>
              <a:ext cx="92075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8591" name="Picture 142">
              <a:extLst>
                <a:ext uri="{FF2B5EF4-FFF2-40B4-BE49-F238E27FC236}">
                  <a16:creationId xmlns:a16="http://schemas.microsoft.com/office/drawing/2014/main" id="{2FB3B7D0-DCB1-774F-966F-F1C7FFEE7A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7000" y="3549650"/>
              <a:ext cx="114300" cy="192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8483" name="TextBox 138">
            <a:extLst>
              <a:ext uri="{FF2B5EF4-FFF2-40B4-BE49-F238E27FC236}">
                <a16:creationId xmlns:a16="http://schemas.microsoft.com/office/drawing/2014/main" id="{61C5EC4E-5678-C940-AAF5-82669E4AEC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6276" y="1643064"/>
            <a:ext cx="11833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 i="1">
                <a:latin typeface="Times" pitchFamily="2" charset="0"/>
              </a:rPr>
              <a:t>f (x</a:t>
            </a:r>
            <a:r>
              <a:rPr lang="en-US" altLang="en-US" b="0" i="1" baseline="-25000">
                <a:latin typeface="Times" pitchFamily="2" charset="0"/>
              </a:rPr>
              <a:t>1</a:t>
            </a:r>
            <a:r>
              <a:rPr lang="en-US" altLang="en-US" b="0" i="1">
                <a:latin typeface="Times" pitchFamily="2" charset="0"/>
              </a:rPr>
              <a:t>, x</a:t>
            </a:r>
            <a:r>
              <a:rPr lang="en-US" altLang="en-US" b="0" i="1" baseline="-25000">
                <a:latin typeface="Times" pitchFamily="2" charset="0"/>
              </a:rPr>
              <a:t>2</a:t>
            </a:r>
            <a:r>
              <a:rPr lang="en-US" altLang="en-US" b="0" i="1">
                <a:latin typeface="Times" pitchFamily="2" charset="0"/>
              </a:rPr>
              <a:t>)</a:t>
            </a:r>
          </a:p>
        </p:txBody>
      </p:sp>
      <p:pic>
        <p:nvPicPr>
          <p:cNvPr id="148484" name="Picture 140">
            <a:extLst>
              <a:ext uri="{FF2B5EF4-FFF2-40B4-BE49-F238E27FC236}">
                <a16:creationId xmlns:a16="http://schemas.microsoft.com/office/drawing/2014/main" id="{17E107C0-50B5-3841-886C-F67C637E3D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389" y="3092450"/>
            <a:ext cx="9207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8485" name="Picture 142">
            <a:extLst>
              <a:ext uri="{FF2B5EF4-FFF2-40B4-BE49-F238E27FC236}">
                <a16:creationId xmlns:a16="http://schemas.microsoft.com/office/drawing/2014/main" id="{9EAE5B59-F4AB-034F-BAF2-C8AA394781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1100" y="3389314"/>
            <a:ext cx="114300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8486" name="Picture 142">
            <a:extLst>
              <a:ext uri="{FF2B5EF4-FFF2-40B4-BE49-F238E27FC236}">
                <a16:creationId xmlns:a16="http://schemas.microsoft.com/office/drawing/2014/main" id="{CC4E2947-D359-A144-B886-A2868F577D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1100" y="2779714"/>
            <a:ext cx="114300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8487" name="Picture 142">
            <a:extLst>
              <a:ext uri="{FF2B5EF4-FFF2-40B4-BE49-F238E27FC236}">
                <a16:creationId xmlns:a16="http://schemas.microsoft.com/office/drawing/2014/main" id="{2AF397FB-1606-644A-8F3D-086E58BCDA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1100" y="2438400"/>
            <a:ext cx="114300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8488" name="Rectangle 88">
            <a:extLst>
              <a:ext uri="{FF2B5EF4-FFF2-40B4-BE49-F238E27FC236}">
                <a16:creationId xmlns:a16="http://schemas.microsoft.com/office/drawing/2014/main" id="{4805AEA4-948D-1240-9A64-3A17964FDF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55013" y="1676400"/>
            <a:ext cx="214312" cy="1428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148489" name="Rectangle 90">
            <a:extLst>
              <a:ext uri="{FF2B5EF4-FFF2-40B4-BE49-F238E27FC236}">
                <a16:creationId xmlns:a16="http://schemas.microsoft.com/office/drawing/2014/main" id="{FCAA5913-82FF-E94D-A2B4-4CC5E0BBC3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400" y="1219201"/>
            <a:ext cx="12700" cy="245586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148490" name="Rectangle 147">
            <a:extLst>
              <a:ext uri="{FF2B5EF4-FFF2-40B4-BE49-F238E27FC236}">
                <a16:creationId xmlns:a16="http://schemas.microsoft.com/office/drawing/2014/main" id="{419DD271-B3A4-7F4F-BD14-51DEA59B37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6800" y="3016250"/>
            <a:ext cx="336550" cy="33655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48491" name="Rectangle 147">
            <a:extLst>
              <a:ext uri="{FF2B5EF4-FFF2-40B4-BE49-F238E27FC236}">
                <a16:creationId xmlns:a16="http://schemas.microsoft.com/office/drawing/2014/main" id="{7CD61070-967D-2841-BF9B-86B57CDAAF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051" y="3027363"/>
            <a:ext cx="366713" cy="336550"/>
          </a:xfrm>
          <a:prstGeom prst="rect">
            <a:avLst/>
          </a:prstGeom>
          <a:solidFill>
            <a:srgbClr val="FF0000">
              <a:alpha val="21960"/>
            </a:srgbClr>
          </a:solidFill>
          <a:ln w="9525">
            <a:solidFill>
              <a:srgbClr val="FF0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</p:spTree>
  </p:cSld>
  <p:clrMapOvr>
    <a:masterClrMapping/>
  </p:clrMapOvr>
  <p:transition/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Title 1">
            <a:extLst>
              <a:ext uri="{FF2B5EF4-FFF2-40B4-BE49-F238E27FC236}">
                <a16:creationId xmlns:a16="http://schemas.microsoft.com/office/drawing/2014/main" id="{91ED1129-B3CE-7A43-AAD8-641758F7FF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Product-of-Sums Form</a:t>
            </a:r>
          </a:p>
        </p:txBody>
      </p:sp>
      <p:grpSp>
        <p:nvGrpSpPr>
          <p:cNvPr id="149506" name="Group 143">
            <a:extLst>
              <a:ext uri="{FF2B5EF4-FFF2-40B4-BE49-F238E27FC236}">
                <a16:creationId xmlns:a16="http://schemas.microsoft.com/office/drawing/2014/main" id="{C2A15153-F932-2C46-91D3-14E8EB3A4D86}"/>
              </a:ext>
            </a:extLst>
          </p:cNvPr>
          <p:cNvGrpSpPr>
            <a:grpSpLocks/>
          </p:cNvGrpSpPr>
          <p:nvPr/>
        </p:nvGrpSpPr>
        <p:grpSpPr bwMode="auto">
          <a:xfrm>
            <a:off x="1738314" y="1219201"/>
            <a:ext cx="7634287" cy="2441575"/>
            <a:chOff x="823912" y="1673226"/>
            <a:chExt cx="7634288" cy="2441574"/>
          </a:xfrm>
        </p:grpSpPr>
        <p:sp>
          <p:nvSpPr>
            <p:cNvPr id="149517" name="Rectangle 4">
              <a:extLst>
                <a:ext uri="{FF2B5EF4-FFF2-40B4-BE49-F238E27FC236}">
                  <a16:creationId xmlns:a16="http://schemas.microsoft.com/office/drawing/2014/main" id="{EA279D7B-FDA9-4441-B10F-09AECCD223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3912" y="1673226"/>
              <a:ext cx="7634288" cy="127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49518" name="Picture 5">
              <a:extLst>
                <a:ext uri="{FF2B5EF4-FFF2-40B4-BE49-F238E27FC236}">
                  <a16:creationId xmlns:a16="http://schemas.microsoft.com/office/drawing/2014/main" id="{F6C9331A-C549-1441-AEF1-444225064C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4600" y="1900238"/>
              <a:ext cx="188912" cy="193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9519" name="Picture 6">
              <a:extLst>
                <a:ext uri="{FF2B5EF4-FFF2-40B4-BE49-F238E27FC236}">
                  <a16:creationId xmlns:a16="http://schemas.microsoft.com/office/drawing/2014/main" id="{9CF7AAD2-CA90-2646-A738-9592D9FCC2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4625" y="1962151"/>
              <a:ext cx="120650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9520" name="Picture 7">
              <a:extLst>
                <a:ext uri="{FF2B5EF4-FFF2-40B4-BE49-F238E27FC236}">
                  <a16:creationId xmlns:a16="http://schemas.microsoft.com/office/drawing/2014/main" id="{6AD6A47E-865F-DB49-A732-473C7A8685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7975" y="1970088"/>
              <a:ext cx="179387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9521" name="Rectangle 8">
              <a:extLst>
                <a:ext uri="{FF2B5EF4-FFF2-40B4-BE49-F238E27FC236}">
                  <a16:creationId xmlns:a16="http://schemas.microsoft.com/office/drawing/2014/main" id="{8A080D49-BDCB-3A47-825A-9E5F1D5F70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6925" y="1685926"/>
              <a:ext cx="12700" cy="4968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49522" name="Rectangle 9">
              <a:extLst>
                <a:ext uri="{FF2B5EF4-FFF2-40B4-BE49-F238E27FC236}">
                  <a16:creationId xmlns:a16="http://schemas.microsoft.com/office/drawing/2014/main" id="{14D728B4-80F6-D34C-9DD8-6B89E60A33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4775" y="1685926"/>
              <a:ext cx="14287" cy="4968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49523" name="Rectangle 10">
              <a:extLst>
                <a:ext uri="{FF2B5EF4-FFF2-40B4-BE49-F238E27FC236}">
                  <a16:creationId xmlns:a16="http://schemas.microsoft.com/office/drawing/2014/main" id="{90860C04-7E5D-2742-A3B9-2529062783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1925" y="1685926"/>
              <a:ext cx="12700" cy="4968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49524" name="Rectangle 11">
              <a:extLst>
                <a:ext uri="{FF2B5EF4-FFF2-40B4-BE49-F238E27FC236}">
                  <a16:creationId xmlns:a16="http://schemas.microsoft.com/office/drawing/2014/main" id="{ABDEC45E-1B8B-384F-8A95-799D4FABF5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8350" y="1685926"/>
              <a:ext cx="15875" cy="4968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49525" name="Picture 12">
              <a:extLst>
                <a:ext uri="{FF2B5EF4-FFF2-40B4-BE49-F238E27FC236}">
                  <a16:creationId xmlns:a16="http://schemas.microsoft.com/office/drawing/2014/main" id="{F1F0919F-3AEA-0E4E-8F38-43434407CF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062" y="2298701"/>
              <a:ext cx="134938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9526" name="Picture 13">
              <a:extLst>
                <a:ext uri="{FF2B5EF4-FFF2-40B4-BE49-F238E27FC236}">
                  <a16:creationId xmlns:a16="http://schemas.microsoft.com/office/drawing/2014/main" id="{B09F1575-C4E6-A14B-B2B8-3CCEEC21E7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525" y="2297113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9527" name="Picture 14">
              <a:extLst>
                <a:ext uri="{FF2B5EF4-FFF2-40B4-BE49-F238E27FC236}">
                  <a16:creationId xmlns:a16="http://schemas.microsoft.com/office/drawing/2014/main" id="{302ABD68-4856-6F40-BC54-A35D6882AB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6512" y="2298701"/>
              <a:ext cx="211138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9528" name="Picture 15">
              <a:extLst>
                <a:ext uri="{FF2B5EF4-FFF2-40B4-BE49-F238E27FC236}">
                  <a16:creationId xmlns:a16="http://schemas.microsoft.com/office/drawing/2014/main" id="{C777BDC8-E12F-CA40-870B-D931157E24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7175" y="2227263"/>
              <a:ext cx="130175" cy="195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9529" name="Picture 16">
              <a:extLst>
                <a:ext uri="{FF2B5EF4-FFF2-40B4-BE49-F238E27FC236}">
                  <a16:creationId xmlns:a16="http://schemas.microsoft.com/office/drawing/2014/main" id="{DDFB71CF-1E72-5C44-BF52-2EEDD6DF37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7512" y="2293938"/>
              <a:ext cx="106363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9530" name="Picture 17">
              <a:extLst>
                <a:ext uri="{FF2B5EF4-FFF2-40B4-BE49-F238E27FC236}">
                  <a16:creationId xmlns:a16="http://schemas.microsoft.com/office/drawing/2014/main" id="{14FEFD8B-9EF2-154B-A381-495E6D996A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8162" y="2298701"/>
              <a:ext cx="93663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9531" name="Rectangle 18">
              <a:extLst>
                <a:ext uri="{FF2B5EF4-FFF2-40B4-BE49-F238E27FC236}">
                  <a16:creationId xmlns:a16="http://schemas.microsoft.com/office/drawing/2014/main" id="{05C37C95-506E-7140-9441-27015ACF18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6925" y="2193926"/>
              <a:ext cx="12700" cy="4302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49532" name="Picture 19">
              <a:extLst>
                <a:ext uri="{FF2B5EF4-FFF2-40B4-BE49-F238E27FC236}">
                  <a16:creationId xmlns:a16="http://schemas.microsoft.com/office/drawing/2014/main" id="{E2B958C4-1715-EF4E-8E76-5632F8FA7E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6024" y="2297113"/>
              <a:ext cx="134938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9533" name="Picture 20">
              <a:extLst>
                <a:ext uri="{FF2B5EF4-FFF2-40B4-BE49-F238E27FC236}">
                  <a16:creationId xmlns:a16="http://schemas.microsoft.com/office/drawing/2014/main" id="{9006B232-D682-BC46-87F1-3D6E42AC06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1124" y="2332038"/>
              <a:ext cx="698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9534" name="Picture 21">
              <a:extLst>
                <a:ext uri="{FF2B5EF4-FFF2-40B4-BE49-F238E27FC236}">
                  <a16:creationId xmlns:a16="http://schemas.microsoft.com/office/drawing/2014/main" id="{AD9202C6-0B09-4144-8BE8-A0F03BD97A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0387" y="2297113"/>
              <a:ext cx="1333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9535" name="Picture 22">
              <a:extLst>
                <a:ext uri="{FF2B5EF4-FFF2-40B4-BE49-F238E27FC236}">
                  <a16:creationId xmlns:a16="http://schemas.microsoft.com/office/drawing/2014/main" id="{23287A81-99AE-6B49-B8DE-4343CA381D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9137" y="2332038"/>
              <a:ext cx="79375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9536" name="Rectangle 23">
              <a:extLst>
                <a:ext uri="{FF2B5EF4-FFF2-40B4-BE49-F238E27FC236}">
                  <a16:creationId xmlns:a16="http://schemas.microsoft.com/office/drawing/2014/main" id="{036D022D-EE42-2F42-8DE1-32D222D111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4775" y="2193926"/>
              <a:ext cx="14287" cy="43021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49537" name="Rectangle 24">
              <a:extLst>
                <a:ext uri="{FF2B5EF4-FFF2-40B4-BE49-F238E27FC236}">
                  <a16:creationId xmlns:a16="http://schemas.microsoft.com/office/drawing/2014/main" id="{8CC6839E-B6AD-E444-BD4F-44C58D548F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1925" y="2193926"/>
              <a:ext cx="12700" cy="43021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49538" name="Rectangle 32">
              <a:extLst>
                <a:ext uri="{FF2B5EF4-FFF2-40B4-BE49-F238E27FC236}">
                  <a16:creationId xmlns:a16="http://schemas.microsoft.com/office/drawing/2014/main" id="{BB19DCD8-E1A6-ED48-8EE5-4CCCE4E40D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8350" y="2193926"/>
              <a:ext cx="15875" cy="4302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49539" name="Picture 33">
              <a:extLst>
                <a:ext uri="{FF2B5EF4-FFF2-40B4-BE49-F238E27FC236}">
                  <a16:creationId xmlns:a16="http://schemas.microsoft.com/office/drawing/2014/main" id="{E2A83B4D-F2C8-074F-999C-0DDCCCEE68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9600" y="2232026"/>
              <a:ext cx="227013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9540" name="Picture 34">
              <a:extLst>
                <a:ext uri="{FF2B5EF4-FFF2-40B4-BE49-F238E27FC236}">
                  <a16:creationId xmlns:a16="http://schemas.microsoft.com/office/drawing/2014/main" id="{3BD7A6F0-D43E-D044-9779-8BB27C0159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2013" y="2293938"/>
              <a:ext cx="123825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9541" name="Picture 35">
              <a:extLst>
                <a:ext uri="{FF2B5EF4-FFF2-40B4-BE49-F238E27FC236}">
                  <a16:creationId xmlns:a16="http://schemas.microsoft.com/office/drawing/2014/main" id="{B954C436-967C-3C44-B81B-C9DDCB1DB7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2188" y="2300288"/>
              <a:ext cx="136525" cy="119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9542" name="Picture 36">
              <a:extLst>
                <a:ext uri="{FF2B5EF4-FFF2-40B4-BE49-F238E27FC236}">
                  <a16:creationId xmlns:a16="http://schemas.microsoft.com/office/drawing/2014/main" id="{B8EB6FC9-24CD-DC4B-AE04-EE0260CA90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1413" y="2251076"/>
              <a:ext cx="84137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9543" name="Picture 37">
              <a:extLst>
                <a:ext uri="{FF2B5EF4-FFF2-40B4-BE49-F238E27FC236}">
                  <a16:creationId xmlns:a16="http://schemas.microsoft.com/office/drawing/2014/main" id="{ED4991D0-0996-8B49-A9BE-061AEE31CC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9363" y="2293938"/>
              <a:ext cx="103187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9544" name="Picture 38">
              <a:extLst>
                <a:ext uri="{FF2B5EF4-FFF2-40B4-BE49-F238E27FC236}">
                  <a16:creationId xmlns:a16="http://schemas.microsoft.com/office/drawing/2014/main" id="{92E60B8B-0F71-0A4F-9576-A994F324E6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1600" y="2298701"/>
              <a:ext cx="93663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9545" name="Picture 39">
              <a:extLst>
                <a:ext uri="{FF2B5EF4-FFF2-40B4-BE49-F238E27FC236}">
                  <a16:creationId xmlns:a16="http://schemas.microsoft.com/office/drawing/2014/main" id="{1F3E3845-19F4-C94B-A4A9-54C0F79A25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1138" y="2298701"/>
              <a:ext cx="212725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9546" name="Rectangle 40">
              <a:extLst>
                <a:ext uri="{FF2B5EF4-FFF2-40B4-BE49-F238E27FC236}">
                  <a16:creationId xmlns:a16="http://schemas.microsoft.com/office/drawing/2014/main" id="{DA465BDD-90CE-C741-8D63-AF06F88EBC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3912" y="2609851"/>
              <a:ext cx="7634288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49547" name="Picture 41">
              <a:extLst>
                <a:ext uri="{FF2B5EF4-FFF2-40B4-BE49-F238E27FC236}">
                  <a16:creationId xmlns:a16="http://schemas.microsoft.com/office/drawing/2014/main" id="{DFFC5912-687B-A249-AD59-DBB8314809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3825" y="2840038"/>
              <a:ext cx="114300" cy="1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9548" name="Rectangle 42">
              <a:extLst>
                <a:ext uri="{FF2B5EF4-FFF2-40B4-BE49-F238E27FC236}">
                  <a16:creationId xmlns:a16="http://schemas.microsoft.com/office/drawing/2014/main" id="{1EE35B24-09E4-7F43-9EDC-80B8AC6B29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6925" y="2624138"/>
              <a:ext cx="12700" cy="4968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49549" name="Picture 43">
              <a:extLst>
                <a:ext uri="{FF2B5EF4-FFF2-40B4-BE49-F238E27FC236}">
                  <a16:creationId xmlns:a16="http://schemas.microsoft.com/office/drawing/2014/main" id="{0F7D034E-F406-BA4F-9DD8-F1EC5F3280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2224" y="2840038"/>
              <a:ext cx="114300" cy="1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9550" name="Picture 44">
              <a:extLst>
                <a:ext uri="{FF2B5EF4-FFF2-40B4-BE49-F238E27FC236}">
                  <a16:creationId xmlns:a16="http://schemas.microsoft.com/office/drawing/2014/main" id="{51D219FF-E416-854A-80EB-B0B0666307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1824" y="2840038"/>
              <a:ext cx="114300" cy="1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9551" name="Rectangle 45">
              <a:extLst>
                <a:ext uri="{FF2B5EF4-FFF2-40B4-BE49-F238E27FC236}">
                  <a16:creationId xmlns:a16="http://schemas.microsoft.com/office/drawing/2014/main" id="{5E4FEE1B-8572-0948-B372-1C75EC14E0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4775" y="2624138"/>
              <a:ext cx="14287" cy="49688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49552" name="Rectangle 46">
              <a:extLst>
                <a:ext uri="{FF2B5EF4-FFF2-40B4-BE49-F238E27FC236}">
                  <a16:creationId xmlns:a16="http://schemas.microsoft.com/office/drawing/2014/main" id="{56A1800D-D8E2-E44A-96D0-705E7A1783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1925" y="2624138"/>
              <a:ext cx="12700" cy="49688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49553" name="Rectangle 56">
              <a:extLst>
                <a:ext uri="{FF2B5EF4-FFF2-40B4-BE49-F238E27FC236}">
                  <a16:creationId xmlns:a16="http://schemas.microsoft.com/office/drawing/2014/main" id="{1E63EB9F-C344-DD45-9CCF-C3A48AD2E6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8350" y="2624138"/>
              <a:ext cx="15875" cy="4968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49554" name="Picture 57">
              <a:extLst>
                <a:ext uri="{FF2B5EF4-FFF2-40B4-BE49-F238E27FC236}">
                  <a16:creationId xmlns:a16="http://schemas.microsoft.com/office/drawing/2014/main" id="{895CE6DC-0E24-C34B-84FB-D9C78E2766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4800" y="2836863"/>
              <a:ext cx="266700" cy="188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9555" name="Picture 58">
              <a:extLst>
                <a:ext uri="{FF2B5EF4-FFF2-40B4-BE49-F238E27FC236}">
                  <a16:creationId xmlns:a16="http://schemas.microsoft.com/office/drawing/2014/main" id="{F722039B-EEFF-A244-8161-0D7F47C8C3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5150" y="2940051"/>
              <a:ext cx="88900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9556" name="Picture 59">
              <a:extLst>
                <a:ext uri="{FF2B5EF4-FFF2-40B4-BE49-F238E27FC236}">
                  <a16:creationId xmlns:a16="http://schemas.microsoft.com/office/drawing/2014/main" id="{57A23D4E-FD9C-C548-8DE4-B31CA199E7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3112" y="2921001"/>
              <a:ext cx="179388" cy="7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9557" name="Picture 60">
              <a:extLst>
                <a:ext uri="{FF2B5EF4-FFF2-40B4-BE49-F238E27FC236}">
                  <a16:creationId xmlns:a16="http://schemas.microsoft.com/office/drawing/2014/main" id="{457A9C51-0113-EF4C-B4CB-72B62F1C1B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7275" y="2901951"/>
              <a:ext cx="1333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9558" name="Picture 61">
              <a:extLst>
                <a:ext uri="{FF2B5EF4-FFF2-40B4-BE49-F238E27FC236}">
                  <a16:creationId xmlns:a16="http://schemas.microsoft.com/office/drawing/2014/main" id="{568C0CB9-2DE7-B844-B7D2-B65DB684DB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2375" y="2940051"/>
              <a:ext cx="698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9559" name="Picture 62">
              <a:extLst>
                <a:ext uri="{FF2B5EF4-FFF2-40B4-BE49-F238E27FC236}">
                  <a16:creationId xmlns:a16="http://schemas.microsoft.com/office/drawing/2014/main" id="{3562025D-3839-B644-BF7A-FCBBABB8AD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8112" y="2867026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9560" name="Picture 63">
              <a:extLst>
                <a:ext uri="{FF2B5EF4-FFF2-40B4-BE49-F238E27FC236}">
                  <a16:creationId xmlns:a16="http://schemas.microsoft.com/office/drawing/2014/main" id="{86C70BC8-A12D-424B-8631-E99C3E562A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3225" y="2901951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9561" name="Picture 64">
              <a:extLst>
                <a:ext uri="{FF2B5EF4-FFF2-40B4-BE49-F238E27FC236}">
                  <a16:creationId xmlns:a16="http://schemas.microsoft.com/office/drawing/2014/main" id="{DEDD48B9-101B-914C-838A-5AE44C20F4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1975" y="2940051"/>
              <a:ext cx="825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9562" name="Picture 65">
              <a:extLst>
                <a:ext uri="{FF2B5EF4-FFF2-40B4-BE49-F238E27FC236}">
                  <a16:creationId xmlns:a16="http://schemas.microsoft.com/office/drawing/2014/main" id="{EE1599E6-A30E-964F-A26F-05B21834D3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8112" y="3171826"/>
              <a:ext cx="93663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9563" name="Rectangle 66">
              <a:extLst>
                <a:ext uri="{FF2B5EF4-FFF2-40B4-BE49-F238E27FC236}">
                  <a16:creationId xmlns:a16="http://schemas.microsoft.com/office/drawing/2014/main" id="{1FD624EE-595F-FB48-8A7B-2492F38186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6925" y="3121026"/>
              <a:ext cx="12700" cy="330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49564" name="Picture 67">
              <a:extLst>
                <a:ext uri="{FF2B5EF4-FFF2-40B4-BE49-F238E27FC236}">
                  <a16:creationId xmlns:a16="http://schemas.microsoft.com/office/drawing/2014/main" id="{E99CEE04-D86B-B14B-8074-699FAAB55A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2224" y="3171826"/>
              <a:ext cx="114300" cy="192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9565" name="Picture 68">
              <a:extLst>
                <a:ext uri="{FF2B5EF4-FFF2-40B4-BE49-F238E27FC236}">
                  <a16:creationId xmlns:a16="http://schemas.microsoft.com/office/drawing/2014/main" id="{E7BFD453-8BB8-9D4C-B7DE-6D15D5DE33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9124" y="3490913"/>
              <a:ext cx="114300" cy="192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9566" name="Rectangle 69">
              <a:extLst>
                <a:ext uri="{FF2B5EF4-FFF2-40B4-BE49-F238E27FC236}">
                  <a16:creationId xmlns:a16="http://schemas.microsoft.com/office/drawing/2014/main" id="{F1EA085C-B135-5B4B-9B48-02786AB140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4775" y="3121026"/>
              <a:ext cx="14287" cy="330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49567" name="Rectangle 70">
              <a:extLst>
                <a:ext uri="{FF2B5EF4-FFF2-40B4-BE49-F238E27FC236}">
                  <a16:creationId xmlns:a16="http://schemas.microsoft.com/office/drawing/2014/main" id="{933AC017-298A-B249-B928-03B2ED9F0D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1925" y="3121026"/>
              <a:ext cx="12700" cy="330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49568" name="Rectangle 79">
              <a:extLst>
                <a:ext uri="{FF2B5EF4-FFF2-40B4-BE49-F238E27FC236}">
                  <a16:creationId xmlns:a16="http://schemas.microsoft.com/office/drawing/2014/main" id="{50D8CA39-72AF-C84F-B2C6-08E055B0AE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8350" y="3121026"/>
              <a:ext cx="15875" cy="330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49569" name="Picture 80">
              <a:extLst>
                <a:ext uri="{FF2B5EF4-FFF2-40B4-BE49-F238E27FC236}">
                  <a16:creationId xmlns:a16="http://schemas.microsoft.com/office/drawing/2014/main" id="{D5E4AF2D-7F98-F54E-A027-FC51D15A31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4800" y="3168651"/>
              <a:ext cx="266700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9570" name="Picture 81">
              <a:extLst>
                <a:ext uri="{FF2B5EF4-FFF2-40B4-BE49-F238E27FC236}">
                  <a16:creationId xmlns:a16="http://schemas.microsoft.com/office/drawing/2014/main" id="{4FF23DBA-8F57-214D-B9C8-8A9A34C9DA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4675" y="3270251"/>
              <a:ext cx="698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9571" name="Picture 82">
              <a:extLst>
                <a:ext uri="{FF2B5EF4-FFF2-40B4-BE49-F238E27FC236}">
                  <a16:creationId xmlns:a16="http://schemas.microsoft.com/office/drawing/2014/main" id="{09EC7089-2E83-B245-B9D8-1D4FDE8AAB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3112" y="3251201"/>
              <a:ext cx="179388" cy="7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9572" name="Picture 83">
              <a:extLst>
                <a:ext uri="{FF2B5EF4-FFF2-40B4-BE49-F238E27FC236}">
                  <a16:creationId xmlns:a16="http://schemas.microsoft.com/office/drawing/2014/main" id="{A5E50C62-B38D-3E4D-B9C3-7ECEF38667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7275" y="3233738"/>
              <a:ext cx="1333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9573" name="Picture 84">
              <a:extLst>
                <a:ext uri="{FF2B5EF4-FFF2-40B4-BE49-F238E27FC236}">
                  <a16:creationId xmlns:a16="http://schemas.microsoft.com/office/drawing/2014/main" id="{8BA5D6D6-BA28-024B-99DE-1696EF9AB2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2375" y="3270251"/>
              <a:ext cx="698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9574" name="Picture 85">
              <a:extLst>
                <a:ext uri="{FF2B5EF4-FFF2-40B4-BE49-F238E27FC236}">
                  <a16:creationId xmlns:a16="http://schemas.microsoft.com/office/drawing/2014/main" id="{84459D71-F200-404A-A1DA-DC9278F759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8112" y="3197226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9575" name="Picture 86">
              <a:extLst>
                <a:ext uri="{FF2B5EF4-FFF2-40B4-BE49-F238E27FC236}">
                  <a16:creationId xmlns:a16="http://schemas.microsoft.com/office/drawing/2014/main" id="{E4F5C473-572C-0143-83BB-4E52BBF6DE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3225" y="3233738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9576" name="Picture 87">
              <a:extLst>
                <a:ext uri="{FF2B5EF4-FFF2-40B4-BE49-F238E27FC236}">
                  <a16:creationId xmlns:a16="http://schemas.microsoft.com/office/drawing/2014/main" id="{734F6470-F757-134F-AF23-4F6FA9E230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1975" y="3270251"/>
              <a:ext cx="825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9577" name="Rectangle 88">
              <a:extLst>
                <a:ext uri="{FF2B5EF4-FFF2-40B4-BE49-F238E27FC236}">
                  <a16:creationId xmlns:a16="http://schemas.microsoft.com/office/drawing/2014/main" id="{19521172-F9A5-8149-A304-D123009A86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22912" y="3189288"/>
              <a:ext cx="160337" cy="142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49578" name="Picture 89">
              <a:extLst>
                <a:ext uri="{FF2B5EF4-FFF2-40B4-BE49-F238E27FC236}">
                  <a16:creationId xmlns:a16="http://schemas.microsoft.com/office/drawing/2014/main" id="{943C0390-2144-F74A-AF5E-4141192F32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0175" y="3498851"/>
              <a:ext cx="107950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9579" name="Rectangle 90">
              <a:extLst>
                <a:ext uri="{FF2B5EF4-FFF2-40B4-BE49-F238E27FC236}">
                  <a16:creationId xmlns:a16="http://schemas.microsoft.com/office/drawing/2014/main" id="{4FD40029-9EDD-5048-A604-4B036C766B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6925" y="3451226"/>
              <a:ext cx="12700" cy="3317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49580" name="Picture 91">
              <a:extLst>
                <a:ext uri="{FF2B5EF4-FFF2-40B4-BE49-F238E27FC236}">
                  <a16:creationId xmlns:a16="http://schemas.microsoft.com/office/drawing/2014/main" id="{3C069767-5017-754F-9DC0-4CCAF5D418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6112" y="3154363"/>
              <a:ext cx="92075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9581" name="Rectangle 92">
              <a:extLst>
                <a:ext uri="{FF2B5EF4-FFF2-40B4-BE49-F238E27FC236}">
                  <a16:creationId xmlns:a16="http://schemas.microsoft.com/office/drawing/2014/main" id="{42B585AC-E930-6741-8CC0-725BBC6B3E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4775" y="3451226"/>
              <a:ext cx="14287" cy="3317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49582" name="Rectangle 93">
              <a:extLst>
                <a:ext uri="{FF2B5EF4-FFF2-40B4-BE49-F238E27FC236}">
                  <a16:creationId xmlns:a16="http://schemas.microsoft.com/office/drawing/2014/main" id="{3CCDD9D5-418F-5445-B725-7F804F2F72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1925" y="3451226"/>
              <a:ext cx="12700" cy="3317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49583" name="Rectangle 102">
              <a:extLst>
                <a:ext uri="{FF2B5EF4-FFF2-40B4-BE49-F238E27FC236}">
                  <a16:creationId xmlns:a16="http://schemas.microsoft.com/office/drawing/2014/main" id="{65E5D50D-6A74-9944-B550-767AEB17BD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8350" y="3451226"/>
              <a:ext cx="15875" cy="3317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49584" name="Picture 103">
              <a:extLst>
                <a:ext uri="{FF2B5EF4-FFF2-40B4-BE49-F238E27FC236}">
                  <a16:creationId xmlns:a16="http://schemas.microsoft.com/office/drawing/2014/main" id="{A7F323FB-69A7-C643-84BF-C1759963DD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4800" y="3495676"/>
              <a:ext cx="266700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9585" name="Picture 104">
              <a:extLst>
                <a:ext uri="{FF2B5EF4-FFF2-40B4-BE49-F238E27FC236}">
                  <a16:creationId xmlns:a16="http://schemas.microsoft.com/office/drawing/2014/main" id="{CED404DE-2487-A949-BDD4-57FD824E65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9912" y="3597276"/>
              <a:ext cx="80963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9586" name="Picture 105">
              <a:extLst>
                <a:ext uri="{FF2B5EF4-FFF2-40B4-BE49-F238E27FC236}">
                  <a16:creationId xmlns:a16="http://schemas.microsoft.com/office/drawing/2014/main" id="{05703AF0-E712-7843-8356-0937D2086E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3112" y="3578226"/>
              <a:ext cx="179388" cy="7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9587" name="Picture 106">
              <a:extLst>
                <a:ext uri="{FF2B5EF4-FFF2-40B4-BE49-F238E27FC236}">
                  <a16:creationId xmlns:a16="http://schemas.microsoft.com/office/drawing/2014/main" id="{ADF8D9B4-6F0F-7B41-B407-98AF4F4B63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7275" y="3562351"/>
              <a:ext cx="1333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9588" name="Picture 107">
              <a:extLst>
                <a:ext uri="{FF2B5EF4-FFF2-40B4-BE49-F238E27FC236}">
                  <a16:creationId xmlns:a16="http://schemas.microsoft.com/office/drawing/2014/main" id="{D4E8DC8B-8C44-EF46-9715-0B427D0E1B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2375" y="3597276"/>
              <a:ext cx="698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9589" name="Picture 108">
              <a:extLst>
                <a:ext uri="{FF2B5EF4-FFF2-40B4-BE49-F238E27FC236}">
                  <a16:creationId xmlns:a16="http://schemas.microsoft.com/office/drawing/2014/main" id="{1C4A1569-6D82-D548-A20A-4679BEF814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8112" y="3525838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9590" name="Rectangle 109">
              <a:extLst>
                <a:ext uri="{FF2B5EF4-FFF2-40B4-BE49-F238E27FC236}">
                  <a16:creationId xmlns:a16="http://schemas.microsoft.com/office/drawing/2014/main" id="{69A5FE82-CC1E-B743-BF0A-6D9B95DF7A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5375" y="3521076"/>
              <a:ext cx="160337" cy="127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49591" name="Picture 110">
              <a:extLst>
                <a:ext uri="{FF2B5EF4-FFF2-40B4-BE49-F238E27FC236}">
                  <a16:creationId xmlns:a16="http://schemas.microsoft.com/office/drawing/2014/main" id="{7F60CB60-9122-FA44-9E49-5E21D21E6D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3225" y="3562351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9592" name="Picture 111">
              <a:extLst>
                <a:ext uri="{FF2B5EF4-FFF2-40B4-BE49-F238E27FC236}">
                  <a16:creationId xmlns:a16="http://schemas.microsoft.com/office/drawing/2014/main" id="{FD7A2C20-78CE-9647-B879-68DD4277BE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1975" y="3597276"/>
              <a:ext cx="825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9593" name="Picture 112">
              <a:extLst>
                <a:ext uri="{FF2B5EF4-FFF2-40B4-BE49-F238E27FC236}">
                  <a16:creationId xmlns:a16="http://schemas.microsoft.com/office/drawing/2014/main" id="{C354B0AF-6DBD-A449-AA58-D7058CC0AB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3825" y="3829051"/>
              <a:ext cx="114300" cy="192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9594" name="Rectangle 113">
              <a:extLst>
                <a:ext uri="{FF2B5EF4-FFF2-40B4-BE49-F238E27FC236}">
                  <a16:creationId xmlns:a16="http://schemas.microsoft.com/office/drawing/2014/main" id="{9DC90F53-D8A0-0147-83BB-DCD8F79EFA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6925" y="3783013"/>
              <a:ext cx="12700" cy="330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49595" name="Picture 114">
              <a:extLst>
                <a:ext uri="{FF2B5EF4-FFF2-40B4-BE49-F238E27FC236}">
                  <a16:creationId xmlns:a16="http://schemas.microsoft.com/office/drawing/2014/main" id="{6E7B1136-0CA8-F74E-943A-E95C14B32D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6112" y="3829051"/>
              <a:ext cx="92075" cy="185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9596" name="Rectangle 115">
              <a:extLst>
                <a:ext uri="{FF2B5EF4-FFF2-40B4-BE49-F238E27FC236}">
                  <a16:creationId xmlns:a16="http://schemas.microsoft.com/office/drawing/2014/main" id="{48E7FF72-E159-0A45-AD53-135031D074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4775" y="3783013"/>
              <a:ext cx="14287" cy="330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49597" name="Rectangle 116">
              <a:extLst>
                <a:ext uri="{FF2B5EF4-FFF2-40B4-BE49-F238E27FC236}">
                  <a16:creationId xmlns:a16="http://schemas.microsoft.com/office/drawing/2014/main" id="{A5C9A5B3-40FD-484C-925D-7C4EEC9F26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1925" y="3783013"/>
              <a:ext cx="12700" cy="330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49598" name="Rectangle 124">
              <a:extLst>
                <a:ext uri="{FF2B5EF4-FFF2-40B4-BE49-F238E27FC236}">
                  <a16:creationId xmlns:a16="http://schemas.microsoft.com/office/drawing/2014/main" id="{A13FD47A-A5BA-1F46-8685-43B01D02EA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8350" y="3783013"/>
              <a:ext cx="15875" cy="330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49599" name="Picture 125">
              <a:extLst>
                <a:ext uri="{FF2B5EF4-FFF2-40B4-BE49-F238E27FC236}">
                  <a16:creationId xmlns:a16="http://schemas.microsoft.com/office/drawing/2014/main" id="{90FC73D3-6CFA-1D44-BDC4-29F26F9852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4800" y="3825876"/>
              <a:ext cx="266700" cy="188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9600" name="Picture 126">
              <a:extLst>
                <a:ext uri="{FF2B5EF4-FFF2-40B4-BE49-F238E27FC236}">
                  <a16:creationId xmlns:a16="http://schemas.microsoft.com/office/drawing/2014/main" id="{BB96A686-F979-3C4E-BD45-9D55F66972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9912" y="3930651"/>
              <a:ext cx="80963" cy="12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9601" name="Picture 127">
              <a:extLst>
                <a:ext uri="{FF2B5EF4-FFF2-40B4-BE49-F238E27FC236}">
                  <a16:creationId xmlns:a16="http://schemas.microsoft.com/office/drawing/2014/main" id="{C2FCFBD4-7411-A24F-9D76-9E23D74021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3112" y="3910013"/>
              <a:ext cx="179388" cy="71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9602" name="Picture 128">
              <a:extLst>
                <a:ext uri="{FF2B5EF4-FFF2-40B4-BE49-F238E27FC236}">
                  <a16:creationId xmlns:a16="http://schemas.microsoft.com/office/drawing/2014/main" id="{C508448D-D3A5-9A49-A133-69F8C90277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7275" y="3892551"/>
              <a:ext cx="1333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9603" name="Picture 129">
              <a:extLst>
                <a:ext uri="{FF2B5EF4-FFF2-40B4-BE49-F238E27FC236}">
                  <a16:creationId xmlns:a16="http://schemas.microsoft.com/office/drawing/2014/main" id="{02D50F95-6426-EC44-AD4D-2AA6C5DAD2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2375" y="3929063"/>
              <a:ext cx="698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9604" name="Picture 130">
              <a:extLst>
                <a:ext uri="{FF2B5EF4-FFF2-40B4-BE49-F238E27FC236}">
                  <a16:creationId xmlns:a16="http://schemas.microsoft.com/office/drawing/2014/main" id="{E57E1018-BAD1-FD4E-8A67-328440C81F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8112" y="3857626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9605" name="Rectangle 131">
              <a:extLst>
                <a:ext uri="{FF2B5EF4-FFF2-40B4-BE49-F238E27FC236}">
                  <a16:creationId xmlns:a16="http://schemas.microsoft.com/office/drawing/2014/main" id="{DC0CC6C9-6E69-D844-8769-BD8F506A29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4975" y="3851276"/>
              <a:ext cx="160337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49606" name="Picture 132">
              <a:extLst>
                <a:ext uri="{FF2B5EF4-FFF2-40B4-BE49-F238E27FC236}">
                  <a16:creationId xmlns:a16="http://schemas.microsoft.com/office/drawing/2014/main" id="{6B4F1538-A027-A845-9C22-1101673092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3225" y="3892551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9607" name="Picture 133">
              <a:extLst>
                <a:ext uri="{FF2B5EF4-FFF2-40B4-BE49-F238E27FC236}">
                  <a16:creationId xmlns:a16="http://schemas.microsoft.com/office/drawing/2014/main" id="{883D0E77-4D0E-844D-BA25-29BDFC2D8F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1975" y="3929063"/>
              <a:ext cx="825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9608" name="Rectangle 134">
              <a:extLst>
                <a:ext uri="{FF2B5EF4-FFF2-40B4-BE49-F238E27FC236}">
                  <a16:creationId xmlns:a16="http://schemas.microsoft.com/office/drawing/2014/main" id="{A668F1C7-E46E-6E4E-A8D6-3CF1D5770B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5375" y="3851276"/>
              <a:ext cx="160337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49609" name="Picture 135">
              <a:extLst>
                <a:ext uri="{FF2B5EF4-FFF2-40B4-BE49-F238E27FC236}">
                  <a16:creationId xmlns:a16="http://schemas.microsoft.com/office/drawing/2014/main" id="{333F4B5E-49C2-0948-9345-987558169A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4924" y="3511550"/>
              <a:ext cx="93663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9610" name="Picture 136">
              <a:extLst>
                <a:ext uri="{FF2B5EF4-FFF2-40B4-BE49-F238E27FC236}">
                  <a16:creationId xmlns:a16="http://schemas.microsoft.com/office/drawing/2014/main" id="{9907649B-555E-984E-AC57-CFCD23C6BD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4924" y="3840163"/>
              <a:ext cx="93663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9611" name="Rectangle 137">
              <a:extLst>
                <a:ext uri="{FF2B5EF4-FFF2-40B4-BE49-F238E27FC236}">
                  <a16:creationId xmlns:a16="http://schemas.microsoft.com/office/drawing/2014/main" id="{96121C7D-5612-3741-88EB-D5D37D662C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3912" y="4100513"/>
              <a:ext cx="7634288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49612" name="TextBox 138">
              <a:extLst>
                <a:ext uri="{FF2B5EF4-FFF2-40B4-BE49-F238E27FC236}">
                  <a16:creationId xmlns:a16="http://schemas.microsoft.com/office/drawing/2014/main" id="{FD4B486B-7C6C-694E-834A-6836603746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16077" y="2085225"/>
              <a:ext cx="118333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 i="1">
                  <a:latin typeface="Times" pitchFamily="2" charset="0"/>
                </a:rPr>
                <a:t>f (x</a:t>
              </a:r>
              <a:r>
                <a:rPr lang="en-US" altLang="en-US" b="0" i="1" baseline="-25000">
                  <a:latin typeface="Times" pitchFamily="2" charset="0"/>
                </a:rPr>
                <a:t>1</a:t>
              </a:r>
              <a:r>
                <a:rPr lang="en-US" altLang="en-US" b="0" i="1">
                  <a:latin typeface="Times" pitchFamily="2" charset="0"/>
                </a:rPr>
                <a:t>, x</a:t>
              </a:r>
              <a:r>
                <a:rPr lang="en-US" altLang="en-US" b="0" i="1" baseline="-25000">
                  <a:latin typeface="Times" pitchFamily="2" charset="0"/>
                </a:rPr>
                <a:t>2</a:t>
              </a:r>
              <a:r>
                <a:rPr lang="en-US" altLang="en-US" b="0" i="1">
                  <a:latin typeface="Times" pitchFamily="2" charset="0"/>
                </a:rPr>
                <a:t>)</a:t>
              </a:r>
            </a:p>
          </p:txBody>
        </p:sp>
        <p:pic>
          <p:nvPicPr>
            <p:cNvPr id="149613" name="Picture 139">
              <a:extLst>
                <a:ext uri="{FF2B5EF4-FFF2-40B4-BE49-F238E27FC236}">
                  <a16:creationId xmlns:a16="http://schemas.microsoft.com/office/drawing/2014/main" id="{C76E50DF-B4DE-2F4A-ADA7-209AE64AFC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1605" y="2908300"/>
              <a:ext cx="92075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9614" name="Picture 140">
              <a:extLst>
                <a:ext uri="{FF2B5EF4-FFF2-40B4-BE49-F238E27FC236}">
                  <a16:creationId xmlns:a16="http://schemas.microsoft.com/office/drawing/2014/main" id="{6A516910-7EAC-7548-8412-6B7DEE9F0B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1605" y="3213100"/>
              <a:ext cx="92075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9615" name="Picture 141">
              <a:extLst>
                <a:ext uri="{FF2B5EF4-FFF2-40B4-BE49-F238E27FC236}">
                  <a16:creationId xmlns:a16="http://schemas.microsoft.com/office/drawing/2014/main" id="{13E1A073-F3DA-F74F-B2E9-C16FD78679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1605" y="3854450"/>
              <a:ext cx="92075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9616" name="Picture 142">
              <a:extLst>
                <a:ext uri="{FF2B5EF4-FFF2-40B4-BE49-F238E27FC236}">
                  <a16:creationId xmlns:a16="http://schemas.microsoft.com/office/drawing/2014/main" id="{46A51636-63F2-2046-9D75-84838387E7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7000" y="3549650"/>
              <a:ext cx="114300" cy="192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9507" name="TextBox 138">
            <a:extLst>
              <a:ext uri="{FF2B5EF4-FFF2-40B4-BE49-F238E27FC236}">
                <a16:creationId xmlns:a16="http://schemas.microsoft.com/office/drawing/2014/main" id="{678F30DB-D9DC-964D-A271-5F9397EFA9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6276" y="1643064"/>
            <a:ext cx="11833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 i="1">
                <a:latin typeface="Times" pitchFamily="2" charset="0"/>
              </a:rPr>
              <a:t>f (x</a:t>
            </a:r>
            <a:r>
              <a:rPr lang="en-US" altLang="en-US" b="0" i="1" baseline="-25000">
                <a:latin typeface="Times" pitchFamily="2" charset="0"/>
              </a:rPr>
              <a:t>1</a:t>
            </a:r>
            <a:r>
              <a:rPr lang="en-US" altLang="en-US" b="0" i="1">
                <a:latin typeface="Times" pitchFamily="2" charset="0"/>
              </a:rPr>
              <a:t>, x</a:t>
            </a:r>
            <a:r>
              <a:rPr lang="en-US" altLang="en-US" b="0" i="1" baseline="-25000">
                <a:latin typeface="Times" pitchFamily="2" charset="0"/>
              </a:rPr>
              <a:t>2</a:t>
            </a:r>
            <a:r>
              <a:rPr lang="en-US" altLang="en-US" b="0" i="1">
                <a:latin typeface="Times" pitchFamily="2" charset="0"/>
              </a:rPr>
              <a:t>)</a:t>
            </a:r>
          </a:p>
        </p:txBody>
      </p:sp>
      <p:pic>
        <p:nvPicPr>
          <p:cNvPr id="149508" name="Picture 140">
            <a:extLst>
              <a:ext uri="{FF2B5EF4-FFF2-40B4-BE49-F238E27FC236}">
                <a16:creationId xmlns:a16="http://schemas.microsoft.com/office/drawing/2014/main" id="{FB0AD12C-577D-9E40-A31A-8B5CD5DF9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389" y="3092450"/>
            <a:ext cx="9207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9509" name="Picture 142">
            <a:extLst>
              <a:ext uri="{FF2B5EF4-FFF2-40B4-BE49-F238E27FC236}">
                <a16:creationId xmlns:a16="http://schemas.microsoft.com/office/drawing/2014/main" id="{E1074031-B020-9448-8B6E-A64BC62A5B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1100" y="3389314"/>
            <a:ext cx="114300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9510" name="Picture 142">
            <a:extLst>
              <a:ext uri="{FF2B5EF4-FFF2-40B4-BE49-F238E27FC236}">
                <a16:creationId xmlns:a16="http://schemas.microsoft.com/office/drawing/2014/main" id="{CDD8105C-41DA-F042-9B69-16ABB62B78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1100" y="2779714"/>
            <a:ext cx="114300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9511" name="Picture 142">
            <a:extLst>
              <a:ext uri="{FF2B5EF4-FFF2-40B4-BE49-F238E27FC236}">
                <a16:creationId xmlns:a16="http://schemas.microsoft.com/office/drawing/2014/main" id="{6E98A0E1-87D7-AC47-937A-C281FAB4FE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1100" y="2438400"/>
            <a:ext cx="114300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9512" name="Rectangle 88">
            <a:extLst>
              <a:ext uri="{FF2B5EF4-FFF2-40B4-BE49-F238E27FC236}">
                <a16:creationId xmlns:a16="http://schemas.microsoft.com/office/drawing/2014/main" id="{615C21B7-3119-9447-99A7-0730251DFD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55013" y="1676400"/>
            <a:ext cx="214312" cy="1428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149513" name="Rectangle 90">
            <a:extLst>
              <a:ext uri="{FF2B5EF4-FFF2-40B4-BE49-F238E27FC236}">
                <a16:creationId xmlns:a16="http://schemas.microsoft.com/office/drawing/2014/main" id="{6CFF6ADB-F101-E947-AA84-45F6B13607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400" y="1219201"/>
            <a:ext cx="12700" cy="245586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149514" name="Rectangle 147">
            <a:extLst>
              <a:ext uri="{FF2B5EF4-FFF2-40B4-BE49-F238E27FC236}">
                <a16:creationId xmlns:a16="http://schemas.microsoft.com/office/drawing/2014/main" id="{C96F4CC1-343A-8A45-8F4A-5D32670625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6800" y="3016250"/>
            <a:ext cx="336550" cy="33655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pic>
        <p:nvPicPr>
          <p:cNvPr id="149515" name="Picture 144" descr="Screen shot 2013-09-06 at 3.10.44 PM.png">
            <a:extLst>
              <a:ext uri="{FF2B5EF4-FFF2-40B4-BE49-F238E27FC236}">
                <a16:creationId xmlns:a16="http://schemas.microsoft.com/office/drawing/2014/main" id="{0DE8D12E-FA9C-D342-A2F0-361B84C8E20D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238" y="4400551"/>
            <a:ext cx="2819400" cy="117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9516" name="Rectangle 147">
            <a:extLst>
              <a:ext uri="{FF2B5EF4-FFF2-40B4-BE49-F238E27FC236}">
                <a16:creationId xmlns:a16="http://schemas.microsoft.com/office/drawing/2014/main" id="{E4B26B37-AE52-F148-A5B6-B5E31C0FE4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42176" y="4448176"/>
            <a:ext cx="2587625" cy="1179513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</p:spTree>
  </p:cSld>
  <p:clrMapOvr>
    <a:masterClrMapping/>
  </p:clrMapOvr>
  <p:transition/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Title 1">
            <a:extLst>
              <a:ext uri="{FF2B5EF4-FFF2-40B4-BE49-F238E27FC236}">
                <a16:creationId xmlns:a16="http://schemas.microsoft.com/office/drawing/2014/main" id="{7C899213-6874-FA4F-8C75-88DB39B48A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Product-of-Sums Form</a:t>
            </a:r>
          </a:p>
        </p:txBody>
      </p:sp>
      <p:grpSp>
        <p:nvGrpSpPr>
          <p:cNvPr id="150530" name="Group 143">
            <a:extLst>
              <a:ext uri="{FF2B5EF4-FFF2-40B4-BE49-F238E27FC236}">
                <a16:creationId xmlns:a16="http://schemas.microsoft.com/office/drawing/2014/main" id="{3F5E8220-CEAB-DD41-B6EF-96AB2FD9FCEC}"/>
              </a:ext>
            </a:extLst>
          </p:cNvPr>
          <p:cNvGrpSpPr>
            <a:grpSpLocks/>
          </p:cNvGrpSpPr>
          <p:nvPr/>
        </p:nvGrpSpPr>
        <p:grpSpPr bwMode="auto">
          <a:xfrm>
            <a:off x="1738314" y="1219201"/>
            <a:ext cx="7634287" cy="2441575"/>
            <a:chOff x="823912" y="1673226"/>
            <a:chExt cx="7634288" cy="2441574"/>
          </a:xfrm>
        </p:grpSpPr>
        <p:sp>
          <p:nvSpPr>
            <p:cNvPr id="150542" name="Rectangle 4">
              <a:extLst>
                <a:ext uri="{FF2B5EF4-FFF2-40B4-BE49-F238E27FC236}">
                  <a16:creationId xmlns:a16="http://schemas.microsoft.com/office/drawing/2014/main" id="{14682187-9DF4-0945-98EC-945D7107BA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3912" y="1673226"/>
              <a:ext cx="7634288" cy="127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50543" name="Picture 5">
              <a:extLst>
                <a:ext uri="{FF2B5EF4-FFF2-40B4-BE49-F238E27FC236}">
                  <a16:creationId xmlns:a16="http://schemas.microsoft.com/office/drawing/2014/main" id="{1A55BC74-77AE-8C44-8300-F23A281401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4600" y="1900238"/>
              <a:ext cx="188912" cy="193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0544" name="Picture 6">
              <a:extLst>
                <a:ext uri="{FF2B5EF4-FFF2-40B4-BE49-F238E27FC236}">
                  <a16:creationId xmlns:a16="http://schemas.microsoft.com/office/drawing/2014/main" id="{7663FE28-3E05-694C-BFFF-E54B1EFDD5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4625" y="1962151"/>
              <a:ext cx="120650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0545" name="Picture 7">
              <a:extLst>
                <a:ext uri="{FF2B5EF4-FFF2-40B4-BE49-F238E27FC236}">
                  <a16:creationId xmlns:a16="http://schemas.microsoft.com/office/drawing/2014/main" id="{EEE6E7E4-309D-3E40-BE80-30E71EFCE8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7975" y="1970088"/>
              <a:ext cx="179387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0546" name="Rectangle 8">
              <a:extLst>
                <a:ext uri="{FF2B5EF4-FFF2-40B4-BE49-F238E27FC236}">
                  <a16:creationId xmlns:a16="http://schemas.microsoft.com/office/drawing/2014/main" id="{58CFF4DC-A431-9B4D-827B-E11CDDFF05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6925" y="1685926"/>
              <a:ext cx="12700" cy="4968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50547" name="Rectangle 9">
              <a:extLst>
                <a:ext uri="{FF2B5EF4-FFF2-40B4-BE49-F238E27FC236}">
                  <a16:creationId xmlns:a16="http://schemas.microsoft.com/office/drawing/2014/main" id="{D95D1B63-8873-E749-BCFE-A7DD1E9EB2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4775" y="1685926"/>
              <a:ext cx="14287" cy="4968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50548" name="Rectangle 10">
              <a:extLst>
                <a:ext uri="{FF2B5EF4-FFF2-40B4-BE49-F238E27FC236}">
                  <a16:creationId xmlns:a16="http://schemas.microsoft.com/office/drawing/2014/main" id="{B37A2CF8-E0B8-2B4B-B063-ED9B250C9C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1925" y="1685926"/>
              <a:ext cx="12700" cy="4968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50549" name="Rectangle 11">
              <a:extLst>
                <a:ext uri="{FF2B5EF4-FFF2-40B4-BE49-F238E27FC236}">
                  <a16:creationId xmlns:a16="http://schemas.microsoft.com/office/drawing/2014/main" id="{B962C032-3903-3746-A517-48B4134F13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8350" y="1685926"/>
              <a:ext cx="15875" cy="4968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50550" name="Picture 12">
              <a:extLst>
                <a:ext uri="{FF2B5EF4-FFF2-40B4-BE49-F238E27FC236}">
                  <a16:creationId xmlns:a16="http://schemas.microsoft.com/office/drawing/2014/main" id="{4AB4A262-71F8-344F-AA30-0F438778D2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062" y="2298701"/>
              <a:ext cx="134938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0551" name="Picture 13">
              <a:extLst>
                <a:ext uri="{FF2B5EF4-FFF2-40B4-BE49-F238E27FC236}">
                  <a16:creationId xmlns:a16="http://schemas.microsoft.com/office/drawing/2014/main" id="{B5D5D891-20D0-484F-950D-CEF9FAC313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525" y="2297113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0552" name="Picture 14">
              <a:extLst>
                <a:ext uri="{FF2B5EF4-FFF2-40B4-BE49-F238E27FC236}">
                  <a16:creationId xmlns:a16="http://schemas.microsoft.com/office/drawing/2014/main" id="{5DA9E062-2F58-D44B-A9C9-02CF7C3EE9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6512" y="2298701"/>
              <a:ext cx="211138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0553" name="Picture 15">
              <a:extLst>
                <a:ext uri="{FF2B5EF4-FFF2-40B4-BE49-F238E27FC236}">
                  <a16:creationId xmlns:a16="http://schemas.microsoft.com/office/drawing/2014/main" id="{A89649D2-AB76-0E47-B62E-7A8C9040C6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7175" y="2227263"/>
              <a:ext cx="130175" cy="195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0554" name="Picture 16">
              <a:extLst>
                <a:ext uri="{FF2B5EF4-FFF2-40B4-BE49-F238E27FC236}">
                  <a16:creationId xmlns:a16="http://schemas.microsoft.com/office/drawing/2014/main" id="{2B4487C2-2415-474F-88AA-BB40B74413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7512" y="2293938"/>
              <a:ext cx="106363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0555" name="Picture 17">
              <a:extLst>
                <a:ext uri="{FF2B5EF4-FFF2-40B4-BE49-F238E27FC236}">
                  <a16:creationId xmlns:a16="http://schemas.microsoft.com/office/drawing/2014/main" id="{5A6899BE-3FC1-7240-8CD3-B110BE6182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8162" y="2298701"/>
              <a:ext cx="93663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0556" name="Rectangle 18">
              <a:extLst>
                <a:ext uri="{FF2B5EF4-FFF2-40B4-BE49-F238E27FC236}">
                  <a16:creationId xmlns:a16="http://schemas.microsoft.com/office/drawing/2014/main" id="{D2DCB122-3699-F542-AE59-399628937D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6925" y="2193926"/>
              <a:ext cx="12700" cy="4302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50557" name="Picture 19">
              <a:extLst>
                <a:ext uri="{FF2B5EF4-FFF2-40B4-BE49-F238E27FC236}">
                  <a16:creationId xmlns:a16="http://schemas.microsoft.com/office/drawing/2014/main" id="{3D13950C-23B1-7E4D-9E03-C55C04AFF4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6024" y="2297113"/>
              <a:ext cx="134938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0558" name="Picture 20">
              <a:extLst>
                <a:ext uri="{FF2B5EF4-FFF2-40B4-BE49-F238E27FC236}">
                  <a16:creationId xmlns:a16="http://schemas.microsoft.com/office/drawing/2014/main" id="{3C916BAE-FA7B-C448-9FF3-C081FAAD56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1124" y="2332038"/>
              <a:ext cx="698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0559" name="Picture 21">
              <a:extLst>
                <a:ext uri="{FF2B5EF4-FFF2-40B4-BE49-F238E27FC236}">
                  <a16:creationId xmlns:a16="http://schemas.microsoft.com/office/drawing/2014/main" id="{119E0121-21CE-544C-9CB1-722DDD0976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0387" y="2297113"/>
              <a:ext cx="1333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0560" name="Picture 22">
              <a:extLst>
                <a:ext uri="{FF2B5EF4-FFF2-40B4-BE49-F238E27FC236}">
                  <a16:creationId xmlns:a16="http://schemas.microsoft.com/office/drawing/2014/main" id="{5DBFDCE3-2624-7147-B2ED-53C8CA21E6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9137" y="2332038"/>
              <a:ext cx="79375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0561" name="Rectangle 23">
              <a:extLst>
                <a:ext uri="{FF2B5EF4-FFF2-40B4-BE49-F238E27FC236}">
                  <a16:creationId xmlns:a16="http://schemas.microsoft.com/office/drawing/2014/main" id="{DC6F7BC5-E873-444A-9405-CE58840C78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4775" y="2193926"/>
              <a:ext cx="14287" cy="43021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50562" name="Rectangle 24">
              <a:extLst>
                <a:ext uri="{FF2B5EF4-FFF2-40B4-BE49-F238E27FC236}">
                  <a16:creationId xmlns:a16="http://schemas.microsoft.com/office/drawing/2014/main" id="{B055FE7E-E3B3-1C47-85F9-14EFA0012C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1925" y="2193926"/>
              <a:ext cx="12700" cy="43021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50563" name="Rectangle 32">
              <a:extLst>
                <a:ext uri="{FF2B5EF4-FFF2-40B4-BE49-F238E27FC236}">
                  <a16:creationId xmlns:a16="http://schemas.microsoft.com/office/drawing/2014/main" id="{AC8F1625-90C8-964C-BB2C-E8EE313BF5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8350" y="2193926"/>
              <a:ext cx="15875" cy="4302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50564" name="Picture 33">
              <a:extLst>
                <a:ext uri="{FF2B5EF4-FFF2-40B4-BE49-F238E27FC236}">
                  <a16:creationId xmlns:a16="http://schemas.microsoft.com/office/drawing/2014/main" id="{F73B266C-4D88-F946-BC02-6FE41A3AF0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9600" y="2232026"/>
              <a:ext cx="227013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0565" name="Picture 34">
              <a:extLst>
                <a:ext uri="{FF2B5EF4-FFF2-40B4-BE49-F238E27FC236}">
                  <a16:creationId xmlns:a16="http://schemas.microsoft.com/office/drawing/2014/main" id="{338AA7EA-34DE-6144-B115-5B04877C4D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2013" y="2293938"/>
              <a:ext cx="123825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0566" name="Picture 35">
              <a:extLst>
                <a:ext uri="{FF2B5EF4-FFF2-40B4-BE49-F238E27FC236}">
                  <a16:creationId xmlns:a16="http://schemas.microsoft.com/office/drawing/2014/main" id="{A0377570-3973-B940-A003-51CF8E8F5D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2188" y="2300288"/>
              <a:ext cx="136525" cy="119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0567" name="Picture 36">
              <a:extLst>
                <a:ext uri="{FF2B5EF4-FFF2-40B4-BE49-F238E27FC236}">
                  <a16:creationId xmlns:a16="http://schemas.microsoft.com/office/drawing/2014/main" id="{142BBEF2-C695-7349-9957-7BE727E978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1413" y="2251076"/>
              <a:ext cx="84137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0568" name="Picture 37">
              <a:extLst>
                <a:ext uri="{FF2B5EF4-FFF2-40B4-BE49-F238E27FC236}">
                  <a16:creationId xmlns:a16="http://schemas.microsoft.com/office/drawing/2014/main" id="{32A4F706-A563-E040-B11F-F5420B20F5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9363" y="2293938"/>
              <a:ext cx="103187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0569" name="Picture 38">
              <a:extLst>
                <a:ext uri="{FF2B5EF4-FFF2-40B4-BE49-F238E27FC236}">
                  <a16:creationId xmlns:a16="http://schemas.microsoft.com/office/drawing/2014/main" id="{DFF28B5B-650D-054E-8C47-3A6C69AD6A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1600" y="2298701"/>
              <a:ext cx="93663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0570" name="Picture 39">
              <a:extLst>
                <a:ext uri="{FF2B5EF4-FFF2-40B4-BE49-F238E27FC236}">
                  <a16:creationId xmlns:a16="http://schemas.microsoft.com/office/drawing/2014/main" id="{20AD15B9-8EB8-BD45-AC3E-A8C5E3127C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1138" y="2298701"/>
              <a:ext cx="212725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0571" name="Rectangle 40">
              <a:extLst>
                <a:ext uri="{FF2B5EF4-FFF2-40B4-BE49-F238E27FC236}">
                  <a16:creationId xmlns:a16="http://schemas.microsoft.com/office/drawing/2014/main" id="{5D974AAC-3B59-7042-994F-05C28E2CCB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3912" y="2609851"/>
              <a:ext cx="7634288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50572" name="Picture 41">
              <a:extLst>
                <a:ext uri="{FF2B5EF4-FFF2-40B4-BE49-F238E27FC236}">
                  <a16:creationId xmlns:a16="http://schemas.microsoft.com/office/drawing/2014/main" id="{BA6E1877-62AE-DB4E-AEE2-B5E10BC91F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3825" y="2840038"/>
              <a:ext cx="114300" cy="1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0573" name="Rectangle 42">
              <a:extLst>
                <a:ext uri="{FF2B5EF4-FFF2-40B4-BE49-F238E27FC236}">
                  <a16:creationId xmlns:a16="http://schemas.microsoft.com/office/drawing/2014/main" id="{FD4F3518-A46D-BA47-860B-72A0AB4B05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6925" y="2624138"/>
              <a:ext cx="12700" cy="4968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50574" name="Picture 43">
              <a:extLst>
                <a:ext uri="{FF2B5EF4-FFF2-40B4-BE49-F238E27FC236}">
                  <a16:creationId xmlns:a16="http://schemas.microsoft.com/office/drawing/2014/main" id="{5149D83C-8F43-F04D-AB5B-7E1CF88673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2224" y="2840038"/>
              <a:ext cx="114300" cy="1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0575" name="Picture 44">
              <a:extLst>
                <a:ext uri="{FF2B5EF4-FFF2-40B4-BE49-F238E27FC236}">
                  <a16:creationId xmlns:a16="http://schemas.microsoft.com/office/drawing/2014/main" id="{F21DD4CF-965B-CF4E-A295-2E57A95C39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1824" y="2840038"/>
              <a:ext cx="114300" cy="1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0576" name="Rectangle 45">
              <a:extLst>
                <a:ext uri="{FF2B5EF4-FFF2-40B4-BE49-F238E27FC236}">
                  <a16:creationId xmlns:a16="http://schemas.microsoft.com/office/drawing/2014/main" id="{679FD15E-691E-B64B-85B0-B63FFC8FCA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4775" y="2624138"/>
              <a:ext cx="14287" cy="49688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50577" name="Rectangle 46">
              <a:extLst>
                <a:ext uri="{FF2B5EF4-FFF2-40B4-BE49-F238E27FC236}">
                  <a16:creationId xmlns:a16="http://schemas.microsoft.com/office/drawing/2014/main" id="{60A9435E-45A8-7F4C-B328-92BF336ADB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1925" y="2624138"/>
              <a:ext cx="12700" cy="49688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50578" name="Rectangle 56">
              <a:extLst>
                <a:ext uri="{FF2B5EF4-FFF2-40B4-BE49-F238E27FC236}">
                  <a16:creationId xmlns:a16="http://schemas.microsoft.com/office/drawing/2014/main" id="{46F65315-6F89-9A43-9141-C5812BD82B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8350" y="2624138"/>
              <a:ext cx="15875" cy="4968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50579" name="Picture 57">
              <a:extLst>
                <a:ext uri="{FF2B5EF4-FFF2-40B4-BE49-F238E27FC236}">
                  <a16:creationId xmlns:a16="http://schemas.microsoft.com/office/drawing/2014/main" id="{9D4CBA1B-CCB3-414E-ACB3-7B1599ECD0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4800" y="2836863"/>
              <a:ext cx="266700" cy="188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0580" name="Picture 58">
              <a:extLst>
                <a:ext uri="{FF2B5EF4-FFF2-40B4-BE49-F238E27FC236}">
                  <a16:creationId xmlns:a16="http://schemas.microsoft.com/office/drawing/2014/main" id="{E32E830F-16F0-E742-99F9-C986223EAF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5150" y="2940051"/>
              <a:ext cx="88900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0581" name="Picture 59">
              <a:extLst>
                <a:ext uri="{FF2B5EF4-FFF2-40B4-BE49-F238E27FC236}">
                  <a16:creationId xmlns:a16="http://schemas.microsoft.com/office/drawing/2014/main" id="{E2BEAFF8-97DB-B744-AB70-EAABE9E05D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3112" y="2921001"/>
              <a:ext cx="179388" cy="7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0582" name="Picture 60">
              <a:extLst>
                <a:ext uri="{FF2B5EF4-FFF2-40B4-BE49-F238E27FC236}">
                  <a16:creationId xmlns:a16="http://schemas.microsoft.com/office/drawing/2014/main" id="{3B8BF2A6-98B8-8447-853D-4F654D43F4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7275" y="2901951"/>
              <a:ext cx="1333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0583" name="Picture 61">
              <a:extLst>
                <a:ext uri="{FF2B5EF4-FFF2-40B4-BE49-F238E27FC236}">
                  <a16:creationId xmlns:a16="http://schemas.microsoft.com/office/drawing/2014/main" id="{D93C29E9-C9FC-7D45-BFE8-2E285DAAA7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2375" y="2940051"/>
              <a:ext cx="698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0584" name="Picture 62">
              <a:extLst>
                <a:ext uri="{FF2B5EF4-FFF2-40B4-BE49-F238E27FC236}">
                  <a16:creationId xmlns:a16="http://schemas.microsoft.com/office/drawing/2014/main" id="{3D0D1C43-208E-AA40-83DF-F1CCCAA012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8112" y="2867026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0585" name="Picture 63">
              <a:extLst>
                <a:ext uri="{FF2B5EF4-FFF2-40B4-BE49-F238E27FC236}">
                  <a16:creationId xmlns:a16="http://schemas.microsoft.com/office/drawing/2014/main" id="{E6F098FA-628F-C744-891F-B71E95787D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3225" y="2901951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0586" name="Picture 64">
              <a:extLst>
                <a:ext uri="{FF2B5EF4-FFF2-40B4-BE49-F238E27FC236}">
                  <a16:creationId xmlns:a16="http://schemas.microsoft.com/office/drawing/2014/main" id="{807EA63D-E35D-FC47-85A9-432B20C734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1975" y="2940051"/>
              <a:ext cx="825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0587" name="Picture 65">
              <a:extLst>
                <a:ext uri="{FF2B5EF4-FFF2-40B4-BE49-F238E27FC236}">
                  <a16:creationId xmlns:a16="http://schemas.microsoft.com/office/drawing/2014/main" id="{9C0B5FB2-5152-2E4A-9D3F-77595EC177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8112" y="3171826"/>
              <a:ext cx="93663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0588" name="Rectangle 66">
              <a:extLst>
                <a:ext uri="{FF2B5EF4-FFF2-40B4-BE49-F238E27FC236}">
                  <a16:creationId xmlns:a16="http://schemas.microsoft.com/office/drawing/2014/main" id="{DAD3FFF2-8AF3-B544-9E3E-4A893164FC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6925" y="3121026"/>
              <a:ext cx="12700" cy="330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50589" name="Picture 67">
              <a:extLst>
                <a:ext uri="{FF2B5EF4-FFF2-40B4-BE49-F238E27FC236}">
                  <a16:creationId xmlns:a16="http://schemas.microsoft.com/office/drawing/2014/main" id="{FEBFB05D-8F6F-F246-8BFE-57359DD9F3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2224" y="3171826"/>
              <a:ext cx="114300" cy="192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0590" name="Picture 68">
              <a:extLst>
                <a:ext uri="{FF2B5EF4-FFF2-40B4-BE49-F238E27FC236}">
                  <a16:creationId xmlns:a16="http://schemas.microsoft.com/office/drawing/2014/main" id="{D43F5592-F4F1-A24A-A18B-B79F4CD13E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9124" y="3490913"/>
              <a:ext cx="114300" cy="192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0591" name="Rectangle 69">
              <a:extLst>
                <a:ext uri="{FF2B5EF4-FFF2-40B4-BE49-F238E27FC236}">
                  <a16:creationId xmlns:a16="http://schemas.microsoft.com/office/drawing/2014/main" id="{81FE773D-C65C-F34D-BB37-D9C8497C0D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4775" y="3121026"/>
              <a:ext cx="14287" cy="330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50592" name="Rectangle 70">
              <a:extLst>
                <a:ext uri="{FF2B5EF4-FFF2-40B4-BE49-F238E27FC236}">
                  <a16:creationId xmlns:a16="http://schemas.microsoft.com/office/drawing/2014/main" id="{8DA4F4FC-4870-BA4C-B924-067043385E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1925" y="3121026"/>
              <a:ext cx="12700" cy="330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50593" name="Rectangle 79">
              <a:extLst>
                <a:ext uri="{FF2B5EF4-FFF2-40B4-BE49-F238E27FC236}">
                  <a16:creationId xmlns:a16="http://schemas.microsoft.com/office/drawing/2014/main" id="{1A22720F-9F68-5F4E-8FBD-345C36E210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8350" y="3121026"/>
              <a:ext cx="15875" cy="330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50594" name="Picture 80">
              <a:extLst>
                <a:ext uri="{FF2B5EF4-FFF2-40B4-BE49-F238E27FC236}">
                  <a16:creationId xmlns:a16="http://schemas.microsoft.com/office/drawing/2014/main" id="{C85866EB-B5D0-C446-9765-5987E0E835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4800" y="3168651"/>
              <a:ext cx="266700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0595" name="Picture 81">
              <a:extLst>
                <a:ext uri="{FF2B5EF4-FFF2-40B4-BE49-F238E27FC236}">
                  <a16:creationId xmlns:a16="http://schemas.microsoft.com/office/drawing/2014/main" id="{2B504455-EA35-594C-A649-602009F785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4675" y="3270251"/>
              <a:ext cx="698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0596" name="Picture 82">
              <a:extLst>
                <a:ext uri="{FF2B5EF4-FFF2-40B4-BE49-F238E27FC236}">
                  <a16:creationId xmlns:a16="http://schemas.microsoft.com/office/drawing/2014/main" id="{5BE0A0FA-F3EC-BE48-BEA4-629AFA376C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3112" y="3251201"/>
              <a:ext cx="179388" cy="7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0597" name="Picture 83">
              <a:extLst>
                <a:ext uri="{FF2B5EF4-FFF2-40B4-BE49-F238E27FC236}">
                  <a16:creationId xmlns:a16="http://schemas.microsoft.com/office/drawing/2014/main" id="{437374FB-3CE7-7F41-A6D4-47492C4C16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7275" y="3233738"/>
              <a:ext cx="1333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0598" name="Picture 84">
              <a:extLst>
                <a:ext uri="{FF2B5EF4-FFF2-40B4-BE49-F238E27FC236}">
                  <a16:creationId xmlns:a16="http://schemas.microsoft.com/office/drawing/2014/main" id="{18532F01-FE8B-D648-84DD-BF6D1DE4A1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2375" y="3270251"/>
              <a:ext cx="698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0599" name="Picture 85">
              <a:extLst>
                <a:ext uri="{FF2B5EF4-FFF2-40B4-BE49-F238E27FC236}">
                  <a16:creationId xmlns:a16="http://schemas.microsoft.com/office/drawing/2014/main" id="{412A72F2-774D-464E-9429-C3E715A640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8112" y="3197226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0600" name="Picture 86">
              <a:extLst>
                <a:ext uri="{FF2B5EF4-FFF2-40B4-BE49-F238E27FC236}">
                  <a16:creationId xmlns:a16="http://schemas.microsoft.com/office/drawing/2014/main" id="{32A39459-7367-D544-A205-89E07EE622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3225" y="3233738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0601" name="Picture 87">
              <a:extLst>
                <a:ext uri="{FF2B5EF4-FFF2-40B4-BE49-F238E27FC236}">
                  <a16:creationId xmlns:a16="http://schemas.microsoft.com/office/drawing/2014/main" id="{6B28488A-45C5-4E49-B537-E6645D3100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1975" y="3270251"/>
              <a:ext cx="825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0602" name="Rectangle 88">
              <a:extLst>
                <a:ext uri="{FF2B5EF4-FFF2-40B4-BE49-F238E27FC236}">
                  <a16:creationId xmlns:a16="http://schemas.microsoft.com/office/drawing/2014/main" id="{6630F634-81B0-704D-A620-480D3A4015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22912" y="3189288"/>
              <a:ext cx="160337" cy="142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50603" name="Picture 89">
              <a:extLst>
                <a:ext uri="{FF2B5EF4-FFF2-40B4-BE49-F238E27FC236}">
                  <a16:creationId xmlns:a16="http://schemas.microsoft.com/office/drawing/2014/main" id="{CE8A078F-436D-ED4D-B748-2450B7E4D7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0175" y="3498851"/>
              <a:ext cx="107950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0604" name="Rectangle 90">
              <a:extLst>
                <a:ext uri="{FF2B5EF4-FFF2-40B4-BE49-F238E27FC236}">
                  <a16:creationId xmlns:a16="http://schemas.microsoft.com/office/drawing/2014/main" id="{00FAF9DF-07DF-0C48-8AD8-7FE8020849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6925" y="3451226"/>
              <a:ext cx="12700" cy="3317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50605" name="Picture 91">
              <a:extLst>
                <a:ext uri="{FF2B5EF4-FFF2-40B4-BE49-F238E27FC236}">
                  <a16:creationId xmlns:a16="http://schemas.microsoft.com/office/drawing/2014/main" id="{4A39520E-6B62-B244-849C-AF736C4E17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6112" y="3154363"/>
              <a:ext cx="92075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0606" name="Rectangle 92">
              <a:extLst>
                <a:ext uri="{FF2B5EF4-FFF2-40B4-BE49-F238E27FC236}">
                  <a16:creationId xmlns:a16="http://schemas.microsoft.com/office/drawing/2014/main" id="{ECB59A11-B3C3-DE44-BCA2-B8193528A8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4775" y="3451226"/>
              <a:ext cx="14287" cy="3317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50607" name="Rectangle 93">
              <a:extLst>
                <a:ext uri="{FF2B5EF4-FFF2-40B4-BE49-F238E27FC236}">
                  <a16:creationId xmlns:a16="http://schemas.microsoft.com/office/drawing/2014/main" id="{9EDF1920-D120-2E4D-8952-DC89D5EF0C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1925" y="3451226"/>
              <a:ext cx="12700" cy="3317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50608" name="Rectangle 102">
              <a:extLst>
                <a:ext uri="{FF2B5EF4-FFF2-40B4-BE49-F238E27FC236}">
                  <a16:creationId xmlns:a16="http://schemas.microsoft.com/office/drawing/2014/main" id="{36DADB7E-AD44-F540-B416-8826B04028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8350" y="3451226"/>
              <a:ext cx="15875" cy="3317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50609" name="Picture 103">
              <a:extLst>
                <a:ext uri="{FF2B5EF4-FFF2-40B4-BE49-F238E27FC236}">
                  <a16:creationId xmlns:a16="http://schemas.microsoft.com/office/drawing/2014/main" id="{F6756E19-876C-8945-910E-5DC490A842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4800" y="3495676"/>
              <a:ext cx="266700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0610" name="Picture 104">
              <a:extLst>
                <a:ext uri="{FF2B5EF4-FFF2-40B4-BE49-F238E27FC236}">
                  <a16:creationId xmlns:a16="http://schemas.microsoft.com/office/drawing/2014/main" id="{24FF74BA-8690-474D-97DF-A431671221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9912" y="3597276"/>
              <a:ext cx="80963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0611" name="Picture 105">
              <a:extLst>
                <a:ext uri="{FF2B5EF4-FFF2-40B4-BE49-F238E27FC236}">
                  <a16:creationId xmlns:a16="http://schemas.microsoft.com/office/drawing/2014/main" id="{4687AF75-4AA1-B14C-A3E3-BED8F24424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3112" y="3578226"/>
              <a:ext cx="179388" cy="7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0612" name="Picture 106">
              <a:extLst>
                <a:ext uri="{FF2B5EF4-FFF2-40B4-BE49-F238E27FC236}">
                  <a16:creationId xmlns:a16="http://schemas.microsoft.com/office/drawing/2014/main" id="{39DE7825-F9A7-B34A-90A2-0DFBFE7E3A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7275" y="3562351"/>
              <a:ext cx="1333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0613" name="Picture 107">
              <a:extLst>
                <a:ext uri="{FF2B5EF4-FFF2-40B4-BE49-F238E27FC236}">
                  <a16:creationId xmlns:a16="http://schemas.microsoft.com/office/drawing/2014/main" id="{5A5022FE-4B6A-6543-8A76-A1722C9EBA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2375" y="3597276"/>
              <a:ext cx="698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0614" name="Picture 108">
              <a:extLst>
                <a:ext uri="{FF2B5EF4-FFF2-40B4-BE49-F238E27FC236}">
                  <a16:creationId xmlns:a16="http://schemas.microsoft.com/office/drawing/2014/main" id="{0FC68312-BA88-484B-B1BA-216C778D04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8112" y="3525838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0615" name="Rectangle 109">
              <a:extLst>
                <a:ext uri="{FF2B5EF4-FFF2-40B4-BE49-F238E27FC236}">
                  <a16:creationId xmlns:a16="http://schemas.microsoft.com/office/drawing/2014/main" id="{5F9B6BF6-FF41-A24A-9114-6706B178BD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5375" y="3521076"/>
              <a:ext cx="160337" cy="127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50616" name="Picture 110">
              <a:extLst>
                <a:ext uri="{FF2B5EF4-FFF2-40B4-BE49-F238E27FC236}">
                  <a16:creationId xmlns:a16="http://schemas.microsoft.com/office/drawing/2014/main" id="{D68D837A-396A-2249-BFCD-C3A003974C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3225" y="3562351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0617" name="Picture 111">
              <a:extLst>
                <a:ext uri="{FF2B5EF4-FFF2-40B4-BE49-F238E27FC236}">
                  <a16:creationId xmlns:a16="http://schemas.microsoft.com/office/drawing/2014/main" id="{3A68B8E5-EAAD-AB4C-B086-5B83D34EA8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1975" y="3597276"/>
              <a:ext cx="825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0618" name="Picture 112">
              <a:extLst>
                <a:ext uri="{FF2B5EF4-FFF2-40B4-BE49-F238E27FC236}">
                  <a16:creationId xmlns:a16="http://schemas.microsoft.com/office/drawing/2014/main" id="{6F380D4B-9716-8C4E-81E6-A825DEECFF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3825" y="3829051"/>
              <a:ext cx="114300" cy="192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0619" name="Rectangle 113">
              <a:extLst>
                <a:ext uri="{FF2B5EF4-FFF2-40B4-BE49-F238E27FC236}">
                  <a16:creationId xmlns:a16="http://schemas.microsoft.com/office/drawing/2014/main" id="{ED3265E0-1DD6-3448-91F3-39984BBA63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6925" y="3783013"/>
              <a:ext cx="12700" cy="330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50620" name="Picture 114">
              <a:extLst>
                <a:ext uri="{FF2B5EF4-FFF2-40B4-BE49-F238E27FC236}">
                  <a16:creationId xmlns:a16="http://schemas.microsoft.com/office/drawing/2014/main" id="{69F7A40B-F516-D24C-89E5-94E1601A02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6112" y="3829051"/>
              <a:ext cx="92075" cy="185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0621" name="Rectangle 115">
              <a:extLst>
                <a:ext uri="{FF2B5EF4-FFF2-40B4-BE49-F238E27FC236}">
                  <a16:creationId xmlns:a16="http://schemas.microsoft.com/office/drawing/2014/main" id="{0E9849C0-F264-DB4B-9CA1-89080F0355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4775" y="3783013"/>
              <a:ext cx="14287" cy="330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50622" name="Rectangle 116">
              <a:extLst>
                <a:ext uri="{FF2B5EF4-FFF2-40B4-BE49-F238E27FC236}">
                  <a16:creationId xmlns:a16="http://schemas.microsoft.com/office/drawing/2014/main" id="{634D98DE-EA2B-B54F-A585-EAC12E376B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1925" y="3783013"/>
              <a:ext cx="12700" cy="330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50623" name="Rectangle 124">
              <a:extLst>
                <a:ext uri="{FF2B5EF4-FFF2-40B4-BE49-F238E27FC236}">
                  <a16:creationId xmlns:a16="http://schemas.microsoft.com/office/drawing/2014/main" id="{6A04DBDC-2A24-B64D-850A-7C205370AE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8350" y="3783013"/>
              <a:ext cx="15875" cy="330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50624" name="Picture 125">
              <a:extLst>
                <a:ext uri="{FF2B5EF4-FFF2-40B4-BE49-F238E27FC236}">
                  <a16:creationId xmlns:a16="http://schemas.microsoft.com/office/drawing/2014/main" id="{26ABBA95-100F-5341-99CF-571FF2F0F4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4800" y="3825876"/>
              <a:ext cx="266700" cy="188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0625" name="Picture 126">
              <a:extLst>
                <a:ext uri="{FF2B5EF4-FFF2-40B4-BE49-F238E27FC236}">
                  <a16:creationId xmlns:a16="http://schemas.microsoft.com/office/drawing/2014/main" id="{DA7F1E4A-0ED8-FF46-A0BA-004372DC64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9912" y="3930651"/>
              <a:ext cx="80963" cy="12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0626" name="Picture 127">
              <a:extLst>
                <a:ext uri="{FF2B5EF4-FFF2-40B4-BE49-F238E27FC236}">
                  <a16:creationId xmlns:a16="http://schemas.microsoft.com/office/drawing/2014/main" id="{9C138B84-BB47-0F43-ACA2-F95257E0AC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3112" y="3910013"/>
              <a:ext cx="179388" cy="71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0627" name="Picture 128">
              <a:extLst>
                <a:ext uri="{FF2B5EF4-FFF2-40B4-BE49-F238E27FC236}">
                  <a16:creationId xmlns:a16="http://schemas.microsoft.com/office/drawing/2014/main" id="{901C51A6-AFDF-D944-8D19-D95363A565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7275" y="3892551"/>
              <a:ext cx="1333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0628" name="Picture 129">
              <a:extLst>
                <a:ext uri="{FF2B5EF4-FFF2-40B4-BE49-F238E27FC236}">
                  <a16:creationId xmlns:a16="http://schemas.microsoft.com/office/drawing/2014/main" id="{66580FBA-94AD-1B47-8C11-2B02ED36B5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2375" y="3929063"/>
              <a:ext cx="698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0629" name="Picture 130">
              <a:extLst>
                <a:ext uri="{FF2B5EF4-FFF2-40B4-BE49-F238E27FC236}">
                  <a16:creationId xmlns:a16="http://schemas.microsoft.com/office/drawing/2014/main" id="{811BA62C-D2DE-FC4B-84E5-3CE1FB0084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8112" y="3857626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0630" name="Rectangle 131">
              <a:extLst>
                <a:ext uri="{FF2B5EF4-FFF2-40B4-BE49-F238E27FC236}">
                  <a16:creationId xmlns:a16="http://schemas.microsoft.com/office/drawing/2014/main" id="{DE19B2C7-6478-9D43-B906-EEE9E2A4FC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4975" y="3851276"/>
              <a:ext cx="160337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50631" name="Picture 132">
              <a:extLst>
                <a:ext uri="{FF2B5EF4-FFF2-40B4-BE49-F238E27FC236}">
                  <a16:creationId xmlns:a16="http://schemas.microsoft.com/office/drawing/2014/main" id="{C61D4BA3-51E9-CE49-98EA-44489A78A4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3225" y="3892551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0632" name="Picture 133">
              <a:extLst>
                <a:ext uri="{FF2B5EF4-FFF2-40B4-BE49-F238E27FC236}">
                  <a16:creationId xmlns:a16="http://schemas.microsoft.com/office/drawing/2014/main" id="{D23CEB5C-7E95-434D-94A6-D0E1AEB727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1975" y="3929063"/>
              <a:ext cx="825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0633" name="Rectangle 134">
              <a:extLst>
                <a:ext uri="{FF2B5EF4-FFF2-40B4-BE49-F238E27FC236}">
                  <a16:creationId xmlns:a16="http://schemas.microsoft.com/office/drawing/2014/main" id="{117BE49A-A4C7-3048-87ED-9845407361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5375" y="3851276"/>
              <a:ext cx="160337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50634" name="Picture 135">
              <a:extLst>
                <a:ext uri="{FF2B5EF4-FFF2-40B4-BE49-F238E27FC236}">
                  <a16:creationId xmlns:a16="http://schemas.microsoft.com/office/drawing/2014/main" id="{8178761B-8118-1545-B35A-C8456ECA06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4924" y="3511550"/>
              <a:ext cx="93663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0635" name="Picture 136">
              <a:extLst>
                <a:ext uri="{FF2B5EF4-FFF2-40B4-BE49-F238E27FC236}">
                  <a16:creationId xmlns:a16="http://schemas.microsoft.com/office/drawing/2014/main" id="{C3B53AF9-4225-894A-93D8-3ED100C4DB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4924" y="3840163"/>
              <a:ext cx="93663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0636" name="Rectangle 137">
              <a:extLst>
                <a:ext uri="{FF2B5EF4-FFF2-40B4-BE49-F238E27FC236}">
                  <a16:creationId xmlns:a16="http://schemas.microsoft.com/office/drawing/2014/main" id="{442C12D9-9678-0547-9BB0-5648307071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3912" y="4100513"/>
              <a:ext cx="7634288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50637" name="TextBox 138">
              <a:extLst>
                <a:ext uri="{FF2B5EF4-FFF2-40B4-BE49-F238E27FC236}">
                  <a16:creationId xmlns:a16="http://schemas.microsoft.com/office/drawing/2014/main" id="{882F54E4-0ECF-D94B-A3C7-5CD48B813E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16077" y="2085225"/>
              <a:ext cx="118333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 i="1">
                  <a:latin typeface="Times" pitchFamily="2" charset="0"/>
                </a:rPr>
                <a:t>f (x</a:t>
              </a:r>
              <a:r>
                <a:rPr lang="en-US" altLang="en-US" b="0" i="1" baseline="-25000">
                  <a:latin typeface="Times" pitchFamily="2" charset="0"/>
                </a:rPr>
                <a:t>1</a:t>
              </a:r>
              <a:r>
                <a:rPr lang="en-US" altLang="en-US" b="0" i="1">
                  <a:latin typeface="Times" pitchFamily="2" charset="0"/>
                </a:rPr>
                <a:t>, x</a:t>
              </a:r>
              <a:r>
                <a:rPr lang="en-US" altLang="en-US" b="0" i="1" baseline="-25000">
                  <a:latin typeface="Times" pitchFamily="2" charset="0"/>
                </a:rPr>
                <a:t>2</a:t>
              </a:r>
              <a:r>
                <a:rPr lang="en-US" altLang="en-US" b="0" i="1">
                  <a:latin typeface="Times" pitchFamily="2" charset="0"/>
                </a:rPr>
                <a:t>)</a:t>
              </a:r>
            </a:p>
          </p:txBody>
        </p:sp>
        <p:pic>
          <p:nvPicPr>
            <p:cNvPr id="150638" name="Picture 139">
              <a:extLst>
                <a:ext uri="{FF2B5EF4-FFF2-40B4-BE49-F238E27FC236}">
                  <a16:creationId xmlns:a16="http://schemas.microsoft.com/office/drawing/2014/main" id="{D934441D-A040-6C4D-B782-941488F1CB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1605" y="2908300"/>
              <a:ext cx="92075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0639" name="Picture 140">
              <a:extLst>
                <a:ext uri="{FF2B5EF4-FFF2-40B4-BE49-F238E27FC236}">
                  <a16:creationId xmlns:a16="http://schemas.microsoft.com/office/drawing/2014/main" id="{EF058599-15AA-E04B-9631-ABD902D8EC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1605" y="3213100"/>
              <a:ext cx="92075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0640" name="Picture 141">
              <a:extLst>
                <a:ext uri="{FF2B5EF4-FFF2-40B4-BE49-F238E27FC236}">
                  <a16:creationId xmlns:a16="http://schemas.microsoft.com/office/drawing/2014/main" id="{36642064-B58D-0147-9EE6-8FB3F56474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1605" y="3854450"/>
              <a:ext cx="92075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0641" name="Picture 142">
              <a:extLst>
                <a:ext uri="{FF2B5EF4-FFF2-40B4-BE49-F238E27FC236}">
                  <a16:creationId xmlns:a16="http://schemas.microsoft.com/office/drawing/2014/main" id="{48C89DB2-4BDC-FC4A-848D-2469C5DADA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7000" y="3549650"/>
              <a:ext cx="114300" cy="192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0531" name="TextBox 138">
            <a:extLst>
              <a:ext uri="{FF2B5EF4-FFF2-40B4-BE49-F238E27FC236}">
                <a16:creationId xmlns:a16="http://schemas.microsoft.com/office/drawing/2014/main" id="{7AD5548C-3AF9-C743-B773-F3361DC12C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6276" y="1643064"/>
            <a:ext cx="11833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 i="1">
                <a:latin typeface="Times" pitchFamily="2" charset="0"/>
              </a:rPr>
              <a:t>f (x</a:t>
            </a:r>
            <a:r>
              <a:rPr lang="en-US" altLang="en-US" b="0" i="1" baseline="-25000">
                <a:latin typeface="Times" pitchFamily="2" charset="0"/>
              </a:rPr>
              <a:t>1</a:t>
            </a:r>
            <a:r>
              <a:rPr lang="en-US" altLang="en-US" b="0" i="1">
                <a:latin typeface="Times" pitchFamily="2" charset="0"/>
              </a:rPr>
              <a:t>, x</a:t>
            </a:r>
            <a:r>
              <a:rPr lang="en-US" altLang="en-US" b="0" i="1" baseline="-25000">
                <a:latin typeface="Times" pitchFamily="2" charset="0"/>
              </a:rPr>
              <a:t>2</a:t>
            </a:r>
            <a:r>
              <a:rPr lang="en-US" altLang="en-US" b="0" i="1">
                <a:latin typeface="Times" pitchFamily="2" charset="0"/>
              </a:rPr>
              <a:t>)</a:t>
            </a:r>
          </a:p>
        </p:txBody>
      </p:sp>
      <p:pic>
        <p:nvPicPr>
          <p:cNvPr id="150532" name="Picture 140">
            <a:extLst>
              <a:ext uri="{FF2B5EF4-FFF2-40B4-BE49-F238E27FC236}">
                <a16:creationId xmlns:a16="http://schemas.microsoft.com/office/drawing/2014/main" id="{6C095609-55F2-1940-86EC-E73668FBD1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389" y="3092450"/>
            <a:ext cx="9207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0533" name="Picture 142">
            <a:extLst>
              <a:ext uri="{FF2B5EF4-FFF2-40B4-BE49-F238E27FC236}">
                <a16:creationId xmlns:a16="http://schemas.microsoft.com/office/drawing/2014/main" id="{0320D5DC-00FB-5049-895A-42B7744E57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1100" y="3389314"/>
            <a:ext cx="114300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0534" name="Picture 142">
            <a:extLst>
              <a:ext uri="{FF2B5EF4-FFF2-40B4-BE49-F238E27FC236}">
                <a16:creationId xmlns:a16="http://schemas.microsoft.com/office/drawing/2014/main" id="{EDDFCC15-B326-144F-ADE3-135993C2D9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1100" y="2779714"/>
            <a:ext cx="114300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0535" name="Picture 142">
            <a:extLst>
              <a:ext uri="{FF2B5EF4-FFF2-40B4-BE49-F238E27FC236}">
                <a16:creationId xmlns:a16="http://schemas.microsoft.com/office/drawing/2014/main" id="{1CF5C666-B011-F849-A9D9-06E6051D1F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1100" y="2438400"/>
            <a:ext cx="114300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0536" name="Rectangle 88">
            <a:extLst>
              <a:ext uri="{FF2B5EF4-FFF2-40B4-BE49-F238E27FC236}">
                <a16:creationId xmlns:a16="http://schemas.microsoft.com/office/drawing/2014/main" id="{1A8F6130-D779-884D-AE1F-B2238AAEDC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55013" y="1676400"/>
            <a:ext cx="214312" cy="1428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150537" name="Rectangle 90">
            <a:extLst>
              <a:ext uri="{FF2B5EF4-FFF2-40B4-BE49-F238E27FC236}">
                <a16:creationId xmlns:a16="http://schemas.microsoft.com/office/drawing/2014/main" id="{81E4BFB8-D865-B840-96CC-5971FFA669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400" y="1219201"/>
            <a:ext cx="12700" cy="245586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pic>
        <p:nvPicPr>
          <p:cNvPr id="150538" name="Picture 144" descr="Screen shot 2013-09-06 at 3.10.44 PM.png">
            <a:extLst>
              <a:ext uri="{FF2B5EF4-FFF2-40B4-BE49-F238E27FC236}">
                <a16:creationId xmlns:a16="http://schemas.microsoft.com/office/drawing/2014/main" id="{B09175A9-08B1-4F4F-B833-6D0018296B47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238" y="4400551"/>
            <a:ext cx="2819400" cy="117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0539" name="Picture 145" descr="Screen shot 2013-09-06 at 3.10.49 PM.png">
            <a:extLst>
              <a:ext uri="{FF2B5EF4-FFF2-40B4-BE49-F238E27FC236}">
                <a16:creationId xmlns:a16="http://schemas.microsoft.com/office/drawing/2014/main" id="{8859B157-B76D-A64A-8B10-BAC6300E5942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343401"/>
            <a:ext cx="2895600" cy="130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0540" name="Rectangle 147">
            <a:extLst>
              <a:ext uri="{FF2B5EF4-FFF2-40B4-BE49-F238E27FC236}">
                <a16:creationId xmlns:a16="http://schemas.microsoft.com/office/drawing/2014/main" id="{F3B215EE-67F7-2249-9672-AA2AA20A9C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050" y="3028950"/>
            <a:ext cx="368300" cy="336550"/>
          </a:xfrm>
          <a:prstGeom prst="rect">
            <a:avLst/>
          </a:prstGeom>
          <a:solidFill>
            <a:srgbClr val="FF0000">
              <a:alpha val="21960"/>
            </a:srgbClr>
          </a:solidFill>
          <a:ln w="9525">
            <a:solidFill>
              <a:srgbClr val="FF0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50541" name="Rectangle 147">
            <a:extLst>
              <a:ext uri="{FF2B5EF4-FFF2-40B4-BE49-F238E27FC236}">
                <a16:creationId xmlns:a16="http://schemas.microsoft.com/office/drawing/2014/main" id="{16E411DE-D385-E64E-B294-3E4EDAF788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0513" y="4305300"/>
            <a:ext cx="2895600" cy="1333500"/>
          </a:xfrm>
          <a:prstGeom prst="rect">
            <a:avLst/>
          </a:prstGeom>
          <a:solidFill>
            <a:srgbClr val="FF0000">
              <a:alpha val="21960"/>
            </a:srgbClr>
          </a:solidFill>
          <a:ln w="9525">
            <a:solidFill>
              <a:srgbClr val="FF0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</p:spTree>
  </p:cSld>
  <p:clrMapOvr>
    <a:masterClrMapping/>
  </p:clrMapOvr>
  <p:transition/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Title 1">
            <a:extLst>
              <a:ext uri="{FF2B5EF4-FFF2-40B4-BE49-F238E27FC236}">
                <a16:creationId xmlns:a16="http://schemas.microsoft.com/office/drawing/2014/main" id="{6A661B2E-C474-E144-B770-D18CEABC00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Product-of-Sums Form</a:t>
            </a:r>
          </a:p>
        </p:txBody>
      </p:sp>
      <p:grpSp>
        <p:nvGrpSpPr>
          <p:cNvPr id="151554" name="Group 143">
            <a:extLst>
              <a:ext uri="{FF2B5EF4-FFF2-40B4-BE49-F238E27FC236}">
                <a16:creationId xmlns:a16="http://schemas.microsoft.com/office/drawing/2014/main" id="{22991B39-88E9-2041-B9A4-9976C227ED1F}"/>
              </a:ext>
            </a:extLst>
          </p:cNvPr>
          <p:cNvGrpSpPr>
            <a:grpSpLocks/>
          </p:cNvGrpSpPr>
          <p:nvPr/>
        </p:nvGrpSpPr>
        <p:grpSpPr bwMode="auto">
          <a:xfrm>
            <a:off x="1738314" y="1219201"/>
            <a:ext cx="7634287" cy="2441575"/>
            <a:chOff x="823912" y="1673226"/>
            <a:chExt cx="7634288" cy="2441574"/>
          </a:xfrm>
        </p:grpSpPr>
        <p:sp>
          <p:nvSpPr>
            <p:cNvPr id="151566" name="Rectangle 4">
              <a:extLst>
                <a:ext uri="{FF2B5EF4-FFF2-40B4-BE49-F238E27FC236}">
                  <a16:creationId xmlns:a16="http://schemas.microsoft.com/office/drawing/2014/main" id="{54CF3599-1E7A-DD46-BD74-775B639DB5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3912" y="1673226"/>
              <a:ext cx="7634288" cy="127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51567" name="Picture 5">
              <a:extLst>
                <a:ext uri="{FF2B5EF4-FFF2-40B4-BE49-F238E27FC236}">
                  <a16:creationId xmlns:a16="http://schemas.microsoft.com/office/drawing/2014/main" id="{C96E46F2-CD09-F24A-9022-4785E3804F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4600" y="1900238"/>
              <a:ext cx="188912" cy="193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1568" name="Picture 6">
              <a:extLst>
                <a:ext uri="{FF2B5EF4-FFF2-40B4-BE49-F238E27FC236}">
                  <a16:creationId xmlns:a16="http://schemas.microsoft.com/office/drawing/2014/main" id="{278E048B-22F2-D846-AE1F-0150388CD3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4625" y="1962151"/>
              <a:ext cx="120650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1569" name="Picture 7">
              <a:extLst>
                <a:ext uri="{FF2B5EF4-FFF2-40B4-BE49-F238E27FC236}">
                  <a16:creationId xmlns:a16="http://schemas.microsoft.com/office/drawing/2014/main" id="{4E85FB7B-08D3-D84B-8478-9D0E5743E5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7975" y="1970088"/>
              <a:ext cx="179387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1570" name="Rectangle 8">
              <a:extLst>
                <a:ext uri="{FF2B5EF4-FFF2-40B4-BE49-F238E27FC236}">
                  <a16:creationId xmlns:a16="http://schemas.microsoft.com/office/drawing/2014/main" id="{D37CE296-E980-1A45-8458-195B28205F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6925" y="1685926"/>
              <a:ext cx="12700" cy="4968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51571" name="Rectangle 9">
              <a:extLst>
                <a:ext uri="{FF2B5EF4-FFF2-40B4-BE49-F238E27FC236}">
                  <a16:creationId xmlns:a16="http://schemas.microsoft.com/office/drawing/2014/main" id="{922F655C-E3D5-244F-8CE5-CF8968243D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4775" y="1685926"/>
              <a:ext cx="14287" cy="4968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51572" name="Rectangle 10">
              <a:extLst>
                <a:ext uri="{FF2B5EF4-FFF2-40B4-BE49-F238E27FC236}">
                  <a16:creationId xmlns:a16="http://schemas.microsoft.com/office/drawing/2014/main" id="{A9C26404-FDD9-2849-83D5-3DA881ED92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1925" y="1685926"/>
              <a:ext cx="12700" cy="4968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51573" name="Rectangle 11">
              <a:extLst>
                <a:ext uri="{FF2B5EF4-FFF2-40B4-BE49-F238E27FC236}">
                  <a16:creationId xmlns:a16="http://schemas.microsoft.com/office/drawing/2014/main" id="{3D947C7D-B692-9543-B937-11DACB83F0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8350" y="1685926"/>
              <a:ext cx="15875" cy="4968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51574" name="Picture 12">
              <a:extLst>
                <a:ext uri="{FF2B5EF4-FFF2-40B4-BE49-F238E27FC236}">
                  <a16:creationId xmlns:a16="http://schemas.microsoft.com/office/drawing/2014/main" id="{B4E63D70-7354-754C-8854-35C37DA0DF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062" y="2298701"/>
              <a:ext cx="134938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1575" name="Picture 13">
              <a:extLst>
                <a:ext uri="{FF2B5EF4-FFF2-40B4-BE49-F238E27FC236}">
                  <a16:creationId xmlns:a16="http://schemas.microsoft.com/office/drawing/2014/main" id="{483B9451-F660-9B46-A62D-D785C9F673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525" y="2297113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1576" name="Picture 14">
              <a:extLst>
                <a:ext uri="{FF2B5EF4-FFF2-40B4-BE49-F238E27FC236}">
                  <a16:creationId xmlns:a16="http://schemas.microsoft.com/office/drawing/2014/main" id="{027D4186-4A7E-5142-A7A2-D77A434D5F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6512" y="2298701"/>
              <a:ext cx="211138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1577" name="Picture 15">
              <a:extLst>
                <a:ext uri="{FF2B5EF4-FFF2-40B4-BE49-F238E27FC236}">
                  <a16:creationId xmlns:a16="http://schemas.microsoft.com/office/drawing/2014/main" id="{D89040DC-1177-6B49-AE01-E2DD92AD80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7175" y="2227263"/>
              <a:ext cx="130175" cy="195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1578" name="Picture 16">
              <a:extLst>
                <a:ext uri="{FF2B5EF4-FFF2-40B4-BE49-F238E27FC236}">
                  <a16:creationId xmlns:a16="http://schemas.microsoft.com/office/drawing/2014/main" id="{26858E01-8AB4-0F40-B514-B29B2354F2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7512" y="2293938"/>
              <a:ext cx="106363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1579" name="Picture 17">
              <a:extLst>
                <a:ext uri="{FF2B5EF4-FFF2-40B4-BE49-F238E27FC236}">
                  <a16:creationId xmlns:a16="http://schemas.microsoft.com/office/drawing/2014/main" id="{D69832B0-BF60-7346-8EAC-8566128177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8162" y="2298701"/>
              <a:ext cx="93663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1580" name="Rectangle 18">
              <a:extLst>
                <a:ext uri="{FF2B5EF4-FFF2-40B4-BE49-F238E27FC236}">
                  <a16:creationId xmlns:a16="http://schemas.microsoft.com/office/drawing/2014/main" id="{13439E8D-A56D-284E-8626-D26FC14571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6925" y="2193926"/>
              <a:ext cx="12700" cy="4302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51581" name="Picture 19">
              <a:extLst>
                <a:ext uri="{FF2B5EF4-FFF2-40B4-BE49-F238E27FC236}">
                  <a16:creationId xmlns:a16="http://schemas.microsoft.com/office/drawing/2014/main" id="{0B430856-8860-A041-8A8F-49BB41873E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6024" y="2297113"/>
              <a:ext cx="134938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1582" name="Picture 20">
              <a:extLst>
                <a:ext uri="{FF2B5EF4-FFF2-40B4-BE49-F238E27FC236}">
                  <a16:creationId xmlns:a16="http://schemas.microsoft.com/office/drawing/2014/main" id="{8583E4A6-8533-BA4E-97A3-B61FD157E2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1124" y="2332038"/>
              <a:ext cx="698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1583" name="Picture 21">
              <a:extLst>
                <a:ext uri="{FF2B5EF4-FFF2-40B4-BE49-F238E27FC236}">
                  <a16:creationId xmlns:a16="http://schemas.microsoft.com/office/drawing/2014/main" id="{F128210F-F79C-1144-B8A2-14792FC602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0387" y="2297113"/>
              <a:ext cx="1333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1584" name="Picture 22">
              <a:extLst>
                <a:ext uri="{FF2B5EF4-FFF2-40B4-BE49-F238E27FC236}">
                  <a16:creationId xmlns:a16="http://schemas.microsoft.com/office/drawing/2014/main" id="{F5542B91-E2F1-D24B-96A7-9475EADA68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9137" y="2332038"/>
              <a:ext cx="79375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1585" name="Rectangle 23">
              <a:extLst>
                <a:ext uri="{FF2B5EF4-FFF2-40B4-BE49-F238E27FC236}">
                  <a16:creationId xmlns:a16="http://schemas.microsoft.com/office/drawing/2014/main" id="{F4E55558-F5F3-C644-A536-48A4DAFF39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4775" y="2193926"/>
              <a:ext cx="14287" cy="43021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51586" name="Rectangle 24">
              <a:extLst>
                <a:ext uri="{FF2B5EF4-FFF2-40B4-BE49-F238E27FC236}">
                  <a16:creationId xmlns:a16="http://schemas.microsoft.com/office/drawing/2014/main" id="{86E6E3FB-1125-F042-93F2-2FBEF61D63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1925" y="2193926"/>
              <a:ext cx="12700" cy="43021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51587" name="Rectangle 32">
              <a:extLst>
                <a:ext uri="{FF2B5EF4-FFF2-40B4-BE49-F238E27FC236}">
                  <a16:creationId xmlns:a16="http://schemas.microsoft.com/office/drawing/2014/main" id="{A54D007F-D745-234E-A607-1BFD69EAE8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8350" y="2193926"/>
              <a:ext cx="15875" cy="4302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51588" name="Picture 33">
              <a:extLst>
                <a:ext uri="{FF2B5EF4-FFF2-40B4-BE49-F238E27FC236}">
                  <a16:creationId xmlns:a16="http://schemas.microsoft.com/office/drawing/2014/main" id="{BEC74BC9-D79D-2143-8C10-14506B989E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9600" y="2232026"/>
              <a:ext cx="227013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1589" name="Picture 34">
              <a:extLst>
                <a:ext uri="{FF2B5EF4-FFF2-40B4-BE49-F238E27FC236}">
                  <a16:creationId xmlns:a16="http://schemas.microsoft.com/office/drawing/2014/main" id="{A2DFBA22-9A22-3444-9BBD-4796A69541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2013" y="2293938"/>
              <a:ext cx="123825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1590" name="Picture 35">
              <a:extLst>
                <a:ext uri="{FF2B5EF4-FFF2-40B4-BE49-F238E27FC236}">
                  <a16:creationId xmlns:a16="http://schemas.microsoft.com/office/drawing/2014/main" id="{BA54B7B3-5EE2-D249-AFC7-311C4D76BA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2188" y="2300288"/>
              <a:ext cx="136525" cy="119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1591" name="Picture 36">
              <a:extLst>
                <a:ext uri="{FF2B5EF4-FFF2-40B4-BE49-F238E27FC236}">
                  <a16:creationId xmlns:a16="http://schemas.microsoft.com/office/drawing/2014/main" id="{C2F94DE6-4C5E-0A41-8481-626A224E46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1413" y="2251076"/>
              <a:ext cx="84137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1592" name="Picture 37">
              <a:extLst>
                <a:ext uri="{FF2B5EF4-FFF2-40B4-BE49-F238E27FC236}">
                  <a16:creationId xmlns:a16="http://schemas.microsoft.com/office/drawing/2014/main" id="{657B35AC-D713-D94E-B13F-498CCCC31A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9363" y="2293938"/>
              <a:ext cx="103187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1593" name="Picture 38">
              <a:extLst>
                <a:ext uri="{FF2B5EF4-FFF2-40B4-BE49-F238E27FC236}">
                  <a16:creationId xmlns:a16="http://schemas.microsoft.com/office/drawing/2014/main" id="{170AE273-A471-3D4B-9E29-56F3F58644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1600" y="2298701"/>
              <a:ext cx="93663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1594" name="Picture 39">
              <a:extLst>
                <a:ext uri="{FF2B5EF4-FFF2-40B4-BE49-F238E27FC236}">
                  <a16:creationId xmlns:a16="http://schemas.microsoft.com/office/drawing/2014/main" id="{572FBBE2-AD6C-404C-BD60-3B70073D58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1138" y="2298701"/>
              <a:ext cx="212725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1595" name="Rectangle 40">
              <a:extLst>
                <a:ext uri="{FF2B5EF4-FFF2-40B4-BE49-F238E27FC236}">
                  <a16:creationId xmlns:a16="http://schemas.microsoft.com/office/drawing/2014/main" id="{B8CDA0B0-E125-6D4A-AB5B-2523FC95C0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3912" y="2609851"/>
              <a:ext cx="7634288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51596" name="Picture 41">
              <a:extLst>
                <a:ext uri="{FF2B5EF4-FFF2-40B4-BE49-F238E27FC236}">
                  <a16:creationId xmlns:a16="http://schemas.microsoft.com/office/drawing/2014/main" id="{2398627A-F345-0D49-8008-D2081FABB8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3825" y="2840038"/>
              <a:ext cx="114300" cy="1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1597" name="Rectangle 42">
              <a:extLst>
                <a:ext uri="{FF2B5EF4-FFF2-40B4-BE49-F238E27FC236}">
                  <a16:creationId xmlns:a16="http://schemas.microsoft.com/office/drawing/2014/main" id="{574E66AB-477F-8645-B9D1-C307A70A78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6925" y="2624138"/>
              <a:ext cx="12700" cy="4968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51598" name="Picture 43">
              <a:extLst>
                <a:ext uri="{FF2B5EF4-FFF2-40B4-BE49-F238E27FC236}">
                  <a16:creationId xmlns:a16="http://schemas.microsoft.com/office/drawing/2014/main" id="{82FC6E85-00C5-1D4B-BADF-3DDDF18D34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2224" y="2840038"/>
              <a:ext cx="114300" cy="1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1599" name="Picture 44">
              <a:extLst>
                <a:ext uri="{FF2B5EF4-FFF2-40B4-BE49-F238E27FC236}">
                  <a16:creationId xmlns:a16="http://schemas.microsoft.com/office/drawing/2014/main" id="{4A48913B-A5A7-AE4C-BC65-692B331A5C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1824" y="2840038"/>
              <a:ext cx="114300" cy="1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1600" name="Rectangle 45">
              <a:extLst>
                <a:ext uri="{FF2B5EF4-FFF2-40B4-BE49-F238E27FC236}">
                  <a16:creationId xmlns:a16="http://schemas.microsoft.com/office/drawing/2014/main" id="{A712FA56-C906-824F-B77E-750A9490E4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4775" y="2624138"/>
              <a:ext cx="14287" cy="49688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51601" name="Rectangle 46">
              <a:extLst>
                <a:ext uri="{FF2B5EF4-FFF2-40B4-BE49-F238E27FC236}">
                  <a16:creationId xmlns:a16="http://schemas.microsoft.com/office/drawing/2014/main" id="{2DE4153A-B1E3-D148-AEC7-01B61E3829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1925" y="2624138"/>
              <a:ext cx="12700" cy="49688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51602" name="Rectangle 56">
              <a:extLst>
                <a:ext uri="{FF2B5EF4-FFF2-40B4-BE49-F238E27FC236}">
                  <a16:creationId xmlns:a16="http://schemas.microsoft.com/office/drawing/2014/main" id="{0FCBD21B-78A1-ED4B-AB57-9E8159547C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8350" y="2624138"/>
              <a:ext cx="15875" cy="4968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51603" name="Picture 57">
              <a:extLst>
                <a:ext uri="{FF2B5EF4-FFF2-40B4-BE49-F238E27FC236}">
                  <a16:creationId xmlns:a16="http://schemas.microsoft.com/office/drawing/2014/main" id="{3DCA3BE7-2B04-6547-A801-604C513CB9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4800" y="2836863"/>
              <a:ext cx="266700" cy="188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1604" name="Picture 58">
              <a:extLst>
                <a:ext uri="{FF2B5EF4-FFF2-40B4-BE49-F238E27FC236}">
                  <a16:creationId xmlns:a16="http://schemas.microsoft.com/office/drawing/2014/main" id="{523DD8C8-6BD2-244D-8646-73BC26FE46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5150" y="2940051"/>
              <a:ext cx="88900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1605" name="Picture 59">
              <a:extLst>
                <a:ext uri="{FF2B5EF4-FFF2-40B4-BE49-F238E27FC236}">
                  <a16:creationId xmlns:a16="http://schemas.microsoft.com/office/drawing/2014/main" id="{67CB7E55-8606-484F-B9F3-AA46074794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3112" y="2921001"/>
              <a:ext cx="179388" cy="7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1606" name="Picture 60">
              <a:extLst>
                <a:ext uri="{FF2B5EF4-FFF2-40B4-BE49-F238E27FC236}">
                  <a16:creationId xmlns:a16="http://schemas.microsoft.com/office/drawing/2014/main" id="{74CBA203-12B2-D041-89BE-BAEA6E3B3C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7275" y="2901951"/>
              <a:ext cx="1333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1607" name="Picture 61">
              <a:extLst>
                <a:ext uri="{FF2B5EF4-FFF2-40B4-BE49-F238E27FC236}">
                  <a16:creationId xmlns:a16="http://schemas.microsoft.com/office/drawing/2014/main" id="{664DE9FB-05C0-144A-86E2-6A8243267C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2375" y="2940051"/>
              <a:ext cx="698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1608" name="Picture 62">
              <a:extLst>
                <a:ext uri="{FF2B5EF4-FFF2-40B4-BE49-F238E27FC236}">
                  <a16:creationId xmlns:a16="http://schemas.microsoft.com/office/drawing/2014/main" id="{B37D4F76-159A-D346-8CE2-FC290DB307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8112" y="2867026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1609" name="Picture 63">
              <a:extLst>
                <a:ext uri="{FF2B5EF4-FFF2-40B4-BE49-F238E27FC236}">
                  <a16:creationId xmlns:a16="http://schemas.microsoft.com/office/drawing/2014/main" id="{675B0A3F-713F-F24E-8A9D-2905B5956D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3225" y="2901951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1610" name="Picture 64">
              <a:extLst>
                <a:ext uri="{FF2B5EF4-FFF2-40B4-BE49-F238E27FC236}">
                  <a16:creationId xmlns:a16="http://schemas.microsoft.com/office/drawing/2014/main" id="{38E22AC3-7F07-FB4B-96DB-A00B18DC4E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1975" y="2940051"/>
              <a:ext cx="825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1611" name="Picture 65">
              <a:extLst>
                <a:ext uri="{FF2B5EF4-FFF2-40B4-BE49-F238E27FC236}">
                  <a16:creationId xmlns:a16="http://schemas.microsoft.com/office/drawing/2014/main" id="{09302808-83F0-1544-8CB9-2FDD6BDCD2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8112" y="3171826"/>
              <a:ext cx="93663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1612" name="Rectangle 66">
              <a:extLst>
                <a:ext uri="{FF2B5EF4-FFF2-40B4-BE49-F238E27FC236}">
                  <a16:creationId xmlns:a16="http://schemas.microsoft.com/office/drawing/2014/main" id="{0998643E-C2BD-C54C-98B3-FA342565CB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6925" y="3121026"/>
              <a:ext cx="12700" cy="330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51613" name="Picture 67">
              <a:extLst>
                <a:ext uri="{FF2B5EF4-FFF2-40B4-BE49-F238E27FC236}">
                  <a16:creationId xmlns:a16="http://schemas.microsoft.com/office/drawing/2014/main" id="{A4180BC8-9892-9F4C-97E8-E07D8B4C38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2224" y="3171826"/>
              <a:ext cx="114300" cy="192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1614" name="Picture 68">
              <a:extLst>
                <a:ext uri="{FF2B5EF4-FFF2-40B4-BE49-F238E27FC236}">
                  <a16:creationId xmlns:a16="http://schemas.microsoft.com/office/drawing/2014/main" id="{EA8424CE-1805-784C-AC1D-4FFE2267FA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9124" y="3490913"/>
              <a:ext cx="114300" cy="192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1615" name="Rectangle 69">
              <a:extLst>
                <a:ext uri="{FF2B5EF4-FFF2-40B4-BE49-F238E27FC236}">
                  <a16:creationId xmlns:a16="http://schemas.microsoft.com/office/drawing/2014/main" id="{A9219344-6412-C14C-BF6C-2F58C2F2FF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4775" y="3121026"/>
              <a:ext cx="14287" cy="330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51616" name="Rectangle 70">
              <a:extLst>
                <a:ext uri="{FF2B5EF4-FFF2-40B4-BE49-F238E27FC236}">
                  <a16:creationId xmlns:a16="http://schemas.microsoft.com/office/drawing/2014/main" id="{62F8D76C-FD24-5A4F-A5FB-366FE09A75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1925" y="3121026"/>
              <a:ext cx="12700" cy="330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51617" name="Rectangle 79">
              <a:extLst>
                <a:ext uri="{FF2B5EF4-FFF2-40B4-BE49-F238E27FC236}">
                  <a16:creationId xmlns:a16="http://schemas.microsoft.com/office/drawing/2014/main" id="{44AAFAC6-0045-A74E-8C28-AE5BBC0A55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8350" y="3121026"/>
              <a:ext cx="15875" cy="330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51618" name="Picture 80">
              <a:extLst>
                <a:ext uri="{FF2B5EF4-FFF2-40B4-BE49-F238E27FC236}">
                  <a16:creationId xmlns:a16="http://schemas.microsoft.com/office/drawing/2014/main" id="{9988D2ED-113B-8A49-8D7B-ED217AFA75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4800" y="3168651"/>
              <a:ext cx="266700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1619" name="Picture 81">
              <a:extLst>
                <a:ext uri="{FF2B5EF4-FFF2-40B4-BE49-F238E27FC236}">
                  <a16:creationId xmlns:a16="http://schemas.microsoft.com/office/drawing/2014/main" id="{C540233A-4D57-874F-9363-8AD82AC466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4675" y="3270251"/>
              <a:ext cx="698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1620" name="Picture 82">
              <a:extLst>
                <a:ext uri="{FF2B5EF4-FFF2-40B4-BE49-F238E27FC236}">
                  <a16:creationId xmlns:a16="http://schemas.microsoft.com/office/drawing/2014/main" id="{5FD0654A-AA4A-7640-818D-686F748FB7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3112" y="3251201"/>
              <a:ext cx="179388" cy="7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1621" name="Picture 83">
              <a:extLst>
                <a:ext uri="{FF2B5EF4-FFF2-40B4-BE49-F238E27FC236}">
                  <a16:creationId xmlns:a16="http://schemas.microsoft.com/office/drawing/2014/main" id="{45C1C327-529E-C542-9AFD-A2DF2E3749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7275" y="3233738"/>
              <a:ext cx="1333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1622" name="Picture 84">
              <a:extLst>
                <a:ext uri="{FF2B5EF4-FFF2-40B4-BE49-F238E27FC236}">
                  <a16:creationId xmlns:a16="http://schemas.microsoft.com/office/drawing/2014/main" id="{2D1777FB-88CD-E444-BDB0-88035D62AA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2375" y="3270251"/>
              <a:ext cx="698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1623" name="Picture 85">
              <a:extLst>
                <a:ext uri="{FF2B5EF4-FFF2-40B4-BE49-F238E27FC236}">
                  <a16:creationId xmlns:a16="http://schemas.microsoft.com/office/drawing/2014/main" id="{D1C671B3-726D-234E-B6B3-C3AB3241C3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8112" y="3197226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1624" name="Picture 86">
              <a:extLst>
                <a:ext uri="{FF2B5EF4-FFF2-40B4-BE49-F238E27FC236}">
                  <a16:creationId xmlns:a16="http://schemas.microsoft.com/office/drawing/2014/main" id="{12D8008A-EEBD-3443-8D5F-864BE7A5E2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3225" y="3233738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1625" name="Picture 87">
              <a:extLst>
                <a:ext uri="{FF2B5EF4-FFF2-40B4-BE49-F238E27FC236}">
                  <a16:creationId xmlns:a16="http://schemas.microsoft.com/office/drawing/2014/main" id="{7FA0339F-05D5-9B42-9563-EA8332DC08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1975" y="3270251"/>
              <a:ext cx="825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1626" name="Rectangle 88">
              <a:extLst>
                <a:ext uri="{FF2B5EF4-FFF2-40B4-BE49-F238E27FC236}">
                  <a16:creationId xmlns:a16="http://schemas.microsoft.com/office/drawing/2014/main" id="{94E89C55-4743-D443-95B6-5F49F87BEB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22912" y="3189288"/>
              <a:ext cx="160337" cy="142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51627" name="Picture 89">
              <a:extLst>
                <a:ext uri="{FF2B5EF4-FFF2-40B4-BE49-F238E27FC236}">
                  <a16:creationId xmlns:a16="http://schemas.microsoft.com/office/drawing/2014/main" id="{97706CB8-EC68-C140-9AD9-47B9F3C35E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0175" y="3498851"/>
              <a:ext cx="107950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1628" name="Rectangle 90">
              <a:extLst>
                <a:ext uri="{FF2B5EF4-FFF2-40B4-BE49-F238E27FC236}">
                  <a16:creationId xmlns:a16="http://schemas.microsoft.com/office/drawing/2014/main" id="{1BA09D42-28F8-A347-BA2A-ACA7DA4DD3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6925" y="3451226"/>
              <a:ext cx="12700" cy="3317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51629" name="Picture 91">
              <a:extLst>
                <a:ext uri="{FF2B5EF4-FFF2-40B4-BE49-F238E27FC236}">
                  <a16:creationId xmlns:a16="http://schemas.microsoft.com/office/drawing/2014/main" id="{6EAEC3AB-DE9D-1C43-A5BA-3EAD9A8753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6112" y="3154363"/>
              <a:ext cx="92075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1630" name="Rectangle 92">
              <a:extLst>
                <a:ext uri="{FF2B5EF4-FFF2-40B4-BE49-F238E27FC236}">
                  <a16:creationId xmlns:a16="http://schemas.microsoft.com/office/drawing/2014/main" id="{E89CDD5A-10A1-9C4D-827D-494410F8EB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4775" y="3451226"/>
              <a:ext cx="14287" cy="3317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51631" name="Rectangle 93">
              <a:extLst>
                <a:ext uri="{FF2B5EF4-FFF2-40B4-BE49-F238E27FC236}">
                  <a16:creationId xmlns:a16="http://schemas.microsoft.com/office/drawing/2014/main" id="{56B7EE6E-6FA1-6747-BB54-5D15091C8B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1925" y="3451226"/>
              <a:ext cx="12700" cy="3317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51632" name="Rectangle 102">
              <a:extLst>
                <a:ext uri="{FF2B5EF4-FFF2-40B4-BE49-F238E27FC236}">
                  <a16:creationId xmlns:a16="http://schemas.microsoft.com/office/drawing/2014/main" id="{8F4158A3-67EC-5E4C-AF37-3DB3B18474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8350" y="3451226"/>
              <a:ext cx="15875" cy="3317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51633" name="Picture 103">
              <a:extLst>
                <a:ext uri="{FF2B5EF4-FFF2-40B4-BE49-F238E27FC236}">
                  <a16:creationId xmlns:a16="http://schemas.microsoft.com/office/drawing/2014/main" id="{B223112E-67A5-2D4A-BE38-A6CF0281BF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4800" y="3495676"/>
              <a:ext cx="266700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1634" name="Picture 104">
              <a:extLst>
                <a:ext uri="{FF2B5EF4-FFF2-40B4-BE49-F238E27FC236}">
                  <a16:creationId xmlns:a16="http://schemas.microsoft.com/office/drawing/2014/main" id="{56EB365C-ED84-F546-B0DB-94ADA852AD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9912" y="3597276"/>
              <a:ext cx="80963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1635" name="Picture 105">
              <a:extLst>
                <a:ext uri="{FF2B5EF4-FFF2-40B4-BE49-F238E27FC236}">
                  <a16:creationId xmlns:a16="http://schemas.microsoft.com/office/drawing/2014/main" id="{F8354DD2-E323-C245-90D1-6C2F467D96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3112" y="3578226"/>
              <a:ext cx="179388" cy="7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1636" name="Picture 106">
              <a:extLst>
                <a:ext uri="{FF2B5EF4-FFF2-40B4-BE49-F238E27FC236}">
                  <a16:creationId xmlns:a16="http://schemas.microsoft.com/office/drawing/2014/main" id="{0BD44DB9-85BE-B644-9E2B-57325203CF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7275" y="3562351"/>
              <a:ext cx="1333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1637" name="Picture 107">
              <a:extLst>
                <a:ext uri="{FF2B5EF4-FFF2-40B4-BE49-F238E27FC236}">
                  <a16:creationId xmlns:a16="http://schemas.microsoft.com/office/drawing/2014/main" id="{48177BAF-4863-CF41-9BE0-C2714095EE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2375" y="3597276"/>
              <a:ext cx="698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1638" name="Picture 108">
              <a:extLst>
                <a:ext uri="{FF2B5EF4-FFF2-40B4-BE49-F238E27FC236}">
                  <a16:creationId xmlns:a16="http://schemas.microsoft.com/office/drawing/2014/main" id="{93D37011-469E-884C-968F-0E8A594955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8112" y="3525838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1639" name="Rectangle 109">
              <a:extLst>
                <a:ext uri="{FF2B5EF4-FFF2-40B4-BE49-F238E27FC236}">
                  <a16:creationId xmlns:a16="http://schemas.microsoft.com/office/drawing/2014/main" id="{7D9522E7-C6AD-8540-9FD4-1BBEADA71D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5375" y="3521076"/>
              <a:ext cx="160337" cy="127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51640" name="Picture 110">
              <a:extLst>
                <a:ext uri="{FF2B5EF4-FFF2-40B4-BE49-F238E27FC236}">
                  <a16:creationId xmlns:a16="http://schemas.microsoft.com/office/drawing/2014/main" id="{DF80DE34-9085-D544-A839-0B00B22E40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3225" y="3562351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1641" name="Picture 111">
              <a:extLst>
                <a:ext uri="{FF2B5EF4-FFF2-40B4-BE49-F238E27FC236}">
                  <a16:creationId xmlns:a16="http://schemas.microsoft.com/office/drawing/2014/main" id="{A6F2BB7E-BD77-B44D-9D0B-C277EC39B8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1975" y="3597276"/>
              <a:ext cx="825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1642" name="Picture 112">
              <a:extLst>
                <a:ext uri="{FF2B5EF4-FFF2-40B4-BE49-F238E27FC236}">
                  <a16:creationId xmlns:a16="http://schemas.microsoft.com/office/drawing/2014/main" id="{11837509-5287-9443-9D91-064CC0A677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3825" y="3829051"/>
              <a:ext cx="114300" cy="192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1643" name="Rectangle 113">
              <a:extLst>
                <a:ext uri="{FF2B5EF4-FFF2-40B4-BE49-F238E27FC236}">
                  <a16:creationId xmlns:a16="http://schemas.microsoft.com/office/drawing/2014/main" id="{74A33F67-E968-9949-9186-8758468F0F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6925" y="3783013"/>
              <a:ext cx="12700" cy="330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51644" name="Picture 114">
              <a:extLst>
                <a:ext uri="{FF2B5EF4-FFF2-40B4-BE49-F238E27FC236}">
                  <a16:creationId xmlns:a16="http://schemas.microsoft.com/office/drawing/2014/main" id="{823728B4-C91F-F54A-86A4-BD6D10B676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6112" y="3829051"/>
              <a:ext cx="92075" cy="185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1645" name="Rectangle 115">
              <a:extLst>
                <a:ext uri="{FF2B5EF4-FFF2-40B4-BE49-F238E27FC236}">
                  <a16:creationId xmlns:a16="http://schemas.microsoft.com/office/drawing/2014/main" id="{D0927F76-E61A-1442-97A6-5CEA26119C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4775" y="3783013"/>
              <a:ext cx="14287" cy="330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51646" name="Rectangle 116">
              <a:extLst>
                <a:ext uri="{FF2B5EF4-FFF2-40B4-BE49-F238E27FC236}">
                  <a16:creationId xmlns:a16="http://schemas.microsoft.com/office/drawing/2014/main" id="{8D47D5A5-4E7A-9346-A5DC-23FBD3DE80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1925" y="3783013"/>
              <a:ext cx="12700" cy="330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51647" name="Rectangle 124">
              <a:extLst>
                <a:ext uri="{FF2B5EF4-FFF2-40B4-BE49-F238E27FC236}">
                  <a16:creationId xmlns:a16="http://schemas.microsoft.com/office/drawing/2014/main" id="{A45CBC18-20B8-9C43-860F-DEB2B63093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8350" y="3783013"/>
              <a:ext cx="15875" cy="330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51648" name="Picture 125">
              <a:extLst>
                <a:ext uri="{FF2B5EF4-FFF2-40B4-BE49-F238E27FC236}">
                  <a16:creationId xmlns:a16="http://schemas.microsoft.com/office/drawing/2014/main" id="{20705A25-1971-AD4F-892A-D66F1624C0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4800" y="3825876"/>
              <a:ext cx="266700" cy="188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1649" name="Picture 126">
              <a:extLst>
                <a:ext uri="{FF2B5EF4-FFF2-40B4-BE49-F238E27FC236}">
                  <a16:creationId xmlns:a16="http://schemas.microsoft.com/office/drawing/2014/main" id="{4DBF2952-319D-A849-A447-D7D78BBEDA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9912" y="3930651"/>
              <a:ext cx="80963" cy="12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1650" name="Picture 127">
              <a:extLst>
                <a:ext uri="{FF2B5EF4-FFF2-40B4-BE49-F238E27FC236}">
                  <a16:creationId xmlns:a16="http://schemas.microsoft.com/office/drawing/2014/main" id="{96A5593C-6A4D-2648-A6A4-AB4181B912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3112" y="3910013"/>
              <a:ext cx="179388" cy="71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1651" name="Picture 128">
              <a:extLst>
                <a:ext uri="{FF2B5EF4-FFF2-40B4-BE49-F238E27FC236}">
                  <a16:creationId xmlns:a16="http://schemas.microsoft.com/office/drawing/2014/main" id="{993C01E2-3D54-8D40-887D-6A859F3CF3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7275" y="3892551"/>
              <a:ext cx="1333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1652" name="Picture 129">
              <a:extLst>
                <a:ext uri="{FF2B5EF4-FFF2-40B4-BE49-F238E27FC236}">
                  <a16:creationId xmlns:a16="http://schemas.microsoft.com/office/drawing/2014/main" id="{A652E048-CA81-A445-9E3D-557058F2ED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2375" y="3929063"/>
              <a:ext cx="698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1653" name="Picture 130">
              <a:extLst>
                <a:ext uri="{FF2B5EF4-FFF2-40B4-BE49-F238E27FC236}">
                  <a16:creationId xmlns:a16="http://schemas.microsoft.com/office/drawing/2014/main" id="{2875293F-878C-AA4B-BF85-7345FDCD00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8112" y="3857626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1654" name="Rectangle 131">
              <a:extLst>
                <a:ext uri="{FF2B5EF4-FFF2-40B4-BE49-F238E27FC236}">
                  <a16:creationId xmlns:a16="http://schemas.microsoft.com/office/drawing/2014/main" id="{8380F842-33C0-0544-B146-CFC977F74F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4975" y="3851276"/>
              <a:ext cx="160337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51655" name="Picture 132">
              <a:extLst>
                <a:ext uri="{FF2B5EF4-FFF2-40B4-BE49-F238E27FC236}">
                  <a16:creationId xmlns:a16="http://schemas.microsoft.com/office/drawing/2014/main" id="{2D0FC051-4ACD-A54F-BD74-36C3000001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3225" y="3892551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1656" name="Picture 133">
              <a:extLst>
                <a:ext uri="{FF2B5EF4-FFF2-40B4-BE49-F238E27FC236}">
                  <a16:creationId xmlns:a16="http://schemas.microsoft.com/office/drawing/2014/main" id="{EFEF92D8-8BC4-0942-B0B6-7835EFA338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1975" y="3929063"/>
              <a:ext cx="825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1657" name="Rectangle 134">
              <a:extLst>
                <a:ext uri="{FF2B5EF4-FFF2-40B4-BE49-F238E27FC236}">
                  <a16:creationId xmlns:a16="http://schemas.microsoft.com/office/drawing/2014/main" id="{6B6CA6B7-2C04-C84C-A0C1-5E7B235604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5375" y="3851276"/>
              <a:ext cx="160337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51658" name="Picture 135">
              <a:extLst>
                <a:ext uri="{FF2B5EF4-FFF2-40B4-BE49-F238E27FC236}">
                  <a16:creationId xmlns:a16="http://schemas.microsoft.com/office/drawing/2014/main" id="{3094CB8D-4326-8942-AFD0-636E3EAE05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4924" y="3511550"/>
              <a:ext cx="93663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1659" name="Picture 136">
              <a:extLst>
                <a:ext uri="{FF2B5EF4-FFF2-40B4-BE49-F238E27FC236}">
                  <a16:creationId xmlns:a16="http://schemas.microsoft.com/office/drawing/2014/main" id="{19821D52-7920-D240-9920-BE2397AE5C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4924" y="3840163"/>
              <a:ext cx="93663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1660" name="Rectangle 137">
              <a:extLst>
                <a:ext uri="{FF2B5EF4-FFF2-40B4-BE49-F238E27FC236}">
                  <a16:creationId xmlns:a16="http://schemas.microsoft.com/office/drawing/2014/main" id="{52334FAA-DA65-2E48-9F30-9A1D0C9C60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3912" y="4100513"/>
              <a:ext cx="7634288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51661" name="TextBox 138">
              <a:extLst>
                <a:ext uri="{FF2B5EF4-FFF2-40B4-BE49-F238E27FC236}">
                  <a16:creationId xmlns:a16="http://schemas.microsoft.com/office/drawing/2014/main" id="{B270B4E6-3181-E54E-8EED-F71C740400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16077" y="2085225"/>
              <a:ext cx="118333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 i="1">
                  <a:latin typeface="Times" pitchFamily="2" charset="0"/>
                </a:rPr>
                <a:t>f (x</a:t>
              </a:r>
              <a:r>
                <a:rPr lang="en-US" altLang="en-US" b="0" i="1" baseline="-25000">
                  <a:latin typeface="Times" pitchFamily="2" charset="0"/>
                </a:rPr>
                <a:t>1</a:t>
              </a:r>
              <a:r>
                <a:rPr lang="en-US" altLang="en-US" b="0" i="1">
                  <a:latin typeface="Times" pitchFamily="2" charset="0"/>
                </a:rPr>
                <a:t>, x</a:t>
              </a:r>
              <a:r>
                <a:rPr lang="en-US" altLang="en-US" b="0" i="1" baseline="-25000">
                  <a:latin typeface="Times" pitchFamily="2" charset="0"/>
                </a:rPr>
                <a:t>2</a:t>
              </a:r>
              <a:r>
                <a:rPr lang="en-US" altLang="en-US" b="0" i="1">
                  <a:latin typeface="Times" pitchFamily="2" charset="0"/>
                </a:rPr>
                <a:t>)</a:t>
              </a:r>
            </a:p>
          </p:txBody>
        </p:sp>
        <p:pic>
          <p:nvPicPr>
            <p:cNvPr id="151662" name="Picture 139">
              <a:extLst>
                <a:ext uri="{FF2B5EF4-FFF2-40B4-BE49-F238E27FC236}">
                  <a16:creationId xmlns:a16="http://schemas.microsoft.com/office/drawing/2014/main" id="{521FEDC6-173A-8A43-AD80-0BC7CC0206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1605" y="2908300"/>
              <a:ext cx="92075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1663" name="Picture 140">
              <a:extLst>
                <a:ext uri="{FF2B5EF4-FFF2-40B4-BE49-F238E27FC236}">
                  <a16:creationId xmlns:a16="http://schemas.microsoft.com/office/drawing/2014/main" id="{4BD62D12-9AF1-EB4C-8FD0-37ECED9A92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1605" y="3213100"/>
              <a:ext cx="92075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1664" name="Picture 141">
              <a:extLst>
                <a:ext uri="{FF2B5EF4-FFF2-40B4-BE49-F238E27FC236}">
                  <a16:creationId xmlns:a16="http://schemas.microsoft.com/office/drawing/2014/main" id="{E36E5DD6-BDB7-9C48-9604-83D99A19BA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1605" y="3854450"/>
              <a:ext cx="92075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1665" name="Picture 142">
              <a:extLst>
                <a:ext uri="{FF2B5EF4-FFF2-40B4-BE49-F238E27FC236}">
                  <a16:creationId xmlns:a16="http://schemas.microsoft.com/office/drawing/2014/main" id="{EBF3E000-33D9-F940-A82E-6A71B6869C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7000" y="3549650"/>
              <a:ext cx="114300" cy="192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1555" name="TextBox 138">
            <a:extLst>
              <a:ext uri="{FF2B5EF4-FFF2-40B4-BE49-F238E27FC236}">
                <a16:creationId xmlns:a16="http://schemas.microsoft.com/office/drawing/2014/main" id="{5A1330D6-2E98-BF4A-8674-455020EE89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6276" y="1643064"/>
            <a:ext cx="11833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 i="1">
                <a:latin typeface="Times" pitchFamily="2" charset="0"/>
              </a:rPr>
              <a:t>f (x</a:t>
            </a:r>
            <a:r>
              <a:rPr lang="en-US" altLang="en-US" b="0" i="1" baseline="-25000">
                <a:latin typeface="Times" pitchFamily="2" charset="0"/>
              </a:rPr>
              <a:t>1</a:t>
            </a:r>
            <a:r>
              <a:rPr lang="en-US" altLang="en-US" b="0" i="1">
                <a:latin typeface="Times" pitchFamily="2" charset="0"/>
              </a:rPr>
              <a:t>, x</a:t>
            </a:r>
            <a:r>
              <a:rPr lang="en-US" altLang="en-US" b="0" i="1" baseline="-25000">
                <a:latin typeface="Times" pitchFamily="2" charset="0"/>
              </a:rPr>
              <a:t>2</a:t>
            </a:r>
            <a:r>
              <a:rPr lang="en-US" altLang="en-US" b="0" i="1">
                <a:latin typeface="Times" pitchFamily="2" charset="0"/>
              </a:rPr>
              <a:t>)</a:t>
            </a:r>
          </a:p>
        </p:txBody>
      </p:sp>
      <p:pic>
        <p:nvPicPr>
          <p:cNvPr id="151556" name="Picture 140">
            <a:extLst>
              <a:ext uri="{FF2B5EF4-FFF2-40B4-BE49-F238E27FC236}">
                <a16:creationId xmlns:a16="http://schemas.microsoft.com/office/drawing/2014/main" id="{A26415E3-5E85-9240-A005-516C98A91F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389" y="3092450"/>
            <a:ext cx="9207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1557" name="Picture 142">
            <a:extLst>
              <a:ext uri="{FF2B5EF4-FFF2-40B4-BE49-F238E27FC236}">
                <a16:creationId xmlns:a16="http://schemas.microsoft.com/office/drawing/2014/main" id="{94F6CD37-DF69-9E46-ADE8-113D23612E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1100" y="3389314"/>
            <a:ext cx="114300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1558" name="Picture 142">
            <a:extLst>
              <a:ext uri="{FF2B5EF4-FFF2-40B4-BE49-F238E27FC236}">
                <a16:creationId xmlns:a16="http://schemas.microsoft.com/office/drawing/2014/main" id="{0A12873E-6AE7-B942-879C-11EDCB0082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1100" y="2779714"/>
            <a:ext cx="114300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1559" name="Picture 142">
            <a:extLst>
              <a:ext uri="{FF2B5EF4-FFF2-40B4-BE49-F238E27FC236}">
                <a16:creationId xmlns:a16="http://schemas.microsoft.com/office/drawing/2014/main" id="{20B6C371-37C2-4648-A413-4D73567146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1100" y="2438400"/>
            <a:ext cx="114300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1560" name="Rectangle 88">
            <a:extLst>
              <a:ext uri="{FF2B5EF4-FFF2-40B4-BE49-F238E27FC236}">
                <a16:creationId xmlns:a16="http://schemas.microsoft.com/office/drawing/2014/main" id="{8720BBEC-2381-3F4D-8B81-4DEFDD3CE1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55013" y="1676400"/>
            <a:ext cx="214312" cy="1428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151561" name="Rectangle 90">
            <a:extLst>
              <a:ext uri="{FF2B5EF4-FFF2-40B4-BE49-F238E27FC236}">
                <a16:creationId xmlns:a16="http://schemas.microsoft.com/office/drawing/2014/main" id="{21FC14FE-4021-5E46-AEEC-2E988B8807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400" y="1219201"/>
            <a:ext cx="12700" cy="245586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pic>
        <p:nvPicPr>
          <p:cNvPr id="151562" name="Picture 144" descr="Screen shot 2013-09-06 at 3.10.44 PM.png">
            <a:extLst>
              <a:ext uri="{FF2B5EF4-FFF2-40B4-BE49-F238E27FC236}">
                <a16:creationId xmlns:a16="http://schemas.microsoft.com/office/drawing/2014/main" id="{0BC76058-9E34-4A4A-A87E-0B1D0E1A8123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238" y="4400551"/>
            <a:ext cx="2819400" cy="117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1563" name="Picture 145" descr="Screen shot 2013-09-06 at 3.10.49 PM.png">
            <a:extLst>
              <a:ext uri="{FF2B5EF4-FFF2-40B4-BE49-F238E27FC236}">
                <a16:creationId xmlns:a16="http://schemas.microsoft.com/office/drawing/2014/main" id="{417EE01C-E004-7548-A898-BDFD475DA633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343401"/>
            <a:ext cx="2895600" cy="130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1564" name="Picture 146" descr="Screen shot 2013-09-06 at 3.10.55 PM.png">
            <a:extLst>
              <a:ext uri="{FF2B5EF4-FFF2-40B4-BE49-F238E27FC236}">
                <a16:creationId xmlns:a16="http://schemas.microsoft.com/office/drawing/2014/main" id="{22B972F0-978F-A346-8CCD-A297A6364EC3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950" y="5873751"/>
            <a:ext cx="3430588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1565" name="Rectangle 147">
            <a:extLst>
              <a:ext uri="{FF2B5EF4-FFF2-40B4-BE49-F238E27FC236}">
                <a16:creationId xmlns:a16="http://schemas.microsoft.com/office/drawing/2014/main" id="{49F4B511-5700-7043-A4EC-DD9E04B5AD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3164" y="2997200"/>
            <a:ext cx="2643187" cy="336550"/>
          </a:xfrm>
          <a:prstGeom prst="rect">
            <a:avLst/>
          </a:prstGeom>
          <a:solidFill>
            <a:srgbClr val="FF0000">
              <a:alpha val="21960"/>
            </a:srgbClr>
          </a:solidFill>
          <a:ln w="9525">
            <a:solidFill>
              <a:srgbClr val="FF0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</p:spTree>
  </p:cSld>
  <p:clrMapOvr>
    <a:masterClrMapping/>
  </p:clrMapOvr>
  <p:transition/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7" name="Title 1">
            <a:extLst>
              <a:ext uri="{FF2B5EF4-FFF2-40B4-BE49-F238E27FC236}">
                <a16:creationId xmlns:a16="http://schemas.microsoft.com/office/drawing/2014/main" id="{41CC5BC7-8582-6E4D-96FD-F20ED509B0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2514600"/>
            <a:ext cx="9144000" cy="1219200"/>
          </a:xfrm>
        </p:spPr>
        <p:txBody>
          <a:bodyPr/>
          <a:lstStyle/>
          <a:p>
            <a:r>
              <a:rPr lang="en-US" altLang="en-US"/>
              <a:t>minterms</a:t>
            </a:r>
            <a:br>
              <a:rPr lang="en-US" altLang="en-US"/>
            </a:br>
            <a:r>
              <a:rPr lang="en-US" altLang="en-US"/>
              <a:t>(for three variables)</a:t>
            </a:r>
          </a:p>
        </p:txBody>
      </p:sp>
    </p:spTree>
  </p:cSld>
  <p:clrMapOvr>
    <a:masterClrMapping/>
  </p:clrMapOvr>
  <p:transition/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1" name="Title 1">
            <a:extLst>
              <a:ext uri="{FF2B5EF4-FFF2-40B4-BE49-F238E27FC236}">
                <a16:creationId xmlns:a16="http://schemas.microsoft.com/office/drawing/2014/main" id="{C72F774A-5BB3-AE4C-ABEE-E4319485A1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Eight minterms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15778FA-0CB0-8342-AEA3-04B5AD9FB876}"/>
              </a:ext>
            </a:extLst>
          </p:cNvPr>
          <p:cNvGraphicFramePr>
            <a:graphicFrameLocks noGrp="1"/>
          </p:cNvGraphicFramePr>
          <p:nvPr/>
        </p:nvGraphicFramePr>
        <p:xfrm>
          <a:off x="1616075" y="1436689"/>
          <a:ext cx="7786691" cy="49101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7881">
                  <a:extLst>
                    <a:ext uri="{9D8B030D-6E8A-4147-A177-3AD203B41FA5}">
                      <a16:colId xmlns:a16="http://schemas.microsoft.com/office/drawing/2014/main" val="1336479566"/>
                    </a:ext>
                  </a:extLst>
                </a:gridCol>
                <a:gridCol w="707881">
                  <a:extLst>
                    <a:ext uri="{9D8B030D-6E8A-4147-A177-3AD203B41FA5}">
                      <a16:colId xmlns:a16="http://schemas.microsoft.com/office/drawing/2014/main" val="4046599569"/>
                    </a:ext>
                  </a:extLst>
                </a:gridCol>
                <a:gridCol w="707881">
                  <a:extLst>
                    <a:ext uri="{9D8B030D-6E8A-4147-A177-3AD203B41FA5}">
                      <a16:colId xmlns:a16="http://schemas.microsoft.com/office/drawing/2014/main" val="1352416789"/>
                    </a:ext>
                  </a:extLst>
                </a:gridCol>
                <a:gridCol w="707881">
                  <a:extLst>
                    <a:ext uri="{9D8B030D-6E8A-4147-A177-3AD203B41FA5}">
                      <a16:colId xmlns:a16="http://schemas.microsoft.com/office/drawing/2014/main" val="1997619175"/>
                    </a:ext>
                  </a:extLst>
                </a:gridCol>
                <a:gridCol w="707881">
                  <a:extLst>
                    <a:ext uri="{9D8B030D-6E8A-4147-A177-3AD203B41FA5}">
                      <a16:colId xmlns:a16="http://schemas.microsoft.com/office/drawing/2014/main" val="1650315929"/>
                    </a:ext>
                  </a:extLst>
                </a:gridCol>
                <a:gridCol w="707881">
                  <a:extLst>
                    <a:ext uri="{9D8B030D-6E8A-4147-A177-3AD203B41FA5}">
                      <a16:colId xmlns:a16="http://schemas.microsoft.com/office/drawing/2014/main" val="1996085824"/>
                    </a:ext>
                  </a:extLst>
                </a:gridCol>
                <a:gridCol w="707881">
                  <a:extLst>
                    <a:ext uri="{9D8B030D-6E8A-4147-A177-3AD203B41FA5}">
                      <a16:colId xmlns:a16="http://schemas.microsoft.com/office/drawing/2014/main" val="4214952250"/>
                    </a:ext>
                  </a:extLst>
                </a:gridCol>
                <a:gridCol w="707881">
                  <a:extLst>
                    <a:ext uri="{9D8B030D-6E8A-4147-A177-3AD203B41FA5}">
                      <a16:colId xmlns:a16="http://schemas.microsoft.com/office/drawing/2014/main" val="4099526043"/>
                    </a:ext>
                  </a:extLst>
                </a:gridCol>
                <a:gridCol w="707881">
                  <a:extLst>
                    <a:ext uri="{9D8B030D-6E8A-4147-A177-3AD203B41FA5}">
                      <a16:colId xmlns:a16="http://schemas.microsoft.com/office/drawing/2014/main" val="160901245"/>
                    </a:ext>
                  </a:extLst>
                </a:gridCol>
                <a:gridCol w="707881">
                  <a:extLst>
                    <a:ext uri="{9D8B030D-6E8A-4147-A177-3AD203B41FA5}">
                      <a16:colId xmlns:a16="http://schemas.microsoft.com/office/drawing/2014/main" val="3119770301"/>
                    </a:ext>
                  </a:extLst>
                </a:gridCol>
                <a:gridCol w="707881">
                  <a:extLst>
                    <a:ext uri="{9D8B030D-6E8A-4147-A177-3AD203B41FA5}">
                      <a16:colId xmlns:a16="http://schemas.microsoft.com/office/drawing/2014/main" val="3201809867"/>
                    </a:ext>
                  </a:extLst>
                </a:gridCol>
              </a:tblGrid>
              <a:tr h="5455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 marL="91446" marR="91446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y</a:t>
                      </a:r>
                    </a:p>
                  </a:txBody>
                  <a:tcPr marL="91446" marR="91446" marT="45724" marB="45724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z</a:t>
                      </a:r>
                    </a:p>
                  </a:txBody>
                  <a:tcPr marL="91446" marR="91446" marT="45724" marB="45724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m</a:t>
                      </a:r>
                      <a:r>
                        <a:rPr lang="en-US" sz="1800" baseline="-25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91446" marR="91446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m</a:t>
                      </a:r>
                      <a:r>
                        <a:rPr lang="en-US" sz="1800" baseline="-25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91446" marR="91446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m</a:t>
                      </a:r>
                      <a:r>
                        <a:rPr lang="en-US" sz="1800" baseline="-25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L="91446" marR="91446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m</a:t>
                      </a:r>
                      <a:r>
                        <a:rPr lang="en-US" sz="1800" baseline="-250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L="91446" marR="91446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m</a:t>
                      </a:r>
                      <a:r>
                        <a:rPr lang="en-US" sz="1800" baseline="-250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marL="91446" marR="91446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m</a:t>
                      </a:r>
                      <a:r>
                        <a:rPr lang="en-US" sz="1800" baseline="-250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marL="91446" marR="91446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m</a:t>
                      </a:r>
                      <a:r>
                        <a:rPr lang="en-US" sz="1800" baseline="-250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marL="91446" marR="91446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m</a:t>
                      </a:r>
                      <a:r>
                        <a:rPr lang="en-US" sz="1800" baseline="-250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marL="91446" marR="91446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2105832"/>
                  </a:ext>
                </a:extLst>
              </a:tr>
              <a:tr h="5455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6934403"/>
                  </a:ext>
                </a:extLst>
              </a:tr>
              <a:tr h="5455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2137770"/>
                  </a:ext>
                </a:extLst>
              </a:tr>
              <a:tr h="5455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3005310"/>
                  </a:ext>
                </a:extLst>
              </a:tr>
              <a:tr h="5455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9239053"/>
                  </a:ext>
                </a:extLst>
              </a:tr>
              <a:tr h="5455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0023517"/>
                  </a:ext>
                </a:extLst>
              </a:tr>
              <a:tr h="5455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2577933"/>
                  </a:ext>
                </a:extLst>
              </a:tr>
              <a:tr h="5455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619044"/>
                  </a:ext>
                </a:extLst>
              </a:tr>
              <a:tr h="5455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2515675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5" name="Title 1">
            <a:extLst>
              <a:ext uri="{FF2B5EF4-FFF2-40B4-BE49-F238E27FC236}">
                <a16:creationId xmlns:a16="http://schemas.microsoft.com/office/drawing/2014/main" id="{8AB00979-E391-8F45-A989-97B4633B26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Eight minterms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15778FA-0CB0-8342-AEA3-04B5AD9FB876}"/>
              </a:ext>
            </a:extLst>
          </p:cNvPr>
          <p:cNvGraphicFramePr>
            <a:graphicFrameLocks noGrp="1"/>
          </p:cNvGraphicFramePr>
          <p:nvPr/>
        </p:nvGraphicFramePr>
        <p:xfrm>
          <a:off x="1616075" y="1436689"/>
          <a:ext cx="7786691" cy="49101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7881">
                  <a:extLst>
                    <a:ext uri="{9D8B030D-6E8A-4147-A177-3AD203B41FA5}">
                      <a16:colId xmlns:a16="http://schemas.microsoft.com/office/drawing/2014/main" val="1336479566"/>
                    </a:ext>
                  </a:extLst>
                </a:gridCol>
                <a:gridCol w="707881">
                  <a:extLst>
                    <a:ext uri="{9D8B030D-6E8A-4147-A177-3AD203B41FA5}">
                      <a16:colId xmlns:a16="http://schemas.microsoft.com/office/drawing/2014/main" val="4046599569"/>
                    </a:ext>
                  </a:extLst>
                </a:gridCol>
                <a:gridCol w="707881">
                  <a:extLst>
                    <a:ext uri="{9D8B030D-6E8A-4147-A177-3AD203B41FA5}">
                      <a16:colId xmlns:a16="http://schemas.microsoft.com/office/drawing/2014/main" val="1352416789"/>
                    </a:ext>
                  </a:extLst>
                </a:gridCol>
                <a:gridCol w="707881">
                  <a:extLst>
                    <a:ext uri="{9D8B030D-6E8A-4147-A177-3AD203B41FA5}">
                      <a16:colId xmlns:a16="http://schemas.microsoft.com/office/drawing/2014/main" val="1997619175"/>
                    </a:ext>
                  </a:extLst>
                </a:gridCol>
                <a:gridCol w="707881">
                  <a:extLst>
                    <a:ext uri="{9D8B030D-6E8A-4147-A177-3AD203B41FA5}">
                      <a16:colId xmlns:a16="http://schemas.microsoft.com/office/drawing/2014/main" val="1650315929"/>
                    </a:ext>
                  </a:extLst>
                </a:gridCol>
                <a:gridCol w="707881">
                  <a:extLst>
                    <a:ext uri="{9D8B030D-6E8A-4147-A177-3AD203B41FA5}">
                      <a16:colId xmlns:a16="http://schemas.microsoft.com/office/drawing/2014/main" val="1996085824"/>
                    </a:ext>
                  </a:extLst>
                </a:gridCol>
                <a:gridCol w="707881">
                  <a:extLst>
                    <a:ext uri="{9D8B030D-6E8A-4147-A177-3AD203B41FA5}">
                      <a16:colId xmlns:a16="http://schemas.microsoft.com/office/drawing/2014/main" val="4214952250"/>
                    </a:ext>
                  </a:extLst>
                </a:gridCol>
                <a:gridCol w="707881">
                  <a:extLst>
                    <a:ext uri="{9D8B030D-6E8A-4147-A177-3AD203B41FA5}">
                      <a16:colId xmlns:a16="http://schemas.microsoft.com/office/drawing/2014/main" val="4099526043"/>
                    </a:ext>
                  </a:extLst>
                </a:gridCol>
                <a:gridCol w="707881">
                  <a:extLst>
                    <a:ext uri="{9D8B030D-6E8A-4147-A177-3AD203B41FA5}">
                      <a16:colId xmlns:a16="http://schemas.microsoft.com/office/drawing/2014/main" val="160901245"/>
                    </a:ext>
                  </a:extLst>
                </a:gridCol>
                <a:gridCol w="707881">
                  <a:extLst>
                    <a:ext uri="{9D8B030D-6E8A-4147-A177-3AD203B41FA5}">
                      <a16:colId xmlns:a16="http://schemas.microsoft.com/office/drawing/2014/main" val="3119770301"/>
                    </a:ext>
                  </a:extLst>
                </a:gridCol>
                <a:gridCol w="707881">
                  <a:extLst>
                    <a:ext uri="{9D8B030D-6E8A-4147-A177-3AD203B41FA5}">
                      <a16:colId xmlns:a16="http://schemas.microsoft.com/office/drawing/2014/main" val="3201809867"/>
                    </a:ext>
                  </a:extLst>
                </a:gridCol>
              </a:tblGrid>
              <a:tr h="5455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 marL="91446" marR="91446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y</a:t>
                      </a:r>
                    </a:p>
                  </a:txBody>
                  <a:tcPr marL="91446" marR="91446" marT="45724" marB="45724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z</a:t>
                      </a:r>
                    </a:p>
                  </a:txBody>
                  <a:tcPr marL="91446" marR="91446" marT="45724" marB="45724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m</a:t>
                      </a:r>
                      <a:r>
                        <a:rPr lang="en-US" sz="1800" baseline="-25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91446" marR="91446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m</a:t>
                      </a:r>
                      <a:r>
                        <a:rPr lang="en-US" sz="1800" baseline="-25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91446" marR="91446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m</a:t>
                      </a:r>
                      <a:r>
                        <a:rPr lang="en-US" sz="1800" baseline="-25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L="91446" marR="91446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m</a:t>
                      </a:r>
                      <a:r>
                        <a:rPr lang="en-US" sz="1800" baseline="-250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L="91446" marR="91446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m</a:t>
                      </a:r>
                      <a:r>
                        <a:rPr lang="en-US" sz="1800" baseline="-250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marL="91446" marR="91446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m</a:t>
                      </a:r>
                      <a:r>
                        <a:rPr lang="en-US" sz="1800" baseline="-250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marL="91446" marR="91446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m</a:t>
                      </a:r>
                      <a:r>
                        <a:rPr lang="en-US" sz="1800" baseline="-250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marL="91446" marR="91446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m</a:t>
                      </a:r>
                      <a:r>
                        <a:rPr lang="en-US" sz="1800" baseline="-250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marL="91446" marR="91446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2105832"/>
                  </a:ext>
                </a:extLst>
              </a:tr>
              <a:tr h="5455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6934403"/>
                  </a:ext>
                </a:extLst>
              </a:tr>
              <a:tr h="5455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2137770"/>
                  </a:ext>
                </a:extLst>
              </a:tr>
              <a:tr h="5455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3005310"/>
                  </a:ext>
                </a:extLst>
              </a:tr>
              <a:tr h="5455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9239053"/>
                  </a:ext>
                </a:extLst>
              </a:tr>
              <a:tr h="5455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0023517"/>
                  </a:ext>
                </a:extLst>
              </a:tr>
              <a:tr h="5455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2577933"/>
                  </a:ext>
                </a:extLst>
              </a:tr>
              <a:tr h="5455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619044"/>
                  </a:ext>
                </a:extLst>
              </a:tr>
              <a:tr h="5455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2515675"/>
                  </a:ext>
                </a:extLst>
              </a:tr>
            </a:tbl>
          </a:graphicData>
        </a:graphic>
      </p:graphicFrame>
      <p:sp>
        <p:nvSpPr>
          <p:cNvPr id="154748" name="Rectangle 5">
            <a:extLst>
              <a:ext uri="{FF2B5EF4-FFF2-40B4-BE49-F238E27FC236}">
                <a16:creationId xmlns:a16="http://schemas.microsoft.com/office/drawing/2014/main" id="{362C8AC1-A7EE-844D-B723-89AA194E13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5725" y="2135188"/>
            <a:ext cx="393700" cy="334962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54749" name="Rectangle 5">
            <a:extLst>
              <a:ext uri="{FF2B5EF4-FFF2-40B4-BE49-F238E27FC236}">
                <a16:creationId xmlns:a16="http://schemas.microsoft.com/office/drawing/2014/main" id="{9AB200A5-86EF-B64E-A269-D0543D18C6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8988" y="2678114"/>
            <a:ext cx="393700" cy="333375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54750" name="Rectangle 5">
            <a:extLst>
              <a:ext uri="{FF2B5EF4-FFF2-40B4-BE49-F238E27FC236}">
                <a16:creationId xmlns:a16="http://schemas.microsoft.com/office/drawing/2014/main" id="{965EDC91-134F-D34D-9EC4-83DFABA0A5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1775" y="3216276"/>
            <a:ext cx="393700" cy="333375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54751" name="Rectangle 7">
            <a:extLst>
              <a:ext uri="{FF2B5EF4-FFF2-40B4-BE49-F238E27FC236}">
                <a16:creationId xmlns:a16="http://schemas.microsoft.com/office/drawing/2014/main" id="{0215D3BC-4171-0449-B98E-5310CDFE84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5039" y="3757613"/>
            <a:ext cx="395287" cy="334962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54752" name="Rectangle 5">
            <a:extLst>
              <a:ext uri="{FF2B5EF4-FFF2-40B4-BE49-F238E27FC236}">
                <a16:creationId xmlns:a16="http://schemas.microsoft.com/office/drawing/2014/main" id="{B6B75F16-0C40-D741-94E7-EE3EE43C9E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23064" y="4291013"/>
            <a:ext cx="395287" cy="334962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54753" name="Rectangle 9">
            <a:extLst>
              <a:ext uri="{FF2B5EF4-FFF2-40B4-BE49-F238E27FC236}">
                <a16:creationId xmlns:a16="http://schemas.microsoft.com/office/drawing/2014/main" id="{3249822E-2CE9-854A-83BA-75F064BC7E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7913" y="4833938"/>
            <a:ext cx="393700" cy="334962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54754" name="Rectangle 5">
            <a:extLst>
              <a:ext uri="{FF2B5EF4-FFF2-40B4-BE49-F238E27FC236}">
                <a16:creationId xmlns:a16="http://schemas.microsoft.com/office/drawing/2014/main" id="{CFEEE11C-875F-9A4D-A0DF-59EFE5BAC9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40700" y="5372101"/>
            <a:ext cx="393700" cy="333375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54755" name="Rectangle 11">
            <a:extLst>
              <a:ext uri="{FF2B5EF4-FFF2-40B4-BE49-F238E27FC236}">
                <a16:creationId xmlns:a16="http://schemas.microsoft.com/office/drawing/2014/main" id="{756BCA91-EA8C-0C4E-AE1C-D33646AD5D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43963" y="5915026"/>
            <a:ext cx="393700" cy="333375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</p:spTree>
  </p:cSld>
  <p:clrMapOvr>
    <a:masterClrMapping/>
  </p:clrMapOvr>
  <p:transition/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9" name="Title 1">
            <a:extLst>
              <a:ext uri="{FF2B5EF4-FFF2-40B4-BE49-F238E27FC236}">
                <a16:creationId xmlns:a16="http://schemas.microsoft.com/office/drawing/2014/main" id="{68DA1F67-20FC-8A48-B429-8E970BBFC8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Expressions for the minterms</a:t>
            </a:r>
          </a:p>
        </p:txBody>
      </p:sp>
      <p:sp>
        <p:nvSpPr>
          <p:cNvPr id="155650" name="Content Placeholder 2">
            <a:extLst>
              <a:ext uri="{FF2B5EF4-FFF2-40B4-BE49-F238E27FC236}">
                <a16:creationId xmlns:a16="http://schemas.microsoft.com/office/drawing/2014/main" id="{7DAFD397-74AB-5249-B0A4-0C604285BFB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038600" y="1371600"/>
            <a:ext cx="2895600" cy="5334000"/>
          </a:xfrm>
        </p:spPr>
        <p:txBody>
          <a:bodyPr/>
          <a:lstStyle/>
          <a:p>
            <a:pPr marL="0" indent="0">
              <a:buNone/>
            </a:pPr>
            <a:r>
              <a:rPr lang="en-US" altLang="en-US"/>
              <a:t>m</a:t>
            </a:r>
            <a:r>
              <a:rPr lang="en-US" altLang="en-US" baseline="-25000"/>
              <a:t>0</a:t>
            </a:r>
            <a:r>
              <a:rPr lang="en-US" altLang="en-US"/>
              <a:t>  =  x  y  z</a:t>
            </a:r>
          </a:p>
          <a:p>
            <a:pPr marL="0" indent="0">
              <a:buNone/>
            </a:pPr>
            <a:endParaRPr lang="en-US" altLang="en-US" sz="1200"/>
          </a:p>
          <a:p>
            <a:pPr marL="0" indent="0">
              <a:buNone/>
            </a:pPr>
            <a:r>
              <a:rPr lang="en-US" altLang="en-US"/>
              <a:t>m</a:t>
            </a:r>
            <a:r>
              <a:rPr lang="en-US" altLang="en-US" baseline="-25000"/>
              <a:t>1</a:t>
            </a:r>
            <a:r>
              <a:rPr lang="en-US" altLang="en-US"/>
              <a:t>  =  x  y  z</a:t>
            </a:r>
          </a:p>
          <a:p>
            <a:pPr marL="0" indent="0">
              <a:buNone/>
            </a:pPr>
            <a:endParaRPr lang="en-US" altLang="en-US" sz="1200"/>
          </a:p>
          <a:p>
            <a:pPr marL="0" indent="0">
              <a:buNone/>
            </a:pPr>
            <a:r>
              <a:rPr lang="en-US" altLang="en-US"/>
              <a:t>m</a:t>
            </a:r>
            <a:r>
              <a:rPr lang="en-US" altLang="en-US" baseline="-25000"/>
              <a:t>2</a:t>
            </a:r>
            <a:r>
              <a:rPr lang="en-US" altLang="en-US"/>
              <a:t>  =  x  y  z</a:t>
            </a:r>
          </a:p>
          <a:p>
            <a:pPr marL="0" indent="0">
              <a:buNone/>
            </a:pPr>
            <a:endParaRPr lang="en-US" altLang="en-US" sz="1200"/>
          </a:p>
          <a:p>
            <a:pPr marL="0" indent="0">
              <a:buNone/>
            </a:pPr>
            <a:r>
              <a:rPr lang="en-US" altLang="en-US"/>
              <a:t>m</a:t>
            </a:r>
            <a:r>
              <a:rPr lang="en-US" altLang="en-US" baseline="-25000"/>
              <a:t>3</a:t>
            </a:r>
            <a:r>
              <a:rPr lang="en-US" altLang="en-US"/>
              <a:t>  =  x  y  z</a:t>
            </a:r>
          </a:p>
          <a:p>
            <a:pPr marL="0" indent="0">
              <a:buNone/>
            </a:pPr>
            <a:endParaRPr lang="en-US" altLang="en-US" sz="1200"/>
          </a:p>
          <a:p>
            <a:pPr marL="0" indent="0">
              <a:buNone/>
            </a:pPr>
            <a:r>
              <a:rPr lang="en-US" altLang="en-US"/>
              <a:t>m</a:t>
            </a:r>
            <a:r>
              <a:rPr lang="en-US" altLang="en-US" baseline="-25000"/>
              <a:t>4</a:t>
            </a:r>
            <a:r>
              <a:rPr lang="en-US" altLang="en-US"/>
              <a:t>  =  x  y  z</a:t>
            </a:r>
          </a:p>
          <a:p>
            <a:pPr marL="0" indent="0">
              <a:buNone/>
            </a:pPr>
            <a:endParaRPr lang="en-US" altLang="en-US" sz="1200"/>
          </a:p>
          <a:p>
            <a:pPr marL="0" indent="0">
              <a:buNone/>
            </a:pPr>
            <a:r>
              <a:rPr lang="en-US" altLang="en-US"/>
              <a:t>m</a:t>
            </a:r>
            <a:r>
              <a:rPr lang="en-US" altLang="en-US" baseline="-25000"/>
              <a:t>5</a:t>
            </a:r>
            <a:r>
              <a:rPr lang="en-US" altLang="en-US"/>
              <a:t>  =  x  y  z</a:t>
            </a:r>
          </a:p>
          <a:p>
            <a:pPr marL="0" indent="0">
              <a:buNone/>
            </a:pPr>
            <a:endParaRPr lang="en-US" altLang="en-US" sz="1200"/>
          </a:p>
          <a:p>
            <a:pPr marL="0" indent="0">
              <a:buNone/>
            </a:pPr>
            <a:r>
              <a:rPr lang="en-US" altLang="en-US"/>
              <a:t>m</a:t>
            </a:r>
            <a:r>
              <a:rPr lang="en-US" altLang="en-US" baseline="-25000"/>
              <a:t>6</a:t>
            </a:r>
            <a:r>
              <a:rPr lang="en-US" altLang="en-US"/>
              <a:t>  =  x  y  z</a:t>
            </a:r>
          </a:p>
          <a:p>
            <a:pPr marL="0" indent="0">
              <a:buNone/>
            </a:pPr>
            <a:endParaRPr lang="en-US" altLang="en-US" sz="1200"/>
          </a:p>
          <a:p>
            <a:pPr marL="0" indent="0">
              <a:buNone/>
            </a:pPr>
            <a:r>
              <a:rPr lang="en-US" altLang="en-US"/>
              <a:t>m</a:t>
            </a:r>
            <a:r>
              <a:rPr lang="en-US" altLang="en-US" baseline="-25000"/>
              <a:t>7</a:t>
            </a:r>
            <a:r>
              <a:rPr lang="en-US" altLang="en-US"/>
              <a:t>  =  x  y  z</a:t>
            </a:r>
          </a:p>
          <a:p>
            <a:pPr marL="0" indent="0">
              <a:buNone/>
            </a:pPr>
            <a:endParaRPr lang="en-US" altLang="en-US"/>
          </a:p>
        </p:txBody>
      </p:sp>
      <p:cxnSp>
        <p:nvCxnSpPr>
          <p:cNvPr id="155651" name="Straight Connector 8">
            <a:extLst>
              <a:ext uri="{FF2B5EF4-FFF2-40B4-BE49-F238E27FC236}">
                <a16:creationId xmlns:a16="http://schemas.microsoft.com/office/drawing/2014/main" id="{D5F17A4F-E5A9-434D-98BA-833758BDE9F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989513" y="2071688"/>
            <a:ext cx="188912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5652" name="Straight Connector 8">
            <a:extLst>
              <a:ext uri="{FF2B5EF4-FFF2-40B4-BE49-F238E27FC236}">
                <a16:creationId xmlns:a16="http://schemas.microsoft.com/office/drawing/2014/main" id="{92B325B0-98B7-4D43-8DC0-D9E5FD857A5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976813" y="2722563"/>
            <a:ext cx="188912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5653" name="Straight Connector 8">
            <a:extLst>
              <a:ext uri="{FF2B5EF4-FFF2-40B4-BE49-F238E27FC236}">
                <a16:creationId xmlns:a16="http://schemas.microsoft.com/office/drawing/2014/main" id="{D93C4A24-7BA8-1B48-B0EC-09014CF0906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975226" y="3405188"/>
            <a:ext cx="188913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5654" name="Straight Connector 8">
            <a:extLst>
              <a:ext uri="{FF2B5EF4-FFF2-40B4-BE49-F238E27FC236}">
                <a16:creationId xmlns:a16="http://schemas.microsoft.com/office/drawing/2014/main" id="{ACE2434A-F125-0643-83B8-BE5A27D07A2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641976" y="4043363"/>
            <a:ext cx="188913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5655" name="Straight Connector 8">
            <a:extLst>
              <a:ext uri="{FF2B5EF4-FFF2-40B4-BE49-F238E27FC236}">
                <a16:creationId xmlns:a16="http://schemas.microsoft.com/office/drawing/2014/main" id="{C8C71768-D947-1E49-A610-BE81E3E69BE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308601" y="4051300"/>
            <a:ext cx="188913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5656" name="Straight Connector 8">
            <a:extLst>
              <a:ext uri="{FF2B5EF4-FFF2-40B4-BE49-F238E27FC236}">
                <a16:creationId xmlns:a16="http://schemas.microsoft.com/office/drawing/2014/main" id="{C059C8CC-BAF8-A248-86AD-34FE8AA3E62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318126" y="4751388"/>
            <a:ext cx="188913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5657" name="Straight Connector 8">
            <a:extLst>
              <a:ext uri="{FF2B5EF4-FFF2-40B4-BE49-F238E27FC236}">
                <a16:creationId xmlns:a16="http://schemas.microsoft.com/office/drawing/2014/main" id="{290E5731-9CC2-864D-8951-504E2529D86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648326" y="5386388"/>
            <a:ext cx="188913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5658" name="Straight Connector 8">
            <a:extLst>
              <a:ext uri="{FF2B5EF4-FFF2-40B4-BE49-F238E27FC236}">
                <a16:creationId xmlns:a16="http://schemas.microsoft.com/office/drawing/2014/main" id="{1E057CBA-1936-5849-B680-B7D93C2C1BF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987926" y="1411288"/>
            <a:ext cx="188913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5659" name="Straight Connector 8">
            <a:extLst>
              <a:ext uri="{FF2B5EF4-FFF2-40B4-BE49-F238E27FC236}">
                <a16:creationId xmlns:a16="http://schemas.microsoft.com/office/drawing/2014/main" id="{505521D4-656C-5349-9171-2667E68E739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305426" y="1398588"/>
            <a:ext cx="188913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5660" name="Straight Connector 8">
            <a:extLst>
              <a:ext uri="{FF2B5EF4-FFF2-40B4-BE49-F238E27FC236}">
                <a16:creationId xmlns:a16="http://schemas.microsoft.com/office/drawing/2014/main" id="{4F782AF1-F6D3-9F46-90BB-DFB3920C5E0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635626" y="1411288"/>
            <a:ext cx="188913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5661" name="Straight Connector 8">
            <a:extLst>
              <a:ext uri="{FF2B5EF4-FFF2-40B4-BE49-F238E27FC236}">
                <a16:creationId xmlns:a16="http://schemas.microsoft.com/office/drawing/2014/main" id="{EFD2CD62-B0CD-4D47-BB54-7BABF59A96C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332413" y="2071688"/>
            <a:ext cx="188912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5662" name="Straight Connector 8">
            <a:extLst>
              <a:ext uri="{FF2B5EF4-FFF2-40B4-BE49-F238E27FC236}">
                <a16:creationId xmlns:a16="http://schemas.microsoft.com/office/drawing/2014/main" id="{3F24D8E2-CB6B-D740-8F48-781E491B7E7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637213" y="2735263"/>
            <a:ext cx="188912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>
            <a:extLst>
              <a:ext uri="{FF2B5EF4-FFF2-40B4-BE49-F238E27FC236}">
                <a16:creationId xmlns:a16="http://schemas.microsoft.com/office/drawing/2014/main" id="{0FA5A764-F25D-844B-AF10-3CAE5EDD46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9144000" cy="1295400"/>
          </a:xfrm>
        </p:spPr>
        <p:txBody>
          <a:bodyPr/>
          <a:lstStyle/>
          <a:p>
            <a:r>
              <a:rPr lang="en-US" altLang="en-US"/>
              <a:t>Operator Precedence</a:t>
            </a:r>
            <a:br>
              <a:rPr lang="en-US" altLang="en-US"/>
            </a:br>
            <a:r>
              <a:rPr lang="en-US" altLang="en-US"/>
              <a:t>(three different ways to write the same)</a:t>
            </a:r>
          </a:p>
        </p:txBody>
      </p:sp>
      <p:pic>
        <p:nvPicPr>
          <p:cNvPr id="18434" name="Picture 3" descr="Screen shot 2013-09-06 at 12.43.54 PM.png">
            <a:extLst>
              <a:ext uri="{FF2B5EF4-FFF2-40B4-BE49-F238E27FC236}">
                <a16:creationId xmlns:a16="http://schemas.microsoft.com/office/drawing/2014/main" id="{3A7A4E94-3F21-7A4A-8606-74026B3B34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505200"/>
            <a:ext cx="65405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4" descr="Screen shot 2013-09-06 at 12.43.36 PM.png">
            <a:extLst>
              <a:ext uri="{FF2B5EF4-FFF2-40B4-BE49-F238E27FC236}">
                <a16:creationId xmlns:a16="http://schemas.microsoft.com/office/drawing/2014/main" id="{F8772F36-6F7D-704F-A5A9-B5F5785A2A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133600"/>
            <a:ext cx="44069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5" descr="Screen shot 2013-09-06 at 12.44.06 PM.png">
            <a:extLst>
              <a:ext uri="{FF2B5EF4-FFF2-40B4-BE49-F238E27FC236}">
                <a16:creationId xmlns:a16="http://schemas.microsoft.com/office/drawing/2014/main" id="{8CC226C1-A4E4-D246-94DD-BFEB5FD095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5105400"/>
            <a:ext cx="35814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3" name="Title 1">
            <a:extLst>
              <a:ext uri="{FF2B5EF4-FFF2-40B4-BE49-F238E27FC236}">
                <a16:creationId xmlns:a16="http://schemas.microsoft.com/office/drawing/2014/main" id="{76E6CC62-975D-D549-BF78-CAFFC736D4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Expressions for the minterms</a:t>
            </a:r>
          </a:p>
        </p:txBody>
      </p:sp>
      <p:sp>
        <p:nvSpPr>
          <p:cNvPr id="156674" name="Content Placeholder 2">
            <a:extLst>
              <a:ext uri="{FF2B5EF4-FFF2-40B4-BE49-F238E27FC236}">
                <a16:creationId xmlns:a16="http://schemas.microsoft.com/office/drawing/2014/main" id="{F64D6E4C-EB59-3D4F-8442-72C20748E35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038600" y="1371600"/>
            <a:ext cx="2895600" cy="5334000"/>
          </a:xfrm>
        </p:spPr>
        <p:txBody>
          <a:bodyPr/>
          <a:lstStyle/>
          <a:p>
            <a:pPr marL="0" indent="0">
              <a:buNone/>
            </a:pPr>
            <a:r>
              <a:rPr lang="en-US" altLang="en-US"/>
              <a:t>m</a:t>
            </a:r>
            <a:r>
              <a:rPr lang="en-US" altLang="en-US" baseline="-25000"/>
              <a:t>0</a:t>
            </a:r>
            <a:r>
              <a:rPr lang="en-US" altLang="en-US"/>
              <a:t>  =  x  y  z</a:t>
            </a:r>
          </a:p>
          <a:p>
            <a:pPr marL="0" indent="0">
              <a:buNone/>
            </a:pPr>
            <a:endParaRPr lang="en-US" altLang="en-US" sz="1200"/>
          </a:p>
          <a:p>
            <a:pPr marL="0" indent="0">
              <a:buNone/>
            </a:pPr>
            <a:r>
              <a:rPr lang="en-US" altLang="en-US"/>
              <a:t>m</a:t>
            </a:r>
            <a:r>
              <a:rPr lang="en-US" altLang="en-US" baseline="-25000"/>
              <a:t>1</a:t>
            </a:r>
            <a:r>
              <a:rPr lang="en-US" altLang="en-US"/>
              <a:t>  =  x  y  z</a:t>
            </a:r>
          </a:p>
          <a:p>
            <a:pPr marL="0" indent="0">
              <a:buNone/>
            </a:pPr>
            <a:endParaRPr lang="en-US" altLang="en-US" sz="1200"/>
          </a:p>
          <a:p>
            <a:pPr marL="0" indent="0">
              <a:buNone/>
            </a:pPr>
            <a:r>
              <a:rPr lang="en-US" altLang="en-US"/>
              <a:t>m</a:t>
            </a:r>
            <a:r>
              <a:rPr lang="en-US" altLang="en-US" baseline="-25000"/>
              <a:t>2</a:t>
            </a:r>
            <a:r>
              <a:rPr lang="en-US" altLang="en-US"/>
              <a:t>  =  x  y  z</a:t>
            </a:r>
          </a:p>
          <a:p>
            <a:pPr marL="0" indent="0">
              <a:buNone/>
            </a:pPr>
            <a:endParaRPr lang="en-US" altLang="en-US" sz="1200"/>
          </a:p>
          <a:p>
            <a:pPr marL="0" indent="0">
              <a:buNone/>
            </a:pPr>
            <a:r>
              <a:rPr lang="en-US" altLang="en-US"/>
              <a:t>m</a:t>
            </a:r>
            <a:r>
              <a:rPr lang="en-US" altLang="en-US" baseline="-25000"/>
              <a:t>3</a:t>
            </a:r>
            <a:r>
              <a:rPr lang="en-US" altLang="en-US"/>
              <a:t>  =  x  y  z</a:t>
            </a:r>
          </a:p>
          <a:p>
            <a:pPr marL="0" indent="0">
              <a:buNone/>
            </a:pPr>
            <a:endParaRPr lang="en-US" altLang="en-US" sz="1200"/>
          </a:p>
          <a:p>
            <a:pPr marL="0" indent="0">
              <a:buNone/>
            </a:pPr>
            <a:r>
              <a:rPr lang="en-US" altLang="en-US"/>
              <a:t>m</a:t>
            </a:r>
            <a:r>
              <a:rPr lang="en-US" altLang="en-US" baseline="-25000"/>
              <a:t>4</a:t>
            </a:r>
            <a:r>
              <a:rPr lang="en-US" altLang="en-US"/>
              <a:t>  =  x  y  z</a:t>
            </a:r>
          </a:p>
          <a:p>
            <a:pPr marL="0" indent="0">
              <a:buNone/>
            </a:pPr>
            <a:endParaRPr lang="en-US" altLang="en-US" sz="1200"/>
          </a:p>
          <a:p>
            <a:pPr marL="0" indent="0">
              <a:buNone/>
            </a:pPr>
            <a:r>
              <a:rPr lang="en-US" altLang="en-US"/>
              <a:t>m</a:t>
            </a:r>
            <a:r>
              <a:rPr lang="en-US" altLang="en-US" baseline="-25000"/>
              <a:t>5</a:t>
            </a:r>
            <a:r>
              <a:rPr lang="en-US" altLang="en-US"/>
              <a:t>  =  x  y  z</a:t>
            </a:r>
          </a:p>
          <a:p>
            <a:pPr marL="0" indent="0">
              <a:buNone/>
            </a:pPr>
            <a:endParaRPr lang="en-US" altLang="en-US" sz="1200"/>
          </a:p>
          <a:p>
            <a:pPr marL="0" indent="0">
              <a:buNone/>
            </a:pPr>
            <a:r>
              <a:rPr lang="en-US" altLang="en-US"/>
              <a:t>m</a:t>
            </a:r>
            <a:r>
              <a:rPr lang="en-US" altLang="en-US" baseline="-25000"/>
              <a:t>6</a:t>
            </a:r>
            <a:r>
              <a:rPr lang="en-US" altLang="en-US"/>
              <a:t>  =  x  y  z</a:t>
            </a:r>
          </a:p>
          <a:p>
            <a:pPr marL="0" indent="0">
              <a:buNone/>
            </a:pPr>
            <a:endParaRPr lang="en-US" altLang="en-US" sz="1200"/>
          </a:p>
          <a:p>
            <a:pPr marL="0" indent="0">
              <a:buNone/>
            </a:pPr>
            <a:r>
              <a:rPr lang="en-US" altLang="en-US"/>
              <a:t>m</a:t>
            </a:r>
            <a:r>
              <a:rPr lang="en-US" altLang="en-US" baseline="-25000"/>
              <a:t>7</a:t>
            </a:r>
            <a:r>
              <a:rPr lang="en-US" altLang="en-US"/>
              <a:t>  =  x  y  z</a:t>
            </a:r>
          </a:p>
          <a:p>
            <a:pPr marL="0" indent="0">
              <a:buNone/>
            </a:pPr>
            <a:endParaRPr lang="en-US" altLang="en-US"/>
          </a:p>
        </p:txBody>
      </p:sp>
      <p:cxnSp>
        <p:nvCxnSpPr>
          <p:cNvPr id="156675" name="Straight Connector 8">
            <a:extLst>
              <a:ext uri="{FF2B5EF4-FFF2-40B4-BE49-F238E27FC236}">
                <a16:creationId xmlns:a16="http://schemas.microsoft.com/office/drawing/2014/main" id="{3DE1E591-7530-2D41-9508-856751AF9D9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989513" y="2071688"/>
            <a:ext cx="188912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6676" name="Straight Connector 8">
            <a:extLst>
              <a:ext uri="{FF2B5EF4-FFF2-40B4-BE49-F238E27FC236}">
                <a16:creationId xmlns:a16="http://schemas.microsoft.com/office/drawing/2014/main" id="{21025197-713A-5B4A-AF0D-46DE2D699AB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976813" y="2722563"/>
            <a:ext cx="188912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6677" name="Straight Connector 8">
            <a:extLst>
              <a:ext uri="{FF2B5EF4-FFF2-40B4-BE49-F238E27FC236}">
                <a16:creationId xmlns:a16="http://schemas.microsoft.com/office/drawing/2014/main" id="{445A23F5-1857-0B4A-9AB4-5BF41519DAF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975226" y="3405188"/>
            <a:ext cx="188913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6678" name="Straight Connector 8">
            <a:extLst>
              <a:ext uri="{FF2B5EF4-FFF2-40B4-BE49-F238E27FC236}">
                <a16:creationId xmlns:a16="http://schemas.microsoft.com/office/drawing/2014/main" id="{7DBFBB41-656F-C445-A0D4-26BF04FB351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641976" y="4043363"/>
            <a:ext cx="188913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6679" name="Straight Connector 8">
            <a:extLst>
              <a:ext uri="{FF2B5EF4-FFF2-40B4-BE49-F238E27FC236}">
                <a16:creationId xmlns:a16="http://schemas.microsoft.com/office/drawing/2014/main" id="{4226ACAB-F4A7-2841-A61C-0C417758211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308601" y="4051300"/>
            <a:ext cx="188913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6680" name="Straight Connector 8">
            <a:extLst>
              <a:ext uri="{FF2B5EF4-FFF2-40B4-BE49-F238E27FC236}">
                <a16:creationId xmlns:a16="http://schemas.microsoft.com/office/drawing/2014/main" id="{79993C7A-6591-EC42-AA89-F8F474E672F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318126" y="4751388"/>
            <a:ext cx="188913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6681" name="Straight Connector 8">
            <a:extLst>
              <a:ext uri="{FF2B5EF4-FFF2-40B4-BE49-F238E27FC236}">
                <a16:creationId xmlns:a16="http://schemas.microsoft.com/office/drawing/2014/main" id="{4DB4C5D9-5584-3740-95FC-7D9A83E7C49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648326" y="5386388"/>
            <a:ext cx="188913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6682" name="Straight Connector 8">
            <a:extLst>
              <a:ext uri="{FF2B5EF4-FFF2-40B4-BE49-F238E27FC236}">
                <a16:creationId xmlns:a16="http://schemas.microsoft.com/office/drawing/2014/main" id="{F7141F43-86AA-C241-9202-0558F874D1D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987926" y="1411288"/>
            <a:ext cx="188913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6683" name="Straight Connector 8">
            <a:extLst>
              <a:ext uri="{FF2B5EF4-FFF2-40B4-BE49-F238E27FC236}">
                <a16:creationId xmlns:a16="http://schemas.microsoft.com/office/drawing/2014/main" id="{BDA1FA87-D34A-1F43-AB2C-60404B647EF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305426" y="1398588"/>
            <a:ext cx="188913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6684" name="Straight Connector 8">
            <a:extLst>
              <a:ext uri="{FF2B5EF4-FFF2-40B4-BE49-F238E27FC236}">
                <a16:creationId xmlns:a16="http://schemas.microsoft.com/office/drawing/2014/main" id="{FD866FF1-0D95-9243-A796-9B348602069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635626" y="1411288"/>
            <a:ext cx="188913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6685" name="Straight Connector 8">
            <a:extLst>
              <a:ext uri="{FF2B5EF4-FFF2-40B4-BE49-F238E27FC236}">
                <a16:creationId xmlns:a16="http://schemas.microsoft.com/office/drawing/2014/main" id="{8F68C200-1A55-1A4A-A28C-8DD26FF17F3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332413" y="2071688"/>
            <a:ext cx="188912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6686" name="Straight Connector 8">
            <a:extLst>
              <a:ext uri="{FF2B5EF4-FFF2-40B4-BE49-F238E27FC236}">
                <a16:creationId xmlns:a16="http://schemas.microsoft.com/office/drawing/2014/main" id="{45B9EF2D-6B5D-0B4D-BFD5-A431F58CE03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637213" y="2735263"/>
            <a:ext cx="188912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5852C27B-DE89-F949-AC1B-2C4DEB3EB25D}"/>
              </a:ext>
            </a:extLst>
          </p:cNvPr>
          <p:cNvSpPr txBox="1">
            <a:spLocks/>
          </p:cNvSpPr>
          <p:nvPr/>
        </p:nvSpPr>
        <p:spPr bwMode="auto">
          <a:xfrm>
            <a:off x="1957388" y="1397000"/>
            <a:ext cx="1865312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b="1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  <a:defRPr/>
            </a:pPr>
            <a:r>
              <a:rPr lang="en-US" kern="0" dirty="0">
                <a:solidFill>
                  <a:schemeClr val="bg1">
                    <a:lumMod val="50000"/>
                  </a:schemeClr>
                </a:solidFill>
              </a:rPr>
              <a:t>0   0   0</a:t>
            </a:r>
          </a:p>
          <a:p>
            <a:pPr marL="0" indent="0">
              <a:buNone/>
              <a:defRPr/>
            </a:pPr>
            <a:endParaRPr lang="en-US" sz="1200" kern="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  <a:defRPr/>
            </a:pPr>
            <a:r>
              <a:rPr lang="en-US" kern="0" dirty="0">
                <a:solidFill>
                  <a:schemeClr val="bg1">
                    <a:lumMod val="50000"/>
                  </a:schemeClr>
                </a:solidFill>
              </a:rPr>
              <a:t>0   0   1</a:t>
            </a:r>
          </a:p>
          <a:p>
            <a:pPr marL="0" indent="0">
              <a:buNone/>
              <a:defRPr/>
            </a:pPr>
            <a:endParaRPr lang="en-US" sz="1200" kern="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  <a:defRPr/>
            </a:pPr>
            <a:r>
              <a:rPr lang="en-US" kern="0" dirty="0">
                <a:solidFill>
                  <a:schemeClr val="bg1">
                    <a:lumMod val="50000"/>
                  </a:schemeClr>
                </a:solidFill>
              </a:rPr>
              <a:t>0   1   0</a:t>
            </a:r>
          </a:p>
          <a:p>
            <a:pPr marL="0" indent="0">
              <a:buNone/>
              <a:defRPr/>
            </a:pPr>
            <a:endParaRPr lang="en-US" sz="1200" kern="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  <a:defRPr/>
            </a:pPr>
            <a:r>
              <a:rPr lang="en-US" kern="0" dirty="0">
                <a:solidFill>
                  <a:schemeClr val="bg1">
                    <a:lumMod val="50000"/>
                  </a:schemeClr>
                </a:solidFill>
              </a:rPr>
              <a:t>0   1   1</a:t>
            </a:r>
          </a:p>
          <a:p>
            <a:pPr marL="0" indent="0">
              <a:buNone/>
              <a:defRPr/>
            </a:pPr>
            <a:endParaRPr lang="en-US" sz="1200" kern="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  <a:defRPr/>
            </a:pPr>
            <a:r>
              <a:rPr lang="en-US" kern="0" dirty="0">
                <a:solidFill>
                  <a:schemeClr val="bg1">
                    <a:lumMod val="50000"/>
                  </a:schemeClr>
                </a:solidFill>
              </a:rPr>
              <a:t>1   0   0</a:t>
            </a:r>
          </a:p>
          <a:p>
            <a:pPr marL="0" indent="0">
              <a:buNone/>
              <a:defRPr/>
            </a:pPr>
            <a:endParaRPr lang="en-US" sz="1200" kern="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  <a:defRPr/>
            </a:pPr>
            <a:r>
              <a:rPr lang="en-US" kern="0" dirty="0">
                <a:solidFill>
                  <a:schemeClr val="bg1">
                    <a:lumMod val="50000"/>
                  </a:schemeClr>
                </a:solidFill>
              </a:rPr>
              <a:t>1   0   1</a:t>
            </a:r>
          </a:p>
          <a:p>
            <a:pPr marL="0" indent="0">
              <a:buNone/>
              <a:defRPr/>
            </a:pPr>
            <a:endParaRPr lang="en-US" sz="1200" kern="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  <a:defRPr/>
            </a:pPr>
            <a:r>
              <a:rPr lang="en-US" kern="0" dirty="0">
                <a:solidFill>
                  <a:schemeClr val="bg1">
                    <a:lumMod val="50000"/>
                  </a:schemeClr>
                </a:solidFill>
              </a:rPr>
              <a:t>1   1   0</a:t>
            </a:r>
          </a:p>
          <a:p>
            <a:pPr marL="0" indent="0">
              <a:buNone/>
              <a:defRPr/>
            </a:pPr>
            <a:endParaRPr lang="en-US" sz="1200" kern="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  <a:defRPr/>
            </a:pPr>
            <a:r>
              <a:rPr lang="en-US" kern="0" dirty="0">
                <a:solidFill>
                  <a:schemeClr val="bg1">
                    <a:lumMod val="50000"/>
                  </a:schemeClr>
                </a:solidFill>
              </a:rPr>
              <a:t>1   1   1</a:t>
            </a:r>
          </a:p>
        </p:txBody>
      </p:sp>
      <p:sp>
        <p:nvSpPr>
          <p:cNvPr id="156688" name="TextBox 21">
            <a:extLst>
              <a:ext uri="{FF2B5EF4-FFF2-40B4-BE49-F238E27FC236}">
                <a16:creationId xmlns:a16="http://schemas.microsoft.com/office/drawing/2014/main" id="{91881C07-AA92-CF4C-98C8-45DB2023DB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7663" y="3000375"/>
            <a:ext cx="3300412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The bars coincide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with the 0’s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in the binary expansion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of the minterm sub-index</a:t>
            </a:r>
          </a:p>
        </p:txBody>
      </p:sp>
    </p:spTree>
  </p:cSld>
  <p:clrMapOvr>
    <a:masterClrMapping/>
  </p:clrMapOvr>
  <p:transition/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7" name="Title 1">
            <a:extLst>
              <a:ext uri="{FF2B5EF4-FFF2-40B4-BE49-F238E27FC236}">
                <a16:creationId xmlns:a16="http://schemas.microsoft.com/office/drawing/2014/main" id="{0CBCF101-F89C-894C-8CCF-2B17DDB0D5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2514600"/>
            <a:ext cx="9144000" cy="1219200"/>
          </a:xfrm>
        </p:spPr>
        <p:txBody>
          <a:bodyPr/>
          <a:lstStyle/>
          <a:p>
            <a:r>
              <a:rPr lang="en-US" altLang="en-US"/>
              <a:t>Maxterms</a:t>
            </a:r>
            <a:br>
              <a:rPr lang="en-US" altLang="en-US"/>
            </a:br>
            <a:r>
              <a:rPr lang="en-US" altLang="en-US"/>
              <a:t>(for three variables)</a:t>
            </a:r>
          </a:p>
        </p:txBody>
      </p:sp>
    </p:spTree>
  </p:cSld>
  <p:clrMapOvr>
    <a:masterClrMapping/>
  </p:clrMapOvr>
  <p:transition/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1" name="Title 1">
            <a:extLst>
              <a:ext uri="{FF2B5EF4-FFF2-40B4-BE49-F238E27FC236}">
                <a16:creationId xmlns:a16="http://schemas.microsoft.com/office/drawing/2014/main" id="{66433F39-DA48-1B44-A3A2-A847BA28CD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Eight Maxterms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15778FA-0CB0-8342-AEA3-04B5AD9FB876}"/>
              </a:ext>
            </a:extLst>
          </p:cNvPr>
          <p:cNvGraphicFramePr>
            <a:graphicFrameLocks noGrp="1"/>
          </p:cNvGraphicFramePr>
          <p:nvPr/>
        </p:nvGraphicFramePr>
        <p:xfrm>
          <a:off x="1616075" y="1436689"/>
          <a:ext cx="7786691" cy="49101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7881">
                  <a:extLst>
                    <a:ext uri="{9D8B030D-6E8A-4147-A177-3AD203B41FA5}">
                      <a16:colId xmlns:a16="http://schemas.microsoft.com/office/drawing/2014/main" val="1336479566"/>
                    </a:ext>
                  </a:extLst>
                </a:gridCol>
                <a:gridCol w="707881">
                  <a:extLst>
                    <a:ext uri="{9D8B030D-6E8A-4147-A177-3AD203B41FA5}">
                      <a16:colId xmlns:a16="http://schemas.microsoft.com/office/drawing/2014/main" val="4046599569"/>
                    </a:ext>
                  </a:extLst>
                </a:gridCol>
                <a:gridCol w="707881">
                  <a:extLst>
                    <a:ext uri="{9D8B030D-6E8A-4147-A177-3AD203B41FA5}">
                      <a16:colId xmlns:a16="http://schemas.microsoft.com/office/drawing/2014/main" val="1352416789"/>
                    </a:ext>
                  </a:extLst>
                </a:gridCol>
                <a:gridCol w="707881">
                  <a:extLst>
                    <a:ext uri="{9D8B030D-6E8A-4147-A177-3AD203B41FA5}">
                      <a16:colId xmlns:a16="http://schemas.microsoft.com/office/drawing/2014/main" val="1997619175"/>
                    </a:ext>
                  </a:extLst>
                </a:gridCol>
                <a:gridCol w="707881">
                  <a:extLst>
                    <a:ext uri="{9D8B030D-6E8A-4147-A177-3AD203B41FA5}">
                      <a16:colId xmlns:a16="http://schemas.microsoft.com/office/drawing/2014/main" val="1650315929"/>
                    </a:ext>
                  </a:extLst>
                </a:gridCol>
                <a:gridCol w="707881">
                  <a:extLst>
                    <a:ext uri="{9D8B030D-6E8A-4147-A177-3AD203B41FA5}">
                      <a16:colId xmlns:a16="http://schemas.microsoft.com/office/drawing/2014/main" val="1996085824"/>
                    </a:ext>
                  </a:extLst>
                </a:gridCol>
                <a:gridCol w="707881">
                  <a:extLst>
                    <a:ext uri="{9D8B030D-6E8A-4147-A177-3AD203B41FA5}">
                      <a16:colId xmlns:a16="http://schemas.microsoft.com/office/drawing/2014/main" val="4214952250"/>
                    </a:ext>
                  </a:extLst>
                </a:gridCol>
                <a:gridCol w="707881">
                  <a:extLst>
                    <a:ext uri="{9D8B030D-6E8A-4147-A177-3AD203B41FA5}">
                      <a16:colId xmlns:a16="http://schemas.microsoft.com/office/drawing/2014/main" val="4099526043"/>
                    </a:ext>
                  </a:extLst>
                </a:gridCol>
                <a:gridCol w="707881">
                  <a:extLst>
                    <a:ext uri="{9D8B030D-6E8A-4147-A177-3AD203B41FA5}">
                      <a16:colId xmlns:a16="http://schemas.microsoft.com/office/drawing/2014/main" val="160901245"/>
                    </a:ext>
                  </a:extLst>
                </a:gridCol>
                <a:gridCol w="707881">
                  <a:extLst>
                    <a:ext uri="{9D8B030D-6E8A-4147-A177-3AD203B41FA5}">
                      <a16:colId xmlns:a16="http://schemas.microsoft.com/office/drawing/2014/main" val="3119770301"/>
                    </a:ext>
                  </a:extLst>
                </a:gridCol>
                <a:gridCol w="707881">
                  <a:extLst>
                    <a:ext uri="{9D8B030D-6E8A-4147-A177-3AD203B41FA5}">
                      <a16:colId xmlns:a16="http://schemas.microsoft.com/office/drawing/2014/main" val="3201809867"/>
                    </a:ext>
                  </a:extLst>
                </a:gridCol>
              </a:tblGrid>
              <a:tr h="5455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 marL="91446" marR="91446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y</a:t>
                      </a:r>
                    </a:p>
                  </a:txBody>
                  <a:tcPr marL="91446" marR="91446" marT="45724" marB="45724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z</a:t>
                      </a:r>
                    </a:p>
                  </a:txBody>
                  <a:tcPr marL="91446" marR="91446" marT="45724" marB="45724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M</a:t>
                      </a:r>
                      <a:r>
                        <a:rPr lang="en-US" sz="1800" baseline="-25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91446" marR="91446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M</a:t>
                      </a:r>
                      <a:r>
                        <a:rPr lang="en-US" sz="1800" baseline="-25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91446" marR="91446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M</a:t>
                      </a:r>
                      <a:r>
                        <a:rPr lang="en-US" sz="1800" baseline="-25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L="91446" marR="91446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M</a:t>
                      </a:r>
                      <a:r>
                        <a:rPr lang="en-US" sz="1800" baseline="-250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L="91446" marR="91446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M</a:t>
                      </a:r>
                      <a:r>
                        <a:rPr lang="en-US" sz="1800" baseline="-250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marL="91446" marR="91446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M</a:t>
                      </a:r>
                      <a:r>
                        <a:rPr lang="en-US" sz="1800" baseline="-250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marL="91446" marR="91446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M</a:t>
                      </a:r>
                      <a:r>
                        <a:rPr lang="en-US" sz="1800" baseline="-250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marL="91446" marR="91446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M</a:t>
                      </a:r>
                      <a:r>
                        <a:rPr lang="en-US" sz="1800" baseline="-250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marL="91446" marR="91446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2105832"/>
                  </a:ext>
                </a:extLst>
              </a:tr>
              <a:tr h="5455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6934403"/>
                  </a:ext>
                </a:extLst>
              </a:tr>
              <a:tr h="5455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2137770"/>
                  </a:ext>
                </a:extLst>
              </a:tr>
              <a:tr h="5455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3005310"/>
                  </a:ext>
                </a:extLst>
              </a:tr>
              <a:tr h="5455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9239053"/>
                  </a:ext>
                </a:extLst>
              </a:tr>
              <a:tr h="5455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0023517"/>
                  </a:ext>
                </a:extLst>
              </a:tr>
              <a:tr h="5455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2577933"/>
                  </a:ext>
                </a:extLst>
              </a:tr>
              <a:tr h="5455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619044"/>
                  </a:ext>
                </a:extLst>
              </a:tr>
              <a:tr h="5455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2515675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5" name="Title 1">
            <a:extLst>
              <a:ext uri="{FF2B5EF4-FFF2-40B4-BE49-F238E27FC236}">
                <a16:creationId xmlns:a16="http://schemas.microsoft.com/office/drawing/2014/main" id="{3855AC94-3EF9-1E4A-BCDB-EC45F5B6EF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Eight Maxterms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15778FA-0CB0-8342-AEA3-04B5AD9FB876}"/>
              </a:ext>
            </a:extLst>
          </p:cNvPr>
          <p:cNvGraphicFramePr>
            <a:graphicFrameLocks noGrp="1"/>
          </p:cNvGraphicFramePr>
          <p:nvPr/>
        </p:nvGraphicFramePr>
        <p:xfrm>
          <a:off x="1616075" y="1436689"/>
          <a:ext cx="7786691" cy="49101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7881">
                  <a:extLst>
                    <a:ext uri="{9D8B030D-6E8A-4147-A177-3AD203B41FA5}">
                      <a16:colId xmlns:a16="http://schemas.microsoft.com/office/drawing/2014/main" val="1336479566"/>
                    </a:ext>
                  </a:extLst>
                </a:gridCol>
                <a:gridCol w="707881">
                  <a:extLst>
                    <a:ext uri="{9D8B030D-6E8A-4147-A177-3AD203B41FA5}">
                      <a16:colId xmlns:a16="http://schemas.microsoft.com/office/drawing/2014/main" val="4046599569"/>
                    </a:ext>
                  </a:extLst>
                </a:gridCol>
                <a:gridCol w="707881">
                  <a:extLst>
                    <a:ext uri="{9D8B030D-6E8A-4147-A177-3AD203B41FA5}">
                      <a16:colId xmlns:a16="http://schemas.microsoft.com/office/drawing/2014/main" val="1352416789"/>
                    </a:ext>
                  </a:extLst>
                </a:gridCol>
                <a:gridCol w="707881">
                  <a:extLst>
                    <a:ext uri="{9D8B030D-6E8A-4147-A177-3AD203B41FA5}">
                      <a16:colId xmlns:a16="http://schemas.microsoft.com/office/drawing/2014/main" val="1997619175"/>
                    </a:ext>
                  </a:extLst>
                </a:gridCol>
                <a:gridCol w="707881">
                  <a:extLst>
                    <a:ext uri="{9D8B030D-6E8A-4147-A177-3AD203B41FA5}">
                      <a16:colId xmlns:a16="http://schemas.microsoft.com/office/drawing/2014/main" val="1650315929"/>
                    </a:ext>
                  </a:extLst>
                </a:gridCol>
                <a:gridCol w="707881">
                  <a:extLst>
                    <a:ext uri="{9D8B030D-6E8A-4147-A177-3AD203B41FA5}">
                      <a16:colId xmlns:a16="http://schemas.microsoft.com/office/drawing/2014/main" val="1996085824"/>
                    </a:ext>
                  </a:extLst>
                </a:gridCol>
                <a:gridCol w="707881">
                  <a:extLst>
                    <a:ext uri="{9D8B030D-6E8A-4147-A177-3AD203B41FA5}">
                      <a16:colId xmlns:a16="http://schemas.microsoft.com/office/drawing/2014/main" val="4214952250"/>
                    </a:ext>
                  </a:extLst>
                </a:gridCol>
                <a:gridCol w="707881">
                  <a:extLst>
                    <a:ext uri="{9D8B030D-6E8A-4147-A177-3AD203B41FA5}">
                      <a16:colId xmlns:a16="http://schemas.microsoft.com/office/drawing/2014/main" val="4099526043"/>
                    </a:ext>
                  </a:extLst>
                </a:gridCol>
                <a:gridCol w="707881">
                  <a:extLst>
                    <a:ext uri="{9D8B030D-6E8A-4147-A177-3AD203B41FA5}">
                      <a16:colId xmlns:a16="http://schemas.microsoft.com/office/drawing/2014/main" val="160901245"/>
                    </a:ext>
                  </a:extLst>
                </a:gridCol>
                <a:gridCol w="707881">
                  <a:extLst>
                    <a:ext uri="{9D8B030D-6E8A-4147-A177-3AD203B41FA5}">
                      <a16:colId xmlns:a16="http://schemas.microsoft.com/office/drawing/2014/main" val="3119770301"/>
                    </a:ext>
                  </a:extLst>
                </a:gridCol>
                <a:gridCol w="707881">
                  <a:extLst>
                    <a:ext uri="{9D8B030D-6E8A-4147-A177-3AD203B41FA5}">
                      <a16:colId xmlns:a16="http://schemas.microsoft.com/office/drawing/2014/main" val="3201809867"/>
                    </a:ext>
                  </a:extLst>
                </a:gridCol>
              </a:tblGrid>
              <a:tr h="5455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 marL="91446" marR="91446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y</a:t>
                      </a:r>
                    </a:p>
                  </a:txBody>
                  <a:tcPr marL="91446" marR="91446" marT="45724" marB="45724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z</a:t>
                      </a:r>
                    </a:p>
                  </a:txBody>
                  <a:tcPr marL="91446" marR="91446" marT="45724" marB="45724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M</a:t>
                      </a:r>
                      <a:r>
                        <a:rPr lang="en-US" sz="1800" baseline="-25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91446" marR="91446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M</a:t>
                      </a:r>
                      <a:r>
                        <a:rPr lang="en-US" sz="1800" baseline="-25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91446" marR="91446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M</a:t>
                      </a:r>
                      <a:r>
                        <a:rPr lang="en-US" sz="1800" baseline="-25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L="91446" marR="91446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M</a:t>
                      </a:r>
                      <a:r>
                        <a:rPr lang="en-US" sz="1800" baseline="-250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L="91446" marR="91446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M</a:t>
                      </a:r>
                      <a:r>
                        <a:rPr lang="en-US" sz="1800" baseline="-250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marL="91446" marR="91446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M</a:t>
                      </a:r>
                      <a:r>
                        <a:rPr lang="en-US" sz="1800" baseline="-250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marL="91446" marR="91446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M</a:t>
                      </a:r>
                      <a:r>
                        <a:rPr lang="en-US" sz="1800" baseline="-250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marL="91446" marR="91446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M</a:t>
                      </a:r>
                      <a:r>
                        <a:rPr lang="en-US" sz="1800" baseline="-250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marL="91446" marR="91446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2105832"/>
                  </a:ext>
                </a:extLst>
              </a:tr>
              <a:tr h="5455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6934403"/>
                  </a:ext>
                </a:extLst>
              </a:tr>
              <a:tr h="5455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2137770"/>
                  </a:ext>
                </a:extLst>
              </a:tr>
              <a:tr h="5455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3005310"/>
                  </a:ext>
                </a:extLst>
              </a:tr>
              <a:tr h="5455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9239053"/>
                  </a:ext>
                </a:extLst>
              </a:tr>
              <a:tr h="5455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0023517"/>
                  </a:ext>
                </a:extLst>
              </a:tr>
              <a:tr h="5455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2577933"/>
                  </a:ext>
                </a:extLst>
              </a:tr>
              <a:tr h="5455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619044"/>
                  </a:ext>
                </a:extLst>
              </a:tr>
              <a:tr h="5455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2515675"/>
                  </a:ext>
                </a:extLst>
              </a:tr>
            </a:tbl>
          </a:graphicData>
        </a:graphic>
      </p:graphicFrame>
      <p:sp>
        <p:nvSpPr>
          <p:cNvPr id="159868" name="Rectangle 5">
            <a:extLst>
              <a:ext uri="{FF2B5EF4-FFF2-40B4-BE49-F238E27FC236}">
                <a16:creationId xmlns:a16="http://schemas.microsoft.com/office/drawing/2014/main" id="{89C490A2-446E-194A-9FB5-203C3935A9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5725" y="2057401"/>
            <a:ext cx="393700" cy="334963"/>
          </a:xfrm>
          <a:prstGeom prst="rect">
            <a:avLst/>
          </a:prstGeom>
          <a:solidFill>
            <a:srgbClr val="FF0000">
              <a:alpha val="21960"/>
            </a:srgbClr>
          </a:solidFill>
          <a:ln w="9525">
            <a:solidFill>
              <a:srgbClr val="FF0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59869" name="Rectangle 5">
            <a:extLst>
              <a:ext uri="{FF2B5EF4-FFF2-40B4-BE49-F238E27FC236}">
                <a16:creationId xmlns:a16="http://schemas.microsoft.com/office/drawing/2014/main" id="{3FA1254B-FE7B-AD46-973D-67B0268F3C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8988" y="2590801"/>
            <a:ext cx="393700" cy="333375"/>
          </a:xfrm>
          <a:prstGeom prst="rect">
            <a:avLst/>
          </a:prstGeom>
          <a:solidFill>
            <a:srgbClr val="FF0000">
              <a:alpha val="21960"/>
            </a:srgbClr>
          </a:solidFill>
          <a:ln w="9525">
            <a:solidFill>
              <a:srgbClr val="FF0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59870" name="Rectangle 5">
            <a:extLst>
              <a:ext uri="{FF2B5EF4-FFF2-40B4-BE49-F238E27FC236}">
                <a16:creationId xmlns:a16="http://schemas.microsoft.com/office/drawing/2014/main" id="{0FC78F65-89D5-3E4B-BFD7-C601CEDDAF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1775" y="3171826"/>
            <a:ext cx="393700" cy="333375"/>
          </a:xfrm>
          <a:prstGeom prst="rect">
            <a:avLst/>
          </a:prstGeom>
          <a:solidFill>
            <a:srgbClr val="FF0000">
              <a:alpha val="21960"/>
            </a:srgbClr>
          </a:solidFill>
          <a:ln w="9525">
            <a:solidFill>
              <a:srgbClr val="FF0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59871" name="Rectangle 7">
            <a:extLst>
              <a:ext uri="{FF2B5EF4-FFF2-40B4-BE49-F238E27FC236}">
                <a16:creationId xmlns:a16="http://schemas.microsoft.com/office/drawing/2014/main" id="{A5B4B00A-D58F-884B-A77A-FFD69EFCBD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5039" y="3733801"/>
            <a:ext cx="395287" cy="334963"/>
          </a:xfrm>
          <a:prstGeom prst="rect">
            <a:avLst/>
          </a:prstGeom>
          <a:solidFill>
            <a:srgbClr val="FF0000">
              <a:alpha val="21960"/>
            </a:srgbClr>
          </a:solidFill>
          <a:ln w="9525">
            <a:solidFill>
              <a:srgbClr val="FF0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59872" name="Rectangle 5">
            <a:extLst>
              <a:ext uri="{FF2B5EF4-FFF2-40B4-BE49-F238E27FC236}">
                <a16:creationId xmlns:a16="http://schemas.microsoft.com/office/drawing/2014/main" id="{E32F380F-67DE-174E-822E-F8D88B5D7C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23064" y="4291013"/>
            <a:ext cx="395287" cy="334962"/>
          </a:xfrm>
          <a:prstGeom prst="rect">
            <a:avLst/>
          </a:prstGeom>
          <a:solidFill>
            <a:srgbClr val="FF0000">
              <a:alpha val="21960"/>
            </a:srgbClr>
          </a:solidFill>
          <a:ln w="9525">
            <a:solidFill>
              <a:srgbClr val="FF0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59873" name="Rectangle 9">
            <a:extLst>
              <a:ext uri="{FF2B5EF4-FFF2-40B4-BE49-F238E27FC236}">
                <a16:creationId xmlns:a16="http://schemas.microsoft.com/office/drawing/2014/main" id="{E0C7350F-C6BB-9F47-80AA-1FCA91FA42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7913" y="4833938"/>
            <a:ext cx="393700" cy="334962"/>
          </a:xfrm>
          <a:prstGeom prst="rect">
            <a:avLst/>
          </a:prstGeom>
          <a:solidFill>
            <a:srgbClr val="FF0000">
              <a:alpha val="21960"/>
            </a:srgbClr>
          </a:solidFill>
          <a:ln w="9525">
            <a:solidFill>
              <a:srgbClr val="FF0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59874" name="Rectangle 5">
            <a:extLst>
              <a:ext uri="{FF2B5EF4-FFF2-40B4-BE49-F238E27FC236}">
                <a16:creationId xmlns:a16="http://schemas.microsoft.com/office/drawing/2014/main" id="{088EDF5D-3681-0144-8CF0-6C22C16AA7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40700" y="5372101"/>
            <a:ext cx="393700" cy="333375"/>
          </a:xfrm>
          <a:prstGeom prst="rect">
            <a:avLst/>
          </a:prstGeom>
          <a:solidFill>
            <a:srgbClr val="FF0000">
              <a:alpha val="21960"/>
            </a:srgbClr>
          </a:solidFill>
          <a:ln w="9525">
            <a:solidFill>
              <a:srgbClr val="FF0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59875" name="Rectangle 11">
            <a:extLst>
              <a:ext uri="{FF2B5EF4-FFF2-40B4-BE49-F238E27FC236}">
                <a16:creationId xmlns:a16="http://schemas.microsoft.com/office/drawing/2014/main" id="{9BB81A80-4C1C-D045-88B1-6134775221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43963" y="5915026"/>
            <a:ext cx="393700" cy="333375"/>
          </a:xfrm>
          <a:prstGeom prst="rect">
            <a:avLst/>
          </a:prstGeom>
          <a:solidFill>
            <a:srgbClr val="FF0000">
              <a:alpha val="21960"/>
            </a:srgbClr>
          </a:solidFill>
          <a:ln w="9525">
            <a:solidFill>
              <a:srgbClr val="FF0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</p:spTree>
  </p:cSld>
  <p:clrMapOvr>
    <a:masterClrMapping/>
  </p:clrMapOvr>
  <p:transition/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69" name="Title 1">
            <a:extLst>
              <a:ext uri="{FF2B5EF4-FFF2-40B4-BE49-F238E27FC236}">
                <a16:creationId xmlns:a16="http://schemas.microsoft.com/office/drawing/2014/main" id="{45E0DBD9-DFBE-8B49-92EA-99376E0735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Expressions for the Maxterms</a:t>
            </a:r>
          </a:p>
        </p:txBody>
      </p:sp>
      <p:sp>
        <p:nvSpPr>
          <p:cNvPr id="160770" name="Content Placeholder 2">
            <a:extLst>
              <a:ext uri="{FF2B5EF4-FFF2-40B4-BE49-F238E27FC236}">
                <a16:creationId xmlns:a16="http://schemas.microsoft.com/office/drawing/2014/main" id="{C20BF3AD-9B0D-8449-9458-8845DBA2304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038600" y="1371600"/>
            <a:ext cx="2895600" cy="5334000"/>
          </a:xfrm>
        </p:spPr>
        <p:txBody>
          <a:bodyPr/>
          <a:lstStyle/>
          <a:p>
            <a:pPr marL="0" indent="0">
              <a:buNone/>
            </a:pPr>
            <a:r>
              <a:rPr lang="en-US" altLang="en-US"/>
              <a:t>M</a:t>
            </a:r>
            <a:r>
              <a:rPr lang="en-US" altLang="en-US" baseline="-25000"/>
              <a:t>0</a:t>
            </a:r>
            <a:r>
              <a:rPr lang="en-US" altLang="en-US"/>
              <a:t>  =  x + y + z</a:t>
            </a:r>
          </a:p>
          <a:p>
            <a:pPr marL="0" indent="0">
              <a:buNone/>
            </a:pPr>
            <a:endParaRPr lang="en-US" altLang="en-US" sz="1200"/>
          </a:p>
          <a:p>
            <a:pPr marL="0" indent="0">
              <a:buNone/>
            </a:pPr>
            <a:r>
              <a:rPr lang="en-US" altLang="en-US"/>
              <a:t>M</a:t>
            </a:r>
            <a:r>
              <a:rPr lang="en-US" altLang="en-US" baseline="-25000"/>
              <a:t>1</a:t>
            </a:r>
            <a:r>
              <a:rPr lang="en-US" altLang="en-US"/>
              <a:t>  =  x + y + z</a:t>
            </a:r>
          </a:p>
          <a:p>
            <a:pPr marL="0" indent="0">
              <a:buNone/>
            </a:pPr>
            <a:endParaRPr lang="en-US" altLang="en-US" sz="1200"/>
          </a:p>
          <a:p>
            <a:pPr marL="0" indent="0">
              <a:buNone/>
            </a:pPr>
            <a:r>
              <a:rPr lang="en-US" altLang="en-US"/>
              <a:t>M</a:t>
            </a:r>
            <a:r>
              <a:rPr lang="en-US" altLang="en-US" baseline="-25000"/>
              <a:t>2</a:t>
            </a:r>
            <a:r>
              <a:rPr lang="en-US" altLang="en-US"/>
              <a:t>  =  x + y + z</a:t>
            </a:r>
          </a:p>
          <a:p>
            <a:pPr marL="0" indent="0">
              <a:buNone/>
            </a:pPr>
            <a:endParaRPr lang="en-US" altLang="en-US" sz="1200"/>
          </a:p>
          <a:p>
            <a:pPr marL="0" indent="0">
              <a:buNone/>
            </a:pPr>
            <a:r>
              <a:rPr lang="en-US" altLang="en-US"/>
              <a:t>M</a:t>
            </a:r>
            <a:r>
              <a:rPr lang="en-US" altLang="en-US" baseline="-25000"/>
              <a:t>3</a:t>
            </a:r>
            <a:r>
              <a:rPr lang="en-US" altLang="en-US"/>
              <a:t>  =  x + y + z</a:t>
            </a:r>
          </a:p>
          <a:p>
            <a:pPr marL="0" indent="0">
              <a:buNone/>
            </a:pPr>
            <a:endParaRPr lang="en-US" altLang="en-US" sz="1200"/>
          </a:p>
          <a:p>
            <a:pPr marL="0" indent="0">
              <a:buNone/>
            </a:pPr>
            <a:r>
              <a:rPr lang="en-US" altLang="en-US"/>
              <a:t>M</a:t>
            </a:r>
            <a:r>
              <a:rPr lang="en-US" altLang="en-US" baseline="-25000"/>
              <a:t>4</a:t>
            </a:r>
            <a:r>
              <a:rPr lang="en-US" altLang="en-US"/>
              <a:t>  =  x + y + z</a:t>
            </a:r>
          </a:p>
          <a:p>
            <a:pPr marL="0" indent="0">
              <a:buNone/>
            </a:pPr>
            <a:endParaRPr lang="en-US" altLang="en-US" sz="1200"/>
          </a:p>
          <a:p>
            <a:pPr marL="0" indent="0">
              <a:buNone/>
            </a:pPr>
            <a:r>
              <a:rPr lang="en-US" altLang="en-US"/>
              <a:t>M</a:t>
            </a:r>
            <a:r>
              <a:rPr lang="en-US" altLang="en-US" baseline="-25000"/>
              <a:t>5</a:t>
            </a:r>
            <a:r>
              <a:rPr lang="en-US" altLang="en-US"/>
              <a:t>  =  x + y + z</a:t>
            </a:r>
          </a:p>
          <a:p>
            <a:pPr marL="0" indent="0">
              <a:buNone/>
            </a:pPr>
            <a:endParaRPr lang="en-US" altLang="en-US" sz="1200"/>
          </a:p>
          <a:p>
            <a:pPr marL="0" indent="0">
              <a:buNone/>
            </a:pPr>
            <a:r>
              <a:rPr lang="en-US" altLang="en-US"/>
              <a:t>M</a:t>
            </a:r>
            <a:r>
              <a:rPr lang="en-US" altLang="en-US" baseline="-25000"/>
              <a:t>6</a:t>
            </a:r>
            <a:r>
              <a:rPr lang="en-US" altLang="en-US"/>
              <a:t>  =  x + y + z</a:t>
            </a:r>
          </a:p>
          <a:p>
            <a:pPr marL="0" indent="0">
              <a:buNone/>
            </a:pPr>
            <a:endParaRPr lang="en-US" altLang="en-US" sz="1200"/>
          </a:p>
          <a:p>
            <a:pPr marL="0" indent="0">
              <a:buNone/>
            </a:pPr>
            <a:r>
              <a:rPr lang="en-US" altLang="en-US"/>
              <a:t>M</a:t>
            </a:r>
            <a:r>
              <a:rPr lang="en-US" altLang="en-US" baseline="-25000"/>
              <a:t>7</a:t>
            </a:r>
            <a:r>
              <a:rPr lang="en-US" altLang="en-US"/>
              <a:t>  =  x + y + z</a:t>
            </a:r>
          </a:p>
          <a:p>
            <a:pPr marL="0" indent="0">
              <a:buNone/>
            </a:pPr>
            <a:endParaRPr lang="en-US" altLang="en-US"/>
          </a:p>
        </p:txBody>
      </p:sp>
      <p:cxnSp>
        <p:nvCxnSpPr>
          <p:cNvPr id="160771" name="Straight Connector 8">
            <a:extLst>
              <a:ext uri="{FF2B5EF4-FFF2-40B4-BE49-F238E27FC236}">
                <a16:creationId xmlns:a16="http://schemas.microsoft.com/office/drawing/2014/main" id="{6E80B3ED-17C7-DF4E-B9A5-05C10FF7BFC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992813" y="2097088"/>
            <a:ext cx="188912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0772" name="Straight Connector 8">
            <a:extLst>
              <a:ext uri="{FF2B5EF4-FFF2-40B4-BE49-F238E27FC236}">
                <a16:creationId xmlns:a16="http://schemas.microsoft.com/office/drawing/2014/main" id="{D48F9AFD-696F-7D4F-BD3F-7AD42075313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484813" y="2773363"/>
            <a:ext cx="188912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0773" name="Straight Connector 8">
            <a:extLst>
              <a:ext uri="{FF2B5EF4-FFF2-40B4-BE49-F238E27FC236}">
                <a16:creationId xmlns:a16="http://schemas.microsoft.com/office/drawing/2014/main" id="{CBAD2EDF-862C-0D4D-98F8-5CD98503BB7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495926" y="3430588"/>
            <a:ext cx="188913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0774" name="Straight Connector 8">
            <a:extLst>
              <a:ext uri="{FF2B5EF4-FFF2-40B4-BE49-F238E27FC236}">
                <a16:creationId xmlns:a16="http://schemas.microsoft.com/office/drawing/2014/main" id="{7DE05DF2-F895-614B-BD83-EB54FC66ED2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997576" y="3421063"/>
            <a:ext cx="188913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0775" name="Straight Connector 8">
            <a:extLst>
              <a:ext uri="{FF2B5EF4-FFF2-40B4-BE49-F238E27FC236}">
                <a16:creationId xmlns:a16="http://schemas.microsoft.com/office/drawing/2014/main" id="{7F8D2C0D-F307-E141-AFC7-A32E16C3165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978401" y="4076700"/>
            <a:ext cx="188913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0776" name="Straight Connector 8">
            <a:extLst>
              <a:ext uri="{FF2B5EF4-FFF2-40B4-BE49-F238E27FC236}">
                <a16:creationId xmlns:a16="http://schemas.microsoft.com/office/drawing/2014/main" id="{54035CC2-095D-B641-8B1D-109C73A10BA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962526" y="4738688"/>
            <a:ext cx="188913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0777" name="Straight Connector 8">
            <a:extLst>
              <a:ext uri="{FF2B5EF4-FFF2-40B4-BE49-F238E27FC236}">
                <a16:creationId xmlns:a16="http://schemas.microsoft.com/office/drawing/2014/main" id="{D5BAA822-B780-314F-B1AF-605B44B762B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003926" y="4738688"/>
            <a:ext cx="188913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0778" name="Straight Connector 8">
            <a:extLst>
              <a:ext uri="{FF2B5EF4-FFF2-40B4-BE49-F238E27FC236}">
                <a16:creationId xmlns:a16="http://schemas.microsoft.com/office/drawing/2014/main" id="{F73D87DB-42F0-1449-858E-D6D393D08CC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975226" y="5411788"/>
            <a:ext cx="188913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0779" name="Straight Connector 8">
            <a:extLst>
              <a:ext uri="{FF2B5EF4-FFF2-40B4-BE49-F238E27FC236}">
                <a16:creationId xmlns:a16="http://schemas.microsoft.com/office/drawing/2014/main" id="{5550B803-D952-0841-B2AD-F8928B6D5AE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495926" y="5399088"/>
            <a:ext cx="188913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0780" name="Straight Connector 8">
            <a:extLst>
              <a:ext uri="{FF2B5EF4-FFF2-40B4-BE49-F238E27FC236}">
                <a16:creationId xmlns:a16="http://schemas.microsoft.com/office/drawing/2014/main" id="{CFEF8F10-DE39-204F-B61D-725D8537A76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975226" y="6046788"/>
            <a:ext cx="188913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0781" name="Straight Connector 8">
            <a:extLst>
              <a:ext uri="{FF2B5EF4-FFF2-40B4-BE49-F238E27FC236}">
                <a16:creationId xmlns:a16="http://schemas.microsoft.com/office/drawing/2014/main" id="{2DA0E9F1-0547-F74E-A976-F9ED0D9679D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483226" y="6032500"/>
            <a:ext cx="188913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0782" name="Straight Connector 8">
            <a:extLst>
              <a:ext uri="{FF2B5EF4-FFF2-40B4-BE49-F238E27FC236}">
                <a16:creationId xmlns:a16="http://schemas.microsoft.com/office/drawing/2014/main" id="{A80B235F-8710-244E-B94C-F789E8F29E5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003926" y="6059488"/>
            <a:ext cx="188913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/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Title 1">
            <a:extLst>
              <a:ext uri="{FF2B5EF4-FFF2-40B4-BE49-F238E27FC236}">
                <a16:creationId xmlns:a16="http://schemas.microsoft.com/office/drawing/2014/main" id="{1853C378-738A-D14E-9AFF-74906EAC88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Expressions for the Maxterms</a:t>
            </a:r>
          </a:p>
        </p:txBody>
      </p:sp>
      <p:sp>
        <p:nvSpPr>
          <p:cNvPr id="161794" name="Content Placeholder 2">
            <a:extLst>
              <a:ext uri="{FF2B5EF4-FFF2-40B4-BE49-F238E27FC236}">
                <a16:creationId xmlns:a16="http://schemas.microsoft.com/office/drawing/2014/main" id="{66A81A45-407B-B649-9360-78931A3D78B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038600" y="1371600"/>
            <a:ext cx="2895600" cy="5334000"/>
          </a:xfrm>
        </p:spPr>
        <p:txBody>
          <a:bodyPr/>
          <a:lstStyle/>
          <a:p>
            <a:pPr marL="0" indent="0">
              <a:buNone/>
            </a:pPr>
            <a:r>
              <a:rPr lang="en-US" altLang="en-US"/>
              <a:t>M</a:t>
            </a:r>
            <a:r>
              <a:rPr lang="en-US" altLang="en-US" baseline="-25000"/>
              <a:t>0</a:t>
            </a:r>
            <a:r>
              <a:rPr lang="en-US" altLang="en-US"/>
              <a:t>  =  x + y + z</a:t>
            </a:r>
          </a:p>
          <a:p>
            <a:pPr marL="0" indent="0">
              <a:buNone/>
            </a:pPr>
            <a:endParaRPr lang="en-US" altLang="en-US" sz="1200"/>
          </a:p>
          <a:p>
            <a:pPr marL="0" indent="0">
              <a:buNone/>
            </a:pPr>
            <a:r>
              <a:rPr lang="en-US" altLang="en-US"/>
              <a:t>M</a:t>
            </a:r>
            <a:r>
              <a:rPr lang="en-US" altLang="en-US" baseline="-25000"/>
              <a:t>1</a:t>
            </a:r>
            <a:r>
              <a:rPr lang="en-US" altLang="en-US"/>
              <a:t>  =  x + y + z</a:t>
            </a:r>
          </a:p>
          <a:p>
            <a:pPr marL="0" indent="0">
              <a:buNone/>
            </a:pPr>
            <a:endParaRPr lang="en-US" altLang="en-US" sz="1200"/>
          </a:p>
          <a:p>
            <a:pPr marL="0" indent="0">
              <a:buNone/>
            </a:pPr>
            <a:r>
              <a:rPr lang="en-US" altLang="en-US"/>
              <a:t>M</a:t>
            </a:r>
            <a:r>
              <a:rPr lang="en-US" altLang="en-US" baseline="-25000"/>
              <a:t>2</a:t>
            </a:r>
            <a:r>
              <a:rPr lang="en-US" altLang="en-US"/>
              <a:t>  =  x + y + z</a:t>
            </a:r>
          </a:p>
          <a:p>
            <a:pPr marL="0" indent="0">
              <a:buNone/>
            </a:pPr>
            <a:endParaRPr lang="en-US" altLang="en-US" sz="1200"/>
          </a:p>
          <a:p>
            <a:pPr marL="0" indent="0">
              <a:buNone/>
            </a:pPr>
            <a:r>
              <a:rPr lang="en-US" altLang="en-US"/>
              <a:t>M</a:t>
            </a:r>
            <a:r>
              <a:rPr lang="en-US" altLang="en-US" baseline="-25000"/>
              <a:t>3</a:t>
            </a:r>
            <a:r>
              <a:rPr lang="en-US" altLang="en-US"/>
              <a:t>  =  x + y + z</a:t>
            </a:r>
          </a:p>
          <a:p>
            <a:pPr marL="0" indent="0">
              <a:buNone/>
            </a:pPr>
            <a:endParaRPr lang="en-US" altLang="en-US" sz="1200"/>
          </a:p>
          <a:p>
            <a:pPr marL="0" indent="0">
              <a:buNone/>
            </a:pPr>
            <a:r>
              <a:rPr lang="en-US" altLang="en-US"/>
              <a:t>M</a:t>
            </a:r>
            <a:r>
              <a:rPr lang="en-US" altLang="en-US" baseline="-25000"/>
              <a:t>4</a:t>
            </a:r>
            <a:r>
              <a:rPr lang="en-US" altLang="en-US"/>
              <a:t>  =  x + y + z</a:t>
            </a:r>
          </a:p>
          <a:p>
            <a:pPr marL="0" indent="0">
              <a:buNone/>
            </a:pPr>
            <a:endParaRPr lang="en-US" altLang="en-US" sz="1200"/>
          </a:p>
          <a:p>
            <a:pPr marL="0" indent="0">
              <a:buNone/>
            </a:pPr>
            <a:r>
              <a:rPr lang="en-US" altLang="en-US"/>
              <a:t>M</a:t>
            </a:r>
            <a:r>
              <a:rPr lang="en-US" altLang="en-US" baseline="-25000"/>
              <a:t>5</a:t>
            </a:r>
            <a:r>
              <a:rPr lang="en-US" altLang="en-US"/>
              <a:t>  =  x + y + z</a:t>
            </a:r>
          </a:p>
          <a:p>
            <a:pPr marL="0" indent="0">
              <a:buNone/>
            </a:pPr>
            <a:endParaRPr lang="en-US" altLang="en-US" sz="1200"/>
          </a:p>
          <a:p>
            <a:pPr marL="0" indent="0">
              <a:buNone/>
            </a:pPr>
            <a:r>
              <a:rPr lang="en-US" altLang="en-US"/>
              <a:t>M</a:t>
            </a:r>
            <a:r>
              <a:rPr lang="en-US" altLang="en-US" baseline="-25000"/>
              <a:t>6</a:t>
            </a:r>
            <a:r>
              <a:rPr lang="en-US" altLang="en-US"/>
              <a:t>  =  x + y + z</a:t>
            </a:r>
          </a:p>
          <a:p>
            <a:pPr marL="0" indent="0">
              <a:buNone/>
            </a:pPr>
            <a:endParaRPr lang="en-US" altLang="en-US" sz="1200"/>
          </a:p>
          <a:p>
            <a:pPr marL="0" indent="0">
              <a:buNone/>
            </a:pPr>
            <a:r>
              <a:rPr lang="en-US" altLang="en-US"/>
              <a:t>M</a:t>
            </a:r>
            <a:r>
              <a:rPr lang="en-US" altLang="en-US" baseline="-25000"/>
              <a:t>7</a:t>
            </a:r>
            <a:r>
              <a:rPr lang="en-US" altLang="en-US"/>
              <a:t>  =  x + y + z</a:t>
            </a:r>
          </a:p>
          <a:p>
            <a:pPr marL="0" indent="0">
              <a:buNone/>
            </a:pPr>
            <a:endParaRPr lang="en-US" altLang="en-US"/>
          </a:p>
        </p:txBody>
      </p:sp>
      <p:cxnSp>
        <p:nvCxnSpPr>
          <p:cNvPr id="161795" name="Straight Connector 8">
            <a:extLst>
              <a:ext uri="{FF2B5EF4-FFF2-40B4-BE49-F238E27FC236}">
                <a16:creationId xmlns:a16="http://schemas.microsoft.com/office/drawing/2014/main" id="{2875EEFD-9EF5-074C-95B0-7ED7863C33D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992813" y="2097088"/>
            <a:ext cx="188912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1796" name="Straight Connector 8">
            <a:extLst>
              <a:ext uri="{FF2B5EF4-FFF2-40B4-BE49-F238E27FC236}">
                <a16:creationId xmlns:a16="http://schemas.microsoft.com/office/drawing/2014/main" id="{8F380484-B90B-174A-A90B-C2BC317BFF1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484813" y="2773363"/>
            <a:ext cx="188912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1797" name="Straight Connector 8">
            <a:extLst>
              <a:ext uri="{FF2B5EF4-FFF2-40B4-BE49-F238E27FC236}">
                <a16:creationId xmlns:a16="http://schemas.microsoft.com/office/drawing/2014/main" id="{E7148C9B-3D87-FF49-9E2B-A8785C57C60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495926" y="3430588"/>
            <a:ext cx="188913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1798" name="Straight Connector 8">
            <a:extLst>
              <a:ext uri="{FF2B5EF4-FFF2-40B4-BE49-F238E27FC236}">
                <a16:creationId xmlns:a16="http://schemas.microsoft.com/office/drawing/2014/main" id="{C88B4509-EF38-2141-83E8-6142F2862CB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997576" y="3421063"/>
            <a:ext cx="188913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1799" name="Straight Connector 8">
            <a:extLst>
              <a:ext uri="{FF2B5EF4-FFF2-40B4-BE49-F238E27FC236}">
                <a16:creationId xmlns:a16="http://schemas.microsoft.com/office/drawing/2014/main" id="{0F96BCB2-C6DE-D441-99F8-B1FC69CAC4E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978401" y="4076700"/>
            <a:ext cx="188913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1800" name="Straight Connector 8">
            <a:extLst>
              <a:ext uri="{FF2B5EF4-FFF2-40B4-BE49-F238E27FC236}">
                <a16:creationId xmlns:a16="http://schemas.microsoft.com/office/drawing/2014/main" id="{4F9F97B9-7207-0842-AAE8-EE2629DAD21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962526" y="4738688"/>
            <a:ext cx="188913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1801" name="Straight Connector 8">
            <a:extLst>
              <a:ext uri="{FF2B5EF4-FFF2-40B4-BE49-F238E27FC236}">
                <a16:creationId xmlns:a16="http://schemas.microsoft.com/office/drawing/2014/main" id="{E31B2B19-9D1E-454D-AB80-6204F92DBFF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003926" y="4738688"/>
            <a:ext cx="188913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1802" name="Straight Connector 8">
            <a:extLst>
              <a:ext uri="{FF2B5EF4-FFF2-40B4-BE49-F238E27FC236}">
                <a16:creationId xmlns:a16="http://schemas.microsoft.com/office/drawing/2014/main" id="{0FCDDE7A-A327-894B-9F9B-28FA4CA7B7E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975226" y="5411788"/>
            <a:ext cx="188913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1803" name="Straight Connector 8">
            <a:extLst>
              <a:ext uri="{FF2B5EF4-FFF2-40B4-BE49-F238E27FC236}">
                <a16:creationId xmlns:a16="http://schemas.microsoft.com/office/drawing/2014/main" id="{3C807F79-E419-8A41-8CB2-43559AADC60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495926" y="5399088"/>
            <a:ext cx="188913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1804" name="Straight Connector 8">
            <a:extLst>
              <a:ext uri="{FF2B5EF4-FFF2-40B4-BE49-F238E27FC236}">
                <a16:creationId xmlns:a16="http://schemas.microsoft.com/office/drawing/2014/main" id="{C6F01235-8D23-4349-83C0-94B4DF23F55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975226" y="6046788"/>
            <a:ext cx="188913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1805" name="Straight Connector 8">
            <a:extLst>
              <a:ext uri="{FF2B5EF4-FFF2-40B4-BE49-F238E27FC236}">
                <a16:creationId xmlns:a16="http://schemas.microsoft.com/office/drawing/2014/main" id="{72299EAA-DBD3-CE40-9A50-3AC2E18BAD7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483226" y="6032500"/>
            <a:ext cx="188913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1806" name="Straight Connector 8">
            <a:extLst>
              <a:ext uri="{FF2B5EF4-FFF2-40B4-BE49-F238E27FC236}">
                <a16:creationId xmlns:a16="http://schemas.microsoft.com/office/drawing/2014/main" id="{4EE6C586-514C-054F-82B8-1D2633A8F5D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003926" y="6059488"/>
            <a:ext cx="188913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FA3D3B5C-CE9A-F24F-89B5-EBF3B20593FC}"/>
              </a:ext>
            </a:extLst>
          </p:cNvPr>
          <p:cNvSpPr txBox="1">
            <a:spLocks/>
          </p:cNvSpPr>
          <p:nvPr/>
        </p:nvSpPr>
        <p:spPr bwMode="auto">
          <a:xfrm>
            <a:off x="1957388" y="1397000"/>
            <a:ext cx="1865312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b="1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  <a:defRPr/>
            </a:pPr>
            <a:r>
              <a:rPr lang="en-US" kern="0" dirty="0">
                <a:solidFill>
                  <a:schemeClr val="bg1">
                    <a:lumMod val="50000"/>
                  </a:schemeClr>
                </a:solidFill>
              </a:rPr>
              <a:t>0   0   0</a:t>
            </a:r>
          </a:p>
          <a:p>
            <a:pPr marL="0" indent="0">
              <a:buNone/>
              <a:defRPr/>
            </a:pPr>
            <a:endParaRPr lang="en-US" sz="1200" kern="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  <a:defRPr/>
            </a:pPr>
            <a:r>
              <a:rPr lang="en-US" kern="0" dirty="0">
                <a:solidFill>
                  <a:schemeClr val="bg1">
                    <a:lumMod val="50000"/>
                  </a:schemeClr>
                </a:solidFill>
              </a:rPr>
              <a:t>0   0   1</a:t>
            </a:r>
          </a:p>
          <a:p>
            <a:pPr marL="0" indent="0">
              <a:buNone/>
              <a:defRPr/>
            </a:pPr>
            <a:endParaRPr lang="en-US" sz="1200" kern="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  <a:defRPr/>
            </a:pPr>
            <a:r>
              <a:rPr lang="en-US" kern="0" dirty="0">
                <a:solidFill>
                  <a:schemeClr val="bg1">
                    <a:lumMod val="50000"/>
                  </a:schemeClr>
                </a:solidFill>
              </a:rPr>
              <a:t>0   1   0</a:t>
            </a:r>
          </a:p>
          <a:p>
            <a:pPr marL="0" indent="0">
              <a:buNone/>
              <a:defRPr/>
            </a:pPr>
            <a:endParaRPr lang="en-US" sz="1200" kern="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  <a:defRPr/>
            </a:pPr>
            <a:r>
              <a:rPr lang="en-US" kern="0" dirty="0">
                <a:solidFill>
                  <a:schemeClr val="bg1">
                    <a:lumMod val="50000"/>
                  </a:schemeClr>
                </a:solidFill>
              </a:rPr>
              <a:t>0   1   1</a:t>
            </a:r>
          </a:p>
          <a:p>
            <a:pPr marL="0" indent="0">
              <a:buNone/>
              <a:defRPr/>
            </a:pPr>
            <a:endParaRPr lang="en-US" sz="1200" kern="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  <a:defRPr/>
            </a:pPr>
            <a:r>
              <a:rPr lang="en-US" kern="0" dirty="0">
                <a:solidFill>
                  <a:schemeClr val="bg1">
                    <a:lumMod val="50000"/>
                  </a:schemeClr>
                </a:solidFill>
              </a:rPr>
              <a:t>1   0   0</a:t>
            </a:r>
          </a:p>
          <a:p>
            <a:pPr marL="0" indent="0">
              <a:buNone/>
              <a:defRPr/>
            </a:pPr>
            <a:endParaRPr lang="en-US" sz="1200" kern="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  <a:defRPr/>
            </a:pPr>
            <a:r>
              <a:rPr lang="en-US" kern="0" dirty="0">
                <a:solidFill>
                  <a:schemeClr val="bg1">
                    <a:lumMod val="50000"/>
                  </a:schemeClr>
                </a:solidFill>
              </a:rPr>
              <a:t>1   0   1</a:t>
            </a:r>
          </a:p>
          <a:p>
            <a:pPr marL="0" indent="0">
              <a:buNone/>
              <a:defRPr/>
            </a:pPr>
            <a:endParaRPr lang="en-US" sz="1200" kern="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  <a:defRPr/>
            </a:pPr>
            <a:r>
              <a:rPr lang="en-US" kern="0" dirty="0">
                <a:solidFill>
                  <a:schemeClr val="bg1">
                    <a:lumMod val="50000"/>
                  </a:schemeClr>
                </a:solidFill>
              </a:rPr>
              <a:t>1   1   0</a:t>
            </a:r>
          </a:p>
          <a:p>
            <a:pPr marL="0" indent="0">
              <a:buNone/>
              <a:defRPr/>
            </a:pPr>
            <a:endParaRPr lang="en-US" sz="1200" kern="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  <a:defRPr/>
            </a:pPr>
            <a:r>
              <a:rPr lang="en-US" kern="0" dirty="0">
                <a:solidFill>
                  <a:schemeClr val="bg1">
                    <a:lumMod val="50000"/>
                  </a:schemeClr>
                </a:solidFill>
              </a:rPr>
              <a:t>1   1   1</a:t>
            </a:r>
          </a:p>
        </p:txBody>
      </p:sp>
      <p:sp>
        <p:nvSpPr>
          <p:cNvPr id="161808" name="TextBox 7">
            <a:extLst>
              <a:ext uri="{FF2B5EF4-FFF2-40B4-BE49-F238E27FC236}">
                <a16:creationId xmlns:a16="http://schemas.microsoft.com/office/drawing/2014/main" id="{F17A3E1D-2551-3446-848B-4EB386D610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2263" y="3000375"/>
            <a:ext cx="3351212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The bars coincide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with the 1’s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in the binary expansion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of the maxterm sub-index</a:t>
            </a:r>
          </a:p>
        </p:txBody>
      </p:sp>
    </p:spTree>
  </p:cSld>
  <p:clrMapOvr>
    <a:masterClrMapping/>
  </p:clrMapOvr>
  <p:transition/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Title 1">
            <a:extLst>
              <a:ext uri="{FF2B5EF4-FFF2-40B4-BE49-F238E27FC236}">
                <a16:creationId xmlns:a16="http://schemas.microsoft.com/office/drawing/2014/main" id="{20F59D04-26E0-054A-A454-933C02A670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2514600"/>
            <a:ext cx="9144000" cy="1219200"/>
          </a:xfrm>
        </p:spPr>
        <p:txBody>
          <a:bodyPr/>
          <a:lstStyle/>
          <a:p>
            <a:r>
              <a:rPr lang="en-US" altLang="en-US"/>
              <a:t>minterms and Maxterms</a:t>
            </a:r>
            <a:br>
              <a:rPr lang="en-US" altLang="en-US"/>
            </a:br>
            <a:r>
              <a:rPr lang="en-US" altLang="en-US"/>
              <a:t>(for three variables)</a:t>
            </a:r>
          </a:p>
        </p:txBody>
      </p:sp>
    </p:spTree>
  </p:cSld>
  <p:clrMapOvr>
    <a:masterClrMapping/>
  </p:clrMapOvr>
  <p:transition/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1" name="Title 1">
            <a:extLst>
              <a:ext uri="{FF2B5EF4-FFF2-40B4-BE49-F238E27FC236}">
                <a16:creationId xmlns:a16="http://schemas.microsoft.com/office/drawing/2014/main" id="{07FC10F2-5202-ED47-9815-F7A29ED1F4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minterms  and  Maxterms</a:t>
            </a:r>
          </a:p>
        </p:txBody>
      </p:sp>
      <p:sp>
        <p:nvSpPr>
          <p:cNvPr id="163842" name="Content Placeholder 2">
            <a:extLst>
              <a:ext uri="{FF2B5EF4-FFF2-40B4-BE49-F238E27FC236}">
                <a16:creationId xmlns:a16="http://schemas.microsoft.com/office/drawing/2014/main" id="{79156400-A51A-5545-B916-CC6077EDC73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514600" y="1371600"/>
            <a:ext cx="2895600" cy="5334000"/>
          </a:xfrm>
        </p:spPr>
        <p:txBody>
          <a:bodyPr/>
          <a:lstStyle/>
          <a:p>
            <a:pPr marL="0" indent="0">
              <a:buNone/>
            </a:pPr>
            <a:r>
              <a:rPr lang="en-US" altLang="en-US"/>
              <a:t>m</a:t>
            </a:r>
            <a:r>
              <a:rPr lang="en-US" altLang="en-US" baseline="-25000"/>
              <a:t>0</a:t>
            </a:r>
            <a:r>
              <a:rPr lang="en-US" altLang="en-US"/>
              <a:t>  =  x  y  z</a:t>
            </a:r>
          </a:p>
          <a:p>
            <a:pPr marL="0" indent="0">
              <a:buNone/>
            </a:pPr>
            <a:endParaRPr lang="en-US" altLang="en-US" sz="1200"/>
          </a:p>
          <a:p>
            <a:pPr marL="0" indent="0">
              <a:buNone/>
            </a:pPr>
            <a:r>
              <a:rPr lang="en-US" altLang="en-US"/>
              <a:t>m</a:t>
            </a:r>
            <a:r>
              <a:rPr lang="en-US" altLang="en-US" baseline="-25000"/>
              <a:t>1</a:t>
            </a:r>
            <a:r>
              <a:rPr lang="en-US" altLang="en-US"/>
              <a:t>  =  x  y  z</a:t>
            </a:r>
          </a:p>
          <a:p>
            <a:pPr marL="0" indent="0">
              <a:buNone/>
            </a:pPr>
            <a:endParaRPr lang="en-US" altLang="en-US" sz="1200"/>
          </a:p>
          <a:p>
            <a:pPr marL="0" indent="0">
              <a:buNone/>
            </a:pPr>
            <a:r>
              <a:rPr lang="en-US" altLang="en-US"/>
              <a:t>m</a:t>
            </a:r>
            <a:r>
              <a:rPr lang="en-US" altLang="en-US" baseline="-25000"/>
              <a:t>2</a:t>
            </a:r>
            <a:r>
              <a:rPr lang="en-US" altLang="en-US"/>
              <a:t>  =  x  y  z</a:t>
            </a:r>
          </a:p>
          <a:p>
            <a:pPr marL="0" indent="0">
              <a:buNone/>
            </a:pPr>
            <a:endParaRPr lang="en-US" altLang="en-US" sz="1200"/>
          </a:p>
          <a:p>
            <a:pPr marL="0" indent="0">
              <a:buNone/>
            </a:pPr>
            <a:r>
              <a:rPr lang="en-US" altLang="en-US"/>
              <a:t>m</a:t>
            </a:r>
            <a:r>
              <a:rPr lang="en-US" altLang="en-US" baseline="-25000"/>
              <a:t>3</a:t>
            </a:r>
            <a:r>
              <a:rPr lang="en-US" altLang="en-US"/>
              <a:t>  =  x  y  z</a:t>
            </a:r>
          </a:p>
          <a:p>
            <a:pPr marL="0" indent="0">
              <a:buNone/>
            </a:pPr>
            <a:endParaRPr lang="en-US" altLang="en-US" sz="1200"/>
          </a:p>
          <a:p>
            <a:pPr marL="0" indent="0">
              <a:buNone/>
            </a:pPr>
            <a:r>
              <a:rPr lang="en-US" altLang="en-US"/>
              <a:t>m</a:t>
            </a:r>
            <a:r>
              <a:rPr lang="en-US" altLang="en-US" baseline="-25000"/>
              <a:t>4</a:t>
            </a:r>
            <a:r>
              <a:rPr lang="en-US" altLang="en-US"/>
              <a:t>  =  x  y  z</a:t>
            </a:r>
          </a:p>
          <a:p>
            <a:pPr marL="0" indent="0">
              <a:buNone/>
            </a:pPr>
            <a:endParaRPr lang="en-US" altLang="en-US" sz="1200"/>
          </a:p>
          <a:p>
            <a:pPr marL="0" indent="0">
              <a:buNone/>
            </a:pPr>
            <a:r>
              <a:rPr lang="en-US" altLang="en-US"/>
              <a:t>m</a:t>
            </a:r>
            <a:r>
              <a:rPr lang="en-US" altLang="en-US" baseline="-25000"/>
              <a:t>5</a:t>
            </a:r>
            <a:r>
              <a:rPr lang="en-US" altLang="en-US"/>
              <a:t>  =  x  y  z</a:t>
            </a:r>
          </a:p>
          <a:p>
            <a:pPr marL="0" indent="0">
              <a:buNone/>
            </a:pPr>
            <a:endParaRPr lang="en-US" altLang="en-US" sz="1200"/>
          </a:p>
          <a:p>
            <a:pPr marL="0" indent="0">
              <a:buNone/>
            </a:pPr>
            <a:r>
              <a:rPr lang="en-US" altLang="en-US"/>
              <a:t>m</a:t>
            </a:r>
            <a:r>
              <a:rPr lang="en-US" altLang="en-US" baseline="-25000"/>
              <a:t>6</a:t>
            </a:r>
            <a:r>
              <a:rPr lang="en-US" altLang="en-US"/>
              <a:t>  =  x  y  z</a:t>
            </a:r>
          </a:p>
          <a:p>
            <a:pPr marL="0" indent="0">
              <a:buNone/>
            </a:pPr>
            <a:endParaRPr lang="en-US" altLang="en-US" sz="1200"/>
          </a:p>
          <a:p>
            <a:pPr marL="0" indent="0">
              <a:buNone/>
            </a:pPr>
            <a:r>
              <a:rPr lang="en-US" altLang="en-US"/>
              <a:t>m</a:t>
            </a:r>
            <a:r>
              <a:rPr lang="en-US" altLang="en-US" baseline="-25000"/>
              <a:t>7</a:t>
            </a:r>
            <a:r>
              <a:rPr lang="en-US" altLang="en-US"/>
              <a:t>  =  x  y  z</a:t>
            </a:r>
          </a:p>
          <a:p>
            <a:pPr marL="0" indent="0">
              <a:buNone/>
            </a:pPr>
            <a:endParaRPr lang="en-US" altLang="en-US"/>
          </a:p>
        </p:txBody>
      </p:sp>
      <p:cxnSp>
        <p:nvCxnSpPr>
          <p:cNvPr id="163843" name="Straight Connector 8">
            <a:extLst>
              <a:ext uri="{FF2B5EF4-FFF2-40B4-BE49-F238E27FC236}">
                <a16:creationId xmlns:a16="http://schemas.microsoft.com/office/drawing/2014/main" id="{0E9A0A32-729F-284D-8E60-3DD65A637AE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465513" y="2071688"/>
            <a:ext cx="188912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3844" name="Straight Connector 8">
            <a:extLst>
              <a:ext uri="{FF2B5EF4-FFF2-40B4-BE49-F238E27FC236}">
                <a16:creationId xmlns:a16="http://schemas.microsoft.com/office/drawing/2014/main" id="{94E620EB-7870-9846-AE55-473C6ADB6B1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452813" y="2722563"/>
            <a:ext cx="188912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3845" name="Straight Connector 8">
            <a:extLst>
              <a:ext uri="{FF2B5EF4-FFF2-40B4-BE49-F238E27FC236}">
                <a16:creationId xmlns:a16="http://schemas.microsoft.com/office/drawing/2014/main" id="{5276BC33-AB64-CE4E-88CF-0E00910FC2C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451226" y="3405188"/>
            <a:ext cx="188913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3846" name="Straight Connector 8">
            <a:extLst>
              <a:ext uri="{FF2B5EF4-FFF2-40B4-BE49-F238E27FC236}">
                <a16:creationId xmlns:a16="http://schemas.microsoft.com/office/drawing/2014/main" id="{61CC41AF-CCF4-404E-9308-E1A7DDEC5A7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117976" y="4043363"/>
            <a:ext cx="188913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3847" name="Straight Connector 8">
            <a:extLst>
              <a:ext uri="{FF2B5EF4-FFF2-40B4-BE49-F238E27FC236}">
                <a16:creationId xmlns:a16="http://schemas.microsoft.com/office/drawing/2014/main" id="{340BD72F-E25A-0749-B2E6-BE48A5E81C3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784601" y="4051300"/>
            <a:ext cx="188913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3848" name="Straight Connector 8">
            <a:extLst>
              <a:ext uri="{FF2B5EF4-FFF2-40B4-BE49-F238E27FC236}">
                <a16:creationId xmlns:a16="http://schemas.microsoft.com/office/drawing/2014/main" id="{DDF57A23-136E-8C44-B704-4B7DBF7FB9E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794126" y="4751388"/>
            <a:ext cx="188913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3849" name="Straight Connector 8">
            <a:extLst>
              <a:ext uri="{FF2B5EF4-FFF2-40B4-BE49-F238E27FC236}">
                <a16:creationId xmlns:a16="http://schemas.microsoft.com/office/drawing/2014/main" id="{10EB01D7-6180-C34C-8D0A-9E647A1C4E5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124326" y="5386388"/>
            <a:ext cx="188913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3850" name="Straight Connector 8">
            <a:extLst>
              <a:ext uri="{FF2B5EF4-FFF2-40B4-BE49-F238E27FC236}">
                <a16:creationId xmlns:a16="http://schemas.microsoft.com/office/drawing/2014/main" id="{DED84E4E-6B45-4343-8652-CF70FDDD063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463926" y="1411288"/>
            <a:ext cx="188913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3851" name="Straight Connector 8">
            <a:extLst>
              <a:ext uri="{FF2B5EF4-FFF2-40B4-BE49-F238E27FC236}">
                <a16:creationId xmlns:a16="http://schemas.microsoft.com/office/drawing/2014/main" id="{342F60BA-D12E-0A4B-AD81-EDB92CE0DDC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781426" y="1398588"/>
            <a:ext cx="188913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3852" name="Straight Connector 8">
            <a:extLst>
              <a:ext uri="{FF2B5EF4-FFF2-40B4-BE49-F238E27FC236}">
                <a16:creationId xmlns:a16="http://schemas.microsoft.com/office/drawing/2014/main" id="{066FB1E7-8ED4-B348-AB36-4D46155C08F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111626" y="1411288"/>
            <a:ext cx="188913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3853" name="Straight Connector 8">
            <a:extLst>
              <a:ext uri="{FF2B5EF4-FFF2-40B4-BE49-F238E27FC236}">
                <a16:creationId xmlns:a16="http://schemas.microsoft.com/office/drawing/2014/main" id="{47759FBF-E177-E14F-B83D-7DF71B1661A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808413" y="2071688"/>
            <a:ext cx="188912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3854" name="Straight Connector 8">
            <a:extLst>
              <a:ext uri="{FF2B5EF4-FFF2-40B4-BE49-F238E27FC236}">
                <a16:creationId xmlns:a16="http://schemas.microsoft.com/office/drawing/2014/main" id="{30630648-3994-1C4D-B84D-F5546F93191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113213" y="2735263"/>
            <a:ext cx="188912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85298335-CACF-E046-ACC5-F8B8D8236CD5}"/>
              </a:ext>
            </a:extLst>
          </p:cNvPr>
          <p:cNvSpPr txBox="1">
            <a:spLocks/>
          </p:cNvSpPr>
          <p:nvPr/>
        </p:nvSpPr>
        <p:spPr bwMode="auto">
          <a:xfrm>
            <a:off x="6096000" y="1371600"/>
            <a:ext cx="28956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b="1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  <a:defRPr/>
            </a:pPr>
            <a:r>
              <a:rPr lang="en-US" kern="0"/>
              <a:t>M</a:t>
            </a:r>
            <a:r>
              <a:rPr lang="en-US" kern="0" baseline="-25000"/>
              <a:t>0</a:t>
            </a:r>
            <a:r>
              <a:rPr lang="en-US" kern="0"/>
              <a:t>  =  x + y + z</a:t>
            </a:r>
          </a:p>
          <a:p>
            <a:pPr marL="0" indent="0">
              <a:buNone/>
              <a:defRPr/>
            </a:pPr>
            <a:endParaRPr lang="en-US" sz="1200" kern="0"/>
          </a:p>
          <a:p>
            <a:pPr marL="0" indent="0">
              <a:buNone/>
              <a:defRPr/>
            </a:pPr>
            <a:r>
              <a:rPr lang="en-US" kern="0"/>
              <a:t>M</a:t>
            </a:r>
            <a:r>
              <a:rPr lang="en-US" kern="0" baseline="-25000"/>
              <a:t>1</a:t>
            </a:r>
            <a:r>
              <a:rPr lang="en-US" kern="0"/>
              <a:t>  =  x + y + z</a:t>
            </a:r>
          </a:p>
          <a:p>
            <a:pPr marL="0" indent="0">
              <a:buNone/>
              <a:defRPr/>
            </a:pPr>
            <a:endParaRPr lang="en-US" sz="1200" kern="0"/>
          </a:p>
          <a:p>
            <a:pPr marL="0" indent="0">
              <a:buNone/>
              <a:defRPr/>
            </a:pPr>
            <a:r>
              <a:rPr lang="en-US" kern="0"/>
              <a:t>M</a:t>
            </a:r>
            <a:r>
              <a:rPr lang="en-US" kern="0" baseline="-25000"/>
              <a:t>2</a:t>
            </a:r>
            <a:r>
              <a:rPr lang="en-US" kern="0"/>
              <a:t>  =  x + y + z</a:t>
            </a:r>
          </a:p>
          <a:p>
            <a:pPr marL="0" indent="0">
              <a:buNone/>
              <a:defRPr/>
            </a:pPr>
            <a:endParaRPr lang="en-US" sz="1200" kern="0"/>
          </a:p>
          <a:p>
            <a:pPr marL="0" indent="0">
              <a:buNone/>
              <a:defRPr/>
            </a:pPr>
            <a:r>
              <a:rPr lang="en-US" kern="0"/>
              <a:t>M</a:t>
            </a:r>
            <a:r>
              <a:rPr lang="en-US" kern="0" baseline="-25000"/>
              <a:t>3</a:t>
            </a:r>
            <a:r>
              <a:rPr lang="en-US" kern="0"/>
              <a:t>  =  x + y + z</a:t>
            </a:r>
          </a:p>
          <a:p>
            <a:pPr marL="0" indent="0">
              <a:buNone/>
              <a:defRPr/>
            </a:pPr>
            <a:endParaRPr lang="en-US" sz="1200" kern="0"/>
          </a:p>
          <a:p>
            <a:pPr marL="0" indent="0">
              <a:buNone/>
              <a:defRPr/>
            </a:pPr>
            <a:r>
              <a:rPr lang="en-US" kern="0"/>
              <a:t>M</a:t>
            </a:r>
            <a:r>
              <a:rPr lang="en-US" kern="0" baseline="-25000"/>
              <a:t>4</a:t>
            </a:r>
            <a:r>
              <a:rPr lang="en-US" kern="0"/>
              <a:t>  =  x + y + z</a:t>
            </a:r>
          </a:p>
          <a:p>
            <a:pPr marL="0" indent="0">
              <a:buNone/>
              <a:defRPr/>
            </a:pPr>
            <a:endParaRPr lang="en-US" sz="1200" kern="0"/>
          </a:p>
          <a:p>
            <a:pPr marL="0" indent="0">
              <a:buNone/>
              <a:defRPr/>
            </a:pPr>
            <a:r>
              <a:rPr lang="en-US" kern="0"/>
              <a:t>M</a:t>
            </a:r>
            <a:r>
              <a:rPr lang="en-US" kern="0" baseline="-25000"/>
              <a:t>5</a:t>
            </a:r>
            <a:r>
              <a:rPr lang="en-US" kern="0"/>
              <a:t>  =  x + y + z</a:t>
            </a:r>
          </a:p>
          <a:p>
            <a:pPr marL="0" indent="0">
              <a:buNone/>
              <a:defRPr/>
            </a:pPr>
            <a:endParaRPr lang="en-US" sz="1200" kern="0"/>
          </a:p>
          <a:p>
            <a:pPr marL="0" indent="0">
              <a:buNone/>
              <a:defRPr/>
            </a:pPr>
            <a:r>
              <a:rPr lang="en-US" kern="0"/>
              <a:t>M</a:t>
            </a:r>
            <a:r>
              <a:rPr lang="en-US" kern="0" baseline="-25000"/>
              <a:t>6</a:t>
            </a:r>
            <a:r>
              <a:rPr lang="en-US" kern="0"/>
              <a:t>  =  x + y + z</a:t>
            </a:r>
          </a:p>
          <a:p>
            <a:pPr marL="0" indent="0">
              <a:buNone/>
              <a:defRPr/>
            </a:pPr>
            <a:endParaRPr lang="en-US" sz="1200" kern="0"/>
          </a:p>
          <a:p>
            <a:pPr marL="0" indent="0">
              <a:buNone/>
              <a:defRPr/>
            </a:pPr>
            <a:r>
              <a:rPr lang="en-US" kern="0"/>
              <a:t>M</a:t>
            </a:r>
            <a:r>
              <a:rPr lang="en-US" kern="0" baseline="-25000"/>
              <a:t>7</a:t>
            </a:r>
            <a:r>
              <a:rPr lang="en-US" kern="0"/>
              <a:t>  =  x + y + z</a:t>
            </a:r>
          </a:p>
          <a:p>
            <a:pPr marL="0" indent="0">
              <a:buNone/>
              <a:defRPr/>
            </a:pPr>
            <a:endParaRPr lang="en-US" kern="0" dirty="0"/>
          </a:p>
        </p:txBody>
      </p:sp>
      <p:cxnSp>
        <p:nvCxnSpPr>
          <p:cNvPr id="163856" name="Straight Connector 8">
            <a:extLst>
              <a:ext uri="{FF2B5EF4-FFF2-40B4-BE49-F238E27FC236}">
                <a16:creationId xmlns:a16="http://schemas.microsoft.com/office/drawing/2014/main" id="{79C0F120-21CD-A948-A0A1-BB017E493CA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050213" y="2097088"/>
            <a:ext cx="188912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3857" name="Straight Connector 8">
            <a:extLst>
              <a:ext uri="{FF2B5EF4-FFF2-40B4-BE49-F238E27FC236}">
                <a16:creationId xmlns:a16="http://schemas.microsoft.com/office/drawing/2014/main" id="{A0D91483-FDC2-CC46-8FF9-A8A0415092A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542213" y="2773363"/>
            <a:ext cx="188912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3858" name="Straight Connector 8">
            <a:extLst>
              <a:ext uri="{FF2B5EF4-FFF2-40B4-BE49-F238E27FC236}">
                <a16:creationId xmlns:a16="http://schemas.microsoft.com/office/drawing/2014/main" id="{AC70FD50-3864-C145-94FA-9E78155E1DA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553326" y="3430588"/>
            <a:ext cx="188913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3859" name="Straight Connector 8">
            <a:extLst>
              <a:ext uri="{FF2B5EF4-FFF2-40B4-BE49-F238E27FC236}">
                <a16:creationId xmlns:a16="http://schemas.microsoft.com/office/drawing/2014/main" id="{6FE324E1-742D-CF47-BAB3-2775DBB5250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054976" y="3421063"/>
            <a:ext cx="188913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3860" name="Straight Connector 27">
            <a:extLst>
              <a:ext uri="{FF2B5EF4-FFF2-40B4-BE49-F238E27FC236}">
                <a16:creationId xmlns:a16="http://schemas.microsoft.com/office/drawing/2014/main" id="{BD6163F5-80FB-8643-A35F-D4E7B266BEC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035801" y="4076700"/>
            <a:ext cx="188913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3861" name="Straight Connector 8">
            <a:extLst>
              <a:ext uri="{FF2B5EF4-FFF2-40B4-BE49-F238E27FC236}">
                <a16:creationId xmlns:a16="http://schemas.microsoft.com/office/drawing/2014/main" id="{776A0065-C2A8-2443-8F37-097A82D41BF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019926" y="4738688"/>
            <a:ext cx="188913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3862" name="Straight Connector 8">
            <a:extLst>
              <a:ext uri="{FF2B5EF4-FFF2-40B4-BE49-F238E27FC236}">
                <a16:creationId xmlns:a16="http://schemas.microsoft.com/office/drawing/2014/main" id="{D18C7622-296F-6145-968A-983101DA9E7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061326" y="4738688"/>
            <a:ext cx="188913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3863" name="Straight Connector 8">
            <a:extLst>
              <a:ext uri="{FF2B5EF4-FFF2-40B4-BE49-F238E27FC236}">
                <a16:creationId xmlns:a16="http://schemas.microsoft.com/office/drawing/2014/main" id="{563AF010-BA0F-C040-A168-B83E3F8CA25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032626" y="5411788"/>
            <a:ext cx="188913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3864" name="Straight Connector 8">
            <a:extLst>
              <a:ext uri="{FF2B5EF4-FFF2-40B4-BE49-F238E27FC236}">
                <a16:creationId xmlns:a16="http://schemas.microsoft.com/office/drawing/2014/main" id="{6C50B2AF-32DC-A44A-8B99-5C38FA8FEB7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553326" y="5399088"/>
            <a:ext cx="188913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3865" name="Straight Connector 8">
            <a:extLst>
              <a:ext uri="{FF2B5EF4-FFF2-40B4-BE49-F238E27FC236}">
                <a16:creationId xmlns:a16="http://schemas.microsoft.com/office/drawing/2014/main" id="{85991138-E0FF-7F4C-8835-937E524DAA9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032626" y="6046788"/>
            <a:ext cx="188913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3866" name="Straight Connector 8">
            <a:extLst>
              <a:ext uri="{FF2B5EF4-FFF2-40B4-BE49-F238E27FC236}">
                <a16:creationId xmlns:a16="http://schemas.microsoft.com/office/drawing/2014/main" id="{09BFCD84-7BC6-A844-97EC-DC8DBF31EC1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540626" y="6032500"/>
            <a:ext cx="188913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3867" name="Straight Connector 8">
            <a:extLst>
              <a:ext uri="{FF2B5EF4-FFF2-40B4-BE49-F238E27FC236}">
                <a16:creationId xmlns:a16="http://schemas.microsoft.com/office/drawing/2014/main" id="{8D0FD454-C613-0C4B-9AD0-C00FA16A7E5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061326" y="6059488"/>
            <a:ext cx="188913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/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5" name="Title 1">
            <a:extLst>
              <a:ext uri="{FF2B5EF4-FFF2-40B4-BE49-F238E27FC236}">
                <a16:creationId xmlns:a16="http://schemas.microsoft.com/office/drawing/2014/main" id="{6DE5C2E8-51D1-3840-A8B1-7C866051DB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minterms and Maxterms</a:t>
            </a:r>
            <a:br>
              <a:rPr lang="en-US" altLang="en-US"/>
            </a:br>
            <a:r>
              <a:rPr lang="en-US" altLang="en-US"/>
              <a:t>(with three variables)</a:t>
            </a:r>
          </a:p>
        </p:txBody>
      </p:sp>
      <p:grpSp>
        <p:nvGrpSpPr>
          <p:cNvPr id="164866" name="Group 291">
            <a:extLst>
              <a:ext uri="{FF2B5EF4-FFF2-40B4-BE49-F238E27FC236}">
                <a16:creationId xmlns:a16="http://schemas.microsoft.com/office/drawing/2014/main" id="{242C8AA8-928A-0F4E-97C2-486D42330001}"/>
              </a:ext>
            </a:extLst>
          </p:cNvPr>
          <p:cNvGrpSpPr>
            <a:grpSpLocks/>
          </p:cNvGrpSpPr>
          <p:nvPr/>
        </p:nvGrpSpPr>
        <p:grpSpPr bwMode="auto">
          <a:xfrm>
            <a:off x="1676400" y="1687514"/>
            <a:ext cx="7634288" cy="3875087"/>
            <a:chOff x="762000" y="1208088"/>
            <a:chExt cx="7634288" cy="3875087"/>
          </a:xfrm>
        </p:grpSpPr>
        <p:sp>
          <p:nvSpPr>
            <p:cNvPr id="164868" name="Rectangle 3">
              <a:extLst>
                <a:ext uri="{FF2B5EF4-FFF2-40B4-BE49-F238E27FC236}">
                  <a16:creationId xmlns:a16="http://schemas.microsoft.com/office/drawing/2014/main" id="{25B49BEB-E00A-E845-8CBE-F83F9A88C9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2000" y="1208088"/>
              <a:ext cx="7634288" cy="127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64869" name="Picture 4">
              <a:extLst>
                <a:ext uri="{FF2B5EF4-FFF2-40B4-BE49-F238E27FC236}">
                  <a16:creationId xmlns:a16="http://schemas.microsoft.com/office/drawing/2014/main" id="{52F9F3E6-5765-E84A-8909-1265992AAD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2688" y="1435100"/>
              <a:ext cx="188912" cy="193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870" name="Picture 5">
              <a:extLst>
                <a:ext uri="{FF2B5EF4-FFF2-40B4-BE49-F238E27FC236}">
                  <a16:creationId xmlns:a16="http://schemas.microsoft.com/office/drawing/2014/main" id="{E2EE5108-9560-9344-B67A-B74A2BF448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2713" y="1497013"/>
              <a:ext cx="120650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871" name="Picture 6">
              <a:extLst>
                <a:ext uri="{FF2B5EF4-FFF2-40B4-BE49-F238E27FC236}">
                  <a16:creationId xmlns:a16="http://schemas.microsoft.com/office/drawing/2014/main" id="{AE45DA9F-9899-764C-A547-8778D20378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6063" y="1504950"/>
              <a:ext cx="179387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872" name="Rectangle 7">
              <a:extLst>
                <a:ext uri="{FF2B5EF4-FFF2-40B4-BE49-F238E27FC236}">
                  <a16:creationId xmlns:a16="http://schemas.microsoft.com/office/drawing/2014/main" id="{5017AC0F-9D77-E349-850D-3593130868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5013" y="1220788"/>
              <a:ext cx="12700" cy="4968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64873" name="Rectangle 8">
              <a:extLst>
                <a:ext uri="{FF2B5EF4-FFF2-40B4-BE49-F238E27FC236}">
                  <a16:creationId xmlns:a16="http://schemas.microsoft.com/office/drawing/2014/main" id="{EBB0918C-1149-D941-9DE3-08F8E8447F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2863" y="1220788"/>
              <a:ext cx="14287" cy="4968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64874" name="Rectangle 9">
              <a:extLst>
                <a:ext uri="{FF2B5EF4-FFF2-40B4-BE49-F238E27FC236}">
                  <a16:creationId xmlns:a16="http://schemas.microsoft.com/office/drawing/2014/main" id="{4354438E-1F7D-7348-B90F-B3EF6A8DF5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0013" y="1220788"/>
              <a:ext cx="12700" cy="4968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64875" name="Rectangle 10">
              <a:extLst>
                <a:ext uri="{FF2B5EF4-FFF2-40B4-BE49-F238E27FC236}">
                  <a16:creationId xmlns:a16="http://schemas.microsoft.com/office/drawing/2014/main" id="{97FBA4F5-76BD-A74E-8D53-0635EEDD55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6438" y="1220788"/>
              <a:ext cx="15875" cy="4968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64876" name="Picture 11">
              <a:extLst>
                <a:ext uri="{FF2B5EF4-FFF2-40B4-BE49-F238E27FC236}">
                  <a16:creationId xmlns:a16="http://schemas.microsoft.com/office/drawing/2014/main" id="{9DAF8E6F-7106-5144-86EF-E4F7308318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6150" y="1833563"/>
              <a:ext cx="134938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877" name="Picture 12">
              <a:extLst>
                <a:ext uri="{FF2B5EF4-FFF2-40B4-BE49-F238E27FC236}">
                  <a16:creationId xmlns:a16="http://schemas.microsoft.com/office/drawing/2014/main" id="{D188E3A0-9C36-C349-AF56-798996A791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0613" y="1831975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878" name="Picture 13">
              <a:extLst>
                <a:ext uri="{FF2B5EF4-FFF2-40B4-BE49-F238E27FC236}">
                  <a16:creationId xmlns:a16="http://schemas.microsoft.com/office/drawing/2014/main" id="{652E2FB3-64A3-6148-86EF-D8A7B90F7A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4600" y="1833563"/>
              <a:ext cx="211138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879" name="Picture 14">
              <a:extLst>
                <a:ext uri="{FF2B5EF4-FFF2-40B4-BE49-F238E27FC236}">
                  <a16:creationId xmlns:a16="http://schemas.microsoft.com/office/drawing/2014/main" id="{DB89C8E1-085C-E54E-86EC-90284BCCA3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5263" y="1762125"/>
              <a:ext cx="130175" cy="195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880" name="Picture 15">
              <a:extLst>
                <a:ext uri="{FF2B5EF4-FFF2-40B4-BE49-F238E27FC236}">
                  <a16:creationId xmlns:a16="http://schemas.microsoft.com/office/drawing/2014/main" id="{24DF6275-0711-0244-8991-7B09F3A816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5600" y="1828800"/>
              <a:ext cx="106363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881" name="Picture 16">
              <a:extLst>
                <a:ext uri="{FF2B5EF4-FFF2-40B4-BE49-F238E27FC236}">
                  <a16:creationId xmlns:a16="http://schemas.microsoft.com/office/drawing/2014/main" id="{6317CF5E-5F6C-234D-88ED-2A7C08FEF7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6250" y="1833563"/>
              <a:ext cx="93663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882" name="Rectangle 17">
              <a:extLst>
                <a:ext uri="{FF2B5EF4-FFF2-40B4-BE49-F238E27FC236}">
                  <a16:creationId xmlns:a16="http://schemas.microsoft.com/office/drawing/2014/main" id="{B44A6FC6-D798-274B-97A1-EC3C6D6D4E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5013" y="1728788"/>
              <a:ext cx="12700" cy="4302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64883" name="Picture 18">
              <a:extLst>
                <a:ext uri="{FF2B5EF4-FFF2-40B4-BE49-F238E27FC236}">
                  <a16:creationId xmlns:a16="http://schemas.microsoft.com/office/drawing/2014/main" id="{3F96DC00-C540-4948-9ACE-AF36B77523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4400" y="1831975"/>
              <a:ext cx="134938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884" name="Picture 19">
              <a:extLst>
                <a:ext uri="{FF2B5EF4-FFF2-40B4-BE49-F238E27FC236}">
                  <a16:creationId xmlns:a16="http://schemas.microsoft.com/office/drawing/2014/main" id="{B023DB23-E320-F945-A2C2-04EE736315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9500" y="1866900"/>
              <a:ext cx="698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885" name="Picture 20">
              <a:extLst>
                <a:ext uri="{FF2B5EF4-FFF2-40B4-BE49-F238E27FC236}">
                  <a16:creationId xmlns:a16="http://schemas.microsoft.com/office/drawing/2014/main" id="{55AA28FA-4D43-764E-BACE-EEC1522AF5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8763" y="1831975"/>
              <a:ext cx="1333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886" name="Picture 21">
              <a:extLst>
                <a:ext uri="{FF2B5EF4-FFF2-40B4-BE49-F238E27FC236}">
                  <a16:creationId xmlns:a16="http://schemas.microsoft.com/office/drawing/2014/main" id="{CF783FF7-70F0-914D-A90E-E723F679A6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7513" y="1866900"/>
              <a:ext cx="79375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887" name="Picture 22">
              <a:extLst>
                <a:ext uri="{FF2B5EF4-FFF2-40B4-BE49-F238E27FC236}">
                  <a16:creationId xmlns:a16="http://schemas.microsoft.com/office/drawing/2014/main" id="{2046BEA6-AFA9-B646-BC71-FF81D5BEA3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363" y="1831975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888" name="Picture 23">
              <a:extLst>
                <a:ext uri="{FF2B5EF4-FFF2-40B4-BE49-F238E27FC236}">
                  <a16:creationId xmlns:a16="http://schemas.microsoft.com/office/drawing/2014/main" id="{2417BE5B-DE9D-B844-A726-476B647D40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7113" y="1868488"/>
              <a:ext cx="82550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889" name="Rectangle 24">
              <a:extLst>
                <a:ext uri="{FF2B5EF4-FFF2-40B4-BE49-F238E27FC236}">
                  <a16:creationId xmlns:a16="http://schemas.microsoft.com/office/drawing/2014/main" id="{F6EEE04D-EE1F-5C4B-BE30-90F488534B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2863" y="1728788"/>
              <a:ext cx="14287" cy="43021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64890" name="Rectangle 25">
              <a:extLst>
                <a:ext uri="{FF2B5EF4-FFF2-40B4-BE49-F238E27FC236}">
                  <a16:creationId xmlns:a16="http://schemas.microsoft.com/office/drawing/2014/main" id="{71C400C4-D130-124C-8AD4-D5B4836DEE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0013" y="1728788"/>
              <a:ext cx="12700" cy="43021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64891" name="Picture 26">
              <a:extLst>
                <a:ext uri="{FF2B5EF4-FFF2-40B4-BE49-F238E27FC236}">
                  <a16:creationId xmlns:a16="http://schemas.microsoft.com/office/drawing/2014/main" id="{E6FA4638-9DB2-7E48-9BF0-01B45DBBA5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1813" y="1766888"/>
              <a:ext cx="228600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892" name="Picture 27">
              <a:extLst>
                <a:ext uri="{FF2B5EF4-FFF2-40B4-BE49-F238E27FC236}">
                  <a16:creationId xmlns:a16="http://schemas.microsoft.com/office/drawing/2014/main" id="{4D6C663B-37A3-1042-9484-4D780AEB49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1050" y="1770063"/>
              <a:ext cx="58738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893" name="Picture 28">
              <a:extLst>
                <a:ext uri="{FF2B5EF4-FFF2-40B4-BE49-F238E27FC236}">
                  <a16:creationId xmlns:a16="http://schemas.microsoft.com/office/drawing/2014/main" id="{72F51F16-0567-3449-A259-DDF777D2A4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7250" y="1833563"/>
              <a:ext cx="134938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894" name="Picture 29">
              <a:extLst>
                <a:ext uri="{FF2B5EF4-FFF2-40B4-BE49-F238E27FC236}">
                  <a16:creationId xmlns:a16="http://schemas.microsoft.com/office/drawing/2014/main" id="{6E2CF6FD-8D2E-764B-849B-1C1E99B25E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8538" y="1785938"/>
              <a:ext cx="85725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895" name="Picture 30">
              <a:extLst>
                <a:ext uri="{FF2B5EF4-FFF2-40B4-BE49-F238E27FC236}">
                  <a16:creationId xmlns:a16="http://schemas.microsoft.com/office/drawing/2014/main" id="{74EC9E91-F7A3-124B-8FFF-0A617AEE68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9663" y="1828800"/>
              <a:ext cx="103187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896" name="Picture 31">
              <a:extLst>
                <a:ext uri="{FF2B5EF4-FFF2-40B4-BE49-F238E27FC236}">
                  <a16:creationId xmlns:a16="http://schemas.microsoft.com/office/drawing/2014/main" id="{22E06618-5D4E-4F46-AB96-3FEF481DA9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0313" y="1833563"/>
              <a:ext cx="95250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897" name="Picture 32">
              <a:extLst>
                <a:ext uri="{FF2B5EF4-FFF2-40B4-BE49-F238E27FC236}">
                  <a16:creationId xmlns:a16="http://schemas.microsoft.com/office/drawing/2014/main" id="{61D3FFE5-5686-AE4C-A0A9-2DD5B7186B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9850" y="1833563"/>
              <a:ext cx="211138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898" name="Rectangle 33">
              <a:extLst>
                <a:ext uri="{FF2B5EF4-FFF2-40B4-BE49-F238E27FC236}">
                  <a16:creationId xmlns:a16="http://schemas.microsoft.com/office/drawing/2014/main" id="{AA1423D7-74E0-EA49-95F9-992F98A43F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6438" y="1728788"/>
              <a:ext cx="15875" cy="4302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64899" name="Picture 34">
              <a:extLst>
                <a:ext uri="{FF2B5EF4-FFF2-40B4-BE49-F238E27FC236}">
                  <a16:creationId xmlns:a16="http://schemas.microsoft.com/office/drawing/2014/main" id="{72D46203-3E00-F741-BC49-0FEEC7B5F6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65900" y="1766888"/>
              <a:ext cx="227013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900" name="Picture 35">
              <a:extLst>
                <a:ext uri="{FF2B5EF4-FFF2-40B4-BE49-F238E27FC236}">
                  <a16:creationId xmlns:a16="http://schemas.microsoft.com/office/drawing/2014/main" id="{CE5281A3-4A23-B843-862A-B5BEECA093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8313" y="1828800"/>
              <a:ext cx="123825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901" name="Picture 36">
              <a:extLst>
                <a:ext uri="{FF2B5EF4-FFF2-40B4-BE49-F238E27FC236}">
                  <a16:creationId xmlns:a16="http://schemas.microsoft.com/office/drawing/2014/main" id="{06C0A463-183B-6D4B-AE2B-EAF3E0C200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8488" y="1835150"/>
              <a:ext cx="136525" cy="119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902" name="Picture 37">
              <a:extLst>
                <a:ext uri="{FF2B5EF4-FFF2-40B4-BE49-F238E27FC236}">
                  <a16:creationId xmlns:a16="http://schemas.microsoft.com/office/drawing/2014/main" id="{501E5CF7-6C49-A846-B525-2CF19F10EC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7713" y="1785938"/>
              <a:ext cx="84137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903" name="Picture 38">
              <a:extLst>
                <a:ext uri="{FF2B5EF4-FFF2-40B4-BE49-F238E27FC236}">
                  <a16:creationId xmlns:a16="http://schemas.microsoft.com/office/drawing/2014/main" id="{2FD93DCE-7050-DC4A-85AD-12A6212027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5663" y="1828800"/>
              <a:ext cx="103187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904" name="Picture 39">
              <a:extLst>
                <a:ext uri="{FF2B5EF4-FFF2-40B4-BE49-F238E27FC236}">
                  <a16:creationId xmlns:a16="http://schemas.microsoft.com/office/drawing/2014/main" id="{3C87B466-738C-E940-A80E-27AA43C2A5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27900" y="1833563"/>
              <a:ext cx="93663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905" name="Picture 40">
              <a:extLst>
                <a:ext uri="{FF2B5EF4-FFF2-40B4-BE49-F238E27FC236}">
                  <a16:creationId xmlns:a16="http://schemas.microsoft.com/office/drawing/2014/main" id="{03CE21CF-48A3-DB4E-A3A7-F444F012D6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37438" y="1833563"/>
              <a:ext cx="212725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906" name="Rectangle 41">
              <a:extLst>
                <a:ext uri="{FF2B5EF4-FFF2-40B4-BE49-F238E27FC236}">
                  <a16:creationId xmlns:a16="http://schemas.microsoft.com/office/drawing/2014/main" id="{E170F424-81AC-014A-B527-9652B5D0F1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2000" y="2144713"/>
              <a:ext cx="7634288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64907" name="Picture 42">
              <a:extLst>
                <a:ext uri="{FF2B5EF4-FFF2-40B4-BE49-F238E27FC236}">
                  <a16:creationId xmlns:a16="http://schemas.microsoft.com/office/drawing/2014/main" id="{5BFDE324-B299-B640-988C-96212C8D31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913" y="2374900"/>
              <a:ext cx="114300" cy="1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908" name="Rectangle 43">
              <a:extLst>
                <a:ext uri="{FF2B5EF4-FFF2-40B4-BE49-F238E27FC236}">
                  <a16:creationId xmlns:a16="http://schemas.microsoft.com/office/drawing/2014/main" id="{932AA367-A7C9-7C4A-9B77-21FC59D64E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5013" y="2159000"/>
              <a:ext cx="12700" cy="4968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64909" name="Picture 44">
              <a:extLst>
                <a:ext uri="{FF2B5EF4-FFF2-40B4-BE49-F238E27FC236}">
                  <a16:creationId xmlns:a16="http://schemas.microsoft.com/office/drawing/2014/main" id="{9ABFBDB3-56BF-2C41-9683-0B5C420D19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0600" y="2374900"/>
              <a:ext cx="114300" cy="1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910" name="Picture 45">
              <a:extLst>
                <a:ext uri="{FF2B5EF4-FFF2-40B4-BE49-F238E27FC236}">
                  <a16:creationId xmlns:a16="http://schemas.microsoft.com/office/drawing/2014/main" id="{1CD7D2A3-44A7-7246-965A-6EBA7D6504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0200" y="2374900"/>
              <a:ext cx="114300" cy="1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911" name="Picture 46">
              <a:extLst>
                <a:ext uri="{FF2B5EF4-FFF2-40B4-BE49-F238E27FC236}">
                  <a16:creationId xmlns:a16="http://schemas.microsoft.com/office/drawing/2014/main" id="{FCE887CD-8114-1C43-BACA-F58415DC78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1388" y="2374900"/>
              <a:ext cx="114300" cy="1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912" name="Rectangle 47">
              <a:extLst>
                <a:ext uri="{FF2B5EF4-FFF2-40B4-BE49-F238E27FC236}">
                  <a16:creationId xmlns:a16="http://schemas.microsoft.com/office/drawing/2014/main" id="{61783C71-7BFB-ED48-AE22-A2084D417D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2863" y="2159000"/>
              <a:ext cx="14287" cy="49688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64913" name="Rectangle 48">
              <a:extLst>
                <a:ext uri="{FF2B5EF4-FFF2-40B4-BE49-F238E27FC236}">
                  <a16:creationId xmlns:a16="http://schemas.microsoft.com/office/drawing/2014/main" id="{7D90BB79-60BC-974B-8423-8D3E20AB04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0013" y="2159000"/>
              <a:ext cx="12700" cy="49688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64914" name="Picture 49">
              <a:extLst>
                <a:ext uri="{FF2B5EF4-FFF2-40B4-BE49-F238E27FC236}">
                  <a16:creationId xmlns:a16="http://schemas.microsoft.com/office/drawing/2014/main" id="{B89A83D1-5CC5-A34F-AF28-A2EF559B0D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5113" y="2436813"/>
              <a:ext cx="219075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915" name="Picture 50">
              <a:extLst>
                <a:ext uri="{FF2B5EF4-FFF2-40B4-BE49-F238E27FC236}">
                  <a16:creationId xmlns:a16="http://schemas.microsoft.com/office/drawing/2014/main" id="{C517F78F-F059-B240-9CC0-99E7DB1D7E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6413" y="2474913"/>
              <a:ext cx="88900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916" name="Picture 51">
              <a:extLst>
                <a:ext uri="{FF2B5EF4-FFF2-40B4-BE49-F238E27FC236}">
                  <a16:creationId xmlns:a16="http://schemas.microsoft.com/office/drawing/2014/main" id="{23FE5918-F465-BF4B-A8C2-B5D501A453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5963" y="2455863"/>
              <a:ext cx="177800" cy="7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917" name="Rectangle 52">
              <a:extLst>
                <a:ext uri="{FF2B5EF4-FFF2-40B4-BE49-F238E27FC236}">
                  <a16:creationId xmlns:a16="http://schemas.microsoft.com/office/drawing/2014/main" id="{1F46A404-3175-2244-976B-1ACF59FF63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2663" y="2392363"/>
              <a:ext cx="160337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64918" name="Picture 53">
              <a:extLst>
                <a:ext uri="{FF2B5EF4-FFF2-40B4-BE49-F238E27FC236}">
                  <a16:creationId xmlns:a16="http://schemas.microsoft.com/office/drawing/2014/main" id="{2A1F69B3-258B-0442-A5A8-DFD9E0EFBD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6950" y="2436813"/>
              <a:ext cx="134938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919" name="Picture 54">
              <a:extLst>
                <a:ext uri="{FF2B5EF4-FFF2-40B4-BE49-F238E27FC236}">
                  <a16:creationId xmlns:a16="http://schemas.microsoft.com/office/drawing/2014/main" id="{D3AC7AD8-C59E-CD48-85AA-E25587A973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2050" y="2474913"/>
              <a:ext cx="68263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920" name="Rectangle 55">
              <a:extLst>
                <a:ext uri="{FF2B5EF4-FFF2-40B4-BE49-F238E27FC236}">
                  <a16:creationId xmlns:a16="http://schemas.microsoft.com/office/drawing/2014/main" id="{F533D5D7-58F9-F840-96D2-11D1567591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8888" y="2392363"/>
              <a:ext cx="161925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64921" name="Picture 56">
              <a:extLst>
                <a:ext uri="{FF2B5EF4-FFF2-40B4-BE49-F238E27FC236}">
                  <a16:creationId xmlns:a16="http://schemas.microsoft.com/office/drawing/2014/main" id="{00EC8D33-F45F-0E4C-8521-C98DEA9248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4763" y="2436813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922" name="Picture 57">
              <a:extLst>
                <a:ext uri="{FF2B5EF4-FFF2-40B4-BE49-F238E27FC236}">
                  <a16:creationId xmlns:a16="http://schemas.microsoft.com/office/drawing/2014/main" id="{A20B4B8E-04B6-AF44-A2FC-452E43B50B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6688" y="2474913"/>
              <a:ext cx="80962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923" name="Rectangle 58">
              <a:extLst>
                <a:ext uri="{FF2B5EF4-FFF2-40B4-BE49-F238E27FC236}">
                  <a16:creationId xmlns:a16="http://schemas.microsoft.com/office/drawing/2014/main" id="{7193EDDC-50FD-5E43-845B-838F3D5F9D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5113" y="2392363"/>
              <a:ext cx="160337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64924" name="Picture 59">
              <a:extLst>
                <a:ext uri="{FF2B5EF4-FFF2-40B4-BE49-F238E27FC236}">
                  <a16:creationId xmlns:a16="http://schemas.microsoft.com/office/drawing/2014/main" id="{924895B3-44B1-B741-8829-B94968064F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5750" y="2436813"/>
              <a:ext cx="134938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925" name="Picture 60">
              <a:extLst>
                <a:ext uri="{FF2B5EF4-FFF2-40B4-BE49-F238E27FC236}">
                  <a16:creationId xmlns:a16="http://schemas.microsoft.com/office/drawing/2014/main" id="{D6A189E1-0F66-7149-B313-58665908FE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4500" y="2474913"/>
              <a:ext cx="80963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926" name="Rectangle 61">
              <a:extLst>
                <a:ext uri="{FF2B5EF4-FFF2-40B4-BE49-F238E27FC236}">
                  <a16:creationId xmlns:a16="http://schemas.microsoft.com/office/drawing/2014/main" id="{CB9BC49A-E863-204D-8A8B-DE6C96C086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6438" y="2159000"/>
              <a:ext cx="15875" cy="4968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64927" name="Picture 62">
              <a:extLst>
                <a:ext uri="{FF2B5EF4-FFF2-40B4-BE49-F238E27FC236}">
                  <a16:creationId xmlns:a16="http://schemas.microsoft.com/office/drawing/2014/main" id="{3C683B21-7836-C640-B04C-590157011E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3288" y="2371725"/>
              <a:ext cx="266700" cy="188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928" name="Picture 63">
              <a:extLst>
                <a:ext uri="{FF2B5EF4-FFF2-40B4-BE49-F238E27FC236}">
                  <a16:creationId xmlns:a16="http://schemas.microsoft.com/office/drawing/2014/main" id="{AAA581CC-5DF3-8344-B984-499E2911CF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3638" y="2474913"/>
              <a:ext cx="88900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929" name="Picture 64">
              <a:extLst>
                <a:ext uri="{FF2B5EF4-FFF2-40B4-BE49-F238E27FC236}">
                  <a16:creationId xmlns:a16="http://schemas.microsoft.com/office/drawing/2014/main" id="{90B830E4-9577-0C43-95F9-6082A0A8B1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1600" y="2455863"/>
              <a:ext cx="179388" cy="7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930" name="Picture 65">
              <a:extLst>
                <a:ext uri="{FF2B5EF4-FFF2-40B4-BE49-F238E27FC236}">
                  <a16:creationId xmlns:a16="http://schemas.microsoft.com/office/drawing/2014/main" id="{178EEB40-059F-0342-9EEF-155D716F46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5763" y="2436813"/>
              <a:ext cx="1333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931" name="Picture 66">
              <a:extLst>
                <a:ext uri="{FF2B5EF4-FFF2-40B4-BE49-F238E27FC236}">
                  <a16:creationId xmlns:a16="http://schemas.microsoft.com/office/drawing/2014/main" id="{019BB483-5F89-7E49-8510-9AD99870C8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0863" y="2474913"/>
              <a:ext cx="698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932" name="Picture 67">
              <a:extLst>
                <a:ext uri="{FF2B5EF4-FFF2-40B4-BE49-F238E27FC236}">
                  <a16:creationId xmlns:a16="http://schemas.microsoft.com/office/drawing/2014/main" id="{47D9CE86-2037-804C-B06E-F541581B31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6600" y="2401888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933" name="Picture 68">
              <a:extLst>
                <a:ext uri="{FF2B5EF4-FFF2-40B4-BE49-F238E27FC236}">
                  <a16:creationId xmlns:a16="http://schemas.microsoft.com/office/drawing/2014/main" id="{8A975CDC-B669-2E42-9FFF-A0EDBC6794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1713" y="2436813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934" name="Picture 69">
              <a:extLst>
                <a:ext uri="{FF2B5EF4-FFF2-40B4-BE49-F238E27FC236}">
                  <a16:creationId xmlns:a16="http://schemas.microsoft.com/office/drawing/2014/main" id="{C5A0029A-B206-E24C-A1C3-A0146D28C1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0463" y="2474913"/>
              <a:ext cx="825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935" name="Picture 70">
              <a:extLst>
                <a:ext uri="{FF2B5EF4-FFF2-40B4-BE49-F238E27FC236}">
                  <a16:creationId xmlns:a16="http://schemas.microsoft.com/office/drawing/2014/main" id="{5F0F9E68-9A3D-FC40-AC3C-DA2C67C45A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2550" y="2401888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936" name="Picture 71">
              <a:extLst>
                <a:ext uri="{FF2B5EF4-FFF2-40B4-BE49-F238E27FC236}">
                  <a16:creationId xmlns:a16="http://schemas.microsoft.com/office/drawing/2014/main" id="{FCF7E612-FFA7-5645-8310-22968BD722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7663" y="2436813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937" name="Picture 72">
              <a:extLst>
                <a:ext uri="{FF2B5EF4-FFF2-40B4-BE49-F238E27FC236}">
                  <a16:creationId xmlns:a16="http://schemas.microsoft.com/office/drawing/2014/main" id="{32A2AC22-CFB1-414E-8CDA-BFCFA8733D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26413" y="2474913"/>
              <a:ext cx="82550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938" name="Picture 73">
              <a:extLst>
                <a:ext uri="{FF2B5EF4-FFF2-40B4-BE49-F238E27FC236}">
                  <a16:creationId xmlns:a16="http://schemas.microsoft.com/office/drawing/2014/main" id="{5EAF82DA-415B-4941-ACE0-A9A51ED9BA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6200" y="2706688"/>
              <a:ext cx="93663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939" name="Rectangle 74">
              <a:extLst>
                <a:ext uri="{FF2B5EF4-FFF2-40B4-BE49-F238E27FC236}">
                  <a16:creationId xmlns:a16="http://schemas.microsoft.com/office/drawing/2014/main" id="{19A2544C-0E29-2A4B-8FE6-FC45CAA42A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5013" y="2655888"/>
              <a:ext cx="12700" cy="330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64940" name="Picture 75">
              <a:extLst>
                <a:ext uri="{FF2B5EF4-FFF2-40B4-BE49-F238E27FC236}">
                  <a16:creationId xmlns:a16="http://schemas.microsoft.com/office/drawing/2014/main" id="{B645D7BE-3F3B-FB4B-A894-6838D280E0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0600" y="2706688"/>
              <a:ext cx="114300" cy="192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941" name="Picture 76">
              <a:extLst>
                <a:ext uri="{FF2B5EF4-FFF2-40B4-BE49-F238E27FC236}">
                  <a16:creationId xmlns:a16="http://schemas.microsoft.com/office/drawing/2014/main" id="{83BDDBAB-51F4-3A46-94BF-16507A9E96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0200" y="2706688"/>
              <a:ext cx="114300" cy="192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942" name="Picture 77">
              <a:extLst>
                <a:ext uri="{FF2B5EF4-FFF2-40B4-BE49-F238E27FC236}">
                  <a16:creationId xmlns:a16="http://schemas.microsoft.com/office/drawing/2014/main" id="{571FEA67-074E-6744-ADA2-2FF4C14FC3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2500" y="2706688"/>
              <a:ext cx="93663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943" name="Rectangle 78">
              <a:extLst>
                <a:ext uri="{FF2B5EF4-FFF2-40B4-BE49-F238E27FC236}">
                  <a16:creationId xmlns:a16="http://schemas.microsoft.com/office/drawing/2014/main" id="{01C215FF-1087-044A-BFA0-85E4B552C2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2863" y="2655888"/>
              <a:ext cx="14287" cy="330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64944" name="Rectangle 79">
              <a:extLst>
                <a:ext uri="{FF2B5EF4-FFF2-40B4-BE49-F238E27FC236}">
                  <a16:creationId xmlns:a16="http://schemas.microsoft.com/office/drawing/2014/main" id="{C9F89BF7-2903-B346-9842-C08061085C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0013" y="2655888"/>
              <a:ext cx="12700" cy="330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64945" name="Picture 80">
              <a:extLst>
                <a:ext uri="{FF2B5EF4-FFF2-40B4-BE49-F238E27FC236}">
                  <a16:creationId xmlns:a16="http://schemas.microsoft.com/office/drawing/2014/main" id="{AD8394AC-3BFC-1B40-8EC4-E769056D88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5113" y="2768600"/>
              <a:ext cx="219075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946" name="Picture 81">
              <a:extLst>
                <a:ext uri="{FF2B5EF4-FFF2-40B4-BE49-F238E27FC236}">
                  <a16:creationId xmlns:a16="http://schemas.microsoft.com/office/drawing/2014/main" id="{FC6CCF55-FB3A-974E-AD0A-19EFC5182F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5938" y="2805113"/>
              <a:ext cx="68262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947" name="Picture 82">
              <a:extLst>
                <a:ext uri="{FF2B5EF4-FFF2-40B4-BE49-F238E27FC236}">
                  <a16:creationId xmlns:a16="http://schemas.microsoft.com/office/drawing/2014/main" id="{E0A8B5E4-085A-4F4D-9976-7E482A485B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5963" y="2786063"/>
              <a:ext cx="177800" cy="7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948" name="Rectangle 83">
              <a:extLst>
                <a:ext uri="{FF2B5EF4-FFF2-40B4-BE49-F238E27FC236}">
                  <a16:creationId xmlns:a16="http://schemas.microsoft.com/office/drawing/2014/main" id="{9B9C7933-B8FC-FD49-AAC7-6C5FDB40CB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2663" y="2724150"/>
              <a:ext cx="160337" cy="142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64949" name="Picture 84">
              <a:extLst>
                <a:ext uri="{FF2B5EF4-FFF2-40B4-BE49-F238E27FC236}">
                  <a16:creationId xmlns:a16="http://schemas.microsoft.com/office/drawing/2014/main" id="{8ABE9D0F-4C0C-5449-9E0B-7C515FD80D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6950" y="2768600"/>
              <a:ext cx="134938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950" name="Picture 85">
              <a:extLst>
                <a:ext uri="{FF2B5EF4-FFF2-40B4-BE49-F238E27FC236}">
                  <a16:creationId xmlns:a16="http://schemas.microsoft.com/office/drawing/2014/main" id="{E722463D-CDEC-3E4A-B747-161D0CB359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2050" y="2805113"/>
              <a:ext cx="68263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951" name="Rectangle 86">
              <a:extLst>
                <a:ext uri="{FF2B5EF4-FFF2-40B4-BE49-F238E27FC236}">
                  <a16:creationId xmlns:a16="http://schemas.microsoft.com/office/drawing/2014/main" id="{B26919B1-BA72-CC4F-A05B-F8AAE2E568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8888" y="2724150"/>
              <a:ext cx="161925" cy="142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64952" name="Picture 87">
              <a:extLst>
                <a:ext uri="{FF2B5EF4-FFF2-40B4-BE49-F238E27FC236}">
                  <a16:creationId xmlns:a16="http://schemas.microsoft.com/office/drawing/2014/main" id="{059DD9CE-E7B7-1843-AC19-C96426886F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4763" y="2768600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953" name="Picture 88">
              <a:extLst>
                <a:ext uri="{FF2B5EF4-FFF2-40B4-BE49-F238E27FC236}">
                  <a16:creationId xmlns:a16="http://schemas.microsoft.com/office/drawing/2014/main" id="{30540A9A-A366-A64A-9B73-F316B6BD41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6688" y="2805113"/>
              <a:ext cx="80962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954" name="Picture 89">
              <a:extLst>
                <a:ext uri="{FF2B5EF4-FFF2-40B4-BE49-F238E27FC236}">
                  <a16:creationId xmlns:a16="http://schemas.microsoft.com/office/drawing/2014/main" id="{F6DF931F-DB1A-2B47-8813-70E4AE93A3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5750" y="2768600"/>
              <a:ext cx="134938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955" name="Picture 90">
              <a:extLst>
                <a:ext uri="{FF2B5EF4-FFF2-40B4-BE49-F238E27FC236}">
                  <a16:creationId xmlns:a16="http://schemas.microsoft.com/office/drawing/2014/main" id="{67CBB949-DA59-954A-9414-910F45A9FA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4500" y="2805113"/>
              <a:ext cx="80963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956" name="Rectangle 91">
              <a:extLst>
                <a:ext uri="{FF2B5EF4-FFF2-40B4-BE49-F238E27FC236}">
                  <a16:creationId xmlns:a16="http://schemas.microsoft.com/office/drawing/2014/main" id="{D2F2328F-7445-1E46-8412-7F4AD291C7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6438" y="2655888"/>
              <a:ext cx="15875" cy="330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64957" name="Picture 92">
              <a:extLst>
                <a:ext uri="{FF2B5EF4-FFF2-40B4-BE49-F238E27FC236}">
                  <a16:creationId xmlns:a16="http://schemas.microsoft.com/office/drawing/2014/main" id="{3EE9D695-511F-0847-B2C6-79184E1360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3288" y="2703513"/>
              <a:ext cx="266700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958" name="Picture 93">
              <a:extLst>
                <a:ext uri="{FF2B5EF4-FFF2-40B4-BE49-F238E27FC236}">
                  <a16:creationId xmlns:a16="http://schemas.microsoft.com/office/drawing/2014/main" id="{210B211F-70E0-DF4E-B7F5-9269CF09FF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3163" y="2805113"/>
              <a:ext cx="698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959" name="Picture 94">
              <a:extLst>
                <a:ext uri="{FF2B5EF4-FFF2-40B4-BE49-F238E27FC236}">
                  <a16:creationId xmlns:a16="http://schemas.microsoft.com/office/drawing/2014/main" id="{590040A6-BB71-E746-BE96-CE8EC6D223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1600" y="2786063"/>
              <a:ext cx="179388" cy="7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960" name="Picture 95">
              <a:extLst>
                <a:ext uri="{FF2B5EF4-FFF2-40B4-BE49-F238E27FC236}">
                  <a16:creationId xmlns:a16="http://schemas.microsoft.com/office/drawing/2014/main" id="{FE9E55CF-0935-7E43-93BB-19D81FFF7E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5763" y="2768600"/>
              <a:ext cx="1333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961" name="Picture 96">
              <a:extLst>
                <a:ext uri="{FF2B5EF4-FFF2-40B4-BE49-F238E27FC236}">
                  <a16:creationId xmlns:a16="http://schemas.microsoft.com/office/drawing/2014/main" id="{421990C7-1D89-7546-9483-2DDA1001AA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0863" y="2805113"/>
              <a:ext cx="698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962" name="Picture 97">
              <a:extLst>
                <a:ext uri="{FF2B5EF4-FFF2-40B4-BE49-F238E27FC236}">
                  <a16:creationId xmlns:a16="http://schemas.microsoft.com/office/drawing/2014/main" id="{9F6248EC-F08B-D543-81B2-29863BAFF7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6600" y="2732088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963" name="Picture 98">
              <a:extLst>
                <a:ext uri="{FF2B5EF4-FFF2-40B4-BE49-F238E27FC236}">
                  <a16:creationId xmlns:a16="http://schemas.microsoft.com/office/drawing/2014/main" id="{F30A93CB-A5D4-9840-9506-C7BBB1371A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1713" y="2768600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964" name="Picture 99">
              <a:extLst>
                <a:ext uri="{FF2B5EF4-FFF2-40B4-BE49-F238E27FC236}">
                  <a16:creationId xmlns:a16="http://schemas.microsoft.com/office/drawing/2014/main" id="{83A31205-7D75-D646-A577-09E7D0CB63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0463" y="2805113"/>
              <a:ext cx="825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965" name="Picture 100">
              <a:extLst>
                <a:ext uri="{FF2B5EF4-FFF2-40B4-BE49-F238E27FC236}">
                  <a16:creationId xmlns:a16="http://schemas.microsoft.com/office/drawing/2014/main" id="{77BACC6F-EE4D-FB4C-B6DD-72978855DC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2550" y="2732088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966" name="Rectangle 101">
              <a:extLst>
                <a:ext uri="{FF2B5EF4-FFF2-40B4-BE49-F238E27FC236}">
                  <a16:creationId xmlns:a16="http://schemas.microsoft.com/office/drawing/2014/main" id="{47045B46-D3D6-4840-8D4A-DB36B668BB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7663" y="2724150"/>
              <a:ext cx="160337" cy="142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64967" name="Picture 102">
              <a:extLst>
                <a:ext uri="{FF2B5EF4-FFF2-40B4-BE49-F238E27FC236}">
                  <a16:creationId xmlns:a16="http://schemas.microsoft.com/office/drawing/2014/main" id="{6786A9F9-2EA6-AF4D-B75C-3503AD6710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7663" y="2768600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968" name="Picture 103">
              <a:extLst>
                <a:ext uri="{FF2B5EF4-FFF2-40B4-BE49-F238E27FC236}">
                  <a16:creationId xmlns:a16="http://schemas.microsoft.com/office/drawing/2014/main" id="{AC2C8973-559A-3744-AFFD-002DD68EC1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29588" y="2805113"/>
              <a:ext cx="80962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969" name="Picture 104">
              <a:extLst>
                <a:ext uri="{FF2B5EF4-FFF2-40B4-BE49-F238E27FC236}">
                  <a16:creationId xmlns:a16="http://schemas.microsoft.com/office/drawing/2014/main" id="{A8A8CF1E-5B3A-8049-BFDF-0881AB9B7A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8263" y="3033713"/>
              <a:ext cx="107950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970" name="Rectangle 105">
              <a:extLst>
                <a:ext uri="{FF2B5EF4-FFF2-40B4-BE49-F238E27FC236}">
                  <a16:creationId xmlns:a16="http://schemas.microsoft.com/office/drawing/2014/main" id="{DDBFB310-956F-AB48-B768-4E8444F0FB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5013" y="2986088"/>
              <a:ext cx="12700" cy="3317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64971" name="Picture 106">
              <a:extLst>
                <a:ext uri="{FF2B5EF4-FFF2-40B4-BE49-F238E27FC236}">
                  <a16:creationId xmlns:a16="http://schemas.microsoft.com/office/drawing/2014/main" id="{6EFE1251-717F-EB45-9E35-E82353F8C6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0600" y="3033713"/>
              <a:ext cx="114300" cy="190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972" name="Picture 107">
              <a:extLst>
                <a:ext uri="{FF2B5EF4-FFF2-40B4-BE49-F238E27FC236}">
                  <a16:creationId xmlns:a16="http://schemas.microsoft.com/office/drawing/2014/main" id="{34E991AD-F45E-2942-88BF-7A424A2E90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4488" y="3033713"/>
              <a:ext cx="92075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973" name="Picture 108">
              <a:extLst>
                <a:ext uri="{FF2B5EF4-FFF2-40B4-BE49-F238E27FC236}">
                  <a16:creationId xmlns:a16="http://schemas.microsoft.com/office/drawing/2014/main" id="{1344F49F-8959-3A4B-A9D0-D73639FEF6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1388" y="3033713"/>
              <a:ext cx="114300" cy="190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974" name="Rectangle 109">
              <a:extLst>
                <a:ext uri="{FF2B5EF4-FFF2-40B4-BE49-F238E27FC236}">
                  <a16:creationId xmlns:a16="http://schemas.microsoft.com/office/drawing/2014/main" id="{3C54CBB2-81B3-2642-B6B4-59AEDAC3F9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2863" y="2986088"/>
              <a:ext cx="14287" cy="3317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64975" name="Rectangle 110">
              <a:extLst>
                <a:ext uri="{FF2B5EF4-FFF2-40B4-BE49-F238E27FC236}">
                  <a16:creationId xmlns:a16="http://schemas.microsoft.com/office/drawing/2014/main" id="{0D781014-6C2E-3A4E-8294-2765A60691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0013" y="2986088"/>
              <a:ext cx="12700" cy="3317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64976" name="Picture 111">
              <a:extLst>
                <a:ext uri="{FF2B5EF4-FFF2-40B4-BE49-F238E27FC236}">
                  <a16:creationId xmlns:a16="http://schemas.microsoft.com/office/drawing/2014/main" id="{A05DEFBE-48AE-B841-A9CC-DDD72E4A3A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5113" y="3097213"/>
              <a:ext cx="219075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977" name="Picture 112">
              <a:extLst>
                <a:ext uri="{FF2B5EF4-FFF2-40B4-BE49-F238E27FC236}">
                  <a16:creationId xmlns:a16="http://schemas.microsoft.com/office/drawing/2014/main" id="{0ACA7526-3C10-4B4A-94B3-50403AA6D2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9588" y="3132138"/>
              <a:ext cx="80962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978" name="Picture 113">
              <a:extLst>
                <a:ext uri="{FF2B5EF4-FFF2-40B4-BE49-F238E27FC236}">
                  <a16:creationId xmlns:a16="http://schemas.microsoft.com/office/drawing/2014/main" id="{DB6BC11B-BDAA-D346-942A-AEEF8FCBA6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5963" y="3113088"/>
              <a:ext cx="177800" cy="7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979" name="Rectangle 114">
              <a:extLst>
                <a:ext uri="{FF2B5EF4-FFF2-40B4-BE49-F238E27FC236}">
                  <a16:creationId xmlns:a16="http://schemas.microsoft.com/office/drawing/2014/main" id="{4E9B1651-B123-D54D-8F37-1E28A1C2D3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2663" y="3055938"/>
              <a:ext cx="160337" cy="127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64980" name="Picture 115">
              <a:extLst>
                <a:ext uri="{FF2B5EF4-FFF2-40B4-BE49-F238E27FC236}">
                  <a16:creationId xmlns:a16="http://schemas.microsoft.com/office/drawing/2014/main" id="{F4D52266-0E23-7941-ACAE-4539856DBC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6950" y="3097213"/>
              <a:ext cx="134938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981" name="Picture 116">
              <a:extLst>
                <a:ext uri="{FF2B5EF4-FFF2-40B4-BE49-F238E27FC236}">
                  <a16:creationId xmlns:a16="http://schemas.microsoft.com/office/drawing/2014/main" id="{3A0B44F2-1939-4644-B18E-A4E27E6F4C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2050" y="3132138"/>
              <a:ext cx="68263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982" name="Picture 117">
              <a:extLst>
                <a:ext uri="{FF2B5EF4-FFF2-40B4-BE49-F238E27FC236}">
                  <a16:creationId xmlns:a16="http://schemas.microsoft.com/office/drawing/2014/main" id="{2C5F7266-B3CD-B844-8F87-E7F6CF62F5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4763" y="3097213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983" name="Picture 118">
              <a:extLst>
                <a:ext uri="{FF2B5EF4-FFF2-40B4-BE49-F238E27FC236}">
                  <a16:creationId xmlns:a16="http://schemas.microsoft.com/office/drawing/2014/main" id="{FCF1082F-5E66-A44E-A908-D230158F10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3513" y="3132138"/>
              <a:ext cx="825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984" name="Rectangle 119">
              <a:extLst>
                <a:ext uri="{FF2B5EF4-FFF2-40B4-BE49-F238E27FC236}">
                  <a16:creationId xmlns:a16="http://schemas.microsoft.com/office/drawing/2014/main" id="{393AD86B-D2BF-394F-9E5F-BF93646079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5113" y="3055938"/>
              <a:ext cx="160337" cy="127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64985" name="Picture 120">
              <a:extLst>
                <a:ext uri="{FF2B5EF4-FFF2-40B4-BE49-F238E27FC236}">
                  <a16:creationId xmlns:a16="http://schemas.microsoft.com/office/drawing/2014/main" id="{21DCA1AF-79FF-E748-9D5D-3472413752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5750" y="3097213"/>
              <a:ext cx="134938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986" name="Picture 121">
              <a:extLst>
                <a:ext uri="{FF2B5EF4-FFF2-40B4-BE49-F238E27FC236}">
                  <a16:creationId xmlns:a16="http://schemas.microsoft.com/office/drawing/2014/main" id="{27048331-C1B7-6D4C-B5B1-E910BEC704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4500" y="3133725"/>
              <a:ext cx="80963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987" name="Rectangle 122">
              <a:extLst>
                <a:ext uri="{FF2B5EF4-FFF2-40B4-BE49-F238E27FC236}">
                  <a16:creationId xmlns:a16="http://schemas.microsoft.com/office/drawing/2014/main" id="{59548F0F-FD43-2E48-B6DB-85C2762DF2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6438" y="2986088"/>
              <a:ext cx="15875" cy="3317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64988" name="Picture 123">
              <a:extLst>
                <a:ext uri="{FF2B5EF4-FFF2-40B4-BE49-F238E27FC236}">
                  <a16:creationId xmlns:a16="http://schemas.microsoft.com/office/drawing/2014/main" id="{9215375B-54FA-4B49-A623-FEFDF28914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3288" y="3030538"/>
              <a:ext cx="266700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989" name="Picture 124">
              <a:extLst>
                <a:ext uri="{FF2B5EF4-FFF2-40B4-BE49-F238E27FC236}">
                  <a16:creationId xmlns:a16="http://schemas.microsoft.com/office/drawing/2014/main" id="{A5A115C6-EC64-C843-8516-82E5664FAC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8400" y="3132138"/>
              <a:ext cx="80963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990" name="Picture 125">
              <a:extLst>
                <a:ext uri="{FF2B5EF4-FFF2-40B4-BE49-F238E27FC236}">
                  <a16:creationId xmlns:a16="http://schemas.microsoft.com/office/drawing/2014/main" id="{8B0E7ADE-FAA1-E64A-97CE-7F909F0A93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1600" y="3113088"/>
              <a:ext cx="179388" cy="7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991" name="Picture 126">
              <a:extLst>
                <a:ext uri="{FF2B5EF4-FFF2-40B4-BE49-F238E27FC236}">
                  <a16:creationId xmlns:a16="http://schemas.microsoft.com/office/drawing/2014/main" id="{847A39EC-A615-914F-A269-822E511551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5763" y="3097213"/>
              <a:ext cx="1333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992" name="Picture 127">
              <a:extLst>
                <a:ext uri="{FF2B5EF4-FFF2-40B4-BE49-F238E27FC236}">
                  <a16:creationId xmlns:a16="http://schemas.microsoft.com/office/drawing/2014/main" id="{1164D145-907F-C549-BD5C-9F64AF55C5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0863" y="3132138"/>
              <a:ext cx="698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993" name="Picture 128">
              <a:extLst>
                <a:ext uri="{FF2B5EF4-FFF2-40B4-BE49-F238E27FC236}">
                  <a16:creationId xmlns:a16="http://schemas.microsoft.com/office/drawing/2014/main" id="{BB8DFEED-7EAF-A349-9FA5-3DF89D71C0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6600" y="3060700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994" name="Rectangle 129">
              <a:extLst>
                <a:ext uri="{FF2B5EF4-FFF2-40B4-BE49-F238E27FC236}">
                  <a16:creationId xmlns:a16="http://schemas.microsoft.com/office/drawing/2014/main" id="{A0100BE9-3B9C-3543-BF59-5B26BF9FF3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32663" y="3055938"/>
              <a:ext cx="160337" cy="127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64995" name="Picture 130">
              <a:extLst>
                <a:ext uri="{FF2B5EF4-FFF2-40B4-BE49-F238E27FC236}">
                  <a16:creationId xmlns:a16="http://schemas.microsoft.com/office/drawing/2014/main" id="{3DE8F9C3-8F65-A843-9817-2E3F1E02BE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1713" y="3097213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996" name="Picture 131">
              <a:extLst>
                <a:ext uri="{FF2B5EF4-FFF2-40B4-BE49-F238E27FC236}">
                  <a16:creationId xmlns:a16="http://schemas.microsoft.com/office/drawing/2014/main" id="{A4EF0B09-CA02-EF44-8949-5B7F1341F2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0463" y="3132138"/>
              <a:ext cx="825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997" name="Picture 132">
              <a:extLst>
                <a:ext uri="{FF2B5EF4-FFF2-40B4-BE49-F238E27FC236}">
                  <a16:creationId xmlns:a16="http://schemas.microsoft.com/office/drawing/2014/main" id="{8FF28EFF-D5FD-DB4F-8068-B726FE3C2D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2550" y="3060700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998" name="Picture 133">
              <a:extLst>
                <a:ext uri="{FF2B5EF4-FFF2-40B4-BE49-F238E27FC236}">
                  <a16:creationId xmlns:a16="http://schemas.microsoft.com/office/drawing/2014/main" id="{B0AB27A7-626E-DD4D-BDC3-F9003011A4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7663" y="3097213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999" name="Picture 134">
              <a:extLst>
                <a:ext uri="{FF2B5EF4-FFF2-40B4-BE49-F238E27FC236}">
                  <a16:creationId xmlns:a16="http://schemas.microsoft.com/office/drawing/2014/main" id="{0C76576B-729F-A849-BBCF-D0DBCD9A6C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26413" y="3133725"/>
              <a:ext cx="82550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5000" name="Picture 135">
              <a:extLst>
                <a:ext uri="{FF2B5EF4-FFF2-40B4-BE49-F238E27FC236}">
                  <a16:creationId xmlns:a16="http://schemas.microsoft.com/office/drawing/2014/main" id="{566BA1BB-1BCB-B840-989B-4089FEBE38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913" y="3363913"/>
              <a:ext cx="114300" cy="192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5001" name="Rectangle 136">
              <a:extLst>
                <a:ext uri="{FF2B5EF4-FFF2-40B4-BE49-F238E27FC236}">
                  <a16:creationId xmlns:a16="http://schemas.microsoft.com/office/drawing/2014/main" id="{5DBE0011-91F2-E54F-8095-A026BD1BFF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5013" y="3317875"/>
              <a:ext cx="12700" cy="330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65002" name="Picture 137">
              <a:extLst>
                <a:ext uri="{FF2B5EF4-FFF2-40B4-BE49-F238E27FC236}">
                  <a16:creationId xmlns:a16="http://schemas.microsoft.com/office/drawing/2014/main" id="{851AC650-34BB-D146-9E7A-9391C85848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0600" y="3363913"/>
              <a:ext cx="114300" cy="192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5003" name="Picture 138">
              <a:extLst>
                <a:ext uri="{FF2B5EF4-FFF2-40B4-BE49-F238E27FC236}">
                  <a16:creationId xmlns:a16="http://schemas.microsoft.com/office/drawing/2014/main" id="{5FC5B5FE-FDA9-4642-B046-7819ACAED3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4488" y="3363913"/>
              <a:ext cx="92075" cy="185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5004" name="Picture 139">
              <a:extLst>
                <a:ext uri="{FF2B5EF4-FFF2-40B4-BE49-F238E27FC236}">
                  <a16:creationId xmlns:a16="http://schemas.microsoft.com/office/drawing/2014/main" id="{A4801418-CA57-0645-B4E9-305CCE0B9B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2500" y="3363913"/>
              <a:ext cx="93663" cy="185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5005" name="Rectangle 140">
              <a:extLst>
                <a:ext uri="{FF2B5EF4-FFF2-40B4-BE49-F238E27FC236}">
                  <a16:creationId xmlns:a16="http://schemas.microsoft.com/office/drawing/2014/main" id="{0EE7A29B-2299-B84B-A248-730B5356D3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2863" y="3317875"/>
              <a:ext cx="14287" cy="330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65006" name="Rectangle 141">
              <a:extLst>
                <a:ext uri="{FF2B5EF4-FFF2-40B4-BE49-F238E27FC236}">
                  <a16:creationId xmlns:a16="http://schemas.microsoft.com/office/drawing/2014/main" id="{24A2026F-E0A4-3B4B-A284-E8E9120ECE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0013" y="3317875"/>
              <a:ext cx="12700" cy="330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65007" name="Picture 142">
              <a:extLst>
                <a:ext uri="{FF2B5EF4-FFF2-40B4-BE49-F238E27FC236}">
                  <a16:creationId xmlns:a16="http://schemas.microsoft.com/office/drawing/2014/main" id="{01B88D5A-42CD-844D-AD35-4AC7591A50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5113" y="3427413"/>
              <a:ext cx="219075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5008" name="Picture 143">
              <a:extLst>
                <a:ext uri="{FF2B5EF4-FFF2-40B4-BE49-F238E27FC236}">
                  <a16:creationId xmlns:a16="http://schemas.microsoft.com/office/drawing/2014/main" id="{F6F9C7C9-0A45-5E49-9A44-4ED9E18A94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9588" y="3465513"/>
              <a:ext cx="80962" cy="12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5009" name="Picture 144">
              <a:extLst>
                <a:ext uri="{FF2B5EF4-FFF2-40B4-BE49-F238E27FC236}">
                  <a16:creationId xmlns:a16="http://schemas.microsoft.com/office/drawing/2014/main" id="{C86797BD-60F0-1046-87DA-C90CDE4102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5963" y="3444875"/>
              <a:ext cx="177800" cy="71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5010" name="Rectangle 145">
              <a:extLst>
                <a:ext uri="{FF2B5EF4-FFF2-40B4-BE49-F238E27FC236}">
                  <a16:creationId xmlns:a16="http://schemas.microsoft.com/office/drawing/2014/main" id="{1AA97187-11E3-D94F-B153-6C5749788B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2663" y="3386138"/>
              <a:ext cx="160337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65011" name="Picture 146">
              <a:extLst>
                <a:ext uri="{FF2B5EF4-FFF2-40B4-BE49-F238E27FC236}">
                  <a16:creationId xmlns:a16="http://schemas.microsoft.com/office/drawing/2014/main" id="{819542AC-F94A-E649-986A-2F25E1CA4A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6950" y="3427413"/>
              <a:ext cx="134938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5012" name="Picture 147">
              <a:extLst>
                <a:ext uri="{FF2B5EF4-FFF2-40B4-BE49-F238E27FC236}">
                  <a16:creationId xmlns:a16="http://schemas.microsoft.com/office/drawing/2014/main" id="{40518845-1708-394E-AFA6-F3740187A6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2050" y="3463925"/>
              <a:ext cx="68263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5013" name="Picture 148">
              <a:extLst>
                <a:ext uri="{FF2B5EF4-FFF2-40B4-BE49-F238E27FC236}">
                  <a16:creationId xmlns:a16="http://schemas.microsoft.com/office/drawing/2014/main" id="{F7654F8F-13D1-C045-8125-D0D07694B4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4763" y="3427413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5014" name="Picture 149">
              <a:extLst>
                <a:ext uri="{FF2B5EF4-FFF2-40B4-BE49-F238E27FC236}">
                  <a16:creationId xmlns:a16="http://schemas.microsoft.com/office/drawing/2014/main" id="{D5739DE7-2384-EB46-A58A-3957285423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3513" y="3463925"/>
              <a:ext cx="825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5015" name="Picture 150">
              <a:extLst>
                <a:ext uri="{FF2B5EF4-FFF2-40B4-BE49-F238E27FC236}">
                  <a16:creationId xmlns:a16="http://schemas.microsoft.com/office/drawing/2014/main" id="{884DF861-63AD-2643-A829-F313A8748A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5750" y="3427413"/>
              <a:ext cx="134938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5016" name="Picture 151">
              <a:extLst>
                <a:ext uri="{FF2B5EF4-FFF2-40B4-BE49-F238E27FC236}">
                  <a16:creationId xmlns:a16="http://schemas.microsoft.com/office/drawing/2014/main" id="{F7C3E63C-BB80-534D-BC4E-787254AE9C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4500" y="3465513"/>
              <a:ext cx="80963" cy="12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5017" name="Rectangle 152">
              <a:extLst>
                <a:ext uri="{FF2B5EF4-FFF2-40B4-BE49-F238E27FC236}">
                  <a16:creationId xmlns:a16="http://schemas.microsoft.com/office/drawing/2014/main" id="{A1FF32A4-1A24-B74D-9192-946016C024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6438" y="3317875"/>
              <a:ext cx="15875" cy="330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65018" name="Picture 153">
              <a:extLst>
                <a:ext uri="{FF2B5EF4-FFF2-40B4-BE49-F238E27FC236}">
                  <a16:creationId xmlns:a16="http://schemas.microsoft.com/office/drawing/2014/main" id="{70A43315-A0A6-A84B-9926-0641AE6F58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3288" y="3360738"/>
              <a:ext cx="266700" cy="188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5019" name="Picture 154">
              <a:extLst>
                <a:ext uri="{FF2B5EF4-FFF2-40B4-BE49-F238E27FC236}">
                  <a16:creationId xmlns:a16="http://schemas.microsoft.com/office/drawing/2014/main" id="{D955AD92-EE47-0640-9B9E-844CB7E9E6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8400" y="3465513"/>
              <a:ext cx="80963" cy="12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5020" name="Picture 155">
              <a:extLst>
                <a:ext uri="{FF2B5EF4-FFF2-40B4-BE49-F238E27FC236}">
                  <a16:creationId xmlns:a16="http://schemas.microsoft.com/office/drawing/2014/main" id="{67DBB742-039A-DD47-AAFA-19F69A4B9D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1600" y="3444875"/>
              <a:ext cx="179388" cy="71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5021" name="Picture 156">
              <a:extLst>
                <a:ext uri="{FF2B5EF4-FFF2-40B4-BE49-F238E27FC236}">
                  <a16:creationId xmlns:a16="http://schemas.microsoft.com/office/drawing/2014/main" id="{CABA36B8-FF9B-F74A-999B-023F5DEA95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5763" y="3427413"/>
              <a:ext cx="1333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5022" name="Picture 157">
              <a:extLst>
                <a:ext uri="{FF2B5EF4-FFF2-40B4-BE49-F238E27FC236}">
                  <a16:creationId xmlns:a16="http://schemas.microsoft.com/office/drawing/2014/main" id="{2B184E47-55A1-C34D-8080-117B6BE023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0863" y="3463925"/>
              <a:ext cx="698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5023" name="Picture 158">
              <a:extLst>
                <a:ext uri="{FF2B5EF4-FFF2-40B4-BE49-F238E27FC236}">
                  <a16:creationId xmlns:a16="http://schemas.microsoft.com/office/drawing/2014/main" id="{7E9868C3-485F-7A44-B7F0-B2744FB6B1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6600" y="3392488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5024" name="Rectangle 159">
              <a:extLst>
                <a:ext uri="{FF2B5EF4-FFF2-40B4-BE49-F238E27FC236}">
                  <a16:creationId xmlns:a16="http://schemas.microsoft.com/office/drawing/2014/main" id="{D108D063-9575-3E4A-B522-2515F3302E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32663" y="3386138"/>
              <a:ext cx="160337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65025" name="Picture 160">
              <a:extLst>
                <a:ext uri="{FF2B5EF4-FFF2-40B4-BE49-F238E27FC236}">
                  <a16:creationId xmlns:a16="http://schemas.microsoft.com/office/drawing/2014/main" id="{B5B286B9-0F6C-5445-9A8D-1EC5F7F827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1713" y="3427413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5026" name="Picture 161">
              <a:extLst>
                <a:ext uri="{FF2B5EF4-FFF2-40B4-BE49-F238E27FC236}">
                  <a16:creationId xmlns:a16="http://schemas.microsoft.com/office/drawing/2014/main" id="{528D8D96-A076-2F4F-93C8-B6A3431688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0463" y="3463925"/>
              <a:ext cx="825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5027" name="Picture 162">
              <a:extLst>
                <a:ext uri="{FF2B5EF4-FFF2-40B4-BE49-F238E27FC236}">
                  <a16:creationId xmlns:a16="http://schemas.microsoft.com/office/drawing/2014/main" id="{9561D1BD-9ABB-FB4B-8F0B-26D8A59E51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2550" y="3392488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5028" name="Rectangle 163">
              <a:extLst>
                <a:ext uri="{FF2B5EF4-FFF2-40B4-BE49-F238E27FC236}">
                  <a16:creationId xmlns:a16="http://schemas.microsoft.com/office/drawing/2014/main" id="{E51D3A73-CC98-D547-B94F-23BF812156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7663" y="3386138"/>
              <a:ext cx="160337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65029" name="Picture 164">
              <a:extLst>
                <a:ext uri="{FF2B5EF4-FFF2-40B4-BE49-F238E27FC236}">
                  <a16:creationId xmlns:a16="http://schemas.microsoft.com/office/drawing/2014/main" id="{91811069-E4C0-A341-92DA-122C2A2C14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7663" y="3427413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5030" name="Picture 165">
              <a:extLst>
                <a:ext uri="{FF2B5EF4-FFF2-40B4-BE49-F238E27FC236}">
                  <a16:creationId xmlns:a16="http://schemas.microsoft.com/office/drawing/2014/main" id="{02C260D4-4830-8140-A46A-425BA4321C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29588" y="3465513"/>
              <a:ext cx="80962" cy="12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5031" name="Picture 166">
              <a:extLst>
                <a:ext uri="{FF2B5EF4-FFF2-40B4-BE49-F238E27FC236}">
                  <a16:creationId xmlns:a16="http://schemas.microsoft.com/office/drawing/2014/main" id="{297201EF-F679-A140-84F8-C90DF1071C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8738" y="3692525"/>
              <a:ext cx="123825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5032" name="Rectangle 167">
              <a:extLst>
                <a:ext uri="{FF2B5EF4-FFF2-40B4-BE49-F238E27FC236}">
                  <a16:creationId xmlns:a16="http://schemas.microsoft.com/office/drawing/2014/main" id="{A63E0C9A-F21E-564B-AD8B-25162201A4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5013" y="3648075"/>
              <a:ext cx="12700" cy="3317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65033" name="Picture 168">
              <a:extLst>
                <a:ext uri="{FF2B5EF4-FFF2-40B4-BE49-F238E27FC236}">
                  <a16:creationId xmlns:a16="http://schemas.microsoft.com/office/drawing/2014/main" id="{60C17418-1BB4-1F40-A5B6-21A90E2933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3300" y="3695700"/>
              <a:ext cx="93663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5034" name="Picture 169">
              <a:extLst>
                <a:ext uri="{FF2B5EF4-FFF2-40B4-BE49-F238E27FC236}">
                  <a16:creationId xmlns:a16="http://schemas.microsoft.com/office/drawing/2014/main" id="{07CE3EC8-E05B-584E-8E1C-9691160064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0200" y="3695700"/>
              <a:ext cx="114300" cy="1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5035" name="Picture 170">
              <a:extLst>
                <a:ext uri="{FF2B5EF4-FFF2-40B4-BE49-F238E27FC236}">
                  <a16:creationId xmlns:a16="http://schemas.microsoft.com/office/drawing/2014/main" id="{40A5F37C-0041-3E41-84E4-F077AE7AD4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1388" y="3695700"/>
              <a:ext cx="114300" cy="1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5036" name="Rectangle 171">
              <a:extLst>
                <a:ext uri="{FF2B5EF4-FFF2-40B4-BE49-F238E27FC236}">
                  <a16:creationId xmlns:a16="http://schemas.microsoft.com/office/drawing/2014/main" id="{1A5A14A7-CFE6-C34B-A074-2CDCF35E4B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2863" y="3648075"/>
              <a:ext cx="14287" cy="33178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65037" name="Rectangle 172">
              <a:extLst>
                <a:ext uri="{FF2B5EF4-FFF2-40B4-BE49-F238E27FC236}">
                  <a16:creationId xmlns:a16="http://schemas.microsoft.com/office/drawing/2014/main" id="{0061B16F-793A-AE43-AB18-D79715E94C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0013" y="3648075"/>
              <a:ext cx="12700" cy="33178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65038" name="Picture 173">
              <a:extLst>
                <a:ext uri="{FF2B5EF4-FFF2-40B4-BE49-F238E27FC236}">
                  <a16:creationId xmlns:a16="http://schemas.microsoft.com/office/drawing/2014/main" id="{7AE3C768-6910-CE4C-AF00-248CD19B69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5113" y="3759200"/>
              <a:ext cx="219075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5039" name="Picture 174">
              <a:extLst>
                <a:ext uri="{FF2B5EF4-FFF2-40B4-BE49-F238E27FC236}">
                  <a16:creationId xmlns:a16="http://schemas.microsoft.com/office/drawing/2014/main" id="{A0CBF2E6-7422-514A-A51C-0DAB8863E5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6413" y="3792538"/>
              <a:ext cx="88900" cy="12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5040" name="Picture 175">
              <a:extLst>
                <a:ext uri="{FF2B5EF4-FFF2-40B4-BE49-F238E27FC236}">
                  <a16:creationId xmlns:a16="http://schemas.microsoft.com/office/drawing/2014/main" id="{A1429AA8-3D7E-0E46-905F-AB09545B55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5963" y="3775075"/>
              <a:ext cx="177800" cy="71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5041" name="Picture 176">
              <a:extLst>
                <a:ext uri="{FF2B5EF4-FFF2-40B4-BE49-F238E27FC236}">
                  <a16:creationId xmlns:a16="http://schemas.microsoft.com/office/drawing/2014/main" id="{9A9A082B-6AD3-4E4F-A542-A83E200180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6950" y="3759200"/>
              <a:ext cx="134938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5042" name="Picture 177">
              <a:extLst>
                <a:ext uri="{FF2B5EF4-FFF2-40B4-BE49-F238E27FC236}">
                  <a16:creationId xmlns:a16="http://schemas.microsoft.com/office/drawing/2014/main" id="{C7EF433B-9162-B14E-A10A-BE424AD359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2050" y="3794125"/>
              <a:ext cx="68263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5043" name="Rectangle 178">
              <a:extLst>
                <a:ext uri="{FF2B5EF4-FFF2-40B4-BE49-F238E27FC236}">
                  <a16:creationId xmlns:a16="http://schemas.microsoft.com/office/drawing/2014/main" id="{30EB7A46-3D46-2A49-9B2C-2950C5F428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8888" y="3717925"/>
              <a:ext cx="161925" cy="127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65044" name="Picture 179">
              <a:extLst>
                <a:ext uri="{FF2B5EF4-FFF2-40B4-BE49-F238E27FC236}">
                  <a16:creationId xmlns:a16="http://schemas.microsoft.com/office/drawing/2014/main" id="{98A2D260-335C-5F4A-881B-3F76BF8366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4763" y="3759200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5045" name="Picture 180">
              <a:extLst>
                <a:ext uri="{FF2B5EF4-FFF2-40B4-BE49-F238E27FC236}">
                  <a16:creationId xmlns:a16="http://schemas.microsoft.com/office/drawing/2014/main" id="{4615591A-A97A-F344-87EC-7D6A40C58A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6688" y="3794125"/>
              <a:ext cx="80962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5046" name="Rectangle 181">
              <a:extLst>
                <a:ext uri="{FF2B5EF4-FFF2-40B4-BE49-F238E27FC236}">
                  <a16:creationId xmlns:a16="http://schemas.microsoft.com/office/drawing/2014/main" id="{DF91762C-4B1F-7148-86EF-79F636B400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5113" y="3717925"/>
              <a:ext cx="160337" cy="127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65047" name="Picture 182">
              <a:extLst>
                <a:ext uri="{FF2B5EF4-FFF2-40B4-BE49-F238E27FC236}">
                  <a16:creationId xmlns:a16="http://schemas.microsoft.com/office/drawing/2014/main" id="{51C553CE-E763-5B40-8927-88B13AE6F8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5750" y="3759200"/>
              <a:ext cx="134938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5048" name="Picture 183">
              <a:extLst>
                <a:ext uri="{FF2B5EF4-FFF2-40B4-BE49-F238E27FC236}">
                  <a16:creationId xmlns:a16="http://schemas.microsoft.com/office/drawing/2014/main" id="{194D009F-8188-A54D-9B0E-89F1DF716E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4500" y="3795713"/>
              <a:ext cx="80963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5049" name="Rectangle 184">
              <a:extLst>
                <a:ext uri="{FF2B5EF4-FFF2-40B4-BE49-F238E27FC236}">
                  <a16:creationId xmlns:a16="http://schemas.microsoft.com/office/drawing/2014/main" id="{36E35CDA-409C-9E4C-92C4-11F3245C0A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6438" y="3648075"/>
              <a:ext cx="15875" cy="3317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65050" name="Picture 185">
              <a:extLst>
                <a:ext uri="{FF2B5EF4-FFF2-40B4-BE49-F238E27FC236}">
                  <a16:creationId xmlns:a16="http://schemas.microsoft.com/office/drawing/2014/main" id="{539D9E08-65BE-5449-BE00-8299FFBCFF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3288" y="3692525"/>
              <a:ext cx="266700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5051" name="Picture 186">
              <a:extLst>
                <a:ext uri="{FF2B5EF4-FFF2-40B4-BE49-F238E27FC236}">
                  <a16:creationId xmlns:a16="http://schemas.microsoft.com/office/drawing/2014/main" id="{F6FF7A55-00C2-1246-A69B-9738B3DA7E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3638" y="3792538"/>
              <a:ext cx="88900" cy="12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5052" name="Picture 187">
              <a:extLst>
                <a:ext uri="{FF2B5EF4-FFF2-40B4-BE49-F238E27FC236}">
                  <a16:creationId xmlns:a16="http://schemas.microsoft.com/office/drawing/2014/main" id="{75384238-06AB-B64E-8477-05A70296A6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1600" y="3775075"/>
              <a:ext cx="179388" cy="71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5053" name="Rectangle 188">
              <a:extLst>
                <a:ext uri="{FF2B5EF4-FFF2-40B4-BE49-F238E27FC236}">
                  <a16:creationId xmlns:a16="http://schemas.microsoft.com/office/drawing/2014/main" id="{BF56B25F-154F-6744-A121-E9EEA80B6E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6238" y="3717925"/>
              <a:ext cx="158750" cy="127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65054" name="Picture 189">
              <a:extLst>
                <a:ext uri="{FF2B5EF4-FFF2-40B4-BE49-F238E27FC236}">
                  <a16:creationId xmlns:a16="http://schemas.microsoft.com/office/drawing/2014/main" id="{264C051F-B551-8540-9271-0AEDF0D0CD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5763" y="3759200"/>
              <a:ext cx="1333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5055" name="Picture 190">
              <a:extLst>
                <a:ext uri="{FF2B5EF4-FFF2-40B4-BE49-F238E27FC236}">
                  <a16:creationId xmlns:a16="http://schemas.microsoft.com/office/drawing/2014/main" id="{10578221-16B0-584D-BB27-FF652F375C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0863" y="3794125"/>
              <a:ext cx="698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5056" name="Picture 191">
              <a:extLst>
                <a:ext uri="{FF2B5EF4-FFF2-40B4-BE49-F238E27FC236}">
                  <a16:creationId xmlns:a16="http://schemas.microsoft.com/office/drawing/2014/main" id="{C213B543-A927-2E4C-B07E-A76A184495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6600" y="3722688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5057" name="Picture 192">
              <a:extLst>
                <a:ext uri="{FF2B5EF4-FFF2-40B4-BE49-F238E27FC236}">
                  <a16:creationId xmlns:a16="http://schemas.microsoft.com/office/drawing/2014/main" id="{01E45116-DD6E-784F-BC86-56C0DF457E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1713" y="3759200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5058" name="Picture 193">
              <a:extLst>
                <a:ext uri="{FF2B5EF4-FFF2-40B4-BE49-F238E27FC236}">
                  <a16:creationId xmlns:a16="http://schemas.microsoft.com/office/drawing/2014/main" id="{93A6E76D-F1AC-E640-B219-90BB7B1892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0463" y="3794125"/>
              <a:ext cx="825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5059" name="Picture 194">
              <a:extLst>
                <a:ext uri="{FF2B5EF4-FFF2-40B4-BE49-F238E27FC236}">
                  <a16:creationId xmlns:a16="http://schemas.microsoft.com/office/drawing/2014/main" id="{D7F29BB0-8900-EE44-8F13-79EEE710A1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2550" y="3722688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5060" name="Picture 195">
              <a:extLst>
                <a:ext uri="{FF2B5EF4-FFF2-40B4-BE49-F238E27FC236}">
                  <a16:creationId xmlns:a16="http://schemas.microsoft.com/office/drawing/2014/main" id="{CF8CE7AE-39D1-F542-A0E5-B081BFFB33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7663" y="3759200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5061" name="Picture 196">
              <a:extLst>
                <a:ext uri="{FF2B5EF4-FFF2-40B4-BE49-F238E27FC236}">
                  <a16:creationId xmlns:a16="http://schemas.microsoft.com/office/drawing/2014/main" id="{C0BE32FF-337B-4741-906E-4D381C6A8B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26413" y="3795713"/>
              <a:ext cx="82550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5062" name="Picture 197">
              <a:extLst>
                <a:ext uri="{FF2B5EF4-FFF2-40B4-BE49-F238E27FC236}">
                  <a16:creationId xmlns:a16="http://schemas.microsoft.com/office/drawing/2014/main" id="{71A7789D-BE8B-9E47-A32B-4077F45AF6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8263" y="4024313"/>
              <a:ext cx="107950" cy="190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5063" name="Rectangle 198">
              <a:extLst>
                <a:ext uri="{FF2B5EF4-FFF2-40B4-BE49-F238E27FC236}">
                  <a16:creationId xmlns:a16="http://schemas.microsoft.com/office/drawing/2014/main" id="{BFCEC8AD-D541-1344-8CE8-F4D3CB0C0B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5013" y="3979863"/>
              <a:ext cx="12700" cy="330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65064" name="Picture 199">
              <a:extLst>
                <a:ext uri="{FF2B5EF4-FFF2-40B4-BE49-F238E27FC236}">
                  <a16:creationId xmlns:a16="http://schemas.microsoft.com/office/drawing/2014/main" id="{0309DA71-1848-DE42-A550-B1CDE730A5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3300" y="4024313"/>
              <a:ext cx="93663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5065" name="Picture 200">
              <a:extLst>
                <a:ext uri="{FF2B5EF4-FFF2-40B4-BE49-F238E27FC236}">
                  <a16:creationId xmlns:a16="http://schemas.microsoft.com/office/drawing/2014/main" id="{115B90D9-3B3D-8C43-90D2-66F70531EC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0200" y="4024313"/>
              <a:ext cx="114300" cy="190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5066" name="Picture 201">
              <a:extLst>
                <a:ext uri="{FF2B5EF4-FFF2-40B4-BE49-F238E27FC236}">
                  <a16:creationId xmlns:a16="http://schemas.microsoft.com/office/drawing/2014/main" id="{80156FA9-E89B-F747-9140-A127ADFB30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2500" y="4024313"/>
              <a:ext cx="93663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5067" name="Rectangle 202">
              <a:extLst>
                <a:ext uri="{FF2B5EF4-FFF2-40B4-BE49-F238E27FC236}">
                  <a16:creationId xmlns:a16="http://schemas.microsoft.com/office/drawing/2014/main" id="{16DEC04C-C889-D34D-9A8D-E76D270832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2863" y="3979863"/>
              <a:ext cx="14287" cy="330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65068" name="Rectangle 203">
              <a:extLst>
                <a:ext uri="{FF2B5EF4-FFF2-40B4-BE49-F238E27FC236}">
                  <a16:creationId xmlns:a16="http://schemas.microsoft.com/office/drawing/2014/main" id="{8F075B28-1AF9-804A-A6A0-512A42E0CC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0013" y="3979863"/>
              <a:ext cx="12700" cy="330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65069" name="Picture 204">
              <a:extLst>
                <a:ext uri="{FF2B5EF4-FFF2-40B4-BE49-F238E27FC236}">
                  <a16:creationId xmlns:a16="http://schemas.microsoft.com/office/drawing/2014/main" id="{FDC6487D-0EF9-BA44-9370-03F9C09F0B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5113" y="4086225"/>
              <a:ext cx="219075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5070" name="Picture 205">
              <a:extLst>
                <a:ext uri="{FF2B5EF4-FFF2-40B4-BE49-F238E27FC236}">
                  <a16:creationId xmlns:a16="http://schemas.microsoft.com/office/drawing/2014/main" id="{50ED81D0-6B67-E647-8DD1-848B687A9A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9588" y="4122738"/>
              <a:ext cx="80962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5071" name="Picture 206">
              <a:extLst>
                <a:ext uri="{FF2B5EF4-FFF2-40B4-BE49-F238E27FC236}">
                  <a16:creationId xmlns:a16="http://schemas.microsoft.com/office/drawing/2014/main" id="{B9DE2400-2CBF-E441-808A-3F013CAC06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5963" y="4103688"/>
              <a:ext cx="177800" cy="7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5072" name="Picture 207">
              <a:extLst>
                <a:ext uri="{FF2B5EF4-FFF2-40B4-BE49-F238E27FC236}">
                  <a16:creationId xmlns:a16="http://schemas.microsoft.com/office/drawing/2014/main" id="{35A514AF-C867-E843-8B8B-77C0AFC098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6950" y="4086225"/>
              <a:ext cx="134938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5073" name="Picture 208">
              <a:extLst>
                <a:ext uri="{FF2B5EF4-FFF2-40B4-BE49-F238E27FC236}">
                  <a16:creationId xmlns:a16="http://schemas.microsoft.com/office/drawing/2014/main" id="{B2F111F1-9DD1-084C-ABD6-9E0BF5B598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2050" y="4122738"/>
              <a:ext cx="68263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5074" name="Rectangle 209">
              <a:extLst>
                <a:ext uri="{FF2B5EF4-FFF2-40B4-BE49-F238E27FC236}">
                  <a16:creationId xmlns:a16="http://schemas.microsoft.com/office/drawing/2014/main" id="{83A286BE-5384-C940-9057-14D2844543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8888" y="4048125"/>
              <a:ext cx="161925" cy="142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65075" name="Picture 210">
              <a:extLst>
                <a:ext uri="{FF2B5EF4-FFF2-40B4-BE49-F238E27FC236}">
                  <a16:creationId xmlns:a16="http://schemas.microsoft.com/office/drawing/2014/main" id="{9E2A1356-E3B9-8441-8F2F-71F99E0DA6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4763" y="4086225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5076" name="Picture 211">
              <a:extLst>
                <a:ext uri="{FF2B5EF4-FFF2-40B4-BE49-F238E27FC236}">
                  <a16:creationId xmlns:a16="http://schemas.microsoft.com/office/drawing/2014/main" id="{82167364-D40D-3745-8F03-176A9C349B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6688" y="4122738"/>
              <a:ext cx="80962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5077" name="Picture 212">
              <a:extLst>
                <a:ext uri="{FF2B5EF4-FFF2-40B4-BE49-F238E27FC236}">
                  <a16:creationId xmlns:a16="http://schemas.microsoft.com/office/drawing/2014/main" id="{256024DF-8AC4-AE40-90D8-26A793FC74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5750" y="4086225"/>
              <a:ext cx="134938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5078" name="Picture 213">
              <a:extLst>
                <a:ext uri="{FF2B5EF4-FFF2-40B4-BE49-F238E27FC236}">
                  <a16:creationId xmlns:a16="http://schemas.microsoft.com/office/drawing/2014/main" id="{A5338D59-B1A6-0349-930B-3EBC0A7D04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4500" y="4122738"/>
              <a:ext cx="80963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5079" name="Rectangle 214">
              <a:extLst>
                <a:ext uri="{FF2B5EF4-FFF2-40B4-BE49-F238E27FC236}">
                  <a16:creationId xmlns:a16="http://schemas.microsoft.com/office/drawing/2014/main" id="{C3298682-5624-0948-94CC-CC57FB3A90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6438" y="3979863"/>
              <a:ext cx="15875" cy="330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65080" name="Picture 215">
              <a:extLst>
                <a:ext uri="{FF2B5EF4-FFF2-40B4-BE49-F238E27FC236}">
                  <a16:creationId xmlns:a16="http://schemas.microsoft.com/office/drawing/2014/main" id="{844A52D9-A911-B441-A45A-D800E85D9A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3288" y="4021138"/>
              <a:ext cx="266700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5081" name="Picture 216">
              <a:extLst>
                <a:ext uri="{FF2B5EF4-FFF2-40B4-BE49-F238E27FC236}">
                  <a16:creationId xmlns:a16="http://schemas.microsoft.com/office/drawing/2014/main" id="{FCCE793D-AE9B-444F-A8DE-620D63F113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8400" y="4122738"/>
              <a:ext cx="80963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5082" name="Picture 217">
              <a:extLst>
                <a:ext uri="{FF2B5EF4-FFF2-40B4-BE49-F238E27FC236}">
                  <a16:creationId xmlns:a16="http://schemas.microsoft.com/office/drawing/2014/main" id="{52B91315-36EC-1C45-A6F4-1231A9C59F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1600" y="4103688"/>
              <a:ext cx="179388" cy="7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5083" name="Rectangle 218">
              <a:extLst>
                <a:ext uri="{FF2B5EF4-FFF2-40B4-BE49-F238E27FC236}">
                  <a16:creationId xmlns:a16="http://schemas.microsoft.com/office/drawing/2014/main" id="{34D6D67D-3B16-224E-9649-3AC9AD4487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6238" y="4048125"/>
              <a:ext cx="158750" cy="142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65084" name="Picture 219">
              <a:extLst>
                <a:ext uri="{FF2B5EF4-FFF2-40B4-BE49-F238E27FC236}">
                  <a16:creationId xmlns:a16="http://schemas.microsoft.com/office/drawing/2014/main" id="{27AD8FCF-43E8-5E42-B8B8-FE85690302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5763" y="4086225"/>
              <a:ext cx="1333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5085" name="Picture 220">
              <a:extLst>
                <a:ext uri="{FF2B5EF4-FFF2-40B4-BE49-F238E27FC236}">
                  <a16:creationId xmlns:a16="http://schemas.microsoft.com/office/drawing/2014/main" id="{C53B63CC-0A57-864A-982A-03F5FDAABA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0863" y="4122738"/>
              <a:ext cx="698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5086" name="Picture 221">
              <a:extLst>
                <a:ext uri="{FF2B5EF4-FFF2-40B4-BE49-F238E27FC236}">
                  <a16:creationId xmlns:a16="http://schemas.microsoft.com/office/drawing/2014/main" id="{4887C9C1-1F6F-D94F-997E-ED7B839170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6600" y="4049713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5087" name="Picture 222">
              <a:extLst>
                <a:ext uri="{FF2B5EF4-FFF2-40B4-BE49-F238E27FC236}">
                  <a16:creationId xmlns:a16="http://schemas.microsoft.com/office/drawing/2014/main" id="{DD790454-D07C-0B4E-AAA9-073876C4AF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1713" y="4086225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5088" name="Picture 223">
              <a:extLst>
                <a:ext uri="{FF2B5EF4-FFF2-40B4-BE49-F238E27FC236}">
                  <a16:creationId xmlns:a16="http://schemas.microsoft.com/office/drawing/2014/main" id="{98EB0BEC-F7E1-FB46-9302-57F216CFD1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0463" y="4122738"/>
              <a:ext cx="825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5089" name="Picture 224">
              <a:extLst>
                <a:ext uri="{FF2B5EF4-FFF2-40B4-BE49-F238E27FC236}">
                  <a16:creationId xmlns:a16="http://schemas.microsoft.com/office/drawing/2014/main" id="{9CCF13D8-F163-D94A-AB6C-A2C0017017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2550" y="4049713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5090" name="Rectangle 225">
              <a:extLst>
                <a:ext uri="{FF2B5EF4-FFF2-40B4-BE49-F238E27FC236}">
                  <a16:creationId xmlns:a16="http://schemas.microsoft.com/office/drawing/2014/main" id="{9F640124-E043-E141-BCDB-7A6E8D50CA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7663" y="4048125"/>
              <a:ext cx="160337" cy="142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65091" name="Picture 226">
              <a:extLst>
                <a:ext uri="{FF2B5EF4-FFF2-40B4-BE49-F238E27FC236}">
                  <a16:creationId xmlns:a16="http://schemas.microsoft.com/office/drawing/2014/main" id="{1842D067-D199-E742-9891-58D1CF9770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7663" y="4086225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5092" name="Picture 227">
              <a:extLst>
                <a:ext uri="{FF2B5EF4-FFF2-40B4-BE49-F238E27FC236}">
                  <a16:creationId xmlns:a16="http://schemas.microsoft.com/office/drawing/2014/main" id="{3CB3BAAC-8DE2-894C-BFDF-B95FDC2AE9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29588" y="4122738"/>
              <a:ext cx="80962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5093" name="Picture 228">
              <a:extLst>
                <a:ext uri="{FF2B5EF4-FFF2-40B4-BE49-F238E27FC236}">
                  <a16:creationId xmlns:a16="http://schemas.microsoft.com/office/drawing/2014/main" id="{0294D936-5ECE-0B42-A26F-796C6D514D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913" y="4354513"/>
              <a:ext cx="114300" cy="192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5094" name="Rectangle 229">
              <a:extLst>
                <a:ext uri="{FF2B5EF4-FFF2-40B4-BE49-F238E27FC236}">
                  <a16:creationId xmlns:a16="http://schemas.microsoft.com/office/drawing/2014/main" id="{13DA6F58-23CE-1944-BD73-53351C08FC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5013" y="4310063"/>
              <a:ext cx="12700" cy="3317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65095" name="Picture 230">
              <a:extLst>
                <a:ext uri="{FF2B5EF4-FFF2-40B4-BE49-F238E27FC236}">
                  <a16:creationId xmlns:a16="http://schemas.microsoft.com/office/drawing/2014/main" id="{6A886BC7-174F-1E4D-80D3-62E54EEFED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3300" y="4354513"/>
              <a:ext cx="93663" cy="185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5096" name="Picture 231">
              <a:extLst>
                <a:ext uri="{FF2B5EF4-FFF2-40B4-BE49-F238E27FC236}">
                  <a16:creationId xmlns:a16="http://schemas.microsoft.com/office/drawing/2014/main" id="{FD072254-A12B-3743-A226-73D976B0E2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4488" y="4354513"/>
              <a:ext cx="92075" cy="185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5097" name="Picture 232">
              <a:extLst>
                <a:ext uri="{FF2B5EF4-FFF2-40B4-BE49-F238E27FC236}">
                  <a16:creationId xmlns:a16="http://schemas.microsoft.com/office/drawing/2014/main" id="{AA0D10E1-2E79-C642-9931-A2B5C0D9CD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1388" y="4354513"/>
              <a:ext cx="114300" cy="192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5098" name="Rectangle 233">
              <a:extLst>
                <a:ext uri="{FF2B5EF4-FFF2-40B4-BE49-F238E27FC236}">
                  <a16:creationId xmlns:a16="http://schemas.microsoft.com/office/drawing/2014/main" id="{42FF4371-8F3A-0646-87B3-2846D0AD61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2863" y="4310063"/>
              <a:ext cx="14287" cy="3317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65099" name="Rectangle 234">
              <a:extLst>
                <a:ext uri="{FF2B5EF4-FFF2-40B4-BE49-F238E27FC236}">
                  <a16:creationId xmlns:a16="http://schemas.microsoft.com/office/drawing/2014/main" id="{61B1C745-13D8-A947-A1CD-78386363FD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0013" y="4310063"/>
              <a:ext cx="12700" cy="3317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65100" name="Picture 235">
              <a:extLst>
                <a:ext uri="{FF2B5EF4-FFF2-40B4-BE49-F238E27FC236}">
                  <a16:creationId xmlns:a16="http://schemas.microsoft.com/office/drawing/2014/main" id="{3AEFEF71-0B15-D74F-82B4-9A95C44CF4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5113" y="4416425"/>
              <a:ext cx="219075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5101" name="Picture 236">
              <a:extLst>
                <a:ext uri="{FF2B5EF4-FFF2-40B4-BE49-F238E27FC236}">
                  <a16:creationId xmlns:a16="http://schemas.microsoft.com/office/drawing/2014/main" id="{EEB91074-628B-6B45-BFB0-C0069E42C7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9588" y="4454525"/>
              <a:ext cx="80962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5102" name="Picture 237">
              <a:extLst>
                <a:ext uri="{FF2B5EF4-FFF2-40B4-BE49-F238E27FC236}">
                  <a16:creationId xmlns:a16="http://schemas.microsoft.com/office/drawing/2014/main" id="{0C5EBB8C-5288-A94F-A46B-3D5FC270BF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5963" y="4435475"/>
              <a:ext cx="177800" cy="71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5103" name="Picture 238">
              <a:extLst>
                <a:ext uri="{FF2B5EF4-FFF2-40B4-BE49-F238E27FC236}">
                  <a16:creationId xmlns:a16="http://schemas.microsoft.com/office/drawing/2014/main" id="{7A078DF1-2B74-7943-923C-0100C2CF5A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6950" y="4416425"/>
              <a:ext cx="134938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5104" name="Picture 239">
              <a:extLst>
                <a:ext uri="{FF2B5EF4-FFF2-40B4-BE49-F238E27FC236}">
                  <a16:creationId xmlns:a16="http://schemas.microsoft.com/office/drawing/2014/main" id="{A54A1CDD-1072-2140-984C-4CCA3D21EE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2050" y="4454525"/>
              <a:ext cx="68263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5105" name="Picture 240">
              <a:extLst>
                <a:ext uri="{FF2B5EF4-FFF2-40B4-BE49-F238E27FC236}">
                  <a16:creationId xmlns:a16="http://schemas.microsoft.com/office/drawing/2014/main" id="{7024FBE6-02A2-454D-9B28-3BCE0C3705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4763" y="4416425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5106" name="Picture 241">
              <a:extLst>
                <a:ext uri="{FF2B5EF4-FFF2-40B4-BE49-F238E27FC236}">
                  <a16:creationId xmlns:a16="http://schemas.microsoft.com/office/drawing/2014/main" id="{ADCEEFF2-1D4C-0748-9D98-7E57EAB071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3513" y="4454525"/>
              <a:ext cx="825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5107" name="Rectangle 242">
              <a:extLst>
                <a:ext uri="{FF2B5EF4-FFF2-40B4-BE49-F238E27FC236}">
                  <a16:creationId xmlns:a16="http://schemas.microsoft.com/office/drawing/2014/main" id="{72A2BBEE-BDCE-9D4F-98FE-C54AE481F9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5113" y="4379913"/>
              <a:ext cx="160337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65108" name="Picture 243">
              <a:extLst>
                <a:ext uri="{FF2B5EF4-FFF2-40B4-BE49-F238E27FC236}">
                  <a16:creationId xmlns:a16="http://schemas.microsoft.com/office/drawing/2014/main" id="{DB45E6B8-049B-C44F-BA02-B7E7FAEC1C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5750" y="4416425"/>
              <a:ext cx="134938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5109" name="Picture 244">
              <a:extLst>
                <a:ext uri="{FF2B5EF4-FFF2-40B4-BE49-F238E27FC236}">
                  <a16:creationId xmlns:a16="http://schemas.microsoft.com/office/drawing/2014/main" id="{FD4E0699-7E67-6F4C-B037-E8DE7F56D4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4500" y="4454525"/>
              <a:ext cx="80963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5110" name="Rectangle 245">
              <a:extLst>
                <a:ext uri="{FF2B5EF4-FFF2-40B4-BE49-F238E27FC236}">
                  <a16:creationId xmlns:a16="http://schemas.microsoft.com/office/drawing/2014/main" id="{C0422922-4227-684C-92A7-C991CC6DFA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6438" y="4310063"/>
              <a:ext cx="15875" cy="3317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65111" name="Picture 246">
              <a:extLst>
                <a:ext uri="{FF2B5EF4-FFF2-40B4-BE49-F238E27FC236}">
                  <a16:creationId xmlns:a16="http://schemas.microsoft.com/office/drawing/2014/main" id="{5C19D4E4-108C-B540-9558-9BFA530F22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3288" y="4351338"/>
              <a:ext cx="266700" cy="188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5112" name="Picture 247">
              <a:extLst>
                <a:ext uri="{FF2B5EF4-FFF2-40B4-BE49-F238E27FC236}">
                  <a16:creationId xmlns:a16="http://schemas.microsoft.com/office/drawing/2014/main" id="{AC23411E-9124-B24D-B717-AA7138855D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8400" y="4454525"/>
              <a:ext cx="80963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5113" name="Picture 248">
              <a:extLst>
                <a:ext uri="{FF2B5EF4-FFF2-40B4-BE49-F238E27FC236}">
                  <a16:creationId xmlns:a16="http://schemas.microsoft.com/office/drawing/2014/main" id="{A4B7C921-AB7C-C848-82ED-BC5BE6FAD9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1600" y="4435475"/>
              <a:ext cx="179388" cy="71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5114" name="Rectangle 249">
              <a:extLst>
                <a:ext uri="{FF2B5EF4-FFF2-40B4-BE49-F238E27FC236}">
                  <a16:creationId xmlns:a16="http://schemas.microsoft.com/office/drawing/2014/main" id="{E67C609C-345F-8D48-84E7-3D8029CB05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6238" y="4379913"/>
              <a:ext cx="158750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65115" name="Picture 250">
              <a:extLst>
                <a:ext uri="{FF2B5EF4-FFF2-40B4-BE49-F238E27FC236}">
                  <a16:creationId xmlns:a16="http://schemas.microsoft.com/office/drawing/2014/main" id="{BD7662B8-646A-C947-9693-484EAA4BDC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5763" y="4416425"/>
              <a:ext cx="1333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5116" name="Picture 251">
              <a:extLst>
                <a:ext uri="{FF2B5EF4-FFF2-40B4-BE49-F238E27FC236}">
                  <a16:creationId xmlns:a16="http://schemas.microsoft.com/office/drawing/2014/main" id="{B10AD491-AE0D-9B47-8843-94C23E38A9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0863" y="4454525"/>
              <a:ext cx="698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5117" name="Picture 252">
              <a:extLst>
                <a:ext uri="{FF2B5EF4-FFF2-40B4-BE49-F238E27FC236}">
                  <a16:creationId xmlns:a16="http://schemas.microsoft.com/office/drawing/2014/main" id="{0B1CAC93-13AC-444A-BE46-9D9265D187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6600" y="4381500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5118" name="Rectangle 253">
              <a:extLst>
                <a:ext uri="{FF2B5EF4-FFF2-40B4-BE49-F238E27FC236}">
                  <a16:creationId xmlns:a16="http://schemas.microsoft.com/office/drawing/2014/main" id="{620377B4-D13C-B141-B570-C6FBA61520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32663" y="4379913"/>
              <a:ext cx="160337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65119" name="Picture 254">
              <a:extLst>
                <a:ext uri="{FF2B5EF4-FFF2-40B4-BE49-F238E27FC236}">
                  <a16:creationId xmlns:a16="http://schemas.microsoft.com/office/drawing/2014/main" id="{BF7575DC-87AB-454D-9093-4C33AF44A2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1713" y="4416425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5120" name="Picture 255">
              <a:extLst>
                <a:ext uri="{FF2B5EF4-FFF2-40B4-BE49-F238E27FC236}">
                  <a16:creationId xmlns:a16="http://schemas.microsoft.com/office/drawing/2014/main" id="{B482CC10-216C-8D48-BE87-44CD7E274C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0463" y="4454525"/>
              <a:ext cx="825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5121" name="Picture 256">
              <a:extLst>
                <a:ext uri="{FF2B5EF4-FFF2-40B4-BE49-F238E27FC236}">
                  <a16:creationId xmlns:a16="http://schemas.microsoft.com/office/drawing/2014/main" id="{0C903B49-C3A9-0C4D-A296-87CB15916D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2550" y="4381500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5122" name="Picture 257">
              <a:extLst>
                <a:ext uri="{FF2B5EF4-FFF2-40B4-BE49-F238E27FC236}">
                  <a16:creationId xmlns:a16="http://schemas.microsoft.com/office/drawing/2014/main" id="{DF253F04-A4C3-A142-BC91-D6BAB4DC68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7663" y="4416425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5123" name="Picture 258">
              <a:extLst>
                <a:ext uri="{FF2B5EF4-FFF2-40B4-BE49-F238E27FC236}">
                  <a16:creationId xmlns:a16="http://schemas.microsoft.com/office/drawing/2014/main" id="{325F3140-BD53-4144-AB6D-4D7A6E642E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26413" y="4454525"/>
              <a:ext cx="82550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5124" name="Picture 259">
              <a:extLst>
                <a:ext uri="{FF2B5EF4-FFF2-40B4-BE49-F238E27FC236}">
                  <a16:creationId xmlns:a16="http://schemas.microsoft.com/office/drawing/2014/main" id="{C25B641E-B2F2-5542-97B1-A6AD6B371A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9850" y="4683125"/>
              <a:ext cx="114300" cy="195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5125" name="Rectangle 260">
              <a:extLst>
                <a:ext uri="{FF2B5EF4-FFF2-40B4-BE49-F238E27FC236}">
                  <a16:creationId xmlns:a16="http://schemas.microsoft.com/office/drawing/2014/main" id="{6C4E4682-BE4B-144F-8CCB-919D91BA7E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5013" y="4624388"/>
              <a:ext cx="12700" cy="431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65126" name="Picture 261">
              <a:extLst>
                <a:ext uri="{FF2B5EF4-FFF2-40B4-BE49-F238E27FC236}">
                  <a16:creationId xmlns:a16="http://schemas.microsoft.com/office/drawing/2014/main" id="{9903CB73-972D-8F4A-8357-BF82D198AB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3300" y="4686300"/>
              <a:ext cx="93663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5127" name="Picture 262">
              <a:extLst>
                <a:ext uri="{FF2B5EF4-FFF2-40B4-BE49-F238E27FC236}">
                  <a16:creationId xmlns:a16="http://schemas.microsoft.com/office/drawing/2014/main" id="{B52C28F1-B230-2249-93AF-ECD00575D5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4488" y="4686300"/>
              <a:ext cx="92075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5128" name="Picture 263">
              <a:extLst>
                <a:ext uri="{FF2B5EF4-FFF2-40B4-BE49-F238E27FC236}">
                  <a16:creationId xmlns:a16="http://schemas.microsoft.com/office/drawing/2014/main" id="{37852209-EA8A-E246-B45F-437930B038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2500" y="4686300"/>
              <a:ext cx="93663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5129" name="Rectangle 264">
              <a:extLst>
                <a:ext uri="{FF2B5EF4-FFF2-40B4-BE49-F238E27FC236}">
                  <a16:creationId xmlns:a16="http://schemas.microsoft.com/office/drawing/2014/main" id="{0512B07B-9AD2-4143-98D0-104442C454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2863" y="4624388"/>
              <a:ext cx="14287" cy="4318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65130" name="Rectangle 265">
              <a:extLst>
                <a:ext uri="{FF2B5EF4-FFF2-40B4-BE49-F238E27FC236}">
                  <a16:creationId xmlns:a16="http://schemas.microsoft.com/office/drawing/2014/main" id="{E7C45BA2-5E3C-014F-AF8F-FE08653708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0013" y="4624388"/>
              <a:ext cx="12700" cy="4318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65131" name="Picture 266">
              <a:extLst>
                <a:ext uri="{FF2B5EF4-FFF2-40B4-BE49-F238E27FC236}">
                  <a16:creationId xmlns:a16="http://schemas.microsoft.com/office/drawing/2014/main" id="{6EA168D7-B9AE-BF44-BDD2-9299F87EBD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5113" y="4748213"/>
              <a:ext cx="219075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5132" name="Picture 267">
              <a:extLst>
                <a:ext uri="{FF2B5EF4-FFF2-40B4-BE49-F238E27FC236}">
                  <a16:creationId xmlns:a16="http://schemas.microsoft.com/office/drawing/2014/main" id="{7CA1C1ED-A660-7447-B664-6AADB16216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9588" y="4783138"/>
              <a:ext cx="87312" cy="130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5133" name="Picture 268">
              <a:extLst>
                <a:ext uri="{FF2B5EF4-FFF2-40B4-BE49-F238E27FC236}">
                  <a16:creationId xmlns:a16="http://schemas.microsoft.com/office/drawing/2014/main" id="{0318F841-0E4C-F54A-813C-A1D9FD3A14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5963" y="4765675"/>
              <a:ext cx="177800" cy="71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5134" name="Picture 269">
              <a:extLst>
                <a:ext uri="{FF2B5EF4-FFF2-40B4-BE49-F238E27FC236}">
                  <a16:creationId xmlns:a16="http://schemas.microsoft.com/office/drawing/2014/main" id="{AF7A72C8-6898-E042-BDE0-E9667B91FE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6950" y="4748213"/>
              <a:ext cx="134938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5135" name="Picture 270">
              <a:extLst>
                <a:ext uri="{FF2B5EF4-FFF2-40B4-BE49-F238E27FC236}">
                  <a16:creationId xmlns:a16="http://schemas.microsoft.com/office/drawing/2014/main" id="{4A89A0F9-B938-6B49-8385-62E84B9762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2050" y="4784725"/>
              <a:ext cx="68263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5136" name="Picture 271">
              <a:extLst>
                <a:ext uri="{FF2B5EF4-FFF2-40B4-BE49-F238E27FC236}">
                  <a16:creationId xmlns:a16="http://schemas.microsoft.com/office/drawing/2014/main" id="{9D014C04-E2B6-B849-B6E3-5FA2A538F0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4763" y="4748213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5137" name="Picture 272">
              <a:extLst>
                <a:ext uri="{FF2B5EF4-FFF2-40B4-BE49-F238E27FC236}">
                  <a16:creationId xmlns:a16="http://schemas.microsoft.com/office/drawing/2014/main" id="{8850F7CF-F9BD-FF49-88DE-AB75448D9B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3513" y="4784725"/>
              <a:ext cx="825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5138" name="Picture 273">
              <a:extLst>
                <a:ext uri="{FF2B5EF4-FFF2-40B4-BE49-F238E27FC236}">
                  <a16:creationId xmlns:a16="http://schemas.microsoft.com/office/drawing/2014/main" id="{09733BFD-E3DC-FF4E-9A7C-D84A9BD596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5750" y="4748213"/>
              <a:ext cx="134938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5139" name="Picture 274">
              <a:extLst>
                <a:ext uri="{FF2B5EF4-FFF2-40B4-BE49-F238E27FC236}">
                  <a16:creationId xmlns:a16="http://schemas.microsoft.com/office/drawing/2014/main" id="{0B960094-5F54-A540-B7CF-9E0BA3563B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4500" y="4784725"/>
              <a:ext cx="80963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5140" name="Rectangle 275">
              <a:extLst>
                <a:ext uri="{FF2B5EF4-FFF2-40B4-BE49-F238E27FC236}">
                  <a16:creationId xmlns:a16="http://schemas.microsoft.com/office/drawing/2014/main" id="{D083BFBF-CAC3-B346-AC44-44D077ADA0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6438" y="4624388"/>
              <a:ext cx="15875" cy="431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65141" name="Picture 276">
              <a:extLst>
                <a:ext uri="{FF2B5EF4-FFF2-40B4-BE49-F238E27FC236}">
                  <a16:creationId xmlns:a16="http://schemas.microsoft.com/office/drawing/2014/main" id="{3C8BBB09-74F0-C74D-8DD1-21A9875759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3288" y="4683125"/>
              <a:ext cx="266700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5142" name="Picture 277">
              <a:extLst>
                <a:ext uri="{FF2B5EF4-FFF2-40B4-BE49-F238E27FC236}">
                  <a16:creationId xmlns:a16="http://schemas.microsoft.com/office/drawing/2014/main" id="{DCA68065-B8F3-2447-BACC-4E442C75C9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8400" y="4783138"/>
              <a:ext cx="87313" cy="130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5143" name="Picture 278">
              <a:extLst>
                <a:ext uri="{FF2B5EF4-FFF2-40B4-BE49-F238E27FC236}">
                  <a16:creationId xmlns:a16="http://schemas.microsoft.com/office/drawing/2014/main" id="{CFE894F4-FEE4-D743-9E76-CFBD32D3A4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1600" y="4765675"/>
              <a:ext cx="179388" cy="71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5144" name="Rectangle 279">
              <a:extLst>
                <a:ext uri="{FF2B5EF4-FFF2-40B4-BE49-F238E27FC236}">
                  <a16:creationId xmlns:a16="http://schemas.microsoft.com/office/drawing/2014/main" id="{BEF305C8-B1D7-2843-8B4B-2AD94B7EBD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6238" y="4710113"/>
              <a:ext cx="158750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65145" name="Picture 280">
              <a:extLst>
                <a:ext uri="{FF2B5EF4-FFF2-40B4-BE49-F238E27FC236}">
                  <a16:creationId xmlns:a16="http://schemas.microsoft.com/office/drawing/2014/main" id="{6CCA92AD-0E9E-824D-9CEE-57017A31EE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5763" y="4748213"/>
              <a:ext cx="1333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5146" name="Picture 281">
              <a:extLst>
                <a:ext uri="{FF2B5EF4-FFF2-40B4-BE49-F238E27FC236}">
                  <a16:creationId xmlns:a16="http://schemas.microsoft.com/office/drawing/2014/main" id="{12195DEB-BEF1-2A41-BF32-BC63B2DD0F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0863" y="4784725"/>
              <a:ext cx="698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5147" name="Picture 282">
              <a:extLst>
                <a:ext uri="{FF2B5EF4-FFF2-40B4-BE49-F238E27FC236}">
                  <a16:creationId xmlns:a16="http://schemas.microsoft.com/office/drawing/2014/main" id="{CD931AFD-BABC-C545-82A7-F9DC8C70FA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6600" y="4711700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5148" name="Rectangle 283">
              <a:extLst>
                <a:ext uri="{FF2B5EF4-FFF2-40B4-BE49-F238E27FC236}">
                  <a16:creationId xmlns:a16="http://schemas.microsoft.com/office/drawing/2014/main" id="{F85B7EE1-09F8-4240-9F93-327F4DF43C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32663" y="4710113"/>
              <a:ext cx="160337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65149" name="Picture 284">
              <a:extLst>
                <a:ext uri="{FF2B5EF4-FFF2-40B4-BE49-F238E27FC236}">
                  <a16:creationId xmlns:a16="http://schemas.microsoft.com/office/drawing/2014/main" id="{33B6FCF9-4CCB-6D40-851D-5E8E34CC2E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1713" y="4748213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5150" name="Picture 285">
              <a:extLst>
                <a:ext uri="{FF2B5EF4-FFF2-40B4-BE49-F238E27FC236}">
                  <a16:creationId xmlns:a16="http://schemas.microsoft.com/office/drawing/2014/main" id="{7A96AF13-E8D9-8445-AA0A-762DE2AAA3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0463" y="4784725"/>
              <a:ext cx="825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5151" name="Picture 286">
              <a:extLst>
                <a:ext uri="{FF2B5EF4-FFF2-40B4-BE49-F238E27FC236}">
                  <a16:creationId xmlns:a16="http://schemas.microsoft.com/office/drawing/2014/main" id="{702E9A9D-A78C-954E-A7EB-EC79444510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2550" y="4711700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5152" name="Rectangle 287">
              <a:extLst>
                <a:ext uri="{FF2B5EF4-FFF2-40B4-BE49-F238E27FC236}">
                  <a16:creationId xmlns:a16="http://schemas.microsoft.com/office/drawing/2014/main" id="{8050AD9A-5FC6-2048-9540-AB5C331690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7663" y="4710113"/>
              <a:ext cx="160337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65153" name="Picture 288">
              <a:extLst>
                <a:ext uri="{FF2B5EF4-FFF2-40B4-BE49-F238E27FC236}">
                  <a16:creationId xmlns:a16="http://schemas.microsoft.com/office/drawing/2014/main" id="{41F40999-CBF2-2046-81DC-32E93CEFAE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7663" y="4748213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5154" name="Picture 289">
              <a:extLst>
                <a:ext uri="{FF2B5EF4-FFF2-40B4-BE49-F238E27FC236}">
                  <a16:creationId xmlns:a16="http://schemas.microsoft.com/office/drawing/2014/main" id="{B7B8BF4E-4681-0145-9E1B-CE63ACE383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29588" y="4784725"/>
              <a:ext cx="80962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5155" name="Rectangle 290">
              <a:extLst>
                <a:ext uri="{FF2B5EF4-FFF2-40B4-BE49-F238E27FC236}">
                  <a16:creationId xmlns:a16="http://schemas.microsoft.com/office/drawing/2014/main" id="{DBF0382C-1C04-8E46-B41E-829774B145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2000" y="5068888"/>
              <a:ext cx="7634288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</p:grpSp>
      <p:sp>
        <p:nvSpPr>
          <p:cNvPr id="164867" name="TextBox 125">
            <a:extLst>
              <a:ext uri="{FF2B5EF4-FFF2-40B4-BE49-F238E27FC236}">
                <a16:creationId xmlns:a16="http://schemas.microsoft.com/office/drawing/2014/main" id="{139E17E3-7B1F-8348-A320-62B8050258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0788" y="6477001"/>
            <a:ext cx="25527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" pitchFamily="2" charset="0"/>
              </a:rPr>
              <a:t>[ Figure 2.22 from the textbook ]</a:t>
            </a:r>
          </a:p>
        </p:txBody>
      </p:sp>
    </p:spTree>
  </p:cSld>
  <p:clrMapOvr>
    <a:masterClrMapping/>
  </p:clrMapOvr>
  <p:transition/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>
            <a:extLst>
              <a:ext uri="{FF2B5EF4-FFF2-40B4-BE49-F238E27FC236}">
                <a16:creationId xmlns:a16="http://schemas.microsoft.com/office/drawing/2014/main" id="{70905C8E-7EB4-0140-BA05-78BCDD7E53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47800" y="2895600"/>
            <a:ext cx="79248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Examples with </a:t>
            </a:r>
            <a:br>
              <a:rPr lang="en-US" dirty="0"/>
            </a:br>
            <a:r>
              <a:rPr lang="en-US" dirty="0"/>
              <a:t>three-variable functions</a:t>
            </a:r>
            <a:endParaRPr lang="en-US" sz="2400" dirty="0">
              <a:cs typeface="+mj-cs"/>
            </a:endParaRP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>
            <a:extLst>
              <a:ext uri="{FF2B5EF4-FFF2-40B4-BE49-F238E27FC236}">
                <a16:creationId xmlns:a16="http://schemas.microsoft.com/office/drawing/2014/main" id="{78E1EC84-D073-7848-9B88-5CB19FD6B1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Operator Precedence</a:t>
            </a:r>
          </a:p>
        </p:txBody>
      </p:sp>
      <p:sp>
        <p:nvSpPr>
          <p:cNvPr id="15362" name="Content Placeholder 2">
            <a:extLst>
              <a:ext uri="{FF2B5EF4-FFF2-40B4-BE49-F238E27FC236}">
                <a16:creationId xmlns:a16="http://schemas.microsoft.com/office/drawing/2014/main" id="{328BB888-3211-534B-BD1E-F8E788350AE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0" y="1219200"/>
            <a:ext cx="8153400" cy="4953000"/>
          </a:xfrm>
        </p:spPr>
        <p:txBody>
          <a:bodyPr/>
          <a:lstStyle/>
          <a:p>
            <a:pPr>
              <a:defRPr/>
            </a:pPr>
            <a:endParaRPr lang="en-US" altLang="en-US" dirty="0"/>
          </a:p>
          <a:p>
            <a:pPr>
              <a:defRPr/>
            </a:pPr>
            <a:endParaRPr lang="en-US" altLang="en-US" dirty="0"/>
          </a:p>
          <a:p>
            <a:pPr>
              <a:defRPr/>
            </a:pPr>
            <a:r>
              <a:rPr lang="en-US" altLang="en-US" dirty="0"/>
              <a:t>Negation of a single variable takes precedence over multiplication of that variable with another variable.</a:t>
            </a:r>
          </a:p>
          <a:p>
            <a:pPr>
              <a:defRPr/>
            </a:pPr>
            <a:endParaRPr lang="en-US" altLang="en-US" dirty="0"/>
          </a:p>
          <a:p>
            <a:pPr>
              <a:defRPr/>
            </a:pPr>
            <a:r>
              <a:rPr lang="en-US" altLang="en-US" dirty="0"/>
              <a:t>For example,</a:t>
            </a:r>
          </a:p>
          <a:p>
            <a:pPr>
              <a:defRPr/>
            </a:pPr>
            <a:endParaRPr lang="en-US" altLang="en-US" dirty="0"/>
          </a:p>
          <a:p>
            <a:pPr marL="0" indent="0">
              <a:buNone/>
              <a:defRPr/>
            </a:pPr>
            <a:r>
              <a:rPr lang="en-US" altLang="en-US" dirty="0"/>
              <a:t>    A B  means negate A first and then multiply A by B</a:t>
            </a:r>
          </a:p>
        </p:txBody>
      </p:sp>
      <p:cxnSp>
        <p:nvCxnSpPr>
          <p:cNvPr id="19459" name="Straight Connector 11">
            <a:extLst>
              <a:ext uri="{FF2B5EF4-FFF2-40B4-BE49-F238E27FC236}">
                <a16:creationId xmlns:a16="http://schemas.microsoft.com/office/drawing/2014/main" id="{6FFDFDCE-4692-384F-8953-B5D9EB4063C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955801" y="4191000"/>
            <a:ext cx="20161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60" name="Straight Connector 11">
            <a:extLst>
              <a:ext uri="{FF2B5EF4-FFF2-40B4-BE49-F238E27FC236}">
                <a16:creationId xmlns:a16="http://schemas.microsoft.com/office/drawing/2014/main" id="{76CFC793-7FD6-E54B-828B-6B1306B6128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331201" y="4191000"/>
            <a:ext cx="20161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/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3" name="Title 1">
            <a:extLst>
              <a:ext uri="{FF2B5EF4-FFF2-40B4-BE49-F238E27FC236}">
                <a16:creationId xmlns:a16="http://schemas.microsoft.com/office/drawing/2014/main" id="{D544C4B8-16AD-F84C-A5F2-D20C50AC54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 three-variable function</a:t>
            </a:r>
          </a:p>
        </p:txBody>
      </p:sp>
      <p:sp>
        <p:nvSpPr>
          <p:cNvPr id="166914" name="TextBox 125">
            <a:extLst>
              <a:ext uri="{FF2B5EF4-FFF2-40B4-BE49-F238E27FC236}">
                <a16:creationId xmlns:a16="http://schemas.microsoft.com/office/drawing/2014/main" id="{51328AB0-19AC-2C47-A98A-572F19A8DA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0788" y="6477001"/>
            <a:ext cx="25527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" pitchFamily="2" charset="0"/>
              </a:rPr>
              <a:t>[ Figure 2.23 from the textbook ]</a:t>
            </a:r>
          </a:p>
        </p:txBody>
      </p:sp>
      <p:pic>
        <p:nvPicPr>
          <p:cNvPr id="166915" name="Picture 5" descr="Screen shot 2013-09-06 at 3.14.06 PM.png">
            <a:extLst>
              <a:ext uri="{FF2B5EF4-FFF2-40B4-BE49-F238E27FC236}">
                <a16:creationId xmlns:a16="http://schemas.microsoft.com/office/drawing/2014/main" id="{0BDFF635-028B-B54C-A046-B2FF5F3627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990601"/>
            <a:ext cx="4191000" cy="357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7" name="Title 1">
            <a:extLst>
              <a:ext uri="{FF2B5EF4-FFF2-40B4-BE49-F238E27FC236}">
                <a16:creationId xmlns:a16="http://schemas.microsoft.com/office/drawing/2014/main" id="{A10B02F9-8816-2B41-9259-C9C9EB39CD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Sum-of-Products (SOP)</a:t>
            </a:r>
          </a:p>
        </p:txBody>
      </p:sp>
      <p:pic>
        <p:nvPicPr>
          <p:cNvPr id="167938" name="Picture 5" descr="Screen shot 2013-09-06 at 3.14.06 PM.png">
            <a:extLst>
              <a:ext uri="{FF2B5EF4-FFF2-40B4-BE49-F238E27FC236}">
                <a16:creationId xmlns:a16="http://schemas.microsoft.com/office/drawing/2014/main" id="{7748F60F-D032-9844-8625-7B052038B0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990601"/>
            <a:ext cx="4191000" cy="357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7939" name="Rectangle 9">
            <a:extLst>
              <a:ext uri="{FF2B5EF4-FFF2-40B4-BE49-F238E27FC236}">
                <a16:creationId xmlns:a16="http://schemas.microsoft.com/office/drawing/2014/main" id="{CE21CCAA-8480-7D4D-B633-D10F3A78BD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2362200"/>
            <a:ext cx="304800" cy="3048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67940" name="Rectangle 10">
            <a:extLst>
              <a:ext uri="{FF2B5EF4-FFF2-40B4-BE49-F238E27FC236}">
                <a16:creationId xmlns:a16="http://schemas.microsoft.com/office/drawing/2014/main" id="{4F5CACCD-8FB8-D94A-912B-1978EE33A8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3124200"/>
            <a:ext cx="304800" cy="3048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67941" name="Rectangle 11">
            <a:extLst>
              <a:ext uri="{FF2B5EF4-FFF2-40B4-BE49-F238E27FC236}">
                <a16:creationId xmlns:a16="http://schemas.microsoft.com/office/drawing/2014/main" id="{A8BB5A92-00FA-574C-94D1-E7BA72C90C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3429000"/>
            <a:ext cx="304800" cy="3048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67942" name="Rectangle 12">
            <a:extLst>
              <a:ext uri="{FF2B5EF4-FFF2-40B4-BE49-F238E27FC236}">
                <a16:creationId xmlns:a16="http://schemas.microsoft.com/office/drawing/2014/main" id="{56E4A2C6-4149-1549-AC15-0D9DB681D2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3733800"/>
            <a:ext cx="304800" cy="3048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</p:spTree>
  </p:cSld>
  <p:clrMapOvr>
    <a:masterClrMapping/>
  </p:clrMapOvr>
  <p:transition/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1" name="Title 1">
            <a:extLst>
              <a:ext uri="{FF2B5EF4-FFF2-40B4-BE49-F238E27FC236}">
                <a16:creationId xmlns:a16="http://schemas.microsoft.com/office/drawing/2014/main" id="{454E1D62-DE35-DE4B-8333-709C17898A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Sum-of-Products (SOP)</a:t>
            </a:r>
          </a:p>
        </p:txBody>
      </p:sp>
      <p:pic>
        <p:nvPicPr>
          <p:cNvPr id="168962" name="Picture 5" descr="Screen shot 2013-09-06 at 3.14.06 PM.png">
            <a:extLst>
              <a:ext uri="{FF2B5EF4-FFF2-40B4-BE49-F238E27FC236}">
                <a16:creationId xmlns:a16="http://schemas.microsoft.com/office/drawing/2014/main" id="{08AB232C-EE1B-9647-B7EA-9DC38945FB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990601"/>
            <a:ext cx="4191000" cy="357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8963" name="Rectangle 9">
            <a:extLst>
              <a:ext uri="{FF2B5EF4-FFF2-40B4-BE49-F238E27FC236}">
                <a16:creationId xmlns:a16="http://schemas.microsoft.com/office/drawing/2014/main" id="{E3B6CD69-C1A4-2D4B-BEED-88C539FED9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2362200"/>
            <a:ext cx="304800" cy="3048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68964" name="Rectangle 10">
            <a:extLst>
              <a:ext uri="{FF2B5EF4-FFF2-40B4-BE49-F238E27FC236}">
                <a16:creationId xmlns:a16="http://schemas.microsoft.com/office/drawing/2014/main" id="{AF664141-758C-B644-87C1-B6D7146CD5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3124200"/>
            <a:ext cx="304800" cy="3048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68965" name="Rectangle 11">
            <a:extLst>
              <a:ext uri="{FF2B5EF4-FFF2-40B4-BE49-F238E27FC236}">
                <a16:creationId xmlns:a16="http://schemas.microsoft.com/office/drawing/2014/main" id="{C7CB39E2-F602-F744-B983-DE97699AB8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3429000"/>
            <a:ext cx="304800" cy="3048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68966" name="Rectangle 12">
            <a:extLst>
              <a:ext uri="{FF2B5EF4-FFF2-40B4-BE49-F238E27FC236}">
                <a16:creationId xmlns:a16="http://schemas.microsoft.com/office/drawing/2014/main" id="{D1386A53-EC90-3E43-9EC1-D526E5A4A4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3733800"/>
            <a:ext cx="304800" cy="3048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pic>
        <p:nvPicPr>
          <p:cNvPr id="168967" name="Picture 2" descr="Screen shot 2013-09-06 at 3.49.08 PM.png">
            <a:extLst>
              <a:ext uri="{FF2B5EF4-FFF2-40B4-BE49-F238E27FC236}">
                <a16:creationId xmlns:a16="http://schemas.microsoft.com/office/drawing/2014/main" id="{3B2CF66D-382E-0D4B-B1CB-4BF22EBF53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495801"/>
            <a:ext cx="85344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5" name="Title 1">
            <a:extLst>
              <a:ext uri="{FF2B5EF4-FFF2-40B4-BE49-F238E27FC236}">
                <a16:creationId xmlns:a16="http://schemas.microsoft.com/office/drawing/2014/main" id="{D280A10F-A2E0-0D4D-8679-20258125F5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Sum-of-Products (SOP)</a:t>
            </a:r>
          </a:p>
        </p:txBody>
      </p:sp>
      <p:pic>
        <p:nvPicPr>
          <p:cNvPr id="169986" name="Picture 5" descr="Screen shot 2013-09-06 at 3.14.06 PM.png">
            <a:extLst>
              <a:ext uri="{FF2B5EF4-FFF2-40B4-BE49-F238E27FC236}">
                <a16:creationId xmlns:a16="http://schemas.microsoft.com/office/drawing/2014/main" id="{F192A681-2D57-6142-88AD-74E71B6AE8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990601"/>
            <a:ext cx="4191000" cy="357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9987" name="Rectangle 9">
            <a:extLst>
              <a:ext uri="{FF2B5EF4-FFF2-40B4-BE49-F238E27FC236}">
                <a16:creationId xmlns:a16="http://schemas.microsoft.com/office/drawing/2014/main" id="{14714ED8-16EC-4F4F-8BC7-FB4BB5358A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2362200"/>
            <a:ext cx="304800" cy="3048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69988" name="Rectangle 10">
            <a:extLst>
              <a:ext uri="{FF2B5EF4-FFF2-40B4-BE49-F238E27FC236}">
                <a16:creationId xmlns:a16="http://schemas.microsoft.com/office/drawing/2014/main" id="{FEF5A812-4B2B-EC4B-AA05-C685E69DA8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3124200"/>
            <a:ext cx="304800" cy="3048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69989" name="Rectangle 11">
            <a:extLst>
              <a:ext uri="{FF2B5EF4-FFF2-40B4-BE49-F238E27FC236}">
                <a16:creationId xmlns:a16="http://schemas.microsoft.com/office/drawing/2014/main" id="{4D284C6D-834C-294C-B10E-E9D8723105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3429000"/>
            <a:ext cx="304800" cy="3048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69990" name="Rectangle 12">
            <a:extLst>
              <a:ext uri="{FF2B5EF4-FFF2-40B4-BE49-F238E27FC236}">
                <a16:creationId xmlns:a16="http://schemas.microsoft.com/office/drawing/2014/main" id="{95C9E909-0F07-D74E-9E3E-3ABD7BF2ED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3733800"/>
            <a:ext cx="304800" cy="3048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pic>
        <p:nvPicPr>
          <p:cNvPr id="169991" name="Picture 2" descr="Screen shot 2013-09-06 at 3.49.08 PM.png">
            <a:extLst>
              <a:ext uri="{FF2B5EF4-FFF2-40B4-BE49-F238E27FC236}">
                <a16:creationId xmlns:a16="http://schemas.microsoft.com/office/drawing/2014/main" id="{E1F2E9B5-5FAB-6A48-9D7B-2E6A781B70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495801"/>
            <a:ext cx="85344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9992" name="Picture 3" descr="Screen shot 2013-09-06 at 3.51.55 PM.png">
            <a:extLst>
              <a:ext uri="{FF2B5EF4-FFF2-40B4-BE49-F238E27FC236}">
                <a16:creationId xmlns:a16="http://schemas.microsoft.com/office/drawing/2014/main" id="{4D1F44EF-A72D-2944-ABD1-B23FA8F6DE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257800"/>
            <a:ext cx="43434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Title 1">
            <a:extLst>
              <a:ext uri="{FF2B5EF4-FFF2-40B4-BE49-F238E27FC236}">
                <a16:creationId xmlns:a16="http://schemas.microsoft.com/office/drawing/2014/main" id="{9BB7BB37-CDBC-4F45-A6C9-2E56E4B1CC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76201"/>
            <a:ext cx="9144000" cy="1184275"/>
          </a:xfrm>
        </p:spPr>
        <p:txBody>
          <a:bodyPr/>
          <a:lstStyle/>
          <a:p>
            <a:r>
              <a:rPr lang="en-US" altLang="en-US"/>
              <a:t>Sum-of-products realization</a:t>
            </a:r>
            <a:br>
              <a:rPr lang="en-US" altLang="en-US"/>
            </a:br>
            <a:r>
              <a:rPr lang="en-US" altLang="en-US"/>
              <a:t> of this function</a:t>
            </a:r>
          </a:p>
        </p:txBody>
      </p:sp>
      <p:sp>
        <p:nvSpPr>
          <p:cNvPr id="171010" name="TextBox 125">
            <a:extLst>
              <a:ext uri="{FF2B5EF4-FFF2-40B4-BE49-F238E27FC236}">
                <a16:creationId xmlns:a16="http://schemas.microsoft.com/office/drawing/2014/main" id="{69865581-72ED-D64A-82CC-735C6A9985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6477001"/>
            <a:ext cx="26304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" pitchFamily="2" charset="0"/>
              </a:rPr>
              <a:t>[ Figure 2.24a from the textbook ]</a:t>
            </a:r>
          </a:p>
        </p:txBody>
      </p:sp>
      <p:grpSp>
        <p:nvGrpSpPr>
          <p:cNvPr id="171011" name="Group 5">
            <a:extLst>
              <a:ext uri="{FF2B5EF4-FFF2-40B4-BE49-F238E27FC236}">
                <a16:creationId xmlns:a16="http://schemas.microsoft.com/office/drawing/2014/main" id="{E0FBA66D-CEA7-6144-8C39-299A20C4EEC9}"/>
              </a:ext>
            </a:extLst>
          </p:cNvPr>
          <p:cNvGrpSpPr>
            <a:grpSpLocks/>
          </p:cNvGrpSpPr>
          <p:nvPr/>
        </p:nvGrpSpPr>
        <p:grpSpPr bwMode="auto">
          <a:xfrm>
            <a:off x="3094039" y="2438401"/>
            <a:ext cx="5358511" cy="1763713"/>
            <a:chOff x="2136775" y="2125663"/>
            <a:chExt cx="5358511" cy="1763712"/>
          </a:xfrm>
        </p:grpSpPr>
        <p:grpSp>
          <p:nvGrpSpPr>
            <p:cNvPr id="171016" name="Group 2">
              <a:extLst>
                <a:ext uri="{FF2B5EF4-FFF2-40B4-BE49-F238E27FC236}">
                  <a16:creationId xmlns:a16="http://schemas.microsoft.com/office/drawing/2014/main" id="{D6270DE6-BBA9-6D46-81FF-F22CE8AA2EE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29138" y="2208213"/>
              <a:ext cx="668337" cy="561975"/>
              <a:chOff x="3435" y="821"/>
              <a:chExt cx="421" cy="354"/>
            </a:xfrm>
          </p:grpSpPr>
          <p:sp>
            <p:nvSpPr>
              <p:cNvPr id="171054" name="Line 3">
                <a:extLst>
                  <a:ext uri="{FF2B5EF4-FFF2-40B4-BE49-F238E27FC236}">
                    <a16:creationId xmlns:a16="http://schemas.microsoft.com/office/drawing/2014/main" id="{9E4838A4-D6E6-A547-8ED7-CA08333824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35" y="821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055" name="Line 4">
                <a:extLst>
                  <a:ext uri="{FF2B5EF4-FFF2-40B4-BE49-F238E27FC236}">
                    <a16:creationId xmlns:a16="http://schemas.microsoft.com/office/drawing/2014/main" id="{BFF8135A-9E4E-8F44-BDA1-80622AF95A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6" y="823"/>
                <a:ext cx="0" cy="352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056" name="Arc 5">
                <a:extLst>
                  <a:ext uri="{FF2B5EF4-FFF2-40B4-BE49-F238E27FC236}">
                    <a16:creationId xmlns:a16="http://schemas.microsoft.com/office/drawing/2014/main" id="{68BDA9AC-651D-1144-A6E7-0FD35D293B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9" y="821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057" name="Arc 6">
                <a:extLst>
                  <a:ext uri="{FF2B5EF4-FFF2-40B4-BE49-F238E27FC236}">
                    <a16:creationId xmlns:a16="http://schemas.microsoft.com/office/drawing/2014/main" id="{03FFB579-5621-FF47-A448-BB53D16E0B65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3679" y="997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058" name="Line 7">
                <a:extLst>
                  <a:ext uri="{FF2B5EF4-FFF2-40B4-BE49-F238E27FC236}">
                    <a16:creationId xmlns:a16="http://schemas.microsoft.com/office/drawing/2014/main" id="{A002A85B-F28C-7C47-94D3-3CB89BDCB1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5" y="1173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71017" name="Freeform 9">
              <a:extLst>
                <a:ext uri="{FF2B5EF4-FFF2-40B4-BE49-F238E27FC236}">
                  <a16:creationId xmlns:a16="http://schemas.microsoft.com/office/drawing/2014/main" id="{BB3D7681-7B5D-2A4E-9EBE-1C38ED7A4BF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940050" y="3324225"/>
              <a:ext cx="53975" cy="55563"/>
            </a:xfrm>
            <a:custGeom>
              <a:avLst/>
              <a:gdLst>
                <a:gd name="T0" fmla="*/ 2147483646 w 40"/>
                <a:gd name="T1" fmla="*/ 2147483646 h 40"/>
                <a:gd name="T2" fmla="*/ 2147483646 w 40"/>
                <a:gd name="T3" fmla="*/ 0 h 40"/>
                <a:gd name="T4" fmla="*/ 0 w 40"/>
                <a:gd name="T5" fmla="*/ 2147483646 h 40"/>
                <a:gd name="T6" fmla="*/ 2147483646 w 40"/>
                <a:gd name="T7" fmla="*/ 2147483646 h 40"/>
                <a:gd name="T8" fmla="*/ 2147483646 w 40"/>
                <a:gd name="T9" fmla="*/ 2147483646 h 40"/>
                <a:gd name="T10" fmla="*/ 2147483646 w 40"/>
                <a:gd name="T11" fmla="*/ 0 h 40"/>
                <a:gd name="T12" fmla="*/ 2147483646 w 40"/>
                <a:gd name="T13" fmla="*/ 2147483646 h 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" h="40">
                  <a:moveTo>
                    <a:pt x="20" y="20"/>
                  </a:moveTo>
                  <a:cubicBezTo>
                    <a:pt x="20" y="20"/>
                    <a:pt x="20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2"/>
                    <a:pt x="9" y="40"/>
                    <a:pt x="20" y="40"/>
                  </a:cubicBezTo>
                  <a:cubicBezTo>
                    <a:pt x="32" y="40"/>
                    <a:pt x="40" y="32"/>
                    <a:pt x="40" y="20"/>
                  </a:cubicBezTo>
                  <a:cubicBezTo>
                    <a:pt x="40" y="9"/>
                    <a:pt x="32" y="0"/>
                    <a:pt x="20" y="0"/>
                  </a:cubicBezTo>
                  <a:lnTo>
                    <a:pt x="20" y="20"/>
                  </a:lnTo>
                  <a:close/>
                </a:path>
              </a:pathLst>
            </a:custGeom>
            <a:solidFill>
              <a:srgbClr val="000000"/>
            </a:solidFill>
            <a:ln w="2222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018" name="Line 10">
              <a:extLst>
                <a:ext uri="{FF2B5EF4-FFF2-40B4-BE49-F238E27FC236}">
                  <a16:creationId xmlns:a16="http://schemas.microsoft.com/office/drawing/2014/main" id="{07929292-3F63-D349-99B1-CA89572E79AD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5657850" y="2838450"/>
              <a:ext cx="342900" cy="15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019" name="Line 11">
              <a:extLst>
                <a:ext uri="{FF2B5EF4-FFF2-40B4-BE49-F238E27FC236}">
                  <a16:creationId xmlns:a16="http://schemas.microsoft.com/office/drawing/2014/main" id="{2D8C557E-1501-EE4C-BBB9-99A390CEAF5B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5657850" y="3179763"/>
              <a:ext cx="342900" cy="3175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020" name="Line 12">
              <a:extLst>
                <a:ext uri="{FF2B5EF4-FFF2-40B4-BE49-F238E27FC236}">
                  <a16:creationId xmlns:a16="http://schemas.microsoft.com/office/drawing/2014/main" id="{B6C02C64-1F86-3B45-86C5-3969FC4E929F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6683374" y="3011488"/>
              <a:ext cx="536291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021" name="Freeform 13">
              <a:extLst>
                <a:ext uri="{FF2B5EF4-FFF2-40B4-BE49-F238E27FC236}">
                  <a16:creationId xmlns:a16="http://schemas.microsoft.com/office/drawing/2014/main" id="{7C2C9AB2-3812-414C-A65E-2B09F6A4C53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969000" y="2713038"/>
              <a:ext cx="730250" cy="292100"/>
            </a:xfrm>
            <a:custGeom>
              <a:avLst/>
              <a:gdLst>
                <a:gd name="T0" fmla="*/ 0 w 597"/>
                <a:gd name="T1" fmla="*/ 0 h 238"/>
                <a:gd name="T2" fmla="*/ 2147483646 w 597"/>
                <a:gd name="T3" fmla="*/ 2147483646 h 238"/>
                <a:gd name="T4" fmla="*/ 2147483646 w 597"/>
                <a:gd name="T5" fmla="*/ 2147483646 h 238"/>
                <a:gd name="T6" fmla="*/ 2147483646 w 597"/>
                <a:gd name="T7" fmla="*/ 2147483646 h 238"/>
                <a:gd name="T8" fmla="*/ 2147483646 w 597"/>
                <a:gd name="T9" fmla="*/ 2147483646 h 238"/>
                <a:gd name="T10" fmla="*/ 2147483646 w 597"/>
                <a:gd name="T11" fmla="*/ 2147483646 h 238"/>
                <a:gd name="T12" fmla="*/ 2147483646 w 597"/>
                <a:gd name="T13" fmla="*/ 2147483646 h 238"/>
                <a:gd name="T14" fmla="*/ 2147483646 w 597"/>
                <a:gd name="T15" fmla="*/ 2147483646 h 238"/>
                <a:gd name="T16" fmla="*/ 2147483646 w 597"/>
                <a:gd name="T17" fmla="*/ 2147483646 h 238"/>
                <a:gd name="T18" fmla="*/ 2147483646 w 597"/>
                <a:gd name="T19" fmla="*/ 2147483646 h 238"/>
                <a:gd name="T20" fmla="*/ 2147483646 w 597"/>
                <a:gd name="T21" fmla="*/ 2147483646 h 238"/>
                <a:gd name="T22" fmla="*/ 2147483646 w 597"/>
                <a:gd name="T23" fmla="*/ 2147483646 h 238"/>
                <a:gd name="T24" fmla="*/ 2147483646 w 597"/>
                <a:gd name="T25" fmla="*/ 2147483646 h 238"/>
                <a:gd name="T26" fmla="*/ 2147483646 w 597"/>
                <a:gd name="T27" fmla="*/ 2147483646 h 23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97" h="238">
                  <a:moveTo>
                    <a:pt x="0" y="0"/>
                  </a:moveTo>
                  <a:cubicBezTo>
                    <a:pt x="251" y="0"/>
                    <a:pt x="251" y="0"/>
                    <a:pt x="269" y="2"/>
                  </a:cubicBezTo>
                  <a:cubicBezTo>
                    <a:pt x="287" y="3"/>
                    <a:pt x="287" y="3"/>
                    <a:pt x="305" y="5"/>
                  </a:cubicBezTo>
                  <a:cubicBezTo>
                    <a:pt x="322" y="8"/>
                    <a:pt x="322" y="8"/>
                    <a:pt x="342" y="14"/>
                  </a:cubicBezTo>
                  <a:cubicBezTo>
                    <a:pt x="362" y="20"/>
                    <a:pt x="362" y="20"/>
                    <a:pt x="380" y="29"/>
                  </a:cubicBezTo>
                  <a:cubicBezTo>
                    <a:pt x="397" y="38"/>
                    <a:pt x="397" y="38"/>
                    <a:pt x="413" y="47"/>
                  </a:cubicBezTo>
                  <a:cubicBezTo>
                    <a:pt x="429" y="55"/>
                    <a:pt x="429" y="55"/>
                    <a:pt x="441" y="64"/>
                  </a:cubicBezTo>
                  <a:cubicBezTo>
                    <a:pt x="454" y="72"/>
                    <a:pt x="454" y="72"/>
                    <a:pt x="462" y="79"/>
                  </a:cubicBezTo>
                  <a:cubicBezTo>
                    <a:pt x="471" y="85"/>
                    <a:pt x="471" y="85"/>
                    <a:pt x="481" y="92"/>
                  </a:cubicBezTo>
                  <a:cubicBezTo>
                    <a:pt x="491" y="99"/>
                    <a:pt x="491" y="99"/>
                    <a:pt x="502" y="110"/>
                  </a:cubicBezTo>
                  <a:cubicBezTo>
                    <a:pt x="512" y="122"/>
                    <a:pt x="512" y="122"/>
                    <a:pt x="525" y="137"/>
                  </a:cubicBezTo>
                  <a:cubicBezTo>
                    <a:pt x="537" y="152"/>
                    <a:pt x="537" y="152"/>
                    <a:pt x="550" y="169"/>
                  </a:cubicBezTo>
                  <a:cubicBezTo>
                    <a:pt x="562" y="187"/>
                    <a:pt x="562" y="187"/>
                    <a:pt x="575" y="205"/>
                  </a:cubicBezTo>
                  <a:cubicBezTo>
                    <a:pt x="589" y="223"/>
                    <a:pt x="589" y="223"/>
                    <a:pt x="597" y="238"/>
                  </a:cubicBezTo>
                </a:path>
              </a:pathLst>
            </a:custGeom>
            <a:noFill/>
            <a:ln w="22225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022" name="Freeform 14">
              <a:extLst>
                <a:ext uri="{FF2B5EF4-FFF2-40B4-BE49-F238E27FC236}">
                  <a16:creationId xmlns:a16="http://schemas.microsoft.com/office/drawing/2014/main" id="{B00C3E31-4A12-3F4E-8E54-3C892881D7C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969000" y="3006725"/>
              <a:ext cx="730250" cy="292100"/>
            </a:xfrm>
            <a:custGeom>
              <a:avLst/>
              <a:gdLst>
                <a:gd name="T0" fmla="*/ 0 w 597"/>
                <a:gd name="T1" fmla="*/ 2147483646 h 238"/>
                <a:gd name="T2" fmla="*/ 2147483646 w 597"/>
                <a:gd name="T3" fmla="*/ 2147483646 h 238"/>
                <a:gd name="T4" fmla="*/ 2147483646 w 597"/>
                <a:gd name="T5" fmla="*/ 2147483646 h 238"/>
                <a:gd name="T6" fmla="*/ 2147483646 w 597"/>
                <a:gd name="T7" fmla="*/ 2147483646 h 238"/>
                <a:gd name="T8" fmla="*/ 2147483646 w 597"/>
                <a:gd name="T9" fmla="*/ 2147483646 h 238"/>
                <a:gd name="T10" fmla="*/ 2147483646 w 597"/>
                <a:gd name="T11" fmla="*/ 2147483646 h 238"/>
                <a:gd name="T12" fmla="*/ 2147483646 w 597"/>
                <a:gd name="T13" fmla="*/ 2147483646 h 238"/>
                <a:gd name="T14" fmla="*/ 2147483646 w 597"/>
                <a:gd name="T15" fmla="*/ 2147483646 h 238"/>
                <a:gd name="T16" fmla="*/ 2147483646 w 597"/>
                <a:gd name="T17" fmla="*/ 2147483646 h 238"/>
                <a:gd name="T18" fmla="*/ 2147483646 w 597"/>
                <a:gd name="T19" fmla="*/ 2147483646 h 238"/>
                <a:gd name="T20" fmla="*/ 2147483646 w 597"/>
                <a:gd name="T21" fmla="*/ 2147483646 h 238"/>
                <a:gd name="T22" fmla="*/ 2147483646 w 597"/>
                <a:gd name="T23" fmla="*/ 2147483646 h 238"/>
                <a:gd name="T24" fmla="*/ 2147483646 w 597"/>
                <a:gd name="T25" fmla="*/ 2147483646 h 238"/>
                <a:gd name="T26" fmla="*/ 2147483646 w 597"/>
                <a:gd name="T27" fmla="*/ 0 h 23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97" h="238">
                  <a:moveTo>
                    <a:pt x="0" y="238"/>
                  </a:moveTo>
                  <a:cubicBezTo>
                    <a:pt x="251" y="238"/>
                    <a:pt x="251" y="238"/>
                    <a:pt x="269" y="236"/>
                  </a:cubicBezTo>
                  <a:cubicBezTo>
                    <a:pt x="287" y="235"/>
                    <a:pt x="287" y="235"/>
                    <a:pt x="305" y="233"/>
                  </a:cubicBezTo>
                  <a:cubicBezTo>
                    <a:pt x="322" y="230"/>
                    <a:pt x="322" y="230"/>
                    <a:pt x="342" y="224"/>
                  </a:cubicBezTo>
                  <a:cubicBezTo>
                    <a:pt x="362" y="218"/>
                    <a:pt x="362" y="218"/>
                    <a:pt x="380" y="209"/>
                  </a:cubicBezTo>
                  <a:cubicBezTo>
                    <a:pt x="397" y="200"/>
                    <a:pt x="397" y="200"/>
                    <a:pt x="413" y="191"/>
                  </a:cubicBezTo>
                  <a:cubicBezTo>
                    <a:pt x="429" y="183"/>
                    <a:pt x="429" y="183"/>
                    <a:pt x="441" y="175"/>
                  </a:cubicBezTo>
                  <a:cubicBezTo>
                    <a:pt x="454" y="166"/>
                    <a:pt x="454" y="166"/>
                    <a:pt x="462" y="160"/>
                  </a:cubicBezTo>
                  <a:cubicBezTo>
                    <a:pt x="471" y="153"/>
                    <a:pt x="471" y="153"/>
                    <a:pt x="481" y="146"/>
                  </a:cubicBezTo>
                  <a:cubicBezTo>
                    <a:pt x="491" y="139"/>
                    <a:pt x="491" y="139"/>
                    <a:pt x="502" y="128"/>
                  </a:cubicBezTo>
                  <a:cubicBezTo>
                    <a:pt x="512" y="116"/>
                    <a:pt x="512" y="116"/>
                    <a:pt x="525" y="101"/>
                  </a:cubicBezTo>
                  <a:cubicBezTo>
                    <a:pt x="537" y="86"/>
                    <a:pt x="537" y="86"/>
                    <a:pt x="550" y="69"/>
                  </a:cubicBezTo>
                  <a:cubicBezTo>
                    <a:pt x="562" y="51"/>
                    <a:pt x="562" y="51"/>
                    <a:pt x="575" y="33"/>
                  </a:cubicBezTo>
                  <a:cubicBezTo>
                    <a:pt x="589" y="15"/>
                    <a:pt x="589" y="15"/>
                    <a:pt x="597" y="0"/>
                  </a:cubicBezTo>
                </a:path>
              </a:pathLst>
            </a:custGeom>
            <a:noFill/>
            <a:ln w="22225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023" name="Freeform 15">
              <a:extLst>
                <a:ext uri="{FF2B5EF4-FFF2-40B4-BE49-F238E27FC236}">
                  <a16:creationId xmlns:a16="http://schemas.microsoft.com/office/drawing/2014/main" id="{FE409665-C759-BC4D-AFAC-F0346655FAA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962650" y="2713038"/>
              <a:ext cx="84138" cy="293687"/>
            </a:xfrm>
            <a:custGeom>
              <a:avLst/>
              <a:gdLst>
                <a:gd name="T0" fmla="*/ 0 w 71"/>
                <a:gd name="T1" fmla="*/ 0 h 239"/>
                <a:gd name="T2" fmla="*/ 2147483646 w 71"/>
                <a:gd name="T3" fmla="*/ 2147483646 h 239"/>
                <a:gd name="T4" fmla="*/ 2147483646 w 71"/>
                <a:gd name="T5" fmla="*/ 2147483646 h 239"/>
                <a:gd name="T6" fmla="*/ 2147483646 w 71"/>
                <a:gd name="T7" fmla="*/ 2147483646 h 239"/>
                <a:gd name="T8" fmla="*/ 2147483646 w 71"/>
                <a:gd name="T9" fmla="*/ 2147483646 h 239"/>
                <a:gd name="T10" fmla="*/ 2147483646 w 71"/>
                <a:gd name="T11" fmla="*/ 2147483646 h 239"/>
                <a:gd name="T12" fmla="*/ 2147483646 w 71"/>
                <a:gd name="T13" fmla="*/ 2147483646 h 239"/>
                <a:gd name="T14" fmla="*/ 2147483646 w 71"/>
                <a:gd name="T15" fmla="*/ 2147483646 h 23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1" h="239">
                  <a:moveTo>
                    <a:pt x="0" y="0"/>
                  </a:moveTo>
                  <a:cubicBezTo>
                    <a:pt x="16" y="29"/>
                    <a:pt x="16" y="29"/>
                    <a:pt x="22" y="44"/>
                  </a:cubicBezTo>
                  <a:cubicBezTo>
                    <a:pt x="28" y="59"/>
                    <a:pt x="28" y="59"/>
                    <a:pt x="35" y="77"/>
                  </a:cubicBezTo>
                  <a:cubicBezTo>
                    <a:pt x="42" y="95"/>
                    <a:pt x="42" y="95"/>
                    <a:pt x="48" y="114"/>
                  </a:cubicBezTo>
                  <a:cubicBezTo>
                    <a:pt x="53" y="132"/>
                    <a:pt x="53" y="132"/>
                    <a:pt x="59" y="150"/>
                  </a:cubicBezTo>
                  <a:cubicBezTo>
                    <a:pt x="65" y="168"/>
                    <a:pt x="65" y="168"/>
                    <a:pt x="66" y="184"/>
                  </a:cubicBezTo>
                  <a:cubicBezTo>
                    <a:pt x="67" y="199"/>
                    <a:pt x="67" y="199"/>
                    <a:pt x="69" y="209"/>
                  </a:cubicBezTo>
                  <a:cubicBezTo>
                    <a:pt x="71" y="218"/>
                    <a:pt x="71" y="218"/>
                    <a:pt x="70" y="239"/>
                  </a:cubicBezTo>
                </a:path>
              </a:pathLst>
            </a:custGeom>
            <a:noFill/>
            <a:ln w="22225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024" name="Freeform 16">
              <a:extLst>
                <a:ext uri="{FF2B5EF4-FFF2-40B4-BE49-F238E27FC236}">
                  <a16:creationId xmlns:a16="http://schemas.microsoft.com/office/drawing/2014/main" id="{572129B3-6126-CE4D-8B7A-8EE47E8447B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962650" y="3005138"/>
              <a:ext cx="84138" cy="293687"/>
            </a:xfrm>
            <a:custGeom>
              <a:avLst/>
              <a:gdLst>
                <a:gd name="T0" fmla="*/ 0 w 71"/>
                <a:gd name="T1" fmla="*/ 2147483646 h 239"/>
                <a:gd name="T2" fmla="*/ 2147483646 w 71"/>
                <a:gd name="T3" fmla="*/ 2147483646 h 239"/>
                <a:gd name="T4" fmla="*/ 2147483646 w 71"/>
                <a:gd name="T5" fmla="*/ 2147483646 h 239"/>
                <a:gd name="T6" fmla="*/ 2147483646 w 71"/>
                <a:gd name="T7" fmla="*/ 2147483646 h 239"/>
                <a:gd name="T8" fmla="*/ 2147483646 w 71"/>
                <a:gd name="T9" fmla="*/ 2147483646 h 239"/>
                <a:gd name="T10" fmla="*/ 2147483646 w 71"/>
                <a:gd name="T11" fmla="*/ 2147483646 h 239"/>
                <a:gd name="T12" fmla="*/ 2147483646 w 71"/>
                <a:gd name="T13" fmla="*/ 2147483646 h 239"/>
                <a:gd name="T14" fmla="*/ 2147483646 w 71"/>
                <a:gd name="T15" fmla="*/ 0 h 23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1" h="239">
                  <a:moveTo>
                    <a:pt x="0" y="239"/>
                  </a:moveTo>
                  <a:cubicBezTo>
                    <a:pt x="16" y="210"/>
                    <a:pt x="16" y="210"/>
                    <a:pt x="22" y="195"/>
                  </a:cubicBezTo>
                  <a:cubicBezTo>
                    <a:pt x="28" y="180"/>
                    <a:pt x="28" y="180"/>
                    <a:pt x="35" y="162"/>
                  </a:cubicBezTo>
                  <a:cubicBezTo>
                    <a:pt x="42" y="144"/>
                    <a:pt x="42" y="144"/>
                    <a:pt x="48" y="126"/>
                  </a:cubicBezTo>
                  <a:cubicBezTo>
                    <a:pt x="53" y="107"/>
                    <a:pt x="53" y="107"/>
                    <a:pt x="59" y="89"/>
                  </a:cubicBezTo>
                  <a:cubicBezTo>
                    <a:pt x="65" y="71"/>
                    <a:pt x="65" y="71"/>
                    <a:pt x="66" y="56"/>
                  </a:cubicBezTo>
                  <a:cubicBezTo>
                    <a:pt x="67" y="40"/>
                    <a:pt x="67" y="40"/>
                    <a:pt x="69" y="31"/>
                  </a:cubicBezTo>
                  <a:cubicBezTo>
                    <a:pt x="71" y="21"/>
                    <a:pt x="71" y="21"/>
                    <a:pt x="70" y="0"/>
                  </a:cubicBezTo>
                </a:path>
              </a:pathLst>
            </a:custGeom>
            <a:noFill/>
            <a:ln w="22225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025" name="Line 17">
              <a:extLst>
                <a:ext uri="{FF2B5EF4-FFF2-40B4-BE49-F238E27FC236}">
                  <a16:creationId xmlns:a16="http://schemas.microsoft.com/office/drawing/2014/main" id="{9C57F114-A47F-194F-8F74-2014626EB251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2454275" y="2322514"/>
              <a:ext cx="1060450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026" name="Line 18">
              <a:extLst>
                <a:ext uri="{FF2B5EF4-FFF2-40B4-BE49-F238E27FC236}">
                  <a16:creationId xmlns:a16="http://schemas.microsoft.com/office/drawing/2014/main" id="{BDDB5C5B-8518-C043-9E90-6D3C5CDDDDAF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2454275" y="3695700"/>
              <a:ext cx="2074863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027" name="Freeform 19">
              <a:extLst>
                <a:ext uri="{FF2B5EF4-FFF2-40B4-BE49-F238E27FC236}">
                  <a16:creationId xmlns:a16="http://schemas.microsoft.com/office/drawing/2014/main" id="{BC5D6675-6431-8644-8CAA-6869CE38804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967038" y="2667000"/>
              <a:ext cx="1198562" cy="685800"/>
            </a:xfrm>
            <a:custGeom>
              <a:avLst/>
              <a:gdLst>
                <a:gd name="T0" fmla="*/ 0 w 10000"/>
                <a:gd name="T1" fmla="*/ 2147483646 h 10000"/>
                <a:gd name="T2" fmla="*/ 0 w 10000"/>
                <a:gd name="T3" fmla="*/ 0 h 10000"/>
                <a:gd name="T4" fmla="*/ 2147483646 w 10000"/>
                <a:gd name="T5" fmla="*/ 0 h 100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000" h="10000">
                  <a:moveTo>
                    <a:pt x="0" y="10000"/>
                  </a:moveTo>
                  <a:lnTo>
                    <a:pt x="0" y="0"/>
                  </a:lnTo>
                  <a:lnTo>
                    <a:pt x="10000" y="0"/>
                  </a:lnTo>
                </a:path>
              </a:pathLst>
            </a:custGeom>
            <a:noFill/>
            <a:ln w="22225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028" name="Freeform 20">
              <a:extLst>
                <a:ext uri="{FF2B5EF4-FFF2-40B4-BE49-F238E27FC236}">
                  <a16:creationId xmlns:a16="http://schemas.microsoft.com/office/drawing/2014/main" id="{FB6671AC-8DAE-BC4E-A3B2-662D1819E1D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387975" y="2493963"/>
              <a:ext cx="269875" cy="344487"/>
            </a:xfrm>
            <a:custGeom>
              <a:avLst/>
              <a:gdLst>
                <a:gd name="T0" fmla="*/ 2147483646 w 127"/>
                <a:gd name="T1" fmla="*/ 2147483646 h 163"/>
                <a:gd name="T2" fmla="*/ 2147483646 w 127"/>
                <a:gd name="T3" fmla="*/ 2147483646 h 163"/>
                <a:gd name="T4" fmla="*/ 2147483646 w 127"/>
                <a:gd name="T5" fmla="*/ 0 h 163"/>
                <a:gd name="T6" fmla="*/ 0 w 127"/>
                <a:gd name="T7" fmla="*/ 0 h 16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7" h="163">
                  <a:moveTo>
                    <a:pt x="127" y="163"/>
                  </a:moveTo>
                  <a:lnTo>
                    <a:pt x="81" y="163"/>
                  </a:lnTo>
                  <a:lnTo>
                    <a:pt x="81" y="0"/>
                  </a:lnTo>
                  <a:lnTo>
                    <a:pt x="0" y="0"/>
                  </a:lnTo>
                </a:path>
              </a:pathLst>
            </a:custGeom>
            <a:noFill/>
            <a:ln w="22225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029" name="Freeform 21">
              <a:extLst>
                <a:ext uri="{FF2B5EF4-FFF2-40B4-BE49-F238E27FC236}">
                  <a16:creationId xmlns:a16="http://schemas.microsoft.com/office/drawing/2014/main" id="{51AF2FC9-AB3C-BD45-9F93-2EAD5B1B056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387975" y="3179763"/>
              <a:ext cx="269875" cy="344487"/>
            </a:xfrm>
            <a:custGeom>
              <a:avLst/>
              <a:gdLst>
                <a:gd name="T0" fmla="*/ 2147483646 w 127"/>
                <a:gd name="T1" fmla="*/ 0 h 163"/>
                <a:gd name="T2" fmla="*/ 2147483646 w 127"/>
                <a:gd name="T3" fmla="*/ 0 h 163"/>
                <a:gd name="T4" fmla="*/ 2147483646 w 127"/>
                <a:gd name="T5" fmla="*/ 2147483646 h 163"/>
                <a:gd name="T6" fmla="*/ 0 w 127"/>
                <a:gd name="T7" fmla="*/ 2147483646 h 16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7" h="163">
                  <a:moveTo>
                    <a:pt x="127" y="0"/>
                  </a:moveTo>
                  <a:lnTo>
                    <a:pt x="81" y="0"/>
                  </a:lnTo>
                  <a:lnTo>
                    <a:pt x="81" y="163"/>
                  </a:lnTo>
                  <a:lnTo>
                    <a:pt x="0" y="163"/>
                  </a:lnTo>
                </a:path>
              </a:pathLst>
            </a:custGeom>
            <a:noFill/>
            <a:ln w="22225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030" name="Line 23">
              <a:extLst>
                <a:ext uri="{FF2B5EF4-FFF2-40B4-BE49-F238E27FC236}">
                  <a16:creationId xmlns:a16="http://schemas.microsoft.com/office/drawing/2014/main" id="{B50DDCE9-00B0-A742-AE47-8903BFF727AF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2454275" y="3352801"/>
              <a:ext cx="1057275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031" name="Rectangle 24">
              <a:extLst>
                <a:ext uri="{FF2B5EF4-FFF2-40B4-BE49-F238E27FC236}">
                  <a16:creationId xmlns:a16="http://schemas.microsoft.com/office/drawing/2014/main" id="{67A21C8F-9D3F-5B46-923F-0F39D9944BE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423150" y="2895600"/>
              <a:ext cx="72136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 b="0" i="1">
                  <a:solidFill>
                    <a:srgbClr val="000000"/>
                  </a:solidFill>
                  <a:latin typeface="Times-Roman" pitchFamily="2" charset="0"/>
                </a:rPr>
                <a:t>f</a:t>
              </a:r>
              <a:endParaRPr lang="en-US" altLang="en-US" sz="3200" b="0">
                <a:latin typeface="Times" pitchFamily="2" charset="0"/>
              </a:endParaRPr>
            </a:p>
          </p:txBody>
        </p:sp>
        <p:sp>
          <p:nvSpPr>
            <p:cNvPr id="171032" name="Line 49">
              <a:extLst>
                <a:ext uri="{FF2B5EF4-FFF2-40B4-BE49-F238E27FC236}">
                  <a16:creationId xmlns:a16="http://schemas.microsoft.com/office/drawing/2014/main" id="{977076CF-F30D-AA41-934D-6A56EEE84A9D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3981450" y="2322513"/>
              <a:ext cx="184150" cy="1587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033" name="Freeform 51">
              <a:extLst>
                <a:ext uri="{FF2B5EF4-FFF2-40B4-BE49-F238E27FC236}">
                  <a16:creationId xmlns:a16="http://schemas.microsoft.com/office/drawing/2014/main" id="{3A620046-B9AA-0A4E-AA1D-E28656E9FE2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05200" y="2125663"/>
              <a:ext cx="342900" cy="368300"/>
            </a:xfrm>
            <a:custGeom>
              <a:avLst/>
              <a:gdLst>
                <a:gd name="T0" fmla="*/ 2147483646 w 162"/>
                <a:gd name="T1" fmla="*/ 2147483646 h 174"/>
                <a:gd name="T2" fmla="*/ 0 w 162"/>
                <a:gd name="T3" fmla="*/ 2147483646 h 174"/>
                <a:gd name="T4" fmla="*/ 0 w 162"/>
                <a:gd name="T5" fmla="*/ 0 h 174"/>
                <a:gd name="T6" fmla="*/ 2147483646 w 162"/>
                <a:gd name="T7" fmla="*/ 2147483646 h 17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2" h="174">
                  <a:moveTo>
                    <a:pt x="162" y="93"/>
                  </a:moveTo>
                  <a:lnTo>
                    <a:pt x="0" y="174"/>
                  </a:lnTo>
                  <a:lnTo>
                    <a:pt x="0" y="0"/>
                  </a:lnTo>
                  <a:lnTo>
                    <a:pt x="162" y="93"/>
                  </a:lnTo>
                  <a:close/>
                </a:path>
              </a:pathLst>
            </a:custGeom>
            <a:solidFill>
              <a:srgbClr val="FFFFFF"/>
            </a:solidFill>
            <a:ln w="22225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034" name="Oval 52">
              <a:extLst>
                <a:ext uri="{FF2B5EF4-FFF2-40B4-BE49-F238E27FC236}">
                  <a16:creationId xmlns:a16="http://schemas.microsoft.com/office/drawing/2014/main" id="{33A481E3-D6F9-1E40-AF3F-FD04E8CC5DD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863975" y="2268538"/>
              <a:ext cx="112713" cy="111125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71035" name="Freeform 55">
              <a:extLst>
                <a:ext uri="{FF2B5EF4-FFF2-40B4-BE49-F238E27FC236}">
                  <a16:creationId xmlns:a16="http://schemas.microsoft.com/office/drawing/2014/main" id="{779B7670-E35C-8745-BFFD-48EBED9BECB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05200" y="3179763"/>
              <a:ext cx="342900" cy="344487"/>
            </a:xfrm>
            <a:custGeom>
              <a:avLst/>
              <a:gdLst>
                <a:gd name="T0" fmla="*/ 2147483646 w 162"/>
                <a:gd name="T1" fmla="*/ 2147483646 h 163"/>
                <a:gd name="T2" fmla="*/ 0 w 162"/>
                <a:gd name="T3" fmla="*/ 2147483646 h 163"/>
                <a:gd name="T4" fmla="*/ 0 w 162"/>
                <a:gd name="T5" fmla="*/ 0 h 163"/>
                <a:gd name="T6" fmla="*/ 2147483646 w 162"/>
                <a:gd name="T7" fmla="*/ 2147483646 h 16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2" h="163">
                  <a:moveTo>
                    <a:pt x="162" y="82"/>
                  </a:moveTo>
                  <a:lnTo>
                    <a:pt x="0" y="163"/>
                  </a:lnTo>
                  <a:lnTo>
                    <a:pt x="0" y="0"/>
                  </a:lnTo>
                  <a:lnTo>
                    <a:pt x="162" y="82"/>
                  </a:lnTo>
                  <a:close/>
                </a:path>
              </a:pathLst>
            </a:custGeom>
            <a:solidFill>
              <a:srgbClr val="FFFFFF"/>
            </a:solidFill>
            <a:ln w="22225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036" name="Oval 56">
              <a:extLst>
                <a:ext uri="{FF2B5EF4-FFF2-40B4-BE49-F238E27FC236}">
                  <a16:creationId xmlns:a16="http://schemas.microsoft.com/office/drawing/2014/main" id="{247F1EFE-F13F-5241-85CB-6912C816279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860800" y="3295650"/>
              <a:ext cx="114300" cy="112713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71037" name="Rectangle 66">
              <a:extLst>
                <a:ext uri="{FF2B5EF4-FFF2-40B4-BE49-F238E27FC236}">
                  <a16:creationId xmlns:a16="http://schemas.microsoft.com/office/drawing/2014/main" id="{62F0B7C1-1BC8-5347-8DCE-F4947B9E085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136775" y="3549650"/>
              <a:ext cx="109004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 b="0" i="1">
                  <a:solidFill>
                    <a:srgbClr val="000000"/>
                  </a:solidFill>
                  <a:latin typeface="Times-Roman" pitchFamily="2" charset="0"/>
                </a:rPr>
                <a:t>x</a:t>
              </a:r>
              <a:endParaRPr lang="en-US" altLang="en-US" sz="3200" b="0">
                <a:latin typeface="Times" pitchFamily="2" charset="0"/>
              </a:endParaRPr>
            </a:p>
          </p:txBody>
        </p:sp>
        <p:sp>
          <p:nvSpPr>
            <p:cNvPr id="171038" name="Rectangle 67">
              <a:extLst>
                <a:ext uri="{FF2B5EF4-FFF2-40B4-BE49-F238E27FC236}">
                  <a16:creationId xmlns:a16="http://schemas.microsoft.com/office/drawing/2014/main" id="{E197514E-4AF6-FC48-8766-77C839C5AB7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244725" y="3660775"/>
              <a:ext cx="9525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  <a:latin typeface="Times-Roman" pitchFamily="2" charset="0"/>
                </a:rPr>
                <a:t>1</a:t>
              </a:r>
              <a:endParaRPr lang="en-US" altLang="en-US" sz="3200" b="0">
                <a:latin typeface="Times" pitchFamily="2" charset="0"/>
              </a:endParaRPr>
            </a:p>
          </p:txBody>
        </p:sp>
        <p:sp>
          <p:nvSpPr>
            <p:cNvPr id="171039" name="Rectangle 68">
              <a:extLst>
                <a:ext uri="{FF2B5EF4-FFF2-40B4-BE49-F238E27FC236}">
                  <a16:creationId xmlns:a16="http://schemas.microsoft.com/office/drawing/2014/main" id="{E97F70F2-FA35-674D-8A3B-EAF87D4B767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136775" y="2159000"/>
              <a:ext cx="109004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 b="0" i="1">
                  <a:solidFill>
                    <a:srgbClr val="000000"/>
                  </a:solidFill>
                  <a:latin typeface="Times-Roman" pitchFamily="2" charset="0"/>
                </a:rPr>
                <a:t>x</a:t>
              </a:r>
              <a:endParaRPr lang="en-US" altLang="en-US" sz="3200" b="0">
                <a:latin typeface="Times" pitchFamily="2" charset="0"/>
              </a:endParaRPr>
            </a:p>
          </p:txBody>
        </p:sp>
        <p:sp>
          <p:nvSpPr>
            <p:cNvPr id="171040" name="Rectangle 69">
              <a:extLst>
                <a:ext uri="{FF2B5EF4-FFF2-40B4-BE49-F238E27FC236}">
                  <a16:creationId xmlns:a16="http://schemas.microsoft.com/office/drawing/2014/main" id="{660902DB-F627-FE4E-92AD-DB9A9EFAEDB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244725" y="2270125"/>
              <a:ext cx="9525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  <a:latin typeface="Times-Roman" pitchFamily="2" charset="0"/>
                </a:rPr>
                <a:t>2</a:t>
              </a:r>
              <a:endParaRPr lang="en-US" altLang="en-US" sz="3200" b="0">
                <a:latin typeface="Times" pitchFamily="2" charset="0"/>
              </a:endParaRPr>
            </a:p>
          </p:txBody>
        </p:sp>
        <p:sp>
          <p:nvSpPr>
            <p:cNvPr id="171041" name="Rectangle 70">
              <a:extLst>
                <a:ext uri="{FF2B5EF4-FFF2-40B4-BE49-F238E27FC236}">
                  <a16:creationId xmlns:a16="http://schemas.microsoft.com/office/drawing/2014/main" id="{2F161653-E964-9B4B-804B-9C59B18160A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136775" y="3203575"/>
              <a:ext cx="109004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 b="0" i="1">
                  <a:solidFill>
                    <a:srgbClr val="000000"/>
                  </a:solidFill>
                  <a:latin typeface="Times-Roman" pitchFamily="2" charset="0"/>
                </a:rPr>
                <a:t>x</a:t>
              </a:r>
              <a:endParaRPr lang="en-US" altLang="en-US" sz="3200" b="0">
                <a:latin typeface="Times" pitchFamily="2" charset="0"/>
              </a:endParaRPr>
            </a:p>
          </p:txBody>
        </p:sp>
        <p:sp>
          <p:nvSpPr>
            <p:cNvPr id="171042" name="Rectangle 71">
              <a:extLst>
                <a:ext uri="{FF2B5EF4-FFF2-40B4-BE49-F238E27FC236}">
                  <a16:creationId xmlns:a16="http://schemas.microsoft.com/office/drawing/2014/main" id="{4347C43C-28F0-B341-B6F7-B406B0C8582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244725" y="3313113"/>
              <a:ext cx="9525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  <a:latin typeface="Times-Roman" pitchFamily="2" charset="0"/>
                </a:rPr>
                <a:t>3</a:t>
              </a:r>
              <a:endParaRPr lang="en-US" altLang="en-US" sz="3200" b="0">
                <a:latin typeface="Times" pitchFamily="2" charset="0"/>
              </a:endParaRPr>
            </a:p>
          </p:txBody>
        </p:sp>
        <p:sp>
          <p:nvSpPr>
            <p:cNvPr id="171043" name="Line 77">
              <a:extLst>
                <a:ext uri="{FF2B5EF4-FFF2-40B4-BE49-F238E27FC236}">
                  <a16:creationId xmlns:a16="http://schemas.microsoft.com/office/drawing/2014/main" id="{8CBDC9C6-40EF-3448-A04A-2DD4B51EFC6D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5197475" y="2493963"/>
              <a:ext cx="190500" cy="1587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044" name="Freeform 78">
              <a:extLst>
                <a:ext uri="{FF2B5EF4-FFF2-40B4-BE49-F238E27FC236}">
                  <a16:creationId xmlns:a16="http://schemas.microsoft.com/office/drawing/2014/main" id="{F4CCBB6C-0325-004C-A708-3E995FFC143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165600" y="2667000"/>
              <a:ext cx="368300" cy="1588"/>
            </a:xfrm>
            <a:custGeom>
              <a:avLst/>
              <a:gdLst>
                <a:gd name="T0" fmla="*/ 2147483646 w 174"/>
                <a:gd name="T1" fmla="*/ 0 h 1588"/>
                <a:gd name="T2" fmla="*/ 0 w 174"/>
                <a:gd name="T3" fmla="*/ 0 h 1588"/>
                <a:gd name="T4" fmla="*/ 2147483646 w 174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4" h="1588">
                  <a:moveTo>
                    <a:pt x="174" y="0"/>
                  </a:moveTo>
                  <a:lnTo>
                    <a:pt x="0" y="0"/>
                  </a:lnTo>
                  <a:lnTo>
                    <a:pt x="174" y="0"/>
                  </a:lnTo>
                  <a:close/>
                </a:path>
              </a:pathLst>
            </a:custGeom>
            <a:solidFill>
              <a:srgbClr val="FFFFFF"/>
            </a:solidFill>
            <a:ln w="2222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045" name="Freeform 80">
              <a:extLst>
                <a:ext uri="{FF2B5EF4-FFF2-40B4-BE49-F238E27FC236}">
                  <a16:creationId xmlns:a16="http://schemas.microsoft.com/office/drawing/2014/main" id="{2F3E5961-908D-1A4C-8AF0-B17C4300EF6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165600" y="2322513"/>
              <a:ext cx="368300" cy="1587"/>
            </a:xfrm>
            <a:custGeom>
              <a:avLst/>
              <a:gdLst>
                <a:gd name="T0" fmla="*/ 2147483646 w 174"/>
                <a:gd name="T1" fmla="*/ 0 h 1587"/>
                <a:gd name="T2" fmla="*/ 0 w 174"/>
                <a:gd name="T3" fmla="*/ 0 h 1587"/>
                <a:gd name="T4" fmla="*/ 2147483646 w 174"/>
                <a:gd name="T5" fmla="*/ 0 h 158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4" h="1587">
                  <a:moveTo>
                    <a:pt x="174" y="0"/>
                  </a:moveTo>
                  <a:lnTo>
                    <a:pt x="0" y="0"/>
                  </a:lnTo>
                  <a:lnTo>
                    <a:pt x="174" y="0"/>
                  </a:lnTo>
                  <a:close/>
                </a:path>
              </a:pathLst>
            </a:custGeom>
            <a:solidFill>
              <a:srgbClr val="FFFFFF"/>
            </a:solidFill>
            <a:ln w="2222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046" name="Freeform 82">
              <a:extLst>
                <a:ext uri="{FF2B5EF4-FFF2-40B4-BE49-F238E27FC236}">
                  <a16:creationId xmlns:a16="http://schemas.microsoft.com/office/drawing/2014/main" id="{E9BC9002-B579-F54B-9482-21537C363FD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207000" y="3524250"/>
              <a:ext cx="196850" cy="3175"/>
            </a:xfrm>
            <a:custGeom>
              <a:avLst/>
              <a:gdLst>
                <a:gd name="T0" fmla="*/ 2147483646 w 93"/>
                <a:gd name="T1" fmla="*/ 0 h 3175"/>
                <a:gd name="T2" fmla="*/ 0 w 93"/>
                <a:gd name="T3" fmla="*/ 0 h 3175"/>
                <a:gd name="T4" fmla="*/ 2147483646 w 93"/>
                <a:gd name="T5" fmla="*/ 0 h 317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3" h="3175">
                  <a:moveTo>
                    <a:pt x="93" y="0"/>
                  </a:moveTo>
                  <a:lnTo>
                    <a:pt x="0" y="0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FFFFFF"/>
            </a:solidFill>
            <a:ln w="2222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71047" name="Group 93">
              <a:extLst>
                <a:ext uri="{FF2B5EF4-FFF2-40B4-BE49-F238E27FC236}">
                  <a16:creationId xmlns:a16="http://schemas.microsoft.com/office/drawing/2014/main" id="{29BEFB3A-2445-CB4C-BDF6-5226380F803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33900" y="3241675"/>
              <a:ext cx="668338" cy="561975"/>
              <a:chOff x="3435" y="821"/>
              <a:chExt cx="421" cy="354"/>
            </a:xfrm>
          </p:grpSpPr>
          <p:sp>
            <p:nvSpPr>
              <p:cNvPr id="171049" name="Line 94">
                <a:extLst>
                  <a:ext uri="{FF2B5EF4-FFF2-40B4-BE49-F238E27FC236}">
                    <a16:creationId xmlns:a16="http://schemas.microsoft.com/office/drawing/2014/main" id="{26B5E02E-0CEE-534D-A91C-8E47EF628B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35" y="821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050" name="Line 95">
                <a:extLst>
                  <a:ext uri="{FF2B5EF4-FFF2-40B4-BE49-F238E27FC236}">
                    <a16:creationId xmlns:a16="http://schemas.microsoft.com/office/drawing/2014/main" id="{71F27D16-997C-7D49-A5BC-9A5760C84A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6" y="823"/>
                <a:ext cx="0" cy="352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051" name="Arc 96">
                <a:extLst>
                  <a:ext uri="{FF2B5EF4-FFF2-40B4-BE49-F238E27FC236}">
                    <a16:creationId xmlns:a16="http://schemas.microsoft.com/office/drawing/2014/main" id="{49666651-F01F-7144-9A95-7800F5A7EF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9" y="821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052" name="Arc 97">
                <a:extLst>
                  <a:ext uri="{FF2B5EF4-FFF2-40B4-BE49-F238E27FC236}">
                    <a16:creationId xmlns:a16="http://schemas.microsoft.com/office/drawing/2014/main" id="{018CFD6C-7D2E-7448-B777-B2230C1CB8C3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3679" y="997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053" name="Line 98">
                <a:extLst>
                  <a:ext uri="{FF2B5EF4-FFF2-40B4-BE49-F238E27FC236}">
                    <a16:creationId xmlns:a16="http://schemas.microsoft.com/office/drawing/2014/main" id="{B2CFD99F-C2E7-814E-B283-545259F000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5" y="1173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71048" name="Line 18">
              <a:extLst>
                <a:ext uri="{FF2B5EF4-FFF2-40B4-BE49-F238E27FC236}">
                  <a16:creationId xmlns:a16="http://schemas.microsoft.com/office/drawing/2014/main" id="{B7770758-A347-3147-BFA5-187EF505F8C8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3985099" y="3349957"/>
              <a:ext cx="550389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1012" name="Group 11">
            <a:extLst>
              <a:ext uri="{FF2B5EF4-FFF2-40B4-BE49-F238E27FC236}">
                <a16:creationId xmlns:a16="http://schemas.microsoft.com/office/drawing/2014/main" id="{C88EFC55-95FB-3D4F-8B37-43645F238BD0}"/>
              </a:ext>
            </a:extLst>
          </p:cNvPr>
          <p:cNvGrpSpPr>
            <a:grpSpLocks/>
          </p:cNvGrpSpPr>
          <p:nvPr/>
        </p:nvGrpSpPr>
        <p:grpSpPr bwMode="auto">
          <a:xfrm>
            <a:off x="4224339" y="5181601"/>
            <a:ext cx="2257425" cy="461963"/>
            <a:chOff x="3534208" y="5181600"/>
            <a:chExt cx="2257349" cy="461665"/>
          </a:xfrm>
        </p:grpSpPr>
        <p:sp>
          <p:nvSpPr>
            <p:cNvPr id="171013" name="TextBox 10">
              <a:extLst>
                <a:ext uri="{FF2B5EF4-FFF2-40B4-BE49-F238E27FC236}">
                  <a16:creationId xmlns:a16="http://schemas.microsoft.com/office/drawing/2014/main" id="{0CC8969E-C1C3-7B4E-A1BE-11DD2C1152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34208" y="5181600"/>
              <a:ext cx="225734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 i="1">
                  <a:latin typeface="Times" pitchFamily="2" charset="0"/>
                </a:rPr>
                <a:t>f = x</a:t>
              </a:r>
              <a:r>
                <a:rPr lang="en-US" altLang="en-US" b="0" i="1" baseline="-25000">
                  <a:latin typeface="Times" pitchFamily="2" charset="0"/>
                </a:rPr>
                <a:t>2</a:t>
              </a:r>
              <a:r>
                <a:rPr lang="en-US" altLang="en-US" b="0" i="1">
                  <a:latin typeface="Times" pitchFamily="2" charset="0"/>
                </a:rPr>
                <a:t> x</a:t>
              </a:r>
              <a:r>
                <a:rPr lang="en-US" altLang="en-US" b="0" i="1" baseline="-25000">
                  <a:latin typeface="Times" pitchFamily="2" charset="0"/>
                </a:rPr>
                <a:t>3</a:t>
              </a:r>
              <a:r>
                <a:rPr lang="en-US" altLang="en-US" b="0" i="1">
                  <a:latin typeface="Times" pitchFamily="2" charset="0"/>
                </a:rPr>
                <a:t>  +  x</a:t>
              </a:r>
              <a:r>
                <a:rPr lang="en-US" altLang="en-US" b="0" i="1" baseline="-25000">
                  <a:latin typeface="Times" pitchFamily="2" charset="0"/>
                </a:rPr>
                <a:t>1</a:t>
              </a:r>
              <a:r>
                <a:rPr lang="en-US" altLang="en-US" b="0" i="1">
                  <a:latin typeface="Times" pitchFamily="2" charset="0"/>
                </a:rPr>
                <a:t> x</a:t>
              </a:r>
              <a:r>
                <a:rPr lang="en-US" altLang="en-US" b="0" i="1" baseline="-25000">
                  <a:latin typeface="Times" pitchFamily="2" charset="0"/>
                </a:rPr>
                <a:t>3</a:t>
              </a:r>
            </a:p>
          </p:txBody>
        </p:sp>
        <p:sp>
          <p:nvSpPr>
            <p:cNvPr id="171014" name="Rectangle 88">
              <a:extLst>
                <a:ext uri="{FF2B5EF4-FFF2-40B4-BE49-F238E27FC236}">
                  <a16:creationId xmlns:a16="http://schemas.microsoft.com/office/drawing/2014/main" id="{B64B21E4-4103-224B-8E0F-08BE810EBF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3652" y="5258255"/>
              <a:ext cx="213417" cy="1430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71015" name="Rectangle 88">
              <a:extLst>
                <a:ext uri="{FF2B5EF4-FFF2-40B4-BE49-F238E27FC236}">
                  <a16:creationId xmlns:a16="http://schemas.microsoft.com/office/drawing/2014/main" id="{94D9F911-7909-714A-8F0F-15F78AB7ED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6202" y="5258255"/>
              <a:ext cx="213417" cy="1430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</p:grpSp>
    </p:spTree>
  </p:cSld>
  <p:clrMapOvr>
    <a:masterClrMapping/>
  </p:clrMapOvr>
  <p:transition/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3" name="Title 1">
            <a:extLst>
              <a:ext uri="{FF2B5EF4-FFF2-40B4-BE49-F238E27FC236}">
                <a16:creationId xmlns:a16="http://schemas.microsoft.com/office/drawing/2014/main" id="{172D0A8F-24D9-4C49-A46C-02C3EA2B83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 three-variable function</a:t>
            </a:r>
          </a:p>
        </p:txBody>
      </p:sp>
      <p:sp>
        <p:nvSpPr>
          <p:cNvPr id="172034" name="TextBox 125">
            <a:extLst>
              <a:ext uri="{FF2B5EF4-FFF2-40B4-BE49-F238E27FC236}">
                <a16:creationId xmlns:a16="http://schemas.microsoft.com/office/drawing/2014/main" id="{ED88C8D7-7111-D548-9F02-C1E3C45581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0788" y="6477001"/>
            <a:ext cx="25527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" pitchFamily="2" charset="0"/>
              </a:rPr>
              <a:t>[ Figure 2.23 from the textbook ]</a:t>
            </a:r>
          </a:p>
        </p:txBody>
      </p:sp>
      <p:pic>
        <p:nvPicPr>
          <p:cNvPr id="172035" name="Picture 5" descr="Screen shot 2013-09-06 at 3.14.06 PM.png">
            <a:extLst>
              <a:ext uri="{FF2B5EF4-FFF2-40B4-BE49-F238E27FC236}">
                <a16:creationId xmlns:a16="http://schemas.microsoft.com/office/drawing/2014/main" id="{0ECD346D-5185-BA48-AB31-123E8DD488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990601"/>
            <a:ext cx="4191000" cy="357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7" name="Title 1">
            <a:extLst>
              <a:ext uri="{FF2B5EF4-FFF2-40B4-BE49-F238E27FC236}">
                <a16:creationId xmlns:a16="http://schemas.microsoft.com/office/drawing/2014/main" id="{AF6B8AD2-A9E7-124A-BF4F-A94176AA57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Product-of-Sums (POS)</a:t>
            </a:r>
          </a:p>
        </p:txBody>
      </p:sp>
      <p:pic>
        <p:nvPicPr>
          <p:cNvPr id="173058" name="Picture 5" descr="Screen shot 2013-09-06 at 3.14.06 PM.png">
            <a:extLst>
              <a:ext uri="{FF2B5EF4-FFF2-40B4-BE49-F238E27FC236}">
                <a16:creationId xmlns:a16="http://schemas.microsoft.com/office/drawing/2014/main" id="{A3E1FA7B-1E9C-1942-86CB-CA44E20E88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990601"/>
            <a:ext cx="4191000" cy="357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3059" name="Rectangle 147">
            <a:extLst>
              <a:ext uri="{FF2B5EF4-FFF2-40B4-BE49-F238E27FC236}">
                <a16:creationId xmlns:a16="http://schemas.microsoft.com/office/drawing/2014/main" id="{80A13751-9217-D847-9A78-02AC2E298A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2062163"/>
            <a:ext cx="330200" cy="303212"/>
          </a:xfrm>
          <a:prstGeom prst="rect">
            <a:avLst/>
          </a:prstGeom>
          <a:solidFill>
            <a:srgbClr val="FF0000">
              <a:alpha val="21960"/>
            </a:srgbClr>
          </a:solidFill>
          <a:ln w="9525">
            <a:solidFill>
              <a:srgbClr val="FF0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73060" name="Rectangle 147">
            <a:extLst>
              <a:ext uri="{FF2B5EF4-FFF2-40B4-BE49-F238E27FC236}">
                <a16:creationId xmlns:a16="http://schemas.microsoft.com/office/drawing/2014/main" id="{EDC68EA2-13A1-9545-A5ED-402D70C59F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4638" y="2582864"/>
            <a:ext cx="328612" cy="301625"/>
          </a:xfrm>
          <a:prstGeom prst="rect">
            <a:avLst/>
          </a:prstGeom>
          <a:solidFill>
            <a:srgbClr val="FF0000">
              <a:alpha val="21960"/>
            </a:srgbClr>
          </a:solidFill>
          <a:ln w="9525">
            <a:solidFill>
              <a:srgbClr val="FF0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73061" name="Rectangle 147">
            <a:extLst>
              <a:ext uri="{FF2B5EF4-FFF2-40B4-BE49-F238E27FC236}">
                <a16:creationId xmlns:a16="http://schemas.microsoft.com/office/drawing/2014/main" id="{9DB6DAD9-8468-984D-9B0D-D3C8C22419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4638" y="2898776"/>
            <a:ext cx="328612" cy="303213"/>
          </a:xfrm>
          <a:prstGeom prst="rect">
            <a:avLst/>
          </a:prstGeom>
          <a:solidFill>
            <a:srgbClr val="FF0000">
              <a:alpha val="21960"/>
            </a:srgbClr>
          </a:solidFill>
          <a:ln w="9525">
            <a:solidFill>
              <a:srgbClr val="FF0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73062" name="Rectangle 147">
            <a:extLst>
              <a:ext uri="{FF2B5EF4-FFF2-40B4-BE49-F238E27FC236}">
                <a16:creationId xmlns:a16="http://schemas.microsoft.com/office/drawing/2014/main" id="{4979976F-242D-514A-B7C0-8CDD7DAD0F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4638" y="4011613"/>
            <a:ext cx="328612" cy="303212"/>
          </a:xfrm>
          <a:prstGeom prst="rect">
            <a:avLst/>
          </a:prstGeom>
          <a:solidFill>
            <a:srgbClr val="FF0000">
              <a:alpha val="21960"/>
            </a:srgbClr>
          </a:solidFill>
          <a:ln w="9525">
            <a:solidFill>
              <a:srgbClr val="FF0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</p:spTree>
  </p:cSld>
  <p:clrMapOvr>
    <a:masterClrMapping/>
  </p:clrMapOvr>
  <p:transition/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1" name="Title 1">
            <a:extLst>
              <a:ext uri="{FF2B5EF4-FFF2-40B4-BE49-F238E27FC236}">
                <a16:creationId xmlns:a16="http://schemas.microsoft.com/office/drawing/2014/main" id="{3E3EA253-55EB-F34B-83B7-7972531132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Product-of-Sums (POS)</a:t>
            </a:r>
          </a:p>
        </p:txBody>
      </p:sp>
      <p:pic>
        <p:nvPicPr>
          <p:cNvPr id="174082" name="Picture 5" descr="Screen shot 2013-09-06 at 3.14.06 PM.png">
            <a:extLst>
              <a:ext uri="{FF2B5EF4-FFF2-40B4-BE49-F238E27FC236}">
                <a16:creationId xmlns:a16="http://schemas.microsoft.com/office/drawing/2014/main" id="{9585FE6B-390B-BF45-8BBD-23C8966459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990601"/>
            <a:ext cx="4191000" cy="357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083" name="Rectangle 147">
            <a:extLst>
              <a:ext uri="{FF2B5EF4-FFF2-40B4-BE49-F238E27FC236}">
                <a16:creationId xmlns:a16="http://schemas.microsoft.com/office/drawing/2014/main" id="{108492BE-7911-F242-AD2A-AB366E3871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2062163"/>
            <a:ext cx="330200" cy="303212"/>
          </a:xfrm>
          <a:prstGeom prst="rect">
            <a:avLst/>
          </a:prstGeom>
          <a:solidFill>
            <a:srgbClr val="FF0000">
              <a:alpha val="21960"/>
            </a:srgbClr>
          </a:solidFill>
          <a:ln w="9525">
            <a:solidFill>
              <a:srgbClr val="FF0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74084" name="Rectangle 147">
            <a:extLst>
              <a:ext uri="{FF2B5EF4-FFF2-40B4-BE49-F238E27FC236}">
                <a16:creationId xmlns:a16="http://schemas.microsoft.com/office/drawing/2014/main" id="{9AED8C2C-E04D-E344-99C3-F7C55A9FD6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4638" y="2582864"/>
            <a:ext cx="328612" cy="301625"/>
          </a:xfrm>
          <a:prstGeom prst="rect">
            <a:avLst/>
          </a:prstGeom>
          <a:solidFill>
            <a:srgbClr val="FF0000">
              <a:alpha val="21960"/>
            </a:srgbClr>
          </a:solidFill>
          <a:ln w="9525">
            <a:solidFill>
              <a:srgbClr val="FF0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74085" name="Rectangle 147">
            <a:extLst>
              <a:ext uri="{FF2B5EF4-FFF2-40B4-BE49-F238E27FC236}">
                <a16:creationId xmlns:a16="http://schemas.microsoft.com/office/drawing/2014/main" id="{6E0E1CF8-CDFC-7F46-A566-2FA9339689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4638" y="2898776"/>
            <a:ext cx="328612" cy="303213"/>
          </a:xfrm>
          <a:prstGeom prst="rect">
            <a:avLst/>
          </a:prstGeom>
          <a:solidFill>
            <a:srgbClr val="FF0000">
              <a:alpha val="21960"/>
            </a:srgbClr>
          </a:solidFill>
          <a:ln w="9525">
            <a:solidFill>
              <a:srgbClr val="FF0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74086" name="Rectangle 147">
            <a:extLst>
              <a:ext uri="{FF2B5EF4-FFF2-40B4-BE49-F238E27FC236}">
                <a16:creationId xmlns:a16="http://schemas.microsoft.com/office/drawing/2014/main" id="{E49832CA-7A1A-F347-A02C-F2635EE0C4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4638" y="4011613"/>
            <a:ext cx="328612" cy="303212"/>
          </a:xfrm>
          <a:prstGeom prst="rect">
            <a:avLst/>
          </a:prstGeom>
          <a:solidFill>
            <a:srgbClr val="FF0000">
              <a:alpha val="21960"/>
            </a:srgbClr>
          </a:solidFill>
          <a:ln w="9525">
            <a:solidFill>
              <a:srgbClr val="FF0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pic>
        <p:nvPicPr>
          <p:cNvPr id="174087" name="Picture 2" descr="Screen shot 2013-09-06 at 3.17.50 PM.png">
            <a:extLst>
              <a:ext uri="{FF2B5EF4-FFF2-40B4-BE49-F238E27FC236}">
                <a16:creationId xmlns:a16="http://schemas.microsoft.com/office/drawing/2014/main" id="{67FB52AA-913B-5B41-A549-6468F9EA93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724400"/>
            <a:ext cx="7239000" cy="173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5" name="Title 1">
            <a:extLst>
              <a:ext uri="{FF2B5EF4-FFF2-40B4-BE49-F238E27FC236}">
                <a16:creationId xmlns:a16="http://schemas.microsoft.com/office/drawing/2014/main" id="{9CDFC45D-0E2E-7D47-B884-DEE70BB9EE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Product-of-Sums (POS)</a:t>
            </a:r>
          </a:p>
        </p:txBody>
      </p:sp>
      <p:pic>
        <p:nvPicPr>
          <p:cNvPr id="175106" name="Picture 5" descr="Screen shot 2013-09-06 at 3.14.06 PM.png">
            <a:extLst>
              <a:ext uri="{FF2B5EF4-FFF2-40B4-BE49-F238E27FC236}">
                <a16:creationId xmlns:a16="http://schemas.microsoft.com/office/drawing/2014/main" id="{66A1C157-D3F1-3740-A35B-CECC1787F3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990601"/>
            <a:ext cx="4191000" cy="357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5107" name="Rectangle 147">
            <a:extLst>
              <a:ext uri="{FF2B5EF4-FFF2-40B4-BE49-F238E27FC236}">
                <a16:creationId xmlns:a16="http://schemas.microsoft.com/office/drawing/2014/main" id="{B45F9E06-F83D-0648-87E2-BAD8859DE8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2062163"/>
            <a:ext cx="330200" cy="303212"/>
          </a:xfrm>
          <a:prstGeom prst="rect">
            <a:avLst/>
          </a:prstGeom>
          <a:solidFill>
            <a:srgbClr val="FF0000">
              <a:alpha val="21960"/>
            </a:srgbClr>
          </a:solidFill>
          <a:ln w="9525">
            <a:solidFill>
              <a:srgbClr val="FF0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75108" name="Rectangle 147">
            <a:extLst>
              <a:ext uri="{FF2B5EF4-FFF2-40B4-BE49-F238E27FC236}">
                <a16:creationId xmlns:a16="http://schemas.microsoft.com/office/drawing/2014/main" id="{A478E5E3-FCDE-2549-B993-EC7BFCE378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4638" y="2582864"/>
            <a:ext cx="328612" cy="301625"/>
          </a:xfrm>
          <a:prstGeom prst="rect">
            <a:avLst/>
          </a:prstGeom>
          <a:solidFill>
            <a:srgbClr val="FF0000">
              <a:alpha val="21960"/>
            </a:srgbClr>
          </a:solidFill>
          <a:ln w="9525">
            <a:solidFill>
              <a:srgbClr val="FF0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75109" name="Rectangle 147">
            <a:extLst>
              <a:ext uri="{FF2B5EF4-FFF2-40B4-BE49-F238E27FC236}">
                <a16:creationId xmlns:a16="http://schemas.microsoft.com/office/drawing/2014/main" id="{3937DDD1-26C3-1141-B523-F56C5F4139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4638" y="2898776"/>
            <a:ext cx="328612" cy="303213"/>
          </a:xfrm>
          <a:prstGeom prst="rect">
            <a:avLst/>
          </a:prstGeom>
          <a:solidFill>
            <a:srgbClr val="FF0000">
              <a:alpha val="21960"/>
            </a:srgbClr>
          </a:solidFill>
          <a:ln w="9525">
            <a:solidFill>
              <a:srgbClr val="FF0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75110" name="Rectangle 147">
            <a:extLst>
              <a:ext uri="{FF2B5EF4-FFF2-40B4-BE49-F238E27FC236}">
                <a16:creationId xmlns:a16="http://schemas.microsoft.com/office/drawing/2014/main" id="{698D3064-1DB8-E945-BB32-1BE5455E83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4638" y="4011613"/>
            <a:ext cx="328612" cy="303212"/>
          </a:xfrm>
          <a:prstGeom prst="rect">
            <a:avLst/>
          </a:prstGeom>
          <a:solidFill>
            <a:srgbClr val="FF0000">
              <a:alpha val="21960"/>
            </a:srgbClr>
          </a:solidFill>
          <a:ln w="9525">
            <a:solidFill>
              <a:srgbClr val="FF0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pic>
        <p:nvPicPr>
          <p:cNvPr id="175111" name="Picture 2" descr="Screen shot 2013-09-06 at 3.54.02 PM.png">
            <a:extLst>
              <a:ext uri="{FF2B5EF4-FFF2-40B4-BE49-F238E27FC236}">
                <a16:creationId xmlns:a16="http://schemas.microsoft.com/office/drawing/2014/main" id="{C4375E5F-FD27-464F-ADE2-59532D9403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5994400"/>
            <a:ext cx="51181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12" name="Picture 3" descr="Screen shot 2013-09-06 at 3.54.21 PM.png">
            <a:extLst>
              <a:ext uri="{FF2B5EF4-FFF2-40B4-BE49-F238E27FC236}">
                <a16:creationId xmlns:a16="http://schemas.microsoft.com/office/drawing/2014/main" id="{D0E85C75-A916-0441-9268-F25CBE5B44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076826"/>
            <a:ext cx="89154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29" name="Title 1">
            <a:extLst>
              <a:ext uri="{FF2B5EF4-FFF2-40B4-BE49-F238E27FC236}">
                <a16:creationId xmlns:a16="http://schemas.microsoft.com/office/drawing/2014/main" id="{2F489025-B1CE-5544-829B-D8B2E5F698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76201"/>
            <a:ext cx="9144000" cy="1184275"/>
          </a:xfrm>
        </p:spPr>
        <p:txBody>
          <a:bodyPr/>
          <a:lstStyle/>
          <a:p>
            <a:r>
              <a:rPr lang="en-US" altLang="en-US"/>
              <a:t>Product-of-sums realization</a:t>
            </a:r>
            <a:br>
              <a:rPr lang="en-US" altLang="en-US"/>
            </a:br>
            <a:r>
              <a:rPr lang="en-US" altLang="en-US"/>
              <a:t> of this function</a:t>
            </a:r>
          </a:p>
        </p:txBody>
      </p:sp>
      <p:sp>
        <p:nvSpPr>
          <p:cNvPr id="176130" name="TextBox 125">
            <a:extLst>
              <a:ext uri="{FF2B5EF4-FFF2-40B4-BE49-F238E27FC236}">
                <a16:creationId xmlns:a16="http://schemas.microsoft.com/office/drawing/2014/main" id="{78268176-7A8D-3044-AB5E-DE849EE988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6477001"/>
            <a:ext cx="26304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" pitchFamily="2" charset="0"/>
              </a:rPr>
              <a:t>[ Figure 2.24b from the textbook ]</a:t>
            </a:r>
          </a:p>
        </p:txBody>
      </p:sp>
      <p:grpSp>
        <p:nvGrpSpPr>
          <p:cNvPr id="176131" name="Group 1">
            <a:extLst>
              <a:ext uri="{FF2B5EF4-FFF2-40B4-BE49-F238E27FC236}">
                <a16:creationId xmlns:a16="http://schemas.microsoft.com/office/drawing/2014/main" id="{F16FB914-3AFA-B949-8DCD-D73F69E0E16C}"/>
              </a:ext>
            </a:extLst>
          </p:cNvPr>
          <p:cNvGrpSpPr>
            <a:grpSpLocks/>
          </p:cNvGrpSpPr>
          <p:nvPr/>
        </p:nvGrpSpPr>
        <p:grpSpPr bwMode="auto">
          <a:xfrm>
            <a:off x="3263901" y="2209801"/>
            <a:ext cx="5358511" cy="2074863"/>
            <a:chOff x="2349500" y="2682082"/>
            <a:chExt cx="5358511" cy="2074862"/>
          </a:xfrm>
        </p:grpSpPr>
        <p:sp>
          <p:nvSpPr>
            <p:cNvPr id="176136" name="Line 26">
              <a:extLst>
                <a:ext uri="{FF2B5EF4-FFF2-40B4-BE49-F238E27FC236}">
                  <a16:creationId xmlns:a16="http://schemas.microsoft.com/office/drawing/2014/main" id="{32D161C5-0E99-5B4A-9448-F7A84DB8DF16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4378325" y="3175794"/>
              <a:ext cx="363538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137" name="Freeform 28">
              <a:extLst>
                <a:ext uri="{FF2B5EF4-FFF2-40B4-BE49-F238E27FC236}">
                  <a16:creationId xmlns:a16="http://schemas.microsoft.com/office/drawing/2014/main" id="{B9BEA609-77E3-7947-9C7F-57B31200096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708525" y="2715419"/>
              <a:ext cx="730250" cy="288925"/>
            </a:xfrm>
            <a:custGeom>
              <a:avLst/>
              <a:gdLst>
                <a:gd name="T0" fmla="*/ 0 w 598"/>
                <a:gd name="T1" fmla="*/ 0 h 237"/>
                <a:gd name="T2" fmla="*/ 2147483646 w 598"/>
                <a:gd name="T3" fmla="*/ 2147483646 h 237"/>
                <a:gd name="T4" fmla="*/ 2147483646 w 598"/>
                <a:gd name="T5" fmla="*/ 2147483646 h 237"/>
                <a:gd name="T6" fmla="*/ 2147483646 w 598"/>
                <a:gd name="T7" fmla="*/ 2147483646 h 237"/>
                <a:gd name="T8" fmla="*/ 2147483646 w 598"/>
                <a:gd name="T9" fmla="*/ 2147483646 h 237"/>
                <a:gd name="T10" fmla="*/ 2147483646 w 598"/>
                <a:gd name="T11" fmla="*/ 2147483646 h 237"/>
                <a:gd name="T12" fmla="*/ 2147483646 w 598"/>
                <a:gd name="T13" fmla="*/ 2147483646 h 237"/>
                <a:gd name="T14" fmla="*/ 2147483646 w 598"/>
                <a:gd name="T15" fmla="*/ 2147483646 h 237"/>
                <a:gd name="T16" fmla="*/ 2147483646 w 598"/>
                <a:gd name="T17" fmla="*/ 2147483646 h 237"/>
                <a:gd name="T18" fmla="*/ 2147483646 w 598"/>
                <a:gd name="T19" fmla="*/ 2147483646 h 237"/>
                <a:gd name="T20" fmla="*/ 2147483646 w 598"/>
                <a:gd name="T21" fmla="*/ 2147483646 h 237"/>
                <a:gd name="T22" fmla="*/ 2147483646 w 598"/>
                <a:gd name="T23" fmla="*/ 2147483646 h 237"/>
                <a:gd name="T24" fmla="*/ 2147483646 w 598"/>
                <a:gd name="T25" fmla="*/ 2147483646 h 237"/>
                <a:gd name="T26" fmla="*/ 2147483646 w 598"/>
                <a:gd name="T27" fmla="*/ 2147483646 h 23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98" h="237">
                  <a:moveTo>
                    <a:pt x="0" y="0"/>
                  </a:moveTo>
                  <a:cubicBezTo>
                    <a:pt x="251" y="0"/>
                    <a:pt x="251" y="0"/>
                    <a:pt x="269" y="1"/>
                  </a:cubicBezTo>
                  <a:cubicBezTo>
                    <a:pt x="288" y="2"/>
                    <a:pt x="288" y="2"/>
                    <a:pt x="305" y="5"/>
                  </a:cubicBezTo>
                  <a:cubicBezTo>
                    <a:pt x="323" y="7"/>
                    <a:pt x="323" y="7"/>
                    <a:pt x="343" y="13"/>
                  </a:cubicBezTo>
                  <a:cubicBezTo>
                    <a:pt x="363" y="20"/>
                    <a:pt x="363" y="20"/>
                    <a:pt x="380" y="28"/>
                  </a:cubicBezTo>
                  <a:cubicBezTo>
                    <a:pt x="398" y="37"/>
                    <a:pt x="398" y="37"/>
                    <a:pt x="413" y="46"/>
                  </a:cubicBezTo>
                  <a:cubicBezTo>
                    <a:pt x="429" y="55"/>
                    <a:pt x="429" y="55"/>
                    <a:pt x="441" y="63"/>
                  </a:cubicBezTo>
                  <a:cubicBezTo>
                    <a:pt x="454" y="71"/>
                    <a:pt x="454" y="71"/>
                    <a:pt x="463" y="78"/>
                  </a:cubicBezTo>
                  <a:cubicBezTo>
                    <a:pt x="471" y="85"/>
                    <a:pt x="471" y="85"/>
                    <a:pt x="481" y="92"/>
                  </a:cubicBezTo>
                  <a:cubicBezTo>
                    <a:pt x="491" y="98"/>
                    <a:pt x="491" y="98"/>
                    <a:pt x="502" y="110"/>
                  </a:cubicBezTo>
                  <a:cubicBezTo>
                    <a:pt x="513" y="121"/>
                    <a:pt x="513" y="121"/>
                    <a:pt x="525" y="136"/>
                  </a:cubicBezTo>
                  <a:cubicBezTo>
                    <a:pt x="538" y="151"/>
                    <a:pt x="538" y="151"/>
                    <a:pt x="550" y="168"/>
                  </a:cubicBezTo>
                  <a:cubicBezTo>
                    <a:pt x="563" y="186"/>
                    <a:pt x="563" y="186"/>
                    <a:pt x="576" y="204"/>
                  </a:cubicBezTo>
                  <a:cubicBezTo>
                    <a:pt x="589" y="222"/>
                    <a:pt x="589" y="222"/>
                    <a:pt x="598" y="237"/>
                  </a:cubicBezTo>
                </a:path>
              </a:pathLst>
            </a:custGeom>
            <a:noFill/>
            <a:ln w="22225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138" name="Freeform 29">
              <a:extLst>
                <a:ext uri="{FF2B5EF4-FFF2-40B4-BE49-F238E27FC236}">
                  <a16:creationId xmlns:a16="http://schemas.microsoft.com/office/drawing/2014/main" id="{2AFC368B-59F7-9A43-A1F1-708B6285B71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708525" y="3007519"/>
              <a:ext cx="730250" cy="290513"/>
            </a:xfrm>
            <a:custGeom>
              <a:avLst/>
              <a:gdLst>
                <a:gd name="T0" fmla="*/ 0 w 598"/>
                <a:gd name="T1" fmla="*/ 2147483646 h 238"/>
                <a:gd name="T2" fmla="*/ 2147483646 w 598"/>
                <a:gd name="T3" fmla="*/ 2147483646 h 238"/>
                <a:gd name="T4" fmla="*/ 2147483646 w 598"/>
                <a:gd name="T5" fmla="*/ 2147483646 h 238"/>
                <a:gd name="T6" fmla="*/ 2147483646 w 598"/>
                <a:gd name="T7" fmla="*/ 2147483646 h 238"/>
                <a:gd name="T8" fmla="*/ 2147483646 w 598"/>
                <a:gd name="T9" fmla="*/ 2147483646 h 238"/>
                <a:gd name="T10" fmla="*/ 2147483646 w 598"/>
                <a:gd name="T11" fmla="*/ 2147483646 h 238"/>
                <a:gd name="T12" fmla="*/ 2147483646 w 598"/>
                <a:gd name="T13" fmla="*/ 2147483646 h 238"/>
                <a:gd name="T14" fmla="*/ 2147483646 w 598"/>
                <a:gd name="T15" fmla="*/ 2147483646 h 238"/>
                <a:gd name="T16" fmla="*/ 2147483646 w 598"/>
                <a:gd name="T17" fmla="*/ 2147483646 h 238"/>
                <a:gd name="T18" fmla="*/ 2147483646 w 598"/>
                <a:gd name="T19" fmla="*/ 2147483646 h 238"/>
                <a:gd name="T20" fmla="*/ 2147483646 w 598"/>
                <a:gd name="T21" fmla="*/ 2147483646 h 238"/>
                <a:gd name="T22" fmla="*/ 2147483646 w 598"/>
                <a:gd name="T23" fmla="*/ 2147483646 h 238"/>
                <a:gd name="T24" fmla="*/ 2147483646 w 598"/>
                <a:gd name="T25" fmla="*/ 2147483646 h 238"/>
                <a:gd name="T26" fmla="*/ 2147483646 w 598"/>
                <a:gd name="T27" fmla="*/ 0 h 23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98" h="238">
                  <a:moveTo>
                    <a:pt x="0" y="238"/>
                  </a:moveTo>
                  <a:cubicBezTo>
                    <a:pt x="251" y="238"/>
                    <a:pt x="251" y="238"/>
                    <a:pt x="269" y="237"/>
                  </a:cubicBezTo>
                  <a:cubicBezTo>
                    <a:pt x="288" y="235"/>
                    <a:pt x="288" y="235"/>
                    <a:pt x="305" y="233"/>
                  </a:cubicBezTo>
                  <a:cubicBezTo>
                    <a:pt x="323" y="230"/>
                    <a:pt x="323" y="230"/>
                    <a:pt x="343" y="224"/>
                  </a:cubicBezTo>
                  <a:cubicBezTo>
                    <a:pt x="363" y="218"/>
                    <a:pt x="363" y="218"/>
                    <a:pt x="380" y="209"/>
                  </a:cubicBezTo>
                  <a:cubicBezTo>
                    <a:pt x="398" y="200"/>
                    <a:pt x="398" y="200"/>
                    <a:pt x="413" y="192"/>
                  </a:cubicBezTo>
                  <a:cubicBezTo>
                    <a:pt x="429" y="183"/>
                    <a:pt x="429" y="183"/>
                    <a:pt x="441" y="175"/>
                  </a:cubicBezTo>
                  <a:cubicBezTo>
                    <a:pt x="454" y="167"/>
                    <a:pt x="454" y="167"/>
                    <a:pt x="463" y="160"/>
                  </a:cubicBezTo>
                  <a:cubicBezTo>
                    <a:pt x="471" y="153"/>
                    <a:pt x="471" y="153"/>
                    <a:pt x="481" y="146"/>
                  </a:cubicBezTo>
                  <a:cubicBezTo>
                    <a:pt x="491" y="139"/>
                    <a:pt x="491" y="139"/>
                    <a:pt x="502" y="128"/>
                  </a:cubicBezTo>
                  <a:cubicBezTo>
                    <a:pt x="513" y="117"/>
                    <a:pt x="513" y="117"/>
                    <a:pt x="525" y="102"/>
                  </a:cubicBezTo>
                  <a:cubicBezTo>
                    <a:pt x="538" y="87"/>
                    <a:pt x="538" y="87"/>
                    <a:pt x="550" y="69"/>
                  </a:cubicBezTo>
                  <a:cubicBezTo>
                    <a:pt x="563" y="52"/>
                    <a:pt x="563" y="52"/>
                    <a:pt x="576" y="34"/>
                  </a:cubicBezTo>
                  <a:cubicBezTo>
                    <a:pt x="589" y="15"/>
                    <a:pt x="589" y="15"/>
                    <a:pt x="598" y="0"/>
                  </a:cubicBezTo>
                </a:path>
              </a:pathLst>
            </a:custGeom>
            <a:noFill/>
            <a:ln w="22225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139" name="Freeform 30">
              <a:extLst>
                <a:ext uri="{FF2B5EF4-FFF2-40B4-BE49-F238E27FC236}">
                  <a16:creationId xmlns:a16="http://schemas.microsoft.com/office/drawing/2014/main" id="{4C0C72C3-9A6A-2E40-B928-313142A2941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702175" y="2715419"/>
              <a:ext cx="85725" cy="292100"/>
            </a:xfrm>
            <a:custGeom>
              <a:avLst/>
              <a:gdLst>
                <a:gd name="T0" fmla="*/ 0 w 71"/>
                <a:gd name="T1" fmla="*/ 0 h 238"/>
                <a:gd name="T2" fmla="*/ 2147483646 w 71"/>
                <a:gd name="T3" fmla="*/ 2147483646 h 238"/>
                <a:gd name="T4" fmla="*/ 2147483646 w 71"/>
                <a:gd name="T5" fmla="*/ 2147483646 h 238"/>
                <a:gd name="T6" fmla="*/ 2147483646 w 71"/>
                <a:gd name="T7" fmla="*/ 2147483646 h 238"/>
                <a:gd name="T8" fmla="*/ 2147483646 w 71"/>
                <a:gd name="T9" fmla="*/ 2147483646 h 238"/>
                <a:gd name="T10" fmla="*/ 2147483646 w 71"/>
                <a:gd name="T11" fmla="*/ 2147483646 h 238"/>
                <a:gd name="T12" fmla="*/ 2147483646 w 71"/>
                <a:gd name="T13" fmla="*/ 2147483646 h 238"/>
                <a:gd name="T14" fmla="*/ 2147483646 w 71"/>
                <a:gd name="T15" fmla="*/ 2147483646 h 23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1" h="238">
                  <a:moveTo>
                    <a:pt x="0" y="0"/>
                  </a:moveTo>
                  <a:cubicBezTo>
                    <a:pt x="16" y="28"/>
                    <a:pt x="16" y="28"/>
                    <a:pt x="22" y="43"/>
                  </a:cubicBezTo>
                  <a:cubicBezTo>
                    <a:pt x="29" y="58"/>
                    <a:pt x="29" y="58"/>
                    <a:pt x="35" y="77"/>
                  </a:cubicBezTo>
                  <a:cubicBezTo>
                    <a:pt x="42" y="95"/>
                    <a:pt x="42" y="95"/>
                    <a:pt x="48" y="113"/>
                  </a:cubicBezTo>
                  <a:cubicBezTo>
                    <a:pt x="54" y="131"/>
                    <a:pt x="54" y="131"/>
                    <a:pt x="59" y="149"/>
                  </a:cubicBezTo>
                  <a:cubicBezTo>
                    <a:pt x="65" y="167"/>
                    <a:pt x="65" y="167"/>
                    <a:pt x="66" y="183"/>
                  </a:cubicBezTo>
                  <a:cubicBezTo>
                    <a:pt x="67" y="198"/>
                    <a:pt x="67" y="198"/>
                    <a:pt x="69" y="208"/>
                  </a:cubicBezTo>
                  <a:cubicBezTo>
                    <a:pt x="71" y="217"/>
                    <a:pt x="71" y="217"/>
                    <a:pt x="70" y="238"/>
                  </a:cubicBezTo>
                </a:path>
              </a:pathLst>
            </a:custGeom>
            <a:noFill/>
            <a:ln w="22225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140" name="Freeform 31">
              <a:extLst>
                <a:ext uri="{FF2B5EF4-FFF2-40B4-BE49-F238E27FC236}">
                  <a16:creationId xmlns:a16="http://schemas.microsoft.com/office/drawing/2014/main" id="{5A2D33DF-0300-314C-BB43-EC7C79A0A5E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702175" y="3004344"/>
              <a:ext cx="85725" cy="293688"/>
            </a:xfrm>
            <a:custGeom>
              <a:avLst/>
              <a:gdLst>
                <a:gd name="T0" fmla="*/ 0 w 71"/>
                <a:gd name="T1" fmla="*/ 2147483646 h 239"/>
                <a:gd name="T2" fmla="*/ 2147483646 w 71"/>
                <a:gd name="T3" fmla="*/ 2147483646 h 239"/>
                <a:gd name="T4" fmla="*/ 2147483646 w 71"/>
                <a:gd name="T5" fmla="*/ 2147483646 h 239"/>
                <a:gd name="T6" fmla="*/ 2147483646 w 71"/>
                <a:gd name="T7" fmla="*/ 2147483646 h 239"/>
                <a:gd name="T8" fmla="*/ 2147483646 w 71"/>
                <a:gd name="T9" fmla="*/ 2147483646 h 239"/>
                <a:gd name="T10" fmla="*/ 2147483646 w 71"/>
                <a:gd name="T11" fmla="*/ 2147483646 h 239"/>
                <a:gd name="T12" fmla="*/ 2147483646 w 71"/>
                <a:gd name="T13" fmla="*/ 2147483646 h 239"/>
                <a:gd name="T14" fmla="*/ 2147483646 w 71"/>
                <a:gd name="T15" fmla="*/ 0 h 23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1" h="239">
                  <a:moveTo>
                    <a:pt x="0" y="239"/>
                  </a:moveTo>
                  <a:cubicBezTo>
                    <a:pt x="16" y="210"/>
                    <a:pt x="16" y="210"/>
                    <a:pt x="22" y="195"/>
                  </a:cubicBezTo>
                  <a:cubicBezTo>
                    <a:pt x="29" y="180"/>
                    <a:pt x="29" y="180"/>
                    <a:pt x="35" y="162"/>
                  </a:cubicBezTo>
                  <a:cubicBezTo>
                    <a:pt x="42" y="144"/>
                    <a:pt x="42" y="144"/>
                    <a:pt x="48" y="126"/>
                  </a:cubicBezTo>
                  <a:cubicBezTo>
                    <a:pt x="54" y="108"/>
                    <a:pt x="54" y="108"/>
                    <a:pt x="59" y="90"/>
                  </a:cubicBezTo>
                  <a:cubicBezTo>
                    <a:pt x="65" y="71"/>
                    <a:pt x="65" y="71"/>
                    <a:pt x="66" y="56"/>
                  </a:cubicBezTo>
                  <a:cubicBezTo>
                    <a:pt x="67" y="40"/>
                    <a:pt x="67" y="40"/>
                    <a:pt x="69" y="31"/>
                  </a:cubicBezTo>
                  <a:cubicBezTo>
                    <a:pt x="71" y="21"/>
                    <a:pt x="71" y="21"/>
                    <a:pt x="70" y="0"/>
                  </a:cubicBezTo>
                </a:path>
              </a:pathLst>
            </a:custGeom>
            <a:noFill/>
            <a:ln w="22225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141" name="Line 32">
              <a:extLst>
                <a:ext uri="{FF2B5EF4-FFF2-40B4-BE49-F238E27FC236}">
                  <a16:creationId xmlns:a16="http://schemas.microsoft.com/office/drawing/2014/main" id="{CF2A3106-C5D4-DB4D-B32C-7CA715C2B727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4194175" y="3861594"/>
              <a:ext cx="552450" cy="3175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142" name="Line 33">
              <a:extLst>
                <a:ext uri="{FF2B5EF4-FFF2-40B4-BE49-F238E27FC236}">
                  <a16:creationId xmlns:a16="http://schemas.microsoft.com/office/drawing/2014/main" id="{C65E3608-1422-314C-8589-508E49A9B855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4378325" y="4231482"/>
              <a:ext cx="368300" cy="1587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143" name="Freeform 35">
              <a:extLst>
                <a:ext uri="{FF2B5EF4-FFF2-40B4-BE49-F238E27FC236}">
                  <a16:creationId xmlns:a16="http://schemas.microsoft.com/office/drawing/2014/main" id="{3AE95869-1D5B-8040-9FD3-25BE253F651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705350" y="3756819"/>
              <a:ext cx="730250" cy="292100"/>
            </a:xfrm>
            <a:custGeom>
              <a:avLst/>
              <a:gdLst>
                <a:gd name="T0" fmla="*/ 0 w 597"/>
                <a:gd name="T1" fmla="*/ 0 h 238"/>
                <a:gd name="T2" fmla="*/ 2147483646 w 597"/>
                <a:gd name="T3" fmla="*/ 2147483646 h 238"/>
                <a:gd name="T4" fmla="*/ 2147483646 w 597"/>
                <a:gd name="T5" fmla="*/ 2147483646 h 238"/>
                <a:gd name="T6" fmla="*/ 2147483646 w 597"/>
                <a:gd name="T7" fmla="*/ 2147483646 h 238"/>
                <a:gd name="T8" fmla="*/ 2147483646 w 597"/>
                <a:gd name="T9" fmla="*/ 2147483646 h 238"/>
                <a:gd name="T10" fmla="*/ 2147483646 w 597"/>
                <a:gd name="T11" fmla="*/ 2147483646 h 238"/>
                <a:gd name="T12" fmla="*/ 2147483646 w 597"/>
                <a:gd name="T13" fmla="*/ 2147483646 h 238"/>
                <a:gd name="T14" fmla="*/ 2147483646 w 597"/>
                <a:gd name="T15" fmla="*/ 2147483646 h 238"/>
                <a:gd name="T16" fmla="*/ 2147483646 w 597"/>
                <a:gd name="T17" fmla="*/ 2147483646 h 238"/>
                <a:gd name="T18" fmla="*/ 2147483646 w 597"/>
                <a:gd name="T19" fmla="*/ 2147483646 h 238"/>
                <a:gd name="T20" fmla="*/ 2147483646 w 597"/>
                <a:gd name="T21" fmla="*/ 2147483646 h 238"/>
                <a:gd name="T22" fmla="*/ 2147483646 w 597"/>
                <a:gd name="T23" fmla="*/ 2147483646 h 238"/>
                <a:gd name="T24" fmla="*/ 2147483646 w 597"/>
                <a:gd name="T25" fmla="*/ 2147483646 h 238"/>
                <a:gd name="T26" fmla="*/ 2147483646 w 597"/>
                <a:gd name="T27" fmla="*/ 2147483646 h 23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97" h="238">
                  <a:moveTo>
                    <a:pt x="0" y="0"/>
                  </a:moveTo>
                  <a:cubicBezTo>
                    <a:pt x="251" y="0"/>
                    <a:pt x="251" y="0"/>
                    <a:pt x="269" y="1"/>
                  </a:cubicBezTo>
                  <a:cubicBezTo>
                    <a:pt x="287" y="3"/>
                    <a:pt x="287" y="3"/>
                    <a:pt x="305" y="5"/>
                  </a:cubicBezTo>
                  <a:cubicBezTo>
                    <a:pt x="322" y="8"/>
                    <a:pt x="322" y="8"/>
                    <a:pt x="342" y="14"/>
                  </a:cubicBezTo>
                  <a:cubicBezTo>
                    <a:pt x="362" y="20"/>
                    <a:pt x="362" y="20"/>
                    <a:pt x="380" y="29"/>
                  </a:cubicBezTo>
                  <a:cubicBezTo>
                    <a:pt x="397" y="38"/>
                    <a:pt x="397" y="38"/>
                    <a:pt x="413" y="46"/>
                  </a:cubicBezTo>
                  <a:cubicBezTo>
                    <a:pt x="429" y="55"/>
                    <a:pt x="429" y="55"/>
                    <a:pt x="441" y="63"/>
                  </a:cubicBezTo>
                  <a:cubicBezTo>
                    <a:pt x="454" y="71"/>
                    <a:pt x="454" y="71"/>
                    <a:pt x="462" y="78"/>
                  </a:cubicBezTo>
                  <a:cubicBezTo>
                    <a:pt x="471" y="85"/>
                    <a:pt x="471" y="85"/>
                    <a:pt x="481" y="92"/>
                  </a:cubicBezTo>
                  <a:cubicBezTo>
                    <a:pt x="491" y="99"/>
                    <a:pt x="491" y="99"/>
                    <a:pt x="502" y="110"/>
                  </a:cubicBezTo>
                  <a:cubicBezTo>
                    <a:pt x="512" y="121"/>
                    <a:pt x="512" y="121"/>
                    <a:pt x="525" y="136"/>
                  </a:cubicBezTo>
                  <a:cubicBezTo>
                    <a:pt x="537" y="151"/>
                    <a:pt x="537" y="151"/>
                    <a:pt x="550" y="169"/>
                  </a:cubicBezTo>
                  <a:cubicBezTo>
                    <a:pt x="562" y="186"/>
                    <a:pt x="562" y="186"/>
                    <a:pt x="575" y="204"/>
                  </a:cubicBezTo>
                  <a:cubicBezTo>
                    <a:pt x="589" y="223"/>
                    <a:pt x="589" y="223"/>
                    <a:pt x="597" y="238"/>
                  </a:cubicBezTo>
                </a:path>
              </a:pathLst>
            </a:custGeom>
            <a:noFill/>
            <a:ln w="22225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144" name="Freeform 36">
              <a:extLst>
                <a:ext uri="{FF2B5EF4-FFF2-40B4-BE49-F238E27FC236}">
                  <a16:creationId xmlns:a16="http://schemas.microsoft.com/office/drawing/2014/main" id="{6970E3CE-802E-1644-A841-AAD6B50426A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705350" y="4050507"/>
              <a:ext cx="730250" cy="290512"/>
            </a:xfrm>
            <a:custGeom>
              <a:avLst/>
              <a:gdLst>
                <a:gd name="T0" fmla="*/ 0 w 597"/>
                <a:gd name="T1" fmla="*/ 2147483646 h 237"/>
                <a:gd name="T2" fmla="*/ 2147483646 w 597"/>
                <a:gd name="T3" fmla="*/ 2147483646 h 237"/>
                <a:gd name="T4" fmla="*/ 2147483646 w 597"/>
                <a:gd name="T5" fmla="*/ 2147483646 h 237"/>
                <a:gd name="T6" fmla="*/ 2147483646 w 597"/>
                <a:gd name="T7" fmla="*/ 2147483646 h 237"/>
                <a:gd name="T8" fmla="*/ 2147483646 w 597"/>
                <a:gd name="T9" fmla="*/ 2147483646 h 237"/>
                <a:gd name="T10" fmla="*/ 2147483646 w 597"/>
                <a:gd name="T11" fmla="*/ 2147483646 h 237"/>
                <a:gd name="T12" fmla="*/ 2147483646 w 597"/>
                <a:gd name="T13" fmla="*/ 2147483646 h 237"/>
                <a:gd name="T14" fmla="*/ 2147483646 w 597"/>
                <a:gd name="T15" fmla="*/ 2147483646 h 237"/>
                <a:gd name="T16" fmla="*/ 2147483646 w 597"/>
                <a:gd name="T17" fmla="*/ 2147483646 h 237"/>
                <a:gd name="T18" fmla="*/ 2147483646 w 597"/>
                <a:gd name="T19" fmla="*/ 2147483646 h 237"/>
                <a:gd name="T20" fmla="*/ 2147483646 w 597"/>
                <a:gd name="T21" fmla="*/ 2147483646 h 237"/>
                <a:gd name="T22" fmla="*/ 2147483646 w 597"/>
                <a:gd name="T23" fmla="*/ 2147483646 h 237"/>
                <a:gd name="T24" fmla="*/ 2147483646 w 597"/>
                <a:gd name="T25" fmla="*/ 2147483646 h 237"/>
                <a:gd name="T26" fmla="*/ 2147483646 w 597"/>
                <a:gd name="T27" fmla="*/ 0 h 23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97" h="237">
                  <a:moveTo>
                    <a:pt x="0" y="237"/>
                  </a:moveTo>
                  <a:cubicBezTo>
                    <a:pt x="251" y="237"/>
                    <a:pt x="251" y="237"/>
                    <a:pt x="269" y="236"/>
                  </a:cubicBezTo>
                  <a:cubicBezTo>
                    <a:pt x="287" y="235"/>
                    <a:pt x="287" y="235"/>
                    <a:pt x="305" y="232"/>
                  </a:cubicBezTo>
                  <a:cubicBezTo>
                    <a:pt x="322" y="230"/>
                    <a:pt x="322" y="230"/>
                    <a:pt x="342" y="224"/>
                  </a:cubicBezTo>
                  <a:cubicBezTo>
                    <a:pt x="362" y="217"/>
                    <a:pt x="362" y="217"/>
                    <a:pt x="380" y="209"/>
                  </a:cubicBezTo>
                  <a:cubicBezTo>
                    <a:pt x="397" y="200"/>
                    <a:pt x="397" y="200"/>
                    <a:pt x="413" y="191"/>
                  </a:cubicBezTo>
                  <a:cubicBezTo>
                    <a:pt x="429" y="182"/>
                    <a:pt x="429" y="182"/>
                    <a:pt x="441" y="174"/>
                  </a:cubicBezTo>
                  <a:cubicBezTo>
                    <a:pt x="454" y="166"/>
                    <a:pt x="454" y="166"/>
                    <a:pt x="462" y="159"/>
                  </a:cubicBezTo>
                  <a:cubicBezTo>
                    <a:pt x="471" y="152"/>
                    <a:pt x="471" y="152"/>
                    <a:pt x="481" y="145"/>
                  </a:cubicBezTo>
                  <a:cubicBezTo>
                    <a:pt x="491" y="139"/>
                    <a:pt x="491" y="139"/>
                    <a:pt x="502" y="127"/>
                  </a:cubicBezTo>
                  <a:cubicBezTo>
                    <a:pt x="512" y="116"/>
                    <a:pt x="512" y="116"/>
                    <a:pt x="525" y="101"/>
                  </a:cubicBezTo>
                  <a:cubicBezTo>
                    <a:pt x="537" y="86"/>
                    <a:pt x="537" y="86"/>
                    <a:pt x="550" y="69"/>
                  </a:cubicBezTo>
                  <a:cubicBezTo>
                    <a:pt x="562" y="51"/>
                    <a:pt x="562" y="51"/>
                    <a:pt x="575" y="33"/>
                  </a:cubicBezTo>
                  <a:cubicBezTo>
                    <a:pt x="589" y="15"/>
                    <a:pt x="589" y="15"/>
                    <a:pt x="597" y="0"/>
                  </a:cubicBezTo>
                </a:path>
              </a:pathLst>
            </a:custGeom>
            <a:noFill/>
            <a:ln w="22225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145" name="Freeform 37">
              <a:extLst>
                <a:ext uri="{FF2B5EF4-FFF2-40B4-BE49-F238E27FC236}">
                  <a16:creationId xmlns:a16="http://schemas.microsoft.com/office/drawing/2014/main" id="{14977614-48CA-DB45-BBB7-391AFC8B62C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699000" y="3756819"/>
              <a:ext cx="85725" cy="293688"/>
            </a:xfrm>
            <a:custGeom>
              <a:avLst/>
              <a:gdLst>
                <a:gd name="T0" fmla="*/ 0 w 71"/>
                <a:gd name="T1" fmla="*/ 0 h 239"/>
                <a:gd name="T2" fmla="*/ 2147483646 w 71"/>
                <a:gd name="T3" fmla="*/ 2147483646 h 239"/>
                <a:gd name="T4" fmla="*/ 2147483646 w 71"/>
                <a:gd name="T5" fmla="*/ 2147483646 h 239"/>
                <a:gd name="T6" fmla="*/ 2147483646 w 71"/>
                <a:gd name="T7" fmla="*/ 2147483646 h 239"/>
                <a:gd name="T8" fmla="*/ 2147483646 w 71"/>
                <a:gd name="T9" fmla="*/ 2147483646 h 239"/>
                <a:gd name="T10" fmla="*/ 2147483646 w 71"/>
                <a:gd name="T11" fmla="*/ 2147483646 h 239"/>
                <a:gd name="T12" fmla="*/ 2147483646 w 71"/>
                <a:gd name="T13" fmla="*/ 2147483646 h 239"/>
                <a:gd name="T14" fmla="*/ 2147483646 w 71"/>
                <a:gd name="T15" fmla="*/ 2147483646 h 23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1" h="239">
                  <a:moveTo>
                    <a:pt x="0" y="0"/>
                  </a:moveTo>
                  <a:cubicBezTo>
                    <a:pt x="16" y="29"/>
                    <a:pt x="16" y="29"/>
                    <a:pt x="22" y="44"/>
                  </a:cubicBezTo>
                  <a:cubicBezTo>
                    <a:pt x="28" y="59"/>
                    <a:pt x="28" y="59"/>
                    <a:pt x="35" y="77"/>
                  </a:cubicBezTo>
                  <a:cubicBezTo>
                    <a:pt x="42" y="95"/>
                    <a:pt x="42" y="95"/>
                    <a:pt x="48" y="113"/>
                  </a:cubicBezTo>
                  <a:cubicBezTo>
                    <a:pt x="53" y="131"/>
                    <a:pt x="53" y="131"/>
                    <a:pt x="59" y="149"/>
                  </a:cubicBezTo>
                  <a:cubicBezTo>
                    <a:pt x="65" y="168"/>
                    <a:pt x="65" y="168"/>
                    <a:pt x="66" y="183"/>
                  </a:cubicBezTo>
                  <a:cubicBezTo>
                    <a:pt x="67" y="199"/>
                    <a:pt x="67" y="199"/>
                    <a:pt x="69" y="208"/>
                  </a:cubicBezTo>
                  <a:cubicBezTo>
                    <a:pt x="71" y="218"/>
                    <a:pt x="71" y="218"/>
                    <a:pt x="70" y="239"/>
                  </a:cubicBezTo>
                </a:path>
              </a:pathLst>
            </a:custGeom>
            <a:noFill/>
            <a:ln w="22225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146" name="Freeform 38">
              <a:extLst>
                <a:ext uri="{FF2B5EF4-FFF2-40B4-BE49-F238E27FC236}">
                  <a16:creationId xmlns:a16="http://schemas.microsoft.com/office/drawing/2014/main" id="{3348C30C-5B0D-CE40-87C7-DAE5FB7C053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699000" y="4048919"/>
              <a:ext cx="85725" cy="292100"/>
            </a:xfrm>
            <a:custGeom>
              <a:avLst/>
              <a:gdLst>
                <a:gd name="T0" fmla="*/ 0 w 71"/>
                <a:gd name="T1" fmla="*/ 2147483646 h 238"/>
                <a:gd name="T2" fmla="*/ 2147483646 w 71"/>
                <a:gd name="T3" fmla="*/ 2147483646 h 238"/>
                <a:gd name="T4" fmla="*/ 2147483646 w 71"/>
                <a:gd name="T5" fmla="*/ 2147483646 h 238"/>
                <a:gd name="T6" fmla="*/ 2147483646 w 71"/>
                <a:gd name="T7" fmla="*/ 2147483646 h 238"/>
                <a:gd name="T8" fmla="*/ 2147483646 w 71"/>
                <a:gd name="T9" fmla="*/ 2147483646 h 238"/>
                <a:gd name="T10" fmla="*/ 2147483646 w 71"/>
                <a:gd name="T11" fmla="*/ 2147483646 h 238"/>
                <a:gd name="T12" fmla="*/ 2147483646 w 71"/>
                <a:gd name="T13" fmla="*/ 2147483646 h 238"/>
                <a:gd name="T14" fmla="*/ 2147483646 w 71"/>
                <a:gd name="T15" fmla="*/ 0 h 23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1" h="238">
                  <a:moveTo>
                    <a:pt x="0" y="238"/>
                  </a:moveTo>
                  <a:cubicBezTo>
                    <a:pt x="16" y="210"/>
                    <a:pt x="16" y="210"/>
                    <a:pt x="22" y="195"/>
                  </a:cubicBezTo>
                  <a:cubicBezTo>
                    <a:pt x="28" y="180"/>
                    <a:pt x="28" y="180"/>
                    <a:pt x="35" y="161"/>
                  </a:cubicBezTo>
                  <a:cubicBezTo>
                    <a:pt x="42" y="143"/>
                    <a:pt x="42" y="143"/>
                    <a:pt x="48" y="125"/>
                  </a:cubicBezTo>
                  <a:cubicBezTo>
                    <a:pt x="53" y="107"/>
                    <a:pt x="53" y="107"/>
                    <a:pt x="59" y="89"/>
                  </a:cubicBezTo>
                  <a:cubicBezTo>
                    <a:pt x="65" y="71"/>
                    <a:pt x="65" y="71"/>
                    <a:pt x="66" y="55"/>
                  </a:cubicBezTo>
                  <a:cubicBezTo>
                    <a:pt x="67" y="40"/>
                    <a:pt x="67" y="40"/>
                    <a:pt x="69" y="30"/>
                  </a:cubicBezTo>
                  <a:cubicBezTo>
                    <a:pt x="71" y="21"/>
                    <a:pt x="71" y="21"/>
                    <a:pt x="70" y="0"/>
                  </a:cubicBezTo>
                </a:path>
              </a:pathLst>
            </a:custGeom>
            <a:noFill/>
            <a:ln w="22225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147" name="Freeform 39">
              <a:extLst>
                <a:ext uri="{FF2B5EF4-FFF2-40B4-BE49-F238E27FC236}">
                  <a16:creationId xmlns:a16="http://schemas.microsoft.com/office/drawing/2014/main" id="{61A4C908-BB0F-1E4F-B715-8FF3FD7F631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433782" y="3004344"/>
              <a:ext cx="436793" cy="342900"/>
            </a:xfrm>
            <a:custGeom>
              <a:avLst/>
              <a:gdLst>
                <a:gd name="T0" fmla="*/ 2147483646 w 16185"/>
                <a:gd name="T1" fmla="*/ 2147483646 h 10000"/>
                <a:gd name="T2" fmla="*/ 2147483646 w 16185"/>
                <a:gd name="T3" fmla="*/ 2147483646 h 10000"/>
                <a:gd name="T4" fmla="*/ 2147483646 w 16185"/>
                <a:gd name="T5" fmla="*/ 0 h 10000"/>
                <a:gd name="T6" fmla="*/ 0 w 16185"/>
                <a:gd name="T7" fmla="*/ 2147483646 h 100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185" h="10000">
                  <a:moveTo>
                    <a:pt x="16185" y="10000"/>
                  </a:moveTo>
                  <a:lnTo>
                    <a:pt x="12563" y="10000"/>
                  </a:lnTo>
                  <a:lnTo>
                    <a:pt x="12563" y="0"/>
                  </a:lnTo>
                  <a:cubicBezTo>
                    <a:pt x="10437" y="0"/>
                    <a:pt x="2126" y="211"/>
                    <a:pt x="0" y="211"/>
                  </a:cubicBezTo>
                </a:path>
              </a:pathLst>
            </a:custGeom>
            <a:noFill/>
            <a:ln w="22225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148" name="Freeform 40">
              <a:extLst>
                <a:ext uri="{FF2B5EF4-FFF2-40B4-BE49-F238E27FC236}">
                  <a16:creationId xmlns:a16="http://schemas.microsoft.com/office/drawing/2014/main" id="{5BF9062F-2668-114E-A702-42D0AB89436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448302" y="3691732"/>
              <a:ext cx="422273" cy="368300"/>
            </a:xfrm>
            <a:custGeom>
              <a:avLst/>
              <a:gdLst>
                <a:gd name="T0" fmla="*/ 2147483646 w 15647"/>
                <a:gd name="T1" fmla="*/ 0 h 10000"/>
                <a:gd name="T2" fmla="*/ 2147483646 w 15647"/>
                <a:gd name="T3" fmla="*/ 0 h 10000"/>
                <a:gd name="T4" fmla="*/ 2147483646 w 15647"/>
                <a:gd name="T5" fmla="*/ 2147483646 h 10000"/>
                <a:gd name="T6" fmla="*/ 0 w 15647"/>
                <a:gd name="T7" fmla="*/ 2147483646 h 100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647" h="10000">
                  <a:moveTo>
                    <a:pt x="15647" y="0"/>
                  </a:moveTo>
                  <a:lnTo>
                    <a:pt x="12025" y="0"/>
                  </a:lnTo>
                  <a:lnTo>
                    <a:pt x="12025" y="10000"/>
                  </a:lnTo>
                  <a:lnTo>
                    <a:pt x="0" y="10000"/>
                  </a:lnTo>
                </a:path>
              </a:pathLst>
            </a:custGeom>
            <a:noFill/>
            <a:ln w="22225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149" name="Freeform 42">
              <a:extLst>
                <a:ext uri="{FF2B5EF4-FFF2-40B4-BE49-F238E27FC236}">
                  <a16:creationId xmlns:a16="http://schemas.microsoft.com/office/drawing/2014/main" id="{DE650C0B-1373-2A4E-A125-5879FDC0964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179763" y="3175794"/>
              <a:ext cx="342900" cy="687388"/>
            </a:xfrm>
            <a:custGeom>
              <a:avLst/>
              <a:gdLst>
                <a:gd name="T0" fmla="*/ 0 w 162"/>
                <a:gd name="T1" fmla="*/ 0 h 325"/>
                <a:gd name="T2" fmla="*/ 0 w 162"/>
                <a:gd name="T3" fmla="*/ 2147483646 h 325"/>
                <a:gd name="T4" fmla="*/ 2147483646 w 162"/>
                <a:gd name="T5" fmla="*/ 2147483646 h 32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2" h="325">
                  <a:moveTo>
                    <a:pt x="0" y="0"/>
                  </a:moveTo>
                  <a:lnTo>
                    <a:pt x="0" y="325"/>
                  </a:lnTo>
                  <a:lnTo>
                    <a:pt x="162" y="325"/>
                  </a:lnTo>
                </a:path>
              </a:pathLst>
            </a:custGeom>
            <a:noFill/>
            <a:ln w="22225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150" name="Line 43">
              <a:extLst>
                <a:ext uri="{FF2B5EF4-FFF2-40B4-BE49-F238E27FC236}">
                  <a16:creationId xmlns:a16="http://schemas.microsoft.com/office/drawing/2014/main" id="{8B22AC42-DBD0-EC46-B3A6-0C0F9B536A53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2667000" y="3175794"/>
              <a:ext cx="1711325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151" name="Line 44">
              <a:extLst>
                <a:ext uri="{FF2B5EF4-FFF2-40B4-BE49-F238E27FC236}">
                  <a16:creationId xmlns:a16="http://schemas.microsoft.com/office/drawing/2014/main" id="{B69FC0BB-B39C-B346-B9DE-0348ABE67BBA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2667000" y="2831308"/>
              <a:ext cx="2074863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152" name="Line 45">
              <a:extLst>
                <a:ext uri="{FF2B5EF4-FFF2-40B4-BE49-F238E27FC236}">
                  <a16:creationId xmlns:a16="http://schemas.microsoft.com/office/drawing/2014/main" id="{80002C92-B03A-9742-80A0-0C92041DB734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2667000" y="4575969"/>
              <a:ext cx="1036637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153" name="Freeform 46">
              <a:extLst>
                <a:ext uri="{FF2B5EF4-FFF2-40B4-BE49-F238E27FC236}">
                  <a16:creationId xmlns:a16="http://schemas.microsoft.com/office/drawing/2014/main" id="{0C2BF732-65F8-914E-BAF1-3401217FAD5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152775" y="3151982"/>
              <a:ext cx="57150" cy="55562"/>
            </a:xfrm>
            <a:custGeom>
              <a:avLst/>
              <a:gdLst>
                <a:gd name="T0" fmla="*/ 2147483646 w 40"/>
                <a:gd name="T1" fmla="*/ 2147483646 h 40"/>
                <a:gd name="T2" fmla="*/ 2147483646 w 40"/>
                <a:gd name="T3" fmla="*/ 0 h 40"/>
                <a:gd name="T4" fmla="*/ 0 w 40"/>
                <a:gd name="T5" fmla="*/ 2147483646 h 40"/>
                <a:gd name="T6" fmla="*/ 2147483646 w 40"/>
                <a:gd name="T7" fmla="*/ 2147483646 h 40"/>
                <a:gd name="T8" fmla="*/ 2147483646 w 40"/>
                <a:gd name="T9" fmla="*/ 2147483646 h 40"/>
                <a:gd name="T10" fmla="*/ 2147483646 w 40"/>
                <a:gd name="T11" fmla="*/ 0 h 40"/>
                <a:gd name="T12" fmla="*/ 2147483646 w 40"/>
                <a:gd name="T13" fmla="*/ 2147483646 h 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" h="40">
                  <a:moveTo>
                    <a:pt x="20" y="20"/>
                  </a:moveTo>
                  <a:cubicBezTo>
                    <a:pt x="20" y="20"/>
                    <a:pt x="20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2"/>
                    <a:pt x="9" y="40"/>
                    <a:pt x="20" y="40"/>
                  </a:cubicBezTo>
                  <a:cubicBezTo>
                    <a:pt x="32" y="40"/>
                    <a:pt x="40" y="32"/>
                    <a:pt x="40" y="20"/>
                  </a:cubicBezTo>
                  <a:cubicBezTo>
                    <a:pt x="40" y="9"/>
                    <a:pt x="32" y="0"/>
                    <a:pt x="20" y="0"/>
                  </a:cubicBezTo>
                  <a:lnTo>
                    <a:pt x="20" y="20"/>
                  </a:lnTo>
                  <a:close/>
                </a:path>
              </a:pathLst>
            </a:custGeom>
            <a:solidFill>
              <a:srgbClr val="000000"/>
            </a:solidFill>
            <a:ln w="2222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154" name="Rectangle 48">
              <a:extLst>
                <a:ext uri="{FF2B5EF4-FFF2-40B4-BE49-F238E27FC236}">
                  <a16:creationId xmlns:a16="http://schemas.microsoft.com/office/drawing/2014/main" id="{4D9F2837-DD80-BB40-A67F-F9D2554512D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635875" y="3417094"/>
              <a:ext cx="72136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 b="0" i="1">
                  <a:solidFill>
                    <a:srgbClr val="000000"/>
                  </a:solidFill>
                  <a:latin typeface="Times-Roman" pitchFamily="2" charset="0"/>
                </a:rPr>
                <a:t>f</a:t>
              </a:r>
              <a:endParaRPr lang="en-US" altLang="en-US" sz="3200" b="0">
                <a:latin typeface="Times" pitchFamily="2" charset="0"/>
              </a:endParaRPr>
            </a:p>
          </p:txBody>
        </p:sp>
        <p:sp>
          <p:nvSpPr>
            <p:cNvPr id="176155" name="Line 57">
              <a:extLst>
                <a:ext uri="{FF2B5EF4-FFF2-40B4-BE49-F238E27FC236}">
                  <a16:creationId xmlns:a16="http://schemas.microsoft.com/office/drawing/2014/main" id="{8AA30EF2-66B7-134B-9693-948F33AC521A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3522663" y="3863182"/>
              <a:ext cx="268287" cy="1587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156" name="Freeform 58">
              <a:extLst>
                <a:ext uri="{FF2B5EF4-FFF2-40B4-BE49-F238E27FC236}">
                  <a16:creationId xmlns:a16="http://schemas.microsoft.com/office/drawing/2014/main" id="{A2945C26-361E-AD48-AFFD-502923D1AA5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717925" y="3691732"/>
              <a:ext cx="342900" cy="368300"/>
            </a:xfrm>
            <a:custGeom>
              <a:avLst/>
              <a:gdLst>
                <a:gd name="T0" fmla="*/ 2147483646 w 162"/>
                <a:gd name="T1" fmla="*/ 2147483646 h 174"/>
                <a:gd name="T2" fmla="*/ 0 w 162"/>
                <a:gd name="T3" fmla="*/ 2147483646 h 174"/>
                <a:gd name="T4" fmla="*/ 0 w 162"/>
                <a:gd name="T5" fmla="*/ 0 h 174"/>
                <a:gd name="T6" fmla="*/ 2147483646 w 162"/>
                <a:gd name="T7" fmla="*/ 2147483646 h 17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2" h="174">
                  <a:moveTo>
                    <a:pt x="162" y="81"/>
                  </a:moveTo>
                  <a:lnTo>
                    <a:pt x="0" y="174"/>
                  </a:lnTo>
                  <a:lnTo>
                    <a:pt x="0" y="0"/>
                  </a:lnTo>
                  <a:lnTo>
                    <a:pt x="162" y="81"/>
                  </a:lnTo>
                  <a:close/>
                </a:path>
              </a:pathLst>
            </a:custGeom>
            <a:solidFill>
              <a:srgbClr val="FFFFFF"/>
            </a:solidFill>
            <a:ln w="22225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157" name="Oval 59">
              <a:extLst>
                <a:ext uri="{FF2B5EF4-FFF2-40B4-BE49-F238E27FC236}">
                  <a16:creationId xmlns:a16="http://schemas.microsoft.com/office/drawing/2014/main" id="{A07968F2-3266-C042-B5DF-617B4391A2C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076700" y="3806032"/>
              <a:ext cx="112713" cy="109537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76158" name="Line 60">
              <a:extLst>
                <a:ext uri="{FF2B5EF4-FFF2-40B4-BE49-F238E27FC236}">
                  <a16:creationId xmlns:a16="http://schemas.microsoft.com/office/drawing/2014/main" id="{019C015D-1D9B-564B-B255-50A1B785A524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4194175" y="4575969"/>
              <a:ext cx="184150" cy="15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159" name="Freeform 62">
              <a:extLst>
                <a:ext uri="{FF2B5EF4-FFF2-40B4-BE49-F238E27FC236}">
                  <a16:creationId xmlns:a16="http://schemas.microsoft.com/office/drawing/2014/main" id="{ED58617B-35AB-9F48-B1B0-B57E8CC8AEC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717925" y="4401344"/>
              <a:ext cx="342900" cy="344488"/>
            </a:xfrm>
            <a:custGeom>
              <a:avLst/>
              <a:gdLst>
                <a:gd name="T0" fmla="*/ 2147483646 w 162"/>
                <a:gd name="T1" fmla="*/ 2147483646 h 163"/>
                <a:gd name="T2" fmla="*/ 0 w 162"/>
                <a:gd name="T3" fmla="*/ 2147483646 h 163"/>
                <a:gd name="T4" fmla="*/ 0 w 162"/>
                <a:gd name="T5" fmla="*/ 0 h 163"/>
                <a:gd name="T6" fmla="*/ 2147483646 w 162"/>
                <a:gd name="T7" fmla="*/ 2147483646 h 16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2" h="163">
                  <a:moveTo>
                    <a:pt x="162" y="82"/>
                  </a:moveTo>
                  <a:lnTo>
                    <a:pt x="0" y="163"/>
                  </a:lnTo>
                  <a:lnTo>
                    <a:pt x="0" y="0"/>
                  </a:lnTo>
                  <a:lnTo>
                    <a:pt x="162" y="82"/>
                  </a:lnTo>
                  <a:close/>
                </a:path>
              </a:pathLst>
            </a:custGeom>
            <a:solidFill>
              <a:srgbClr val="FFFFFF"/>
            </a:solidFill>
            <a:ln w="22225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160" name="Oval 63">
              <a:extLst>
                <a:ext uri="{FF2B5EF4-FFF2-40B4-BE49-F238E27FC236}">
                  <a16:creationId xmlns:a16="http://schemas.microsoft.com/office/drawing/2014/main" id="{EFB77A7A-618F-F74B-9E9F-168C31E9DB3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075113" y="4515644"/>
              <a:ext cx="112712" cy="112713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76161" name="Line 64">
              <a:extLst>
                <a:ext uri="{FF2B5EF4-FFF2-40B4-BE49-F238E27FC236}">
                  <a16:creationId xmlns:a16="http://schemas.microsoft.com/office/drawing/2014/main" id="{81CAB165-791E-964D-AFA4-42ADA398B659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4378325" y="4231482"/>
              <a:ext cx="1588" cy="344487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162" name="Rectangle 72">
              <a:extLst>
                <a:ext uri="{FF2B5EF4-FFF2-40B4-BE49-F238E27FC236}">
                  <a16:creationId xmlns:a16="http://schemas.microsoft.com/office/drawing/2014/main" id="{9DD12B0F-DA4D-7047-8F88-929EC0DC40C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349500" y="4420394"/>
              <a:ext cx="109004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 b="0" i="1">
                  <a:solidFill>
                    <a:srgbClr val="000000"/>
                  </a:solidFill>
                  <a:latin typeface="Times-Roman" pitchFamily="2" charset="0"/>
                </a:rPr>
                <a:t>x</a:t>
              </a:r>
              <a:endParaRPr lang="en-US" altLang="en-US" sz="3200" b="0">
                <a:latin typeface="Times" pitchFamily="2" charset="0"/>
              </a:endParaRPr>
            </a:p>
          </p:txBody>
        </p:sp>
        <p:sp>
          <p:nvSpPr>
            <p:cNvPr id="176163" name="Rectangle 73">
              <a:extLst>
                <a:ext uri="{FF2B5EF4-FFF2-40B4-BE49-F238E27FC236}">
                  <a16:creationId xmlns:a16="http://schemas.microsoft.com/office/drawing/2014/main" id="{1D51CC0E-503C-F944-90B4-C378F6E8BDC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457450" y="4528344"/>
              <a:ext cx="9525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  <a:latin typeface="Times-Roman" pitchFamily="2" charset="0"/>
                </a:rPr>
                <a:t>2</a:t>
              </a:r>
              <a:endParaRPr lang="en-US" altLang="en-US" sz="3200" b="0">
                <a:latin typeface="Times" pitchFamily="2" charset="0"/>
              </a:endParaRPr>
            </a:p>
          </p:txBody>
        </p:sp>
        <p:sp>
          <p:nvSpPr>
            <p:cNvPr id="176164" name="Rectangle 74">
              <a:extLst>
                <a:ext uri="{FF2B5EF4-FFF2-40B4-BE49-F238E27FC236}">
                  <a16:creationId xmlns:a16="http://schemas.microsoft.com/office/drawing/2014/main" id="{0799788F-399E-2547-A014-CEB24BDDE89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349500" y="2682082"/>
              <a:ext cx="109004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 b="0" i="1">
                  <a:solidFill>
                    <a:srgbClr val="000000"/>
                  </a:solidFill>
                  <a:latin typeface="Times-Roman" pitchFamily="2" charset="0"/>
                </a:rPr>
                <a:t>x</a:t>
              </a:r>
              <a:endParaRPr lang="en-US" altLang="en-US" sz="3200" b="0">
                <a:latin typeface="Times" pitchFamily="2" charset="0"/>
              </a:endParaRPr>
            </a:p>
          </p:txBody>
        </p:sp>
        <p:sp>
          <p:nvSpPr>
            <p:cNvPr id="176165" name="Rectangle 75">
              <a:extLst>
                <a:ext uri="{FF2B5EF4-FFF2-40B4-BE49-F238E27FC236}">
                  <a16:creationId xmlns:a16="http://schemas.microsoft.com/office/drawing/2014/main" id="{03882044-A2F9-1C45-A917-52BA864C91A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457450" y="2791619"/>
              <a:ext cx="9525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  <a:latin typeface="Times-Roman" pitchFamily="2" charset="0"/>
                </a:rPr>
                <a:t>1</a:t>
              </a:r>
              <a:endParaRPr lang="en-US" altLang="en-US" sz="3200" b="0">
                <a:latin typeface="Times" pitchFamily="2" charset="0"/>
              </a:endParaRPr>
            </a:p>
          </p:txBody>
        </p:sp>
        <p:sp>
          <p:nvSpPr>
            <p:cNvPr id="176166" name="Rectangle 76">
              <a:extLst>
                <a:ext uri="{FF2B5EF4-FFF2-40B4-BE49-F238E27FC236}">
                  <a16:creationId xmlns:a16="http://schemas.microsoft.com/office/drawing/2014/main" id="{166C0B94-4CC5-BC49-A4B0-D48F177FC97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349500" y="3028157"/>
              <a:ext cx="109004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 b="0" i="1">
                  <a:solidFill>
                    <a:srgbClr val="000000"/>
                  </a:solidFill>
                  <a:latin typeface="Times-Roman" pitchFamily="2" charset="0"/>
                </a:rPr>
                <a:t>x</a:t>
              </a:r>
              <a:endParaRPr lang="en-US" altLang="en-US" sz="3200" b="0">
                <a:latin typeface="Times" pitchFamily="2" charset="0"/>
              </a:endParaRPr>
            </a:p>
          </p:txBody>
        </p:sp>
        <p:sp>
          <p:nvSpPr>
            <p:cNvPr id="176167" name="Freeform 87">
              <a:extLst>
                <a:ext uri="{FF2B5EF4-FFF2-40B4-BE49-F238E27FC236}">
                  <a16:creationId xmlns:a16="http://schemas.microsoft.com/office/drawing/2014/main" id="{322CFE1E-1E36-AC43-AA97-D5F4AB3A80C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898152" y="3517615"/>
              <a:ext cx="456677" cy="3746"/>
            </a:xfrm>
            <a:custGeom>
              <a:avLst/>
              <a:gdLst>
                <a:gd name="T0" fmla="*/ 2147483646 w 92"/>
                <a:gd name="T1" fmla="*/ 0 h 1588"/>
                <a:gd name="T2" fmla="*/ 0 w 92"/>
                <a:gd name="T3" fmla="*/ 0 h 1588"/>
                <a:gd name="T4" fmla="*/ 2147483646 w 92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2" h="1588">
                  <a:moveTo>
                    <a:pt x="92" y="0"/>
                  </a:moveTo>
                  <a:lnTo>
                    <a:pt x="0" y="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FFFFFF"/>
            </a:solidFill>
            <a:ln w="2222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168" name="Freeform 88">
              <a:extLst>
                <a:ext uri="{FF2B5EF4-FFF2-40B4-BE49-F238E27FC236}">
                  <a16:creationId xmlns:a16="http://schemas.microsoft.com/office/drawing/2014/main" id="{D35245C1-28CA-A448-8F1A-F3DC3F8A6F2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870575" y="3691732"/>
              <a:ext cx="342900" cy="1587"/>
            </a:xfrm>
            <a:custGeom>
              <a:avLst/>
              <a:gdLst>
                <a:gd name="T0" fmla="*/ 2147483646 w 162"/>
                <a:gd name="T1" fmla="*/ 0 h 1587"/>
                <a:gd name="T2" fmla="*/ 0 w 162"/>
                <a:gd name="T3" fmla="*/ 0 h 1587"/>
                <a:gd name="T4" fmla="*/ 2147483646 w 162"/>
                <a:gd name="T5" fmla="*/ 0 h 158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2" h="1587">
                  <a:moveTo>
                    <a:pt x="162" y="0"/>
                  </a:moveTo>
                  <a:lnTo>
                    <a:pt x="0" y="0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FFFFFF"/>
            </a:solidFill>
            <a:ln w="2222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169" name="Freeform 90">
              <a:extLst>
                <a:ext uri="{FF2B5EF4-FFF2-40B4-BE49-F238E27FC236}">
                  <a16:creationId xmlns:a16="http://schemas.microsoft.com/office/drawing/2014/main" id="{18CA51DF-6077-7B4C-87D5-547CE4D1987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870575" y="3347244"/>
              <a:ext cx="342900" cy="1588"/>
            </a:xfrm>
            <a:custGeom>
              <a:avLst/>
              <a:gdLst>
                <a:gd name="T0" fmla="*/ 2147483646 w 162"/>
                <a:gd name="T1" fmla="*/ 0 h 1588"/>
                <a:gd name="T2" fmla="*/ 0 w 162"/>
                <a:gd name="T3" fmla="*/ 0 h 1588"/>
                <a:gd name="T4" fmla="*/ 2147483646 w 162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2" h="1588">
                  <a:moveTo>
                    <a:pt x="162" y="0"/>
                  </a:moveTo>
                  <a:lnTo>
                    <a:pt x="0" y="0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FFFFFF"/>
            </a:solidFill>
            <a:ln w="2222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170" name="Rectangle 92">
              <a:extLst>
                <a:ext uri="{FF2B5EF4-FFF2-40B4-BE49-F238E27FC236}">
                  <a16:creationId xmlns:a16="http://schemas.microsoft.com/office/drawing/2014/main" id="{E35C29D3-A065-944A-8AEC-1D560F8DDBE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457450" y="3137694"/>
              <a:ext cx="9525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  <a:latin typeface="Times-Roman" pitchFamily="2" charset="0"/>
                </a:rPr>
                <a:t>3</a:t>
              </a:r>
              <a:endParaRPr lang="en-US" altLang="en-US" sz="3200" b="0">
                <a:latin typeface="Times" pitchFamily="2" charset="0"/>
              </a:endParaRPr>
            </a:p>
          </p:txBody>
        </p:sp>
        <p:grpSp>
          <p:nvGrpSpPr>
            <p:cNvPr id="176171" name="Group 99">
              <a:extLst>
                <a:ext uri="{FF2B5EF4-FFF2-40B4-BE49-F238E27FC236}">
                  <a16:creationId xmlns:a16="http://schemas.microsoft.com/office/drawing/2014/main" id="{61CCFFC8-62E4-DC4A-9E97-233D9C8B389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13475" y="3239294"/>
              <a:ext cx="666750" cy="561975"/>
              <a:chOff x="3435" y="821"/>
              <a:chExt cx="421" cy="354"/>
            </a:xfrm>
          </p:grpSpPr>
          <p:sp>
            <p:nvSpPr>
              <p:cNvPr id="176172" name="Line 100">
                <a:extLst>
                  <a:ext uri="{FF2B5EF4-FFF2-40B4-BE49-F238E27FC236}">
                    <a16:creationId xmlns:a16="http://schemas.microsoft.com/office/drawing/2014/main" id="{9BC0A673-C2A7-E244-8F0D-C3D8A23045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35" y="821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6173" name="Line 101">
                <a:extLst>
                  <a:ext uri="{FF2B5EF4-FFF2-40B4-BE49-F238E27FC236}">
                    <a16:creationId xmlns:a16="http://schemas.microsoft.com/office/drawing/2014/main" id="{4E1960F4-36E8-FC46-B673-97280C9158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6" y="823"/>
                <a:ext cx="0" cy="352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6174" name="Arc 102">
                <a:extLst>
                  <a:ext uri="{FF2B5EF4-FFF2-40B4-BE49-F238E27FC236}">
                    <a16:creationId xmlns:a16="http://schemas.microsoft.com/office/drawing/2014/main" id="{92A81058-753F-014D-876F-5111E5AFD7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9" y="821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6175" name="Arc 103">
                <a:extLst>
                  <a:ext uri="{FF2B5EF4-FFF2-40B4-BE49-F238E27FC236}">
                    <a16:creationId xmlns:a16="http://schemas.microsoft.com/office/drawing/2014/main" id="{8BFB956D-967D-F242-921C-E7632ED4E84A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3679" y="997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6176" name="Line 104">
                <a:extLst>
                  <a:ext uri="{FF2B5EF4-FFF2-40B4-BE49-F238E27FC236}">
                    <a16:creationId xmlns:a16="http://schemas.microsoft.com/office/drawing/2014/main" id="{99149A03-B4FE-EA4C-A4A7-7DA064F198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5" y="1173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76132" name="Group 101">
            <a:extLst>
              <a:ext uri="{FF2B5EF4-FFF2-40B4-BE49-F238E27FC236}">
                <a16:creationId xmlns:a16="http://schemas.microsoft.com/office/drawing/2014/main" id="{87123E11-B73D-7E4C-9C64-2D1308884CD2}"/>
              </a:ext>
            </a:extLst>
          </p:cNvPr>
          <p:cNvGrpSpPr>
            <a:grpSpLocks/>
          </p:cNvGrpSpPr>
          <p:nvPr/>
        </p:nvGrpSpPr>
        <p:grpSpPr bwMode="auto">
          <a:xfrm>
            <a:off x="3995738" y="5257801"/>
            <a:ext cx="3111500" cy="461963"/>
            <a:chOff x="3534208" y="5181600"/>
            <a:chExt cx="3111749" cy="461665"/>
          </a:xfrm>
        </p:grpSpPr>
        <p:sp>
          <p:nvSpPr>
            <p:cNvPr id="176133" name="TextBox 102">
              <a:extLst>
                <a:ext uri="{FF2B5EF4-FFF2-40B4-BE49-F238E27FC236}">
                  <a16:creationId xmlns:a16="http://schemas.microsoft.com/office/drawing/2014/main" id="{C14F6F2E-B7BB-5347-A59E-52002719AC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34208" y="5181600"/>
              <a:ext cx="311174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 i="1">
                  <a:latin typeface="Times" pitchFamily="2" charset="0"/>
                </a:rPr>
                <a:t>f = </a:t>
              </a:r>
              <a:r>
                <a:rPr lang="en-US" altLang="en-US" b="0">
                  <a:latin typeface="Times" pitchFamily="2" charset="0"/>
                </a:rPr>
                <a:t>(</a:t>
              </a:r>
              <a:r>
                <a:rPr lang="en-US" altLang="en-US" b="0" i="1">
                  <a:latin typeface="Times" pitchFamily="2" charset="0"/>
                </a:rPr>
                <a:t>x</a:t>
              </a:r>
              <a:r>
                <a:rPr lang="en-US" altLang="en-US" b="0" i="1" baseline="-25000">
                  <a:latin typeface="Times" pitchFamily="2" charset="0"/>
                </a:rPr>
                <a:t>1</a:t>
              </a:r>
              <a:r>
                <a:rPr lang="en-US" altLang="en-US" b="0" i="1">
                  <a:latin typeface="Times" pitchFamily="2" charset="0"/>
                </a:rPr>
                <a:t> + x</a:t>
              </a:r>
              <a:r>
                <a:rPr lang="en-US" altLang="en-US" b="0" i="1" baseline="-25000">
                  <a:latin typeface="Times" pitchFamily="2" charset="0"/>
                </a:rPr>
                <a:t>3</a:t>
              </a:r>
              <a:r>
                <a:rPr lang="en-US" altLang="en-US" b="0">
                  <a:latin typeface="Times" pitchFamily="2" charset="0"/>
                </a:rPr>
                <a:t>) •</a:t>
              </a:r>
              <a:r>
                <a:rPr lang="en-US" altLang="en-US" b="0" i="1">
                  <a:latin typeface="Times" pitchFamily="2" charset="0"/>
                </a:rPr>
                <a:t> </a:t>
              </a:r>
              <a:r>
                <a:rPr lang="en-US" altLang="en-US" b="0">
                  <a:latin typeface="Times" pitchFamily="2" charset="0"/>
                </a:rPr>
                <a:t>( </a:t>
              </a:r>
              <a:r>
                <a:rPr lang="en-US" altLang="en-US" b="0" i="1">
                  <a:latin typeface="Times" pitchFamily="2" charset="0"/>
                </a:rPr>
                <a:t>x</a:t>
              </a:r>
              <a:r>
                <a:rPr lang="en-US" altLang="en-US" b="0" i="1" baseline="-25000">
                  <a:latin typeface="Times" pitchFamily="2" charset="0"/>
                </a:rPr>
                <a:t>2</a:t>
              </a:r>
              <a:r>
                <a:rPr lang="en-US" altLang="en-US" b="0" i="1">
                  <a:latin typeface="Times" pitchFamily="2" charset="0"/>
                </a:rPr>
                <a:t> + x</a:t>
              </a:r>
              <a:r>
                <a:rPr lang="en-US" altLang="en-US" b="0" i="1" baseline="-25000">
                  <a:latin typeface="Times" pitchFamily="2" charset="0"/>
                </a:rPr>
                <a:t>3 </a:t>
              </a:r>
              <a:r>
                <a:rPr lang="en-US" altLang="en-US" b="0">
                  <a:latin typeface="Times" pitchFamily="2" charset="0"/>
                </a:rPr>
                <a:t>)</a:t>
              </a:r>
            </a:p>
          </p:txBody>
        </p:sp>
        <p:sp>
          <p:nvSpPr>
            <p:cNvPr id="176134" name="Rectangle 88">
              <a:extLst>
                <a:ext uri="{FF2B5EF4-FFF2-40B4-BE49-F238E27FC236}">
                  <a16:creationId xmlns:a16="http://schemas.microsoft.com/office/drawing/2014/main" id="{47332010-A631-F844-8FC9-2C5D1CA1DB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7024" y="5267780"/>
              <a:ext cx="213417" cy="1430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76135" name="Rectangle 88">
              <a:extLst>
                <a:ext uri="{FF2B5EF4-FFF2-40B4-BE49-F238E27FC236}">
                  <a16:creationId xmlns:a16="http://schemas.microsoft.com/office/drawing/2014/main" id="{8F67440E-E478-9946-80BD-1518E0095E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07424" y="5258255"/>
              <a:ext cx="213417" cy="1430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</p:grp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>
            <a:extLst>
              <a:ext uri="{FF2B5EF4-FFF2-40B4-BE49-F238E27FC236}">
                <a16:creationId xmlns:a16="http://schemas.microsoft.com/office/drawing/2014/main" id="{36E1AC39-91FD-A741-AFA3-D458D1170C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Operator Precedence</a:t>
            </a:r>
          </a:p>
        </p:txBody>
      </p:sp>
      <p:sp>
        <p:nvSpPr>
          <p:cNvPr id="15362" name="Content Placeholder 2">
            <a:extLst>
              <a:ext uri="{FF2B5EF4-FFF2-40B4-BE49-F238E27FC236}">
                <a16:creationId xmlns:a16="http://schemas.microsoft.com/office/drawing/2014/main" id="{328BB888-3211-534B-BD1E-F8E788350AE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0" y="1219200"/>
            <a:ext cx="8153400" cy="4953000"/>
          </a:xfrm>
        </p:spPr>
        <p:txBody>
          <a:bodyPr/>
          <a:lstStyle/>
          <a:p>
            <a:pPr>
              <a:defRPr/>
            </a:pPr>
            <a:endParaRPr lang="en-US" altLang="en-US" dirty="0"/>
          </a:p>
          <a:p>
            <a:pPr>
              <a:defRPr/>
            </a:pPr>
            <a:endParaRPr lang="en-US" altLang="en-US" dirty="0"/>
          </a:p>
          <a:p>
            <a:pPr>
              <a:defRPr/>
            </a:pPr>
            <a:r>
              <a:rPr lang="en-US" altLang="en-US" dirty="0"/>
              <a:t>However, a horizontal bar over a product of two variables means that the negation is performed after the product is computed. </a:t>
            </a:r>
          </a:p>
          <a:p>
            <a:pPr>
              <a:defRPr/>
            </a:pPr>
            <a:endParaRPr lang="en-US" altLang="en-US" dirty="0"/>
          </a:p>
          <a:p>
            <a:pPr>
              <a:defRPr/>
            </a:pPr>
            <a:r>
              <a:rPr lang="en-US" altLang="en-US" dirty="0"/>
              <a:t>For example,</a:t>
            </a:r>
          </a:p>
          <a:p>
            <a:pPr>
              <a:defRPr/>
            </a:pPr>
            <a:endParaRPr lang="en-US" altLang="en-US" dirty="0"/>
          </a:p>
          <a:p>
            <a:pPr marL="0" indent="0">
              <a:buNone/>
              <a:defRPr/>
            </a:pPr>
            <a:r>
              <a:rPr lang="en-US" altLang="en-US" dirty="0"/>
              <a:t>    A B  means multiply A and B and then negate</a:t>
            </a:r>
          </a:p>
        </p:txBody>
      </p:sp>
      <p:cxnSp>
        <p:nvCxnSpPr>
          <p:cNvPr id="20483" name="Straight Connector 11">
            <a:extLst>
              <a:ext uri="{FF2B5EF4-FFF2-40B4-BE49-F238E27FC236}">
                <a16:creationId xmlns:a16="http://schemas.microsoft.com/office/drawing/2014/main" id="{47199E47-050D-DE40-8D8C-76613900457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981200" y="4572000"/>
            <a:ext cx="431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/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3" name="Title 1">
            <a:extLst>
              <a:ext uri="{FF2B5EF4-FFF2-40B4-BE49-F238E27FC236}">
                <a16:creationId xmlns:a16="http://schemas.microsoft.com/office/drawing/2014/main" id="{FABC34E5-DB6F-5241-8A90-BC750D49EA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76200"/>
            <a:ext cx="9144000" cy="685800"/>
          </a:xfrm>
        </p:spPr>
        <p:txBody>
          <a:bodyPr/>
          <a:lstStyle/>
          <a:p>
            <a:r>
              <a:rPr lang="en-US" altLang="en-US"/>
              <a:t>Two realizations of this function</a:t>
            </a:r>
          </a:p>
        </p:txBody>
      </p:sp>
      <p:sp>
        <p:nvSpPr>
          <p:cNvPr id="177154" name="Rectangle 47">
            <a:extLst>
              <a:ext uri="{FF2B5EF4-FFF2-40B4-BE49-F238E27FC236}">
                <a16:creationId xmlns:a16="http://schemas.microsoft.com/office/drawing/2014/main" id="{3F10350B-066A-C141-83A5-D5F5A5215D6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502026" y="3260725"/>
            <a:ext cx="3954801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700" b="0">
                <a:solidFill>
                  <a:srgbClr val="000000"/>
                </a:solidFill>
                <a:latin typeface="Helvetica" pitchFamily="2" charset="0"/>
              </a:rPr>
              <a:t>(a) A minimal sum-of-products realization</a:t>
            </a:r>
            <a:endParaRPr lang="en-US" altLang="en-US" sz="3200" b="0">
              <a:latin typeface="Times" pitchFamily="2" charset="0"/>
            </a:endParaRPr>
          </a:p>
        </p:txBody>
      </p:sp>
      <p:sp>
        <p:nvSpPr>
          <p:cNvPr id="177155" name="Rectangle 65">
            <a:extLst>
              <a:ext uri="{FF2B5EF4-FFF2-40B4-BE49-F238E27FC236}">
                <a16:creationId xmlns:a16="http://schemas.microsoft.com/office/drawing/2014/main" id="{C5516248-B558-8D4E-A98A-7B0CD92B2A3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502026" y="6370638"/>
            <a:ext cx="3954801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700" b="0">
                <a:solidFill>
                  <a:srgbClr val="000000"/>
                </a:solidFill>
                <a:latin typeface="Helvetica" pitchFamily="2" charset="0"/>
              </a:rPr>
              <a:t>(b) A minimal product-of-sums realization</a:t>
            </a:r>
            <a:endParaRPr lang="en-US" altLang="en-US" sz="3200" b="0">
              <a:latin typeface="Times" pitchFamily="2" charset="0"/>
            </a:endParaRPr>
          </a:p>
        </p:txBody>
      </p:sp>
      <p:sp>
        <p:nvSpPr>
          <p:cNvPr id="177156" name="TextBox 125">
            <a:extLst>
              <a:ext uri="{FF2B5EF4-FFF2-40B4-BE49-F238E27FC236}">
                <a16:creationId xmlns:a16="http://schemas.microsoft.com/office/drawing/2014/main" id="{2870AFBF-54C2-6C4E-8658-9F90B945EF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0788" y="6477001"/>
            <a:ext cx="25527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" pitchFamily="2" charset="0"/>
              </a:rPr>
              <a:t>[ Figure 2.24 from the textbook ]</a:t>
            </a:r>
          </a:p>
        </p:txBody>
      </p:sp>
      <p:grpSp>
        <p:nvGrpSpPr>
          <p:cNvPr id="177157" name="Group 104">
            <a:extLst>
              <a:ext uri="{FF2B5EF4-FFF2-40B4-BE49-F238E27FC236}">
                <a16:creationId xmlns:a16="http://schemas.microsoft.com/office/drawing/2014/main" id="{744E4121-DBBC-C141-AA91-10CC987446C2}"/>
              </a:ext>
            </a:extLst>
          </p:cNvPr>
          <p:cNvGrpSpPr>
            <a:grpSpLocks/>
          </p:cNvGrpSpPr>
          <p:nvPr/>
        </p:nvGrpSpPr>
        <p:grpSpPr bwMode="auto">
          <a:xfrm>
            <a:off x="3328989" y="4038601"/>
            <a:ext cx="5358511" cy="2074863"/>
            <a:chOff x="2349500" y="2682082"/>
            <a:chExt cx="5358511" cy="2074862"/>
          </a:xfrm>
        </p:grpSpPr>
        <p:sp>
          <p:nvSpPr>
            <p:cNvPr id="177202" name="Line 26">
              <a:extLst>
                <a:ext uri="{FF2B5EF4-FFF2-40B4-BE49-F238E27FC236}">
                  <a16:creationId xmlns:a16="http://schemas.microsoft.com/office/drawing/2014/main" id="{215A3440-B4B7-2746-BDA0-92DF78F82875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4378325" y="3175794"/>
              <a:ext cx="363538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203" name="Freeform 28">
              <a:extLst>
                <a:ext uri="{FF2B5EF4-FFF2-40B4-BE49-F238E27FC236}">
                  <a16:creationId xmlns:a16="http://schemas.microsoft.com/office/drawing/2014/main" id="{29FE1E08-08AB-AC41-9730-45CA7199096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708525" y="2715419"/>
              <a:ext cx="730250" cy="288925"/>
            </a:xfrm>
            <a:custGeom>
              <a:avLst/>
              <a:gdLst>
                <a:gd name="T0" fmla="*/ 0 w 598"/>
                <a:gd name="T1" fmla="*/ 0 h 237"/>
                <a:gd name="T2" fmla="*/ 2147483646 w 598"/>
                <a:gd name="T3" fmla="*/ 2147483646 h 237"/>
                <a:gd name="T4" fmla="*/ 2147483646 w 598"/>
                <a:gd name="T5" fmla="*/ 2147483646 h 237"/>
                <a:gd name="T6" fmla="*/ 2147483646 w 598"/>
                <a:gd name="T7" fmla="*/ 2147483646 h 237"/>
                <a:gd name="T8" fmla="*/ 2147483646 w 598"/>
                <a:gd name="T9" fmla="*/ 2147483646 h 237"/>
                <a:gd name="T10" fmla="*/ 2147483646 w 598"/>
                <a:gd name="T11" fmla="*/ 2147483646 h 237"/>
                <a:gd name="T12" fmla="*/ 2147483646 w 598"/>
                <a:gd name="T13" fmla="*/ 2147483646 h 237"/>
                <a:gd name="T14" fmla="*/ 2147483646 w 598"/>
                <a:gd name="T15" fmla="*/ 2147483646 h 237"/>
                <a:gd name="T16" fmla="*/ 2147483646 w 598"/>
                <a:gd name="T17" fmla="*/ 2147483646 h 237"/>
                <a:gd name="T18" fmla="*/ 2147483646 w 598"/>
                <a:gd name="T19" fmla="*/ 2147483646 h 237"/>
                <a:gd name="T20" fmla="*/ 2147483646 w 598"/>
                <a:gd name="T21" fmla="*/ 2147483646 h 237"/>
                <a:gd name="T22" fmla="*/ 2147483646 w 598"/>
                <a:gd name="T23" fmla="*/ 2147483646 h 237"/>
                <a:gd name="T24" fmla="*/ 2147483646 w 598"/>
                <a:gd name="T25" fmla="*/ 2147483646 h 237"/>
                <a:gd name="T26" fmla="*/ 2147483646 w 598"/>
                <a:gd name="T27" fmla="*/ 2147483646 h 23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98" h="237">
                  <a:moveTo>
                    <a:pt x="0" y="0"/>
                  </a:moveTo>
                  <a:cubicBezTo>
                    <a:pt x="251" y="0"/>
                    <a:pt x="251" y="0"/>
                    <a:pt x="269" y="1"/>
                  </a:cubicBezTo>
                  <a:cubicBezTo>
                    <a:pt x="288" y="2"/>
                    <a:pt x="288" y="2"/>
                    <a:pt x="305" y="5"/>
                  </a:cubicBezTo>
                  <a:cubicBezTo>
                    <a:pt x="323" y="7"/>
                    <a:pt x="323" y="7"/>
                    <a:pt x="343" y="13"/>
                  </a:cubicBezTo>
                  <a:cubicBezTo>
                    <a:pt x="363" y="20"/>
                    <a:pt x="363" y="20"/>
                    <a:pt x="380" y="28"/>
                  </a:cubicBezTo>
                  <a:cubicBezTo>
                    <a:pt x="398" y="37"/>
                    <a:pt x="398" y="37"/>
                    <a:pt x="413" y="46"/>
                  </a:cubicBezTo>
                  <a:cubicBezTo>
                    <a:pt x="429" y="55"/>
                    <a:pt x="429" y="55"/>
                    <a:pt x="441" y="63"/>
                  </a:cubicBezTo>
                  <a:cubicBezTo>
                    <a:pt x="454" y="71"/>
                    <a:pt x="454" y="71"/>
                    <a:pt x="463" y="78"/>
                  </a:cubicBezTo>
                  <a:cubicBezTo>
                    <a:pt x="471" y="85"/>
                    <a:pt x="471" y="85"/>
                    <a:pt x="481" y="92"/>
                  </a:cubicBezTo>
                  <a:cubicBezTo>
                    <a:pt x="491" y="98"/>
                    <a:pt x="491" y="98"/>
                    <a:pt x="502" y="110"/>
                  </a:cubicBezTo>
                  <a:cubicBezTo>
                    <a:pt x="513" y="121"/>
                    <a:pt x="513" y="121"/>
                    <a:pt x="525" y="136"/>
                  </a:cubicBezTo>
                  <a:cubicBezTo>
                    <a:pt x="538" y="151"/>
                    <a:pt x="538" y="151"/>
                    <a:pt x="550" y="168"/>
                  </a:cubicBezTo>
                  <a:cubicBezTo>
                    <a:pt x="563" y="186"/>
                    <a:pt x="563" y="186"/>
                    <a:pt x="576" y="204"/>
                  </a:cubicBezTo>
                  <a:cubicBezTo>
                    <a:pt x="589" y="222"/>
                    <a:pt x="589" y="222"/>
                    <a:pt x="598" y="237"/>
                  </a:cubicBezTo>
                </a:path>
              </a:pathLst>
            </a:custGeom>
            <a:noFill/>
            <a:ln w="22225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204" name="Freeform 29">
              <a:extLst>
                <a:ext uri="{FF2B5EF4-FFF2-40B4-BE49-F238E27FC236}">
                  <a16:creationId xmlns:a16="http://schemas.microsoft.com/office/drawing/2014/main" id="{C986DBDB-A91C-3142-917D-98850932E1B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708525" y="3007519"/>
              <a:ext cx="730250" cy="290513"/>
            </a:xfrm>
            <a:custGeom>
              <a:avLst/>
              <a:gdLst>
                <a:gd name="T0" fmla="*/ 0 w 598"/>
                <a:gd name="T1" fmla="*/ 2147483646 h 238"/>
                <a:gd name="T2" fmla="*/ 2147483646 w 598"/>
                <a:gd name="T3" fmla="*/ 2147483646 h 238"/>
                <a:gd name="T4" fmla="*/ 2147483646 w 598"/>
                <a:gd name="T5" fmla="*/ 2147483646 h 238"/>
                <a:gd name="T6" fmla="*/ 2147483646 w 598"/>
                <a:gd name="T7" fmla="*/ 2147483646 h 238"/>
                <a:gd name="T8" fmla="*/ 2147483646 w 598"/>
                <a:gd name="T9" fmla="*/ 2147483646 h 238"/>
                <a:gd name="T10" fmla="*/ 2147483646 w 598"/>
                <a:gd name="T11" fmla="*/ 2147483646 h 238"/>
                <a:gd name="T12" fmla="*/ 2147483646 w 598"/>
                <a:gd name="T13" fmla="*/ 2147483646 h 238"/>
                <a:gd name="T14" fmla="*/ 2147483646 w 598"/>
                <a:gd name="T15" fmla="*/ 2147483646 h 238"/>
                <a:gd name="T16" fmla="*/ 2147483646 w 598"/>
                <a:gd name="T17" fmla="*/ 2147483646 h 238"/>
                <a:gd name="T18" fmla="*/ 2147483646 w 598"/>
                <a:gd name="T19" fmla="*/ 2147483646 h 238"/>
                <a:gd name="T20" fmla="*/ 2147483646 w 598"/>
                <a:gd name="T21" fmla="*/ 2147483646 h 238"/>
                <a:gd name="T22" fmla="*/ 2147483646 w 598"/>
                <a:gd name="T23" fmla="*/ 2147483646 h 238"/>
                <a:gd name="T24" fmla="*/ 2147483646 w 598"/>
                <a:gd name="T25" fmla="*/ 2147483646 h 238"/>
                <a:gd name="T26" fmla="*/ 2147483646 w 598"/>
                <a:gd name="T27" fmla="*/ 0 h 23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98" h="238">
                  <a:moveTo>
                    <a:pt x="0" y="238"/>
                  </a:moveTo>
                  <a:cubicBezTo>
                    <a:pt x="251" y="238"/>
                    <a:pt x="251" y="238"/>
                    <a:pt x="269" y="237"/>
                  </a:cubicBezTo>
                  <a:cubicBezTo>
                    <a:pt x="288" y="235"/>
                    <a:pt x="288" y="235"/>
                    <a:pt x="305" y="233"/>
                  </a:cubicBezTo>
                  <a:cubicBezTo>
                    <a:pt x="323" y="230"/>
                    <a:pt x="323" y="230"/>
                    <a:pt x="343" y="224"/>
                  </a:cubicBezTo>
                  <a:cubicBezTo>
                    <a:pt x="363" y="218"/>
                    <a:pt x="363" y="218"/>
                    <a:pt x="380" y="209"/>
                  </a:cubicBezTo>
                  <a:cubicBezTo>
                    <a:pt x="398" y="200"/>
                    <a:pt x="398" y="200"/>
                    <a:pt x="413" y="192"/>
                  </a:cubicBezTo>
                  <a:cubicBezTo>
                    <a:pt x="429" y="183"/>
                    <a:pt x="429" y="183"/>
                    <a:pt x="441" y="175"/>
                  </a:cubicBezTo>
                  <a:cubicBezTo>
                    <a:pt x="454" y="167"/>
                    <a:pt x="454" y="167"/>
                    <a:pt x="463" y="160"/>
                  </a:cubicBezTo>
                  <a:cubicBezTo>
                    <a:pt x="471" y="153"/>
                    <a:pt x="471" y="153"/>
                    <a:pt x="481" y="146"/>
                  </a:cubicBezTo>
                  <a:cubicBezTo>
                    <a:pt x="491" y="139"/>
                    <a:pt x="491" y="139"/>
                    <a:pt x="502" y="128"/>
                  </a:cubicBezTo>
                  <a:cubicBezTo>
                    <a:pt x="513" y="117"/>
                    <a:pt x="513" y="117"/>
                    <a:pt x="525" y="102"/>
                  </a:cubicBezTo>
                  <a:cubicBezTo>
                    <a:pt x="538" y="87"/>
                    <a:pt x="538" y="87"/>
                    <a:pt x="550" y="69"/>
                  </a:cubicBezTo>
                  <a:cubicBezTo>
                    <a:pt x="563" y="52"/>
                    <a:pt x="563" y="52"/>
                    <a:pt x="576" y="34"/>
                  </a:cubicBezTo>
                  <a:cubicBezTo>
                    <a:pt x="589" y="15"/>
                    <a:pt x="589" y="15"/>
                    <a:pt x="598" y="0"/>
                  </a:cubicBezTo>
                </a:path>
              </a:pathLst>
            </a:custGeom>
            <a:noFill/>
            <a:ln w="22225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205" name="Freeform 30">
              <a:extLst>
                <a:ext uri="{FF2B5EF4-FFF2-40B4-BE49-F238E27FC236}">
                  <a16:creationId xmlns:a16="http://schemas.microsoft.com/office/drawing/2014/main" id="{F84EA6D8-0111-2745-BAEB-80E249CC242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702175" y="2715419"/>
              <a:ext cx="85725" cy="292100"/>
            </a:xfrm>
            <a:custGeom>
              <a:avLst/>
              <a:gdLst>
                <a:gd name="T0" fmla="*/ 0 w 71"/>
                <a:gd name="T1" fmla="*/ 0 h 238"/>
                <a:gd name="T2" fmla="*/ 2147483646 w 71"/>
                <a:gd name="T3" fmla="*/ 2147483646 h 238"/>
                <a:gd name="T4" fmla="*/ 2147483646 w 71"/>
                <a:gd name="T5" fmla="*/ 2147483646 h 238"/>
                <a:gd name="T6" fmla="*/ 2147483646 w 71"/>
                <a:gd name="T7" fmla="*/ 2147483646 h 238"/>
                <a:gd name="T8" fmla="*/ 2147483646 w 71"/>
                <a:gd name="T9" fmla="*/ 2147483646 h 238"/>
                <a:gd name="T10" fmla="*/ 2147483646 w 71"/>
                <a:gd name="T11" fmla="*/ 2147483646 h 238"/>
                <a:gd name="T12" fmla="*/ 2147483646 w 71"/>
                <a:gd name="T13" fmla="*/ 2147483646 h 238"/>
                <a:gd name="T14" fmla="*/ 2147483646 w 71"/>
                <a:gd name="T15" fmla="*/ 2147483646 h 23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1" h="238">
                  <a:moveTo>
                    <a:pt x="0" y="0"/>
                  </a:moveTo>
                  <a:cubicBezTo>
                    <a:pt x="16" y="28"/>
                    <a:pt x="16" y="28"/>
                    <a:pt x="22" y="43"/>
                  </a:cubicBezTo>
                  <a:cubicBezTo>
                    <a:pt x="29" y="58"/>
                    <a:pt x="29" y="58"/>
                    <a:pt x="35" y="77"/>
                  </a:cubicBezTo>
                  <a:cubicBezTo>
                    <a:pt x="42" y="95"/>
                    <a:pt x="42" y="95"/>
                    <a:pt x="48" y="113"/>
                  </a:cubicBezTo>
                  <a:cubicBezTo>
                    <a:pt x="54" y="131"/>
                    <a:pt x="54" y="131"/>
                    <a:pt x="59" y="149"/>
                  </a:cubicBezTo>
                  <a:cubicBezTo>
                    <a:pt x="65" y="167"/>
                    <a:pt x="65" y="167"/>
                    <a:pt x="66" y="183"/>
                  </a:cubicBezTo>
                  <a:cubicBezTo>
                    <a:pt x="67" y="198"/>
                    <a:pt x="67" y="198"/>
                    <a:pt x="69" y="208"/>
                  </a:cubicBezTo>
                  <a:cubicBezTo>
                    <a:pt x="71" y="217"/>
                    <a:pt x="71" y="217"/>
                    <a:pt x="70" y="238"/>
                  </a:cubicBezTo>
                </a:path>
              </a:pathLst>
            </a:custGeom>
            <a:noFill/>
            <a:ln w="22225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206" name="Freeform 31">
              <a:extLst>
                <a:ext uri="{FF2B5EF4-FFF2-40B4-BE49-F238E27FC236}">
                  <a16:creationId xmlns:a16="http://schemas.microsoft.com/office/drawing/2014/main" id="{C0DE9BC9-B6E0-9045-8065-69870CDD3CA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702175" y="3004344"/>
              <a:ext cx="85725" cy="293688"/>
            </a:xfrm>
            <a:custGeom>
              <a:avLst/>
              <a:gdLst>
                <a:gd name="T0" fmla="*/ 0 w 71"/>
                <a:gd name="T1" fmla="*/ 2147483646 h 239"/>
                <a:gd name="T2" fmla="*/ 2147483646 w 71"/>
                <a:gd name="T3" fmla="*/ 2147483646 h 239"/>
                <a:gd name="T4" fmla="*/ 2147483646 w 71"/>
                <a:gd name="T5" fmla="*/ 2147483646 h 239"/>
                <a:gd name="T6" fmla="*/ 2147483646 w 71"/>
                <a:gd name="T7" fmla="*/ 2147483646 h 239"/>
                <a:gd name="T8" fmla="*/ 2147483646 w 71"/>
                <a:gd name="T9" fmla="*/ 2147483646 h 239"/>
                <a:gd name="T10" fmla="*/ 2147483646 w 71"/>
                <a:gd name="T11" fmla="*/ 2147483646 h 239"/>
                <a:gd name="T12" fmla="*/ 2147483646 w 71"/>
                <a:gd name="T13" fmla="*/ 2147483646 h 239"/>
                <a:gd name="T14" fmla="*/ 2147483646 w 71"/>
                <a:gd name="T15" fmla="*/ 0 h 23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1" h="239">
                  <a:moveTo>
                    <a:pt x="0" y="239"/>
                  </a:moveTo>
                  <a:cubicBezTo>
                    <a:pt x="16" y="210"/>
                    <a:pt x="16" y="210"/>
                    <a:pt x="22" y="195"/>
                  </a:cubicBezTo>
                  <a:cubicBezTo>
                    <a:pt x="29" y="180"/>
                    <a:pt x="29" y="180"/>
                    <a:pt x="35" y="162"/>
                  </a:cubicBezTo>
                  <a:cubicBezTo>
                    <a:pt x="42" y="144"/>
                    <a:pt x="42" y="144"/>
                    <a:pt x="48" y="126"/>
                  </a:cubicBezTo>
                  <a:cubicBezTo>
                    <a:pt x="54" y="108"/>
                    <a:pt x="54" y="108"/>
                    <a:pt x="59" y="90"/>
                  </a:cubicBezTo>
                  <a:cubicBezTo>
                    <a:pt x="65" y="71"/>
                    <a:pt x="65" y="71"/>
                    <a:pt x="66" y="56"/>
                  </a:cubicBezTo>
                  <a:cubicBezTo>
                    <a:pt x="67" y="40"/>
                    <a:pt x="67" y="40"/>
                    <a:pt x="69" y="31"/>
                  </a:cubicBezTo>
                  <a:cubicBezTo>
                    <a:pt x="71" y="21"/>
                    <a:pt x="71" y="21"/>
                    <a:pt x="70" y="0"/>
                  </a:cubicBezTo>
                </a:path>
              </a:pathLst>
            </a:custGeom>
            <a:noFill/>
            <a:ln w="22225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207" name="Line 32">
              <a:extLst>
                <a:ext uri="{FF2B5EF4-FFF2-40B4-BE49-F238E27FC236}">
                  <a16:creationId xmlns:a16="http://schemas.microsoft.com/office/drawing/2014/main" id="{F0AEC2E7-1EF8-AC45-9ACB-F8EDB86D1365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4194175" y="3861594"/>
              <a:ext cx="552450" cy="3175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208" name="Line 33">
              <a:extLst>
                <a:ext uri="{FF2B5EF4-FFF2-40B4-BE49-F238E27FC236}">
                  <a16:creationId xmlns:a16="http://schemas.microsoft.com/office/drawing/2014/main" id="{B24E76E9-4590-764A-89D2-880F23B6A20F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4378325" y="4231482"/>
              <a:ext cx="368300" cy="1587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209" name="Freeform 35">
              <a:extLst>
                <a:ext uri="{FF2B5EF4-FFF2-40B4-BE49-F238E27FC236}">
                  <a16:creationId xmlns:a16="http://schemas.microsoft.com/office/drawing/2014/main" id="{A3B4A682-13D4-2045-8E4A-29FBC128E47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705350" y="3756819"/>
              <a:ext cx="730250" cy="292100"/>
            </a:xfrm>
            <a:custGeom>
              <a:avLst/>
              <a:gdLst>
                <a:gd name="T0" fmla="*/ 0 w 597"/>
                <a:gd name="T1" fmla="*/ 0 h 238"/>
                <a:gd name="T2" fmla="*/ 2147483646 w 597"/>
                <a:gd name="T3" fmla="*/ 2147483646 h 238"/>
                <a:gd name="T4" fmla="*/ 2147483646 w 597"/>
                <a:gd name="T5" fmla="*/ 2147483646 h 238"/>
                <a:gd name="T6" fmla="*/ 2147483646 w 597"/>
                <a:gd name="T7" fmla="*/ 2147483646 h 238"/>
                <a:gd name="T8" fmla="*/ 2147483646 w 597"/>
                <a:gd name="T9" fmla="*/ 2147483646 h 238"/>
                <a:gd name="T10" fmla="*/ 2147483646 w 597"/>
                <a:gd name="T11" fmla="*/ 2147483646 h 238"/>
                <a:gd name="T12" fmla="*/ 2147483646 w 597"/>
                <a:gd name="T13" fmla="*/ 2147483646 h 238"/>
                <a:gd name="T14" fmla="*/ 2147483646 w 597"/>
                <a:gd name="T15" fmla="*/ 2147483646 h 238"/>
                <a:gd name="T16" fmla="*/ 2147483646 w 597"/>
                <a:gd name="T17" fmla="*/ 2147483646 h 238"/>
                <a:gd name="T18" fmla="*/ 2147483646 w 597"/>
                <a:gd name="T19" fmla="*/ 2147483646 h 238"/>
                <a:gd name="T20" fmla="*/ 2147483646 w 597"/>
                <a:gd name="T21" fmla="*/ 2147483646 h 238"/>
                <a:gd name="T22" fmla="*/ 2147483646 w 597"/>
                <a:gd name="T23" fmla="*/ 2147483646 h 238"/>
                <a:gd name="T24" fmla="*/ 2147483646 w 597"/>
                <a:gd name="T25" fmla="*/ 2147483646 h 238"/>
                <a:gd name="T26" fmla="*/ 2147483646 w 597"/>
                <a:gd name="T27" fmla="*/ 2147483646 h 23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97" h="238">
                  <a:moveTo>
                    <a:pt x="0" y="0"/>
                  </a:moveTo>
                  <a:cubicBezTo>
                    <a:pt x="251" y="0"/>
                    <a:pt x="251" y="0"/>
                    <a:pt x="269" y="1"/>
                  </a:cubicBezTo>
                  <a:cubicBezTo>
                    <a:pt x="287" y="3"/>
                    <a:pt x="287" y="3"/>
                    <a:pt x="305" y="5"/>
                  </a:cubicBezTo>
                  <a:cubicBezTo>
                    <a:pt x="322" y="8"/>
                    <a:pt x="322" y="8"/>
                    <a:pt x="342" y="14"/>
                  </a:cubicBezTo>
                  <a:cubicBezTo>
                    <a:pt x="362" y="20"/>
                    <a:pt x="362" y="20"/>
                    <a:pt x="380" y="29"/>
                  </a:cubicBezTo>
                  <a:cubicBezTo>
                    <a:pt x="397" y="38"/>
                    <a:pt x="397" y="38"/>
                    <a:pt x="413" y="46"/>
                  </a:cubicBezTo>
                  <a:cubicBezTo>
                    <a:pt x="429" y="55"/>
                    <a:pt x="429" y="55"/>
                    <a:pt x="441" y="63"/>
                  </a:cubicBezTo>
                  <a:cubicBezTo>
                    <a:pt x="454" y="71"/>
                    <a:pt x="454" y="71"/>
                    <a:pt x="462" y="78"/>
                  </a:cubicBezTo>
                  <a:cubicBezTo>
                    <a:pt x="471" y="85"/>
                    <a:pt x="471" y="85"/>
                    <a:pt x="481" y="92"/>
                  </a:cubicBezTo>
                  <a:cubicBezTo>
                    <a:pt x="491" y="99"/>
                    <a:pt x="491" y="99"/>
                    <a:pt x="502" y="110"/>
                  </a:cubicBezTo>
                  <a:cubicBezTo>
                    <a:pt x="512" y="121"/>
                    <a:pt x="512" y="121"/>
                    <a:pt x="525" y="136"/>
                  </a:cubicBezTo>
                  <a:cubicBezTo>
                    <a:pt x="537" y="151"/>
                    <a:pt x="537" y="151"/>
                    <a:pt x="550" y="169"/>
                  </a:cubicBezTo>
                  <a:cubicBezTo>
                    <a:pt x="562" y="186"/>
                    <a:pt x="562" y="186"/>
                    <a:pt x="575" y="204"/>
                  </a:cubicBezTo>
                  <a:cubicBezTo>
                    <a:pt x="589" y="223"/>
                    <a:pt x="589" y="223"/>
                    <a:pt x="597" y="238"/>
                  </a:cubicBezTo>
                </a:path>
              </a:pathLst>
            </a:custGeom>
            <a:noFill/>
            <a:ln w="22225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210" name="Freeform 36">
              <a:extLst>
                <a:ext uri="{FF2B5EF4-FFF2-40B4-BE49-F238E27FC236}">
                  <a16:creationId xmlns:a16="http://schemas.microsoft.com/office/drawing/2014/main" id="{CDC6ECAC-1531-754C-A7D3-056B897F906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705350" y="4050507"/>
              <a:ext cx="730250" cy="290512"/>
            </a:xfrm>
            <a:custGeom>
              <a:avLst/>
              <a:gdLst>
                <a:gd name="T0" fmla="*/ 0 w 597"/>
                <a:gd name="T1" fmla="*/ 2147483646 h 237"/>
                <a:gd name="T2" fmla="*/ 2147483646 w 597"/>
                <a:gd name="T3" fmla="*/ 2147483646 h 237"/>
                <a:gd name="T4" fmla="*/ 2147483646 w 597"/>
                <a:gd name="T5" fmla="*/ 2147483646 h 237"/>
                <a:gd name="T6" fmla="*/ 2147483646 w 597"/>
                <a:gd name="T7" fmla="*/ 2147483646 h 237"/>
                <a:gd name="T8" fmla="*/ 2147483646 w 597"/>
                <a:gd name="T9" fmla="*/ 2147483646 h 237"/>
                <a:gd name="T10" fmla="*/ 2147483646 w 597"/>
                <a:gd name="T11" fmla="*/ 2147483646 h 237"/>
                <a:gd name="T12" fmla="*/ 2147483646 w 597"/>
                <a:gd name="T13" fmla="*/ 2147483646 h 237"/>
                <a:gd name="T14" fmla="*/ 2147483646 w 597"/>
                <a:gd name="T15" fmla="*/ 2147483646 h 237"/>
                <a:gd name="T16" fmla="*/ 2147483646 w 597"/>
                <a:gd name="T17" fmla="*/ 2147483646 h 237"/>
                <a:gd name="T18" fmla="*/ 2147483646 w 597"/>
                <a:gd name="T19" fmla="*/ 2147483646 h 237"/>
                <a:gd name="T20" fmla="*/ 2147483646 w 597"/>
                <a:gd name="T21" fmla="*/ 2147483646 h 237"/>
                <a:gd name="T22" fmla="*/ 2147483646 w 597"/>
                <a:gd name="T23" fmla="*/ 2147483646 h 237"/>
                <a:gd name="T24" fmla="*/ 2147483646 w 597"/>
                <a:gd name="T25" fmla="*/ 2147483646 h 237"/>
                <a:gd name="T26" fmla="*/ 2147483646 w 597"/>
                <a:gd name="T27" fmla="*/ 0 h 23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97" h="237">
                  <a:moveTo>
                    <a:pt x="0" y="237"/>
                  </a:moveTo>
                  <a:cubicBezTo>
                    <a:pt x="251" y="237"/>
                    <a:pt x="251" y="237"/>
                    <a:pt x="269" y="236"/>
                  </a:cubicBezTo>
                  <a:cubicBezTo>
                    <a:pt x="287" y="235"/>
                    <a:pt x="287" y="235"/>
                    <a:pt x="305" y="232"/>
                  </a:cubicBezTo>
                  <a:cubicBezTo>
                    <a:pt x="322" y="230"/>
                    <a:pt x="322" y="230"/>
                    <a:pt x="342" y="224"/>
                  </a:cubicBezTo>
                  <a:cubicBezTo>
                    <a:pt x="362" y="217"/>
                    <a:pt x="362" y="217"/>
                    <a:pt x="380" y="209"/>
                  </a:cubicBezTo>
                  <a:cubicBezTo>
                    <a:pt x="397" y="200"/>
                    <a:pt x="397" y="200"/>
                    <a:pt x="413" y="191"/>
                  </a:cubicBezTo>
                  <a:cubicBezTo>
                    <a:pt x="429" y="182"/>
                    <a:pt x="429" y="182"/>
                    <a:pt x="441" y="174"/>
                  </a:cubicBezTo>
                  <a:cubicBezTo>
                    <a:pt x="454" y="166"/>
                    <a:pt x="454" y="166"/>
                    <a:pt x="462" y="159"/>
                  </a:cubicBezTo>
                  <a:cubicBezTo>
                    <a:pt x="471" y="152"/>
                    <a:pt x="471" y="152"/>
                    <a:pt x="481" y="145"/>
                  </a:cubicBezTo>
                  <a:cubicBezTo>
                    <a:pt x="491" y="139"/>
                    <a:pt x="491" y="139"/>
                    <a:pt x="502" y="127"/>
                  </a:cubicBezTo>
                  <a:cubicBezTo>
                    <a:pt x="512" y="116"/>
                    <a:pt x="512" y="116"/>
                    <a:pt x="525" y="101"/>
                  </a:cubicBezTo>
                  <a:cubicBezTo>
                    <a:pt x="537" y="86"/>
                    <a:pt x="537" y="86"/>
                    <a:pt x="550" y="69"/>
                  </a:cubicBezTo>
                  <a:cubicBezTo>
                    <a:pt x="562" y="51"/>
                    <a:pt x="562" y="51"/>
                    <a:pt x="575" y="33"/>
                  </a:cubicBezTo>
                  <a:cubicBezTo>
                    <a:pt x="589" y="15"/>
                    <a:pt x="589" y="15"/>
                    <a:pt x="597" y="0"/>
                  </a:cubicBezTo>
                </a:path>
              </a:pathLst>
            </a:custGeom>
            <a:noFill/>
            <a:ln w="22225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211" name="Freeform 37">
              <a:extLst>
                <a:ext uri="{FF2B5EF4-FFF2-40B4-BE49-F238E27FC236}">
                  <a16:creationId xmlns:a16="http://schemas.microsoft.com/office/drawing/2014/main" id="{48D3F6DF-E50C-9341-A45A-11AF34D91D5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699000" y="3756819"/>
              <a:ext cx="85725" cy="293688"/>
            </a:xfrm>
            <a:custGeom>
              <a:avLst/>
              <a:gdLst>
                <a:gd name="T0" fmla="*/ 0 w 71"/>
                <a:gd name="T1" fmla="*/ 0 h 239"/>
                <a:gd name="T2" fmla="*/ 2147483646 w 71"/>
                <a:gd name="T3" fmla="*/ 2147483646 h 239"/>
                <a:gd name="T4" fmla="*/ 2147483646 w 71"/>
                <a:gd name="T5" fmla="*/ 2147483646 h 239"/>
                <a:gd name="T6" fmla="*/ 2147483646 w 71"/>
                <a:gd name="T7" fmla="*/ 2147483646 h 239"/>
                <a:gd name="T8" fmla="*/ 2147483646 w 71"/>
                <a:gd name="T9" fmla="*/ 2147483646 h 239"/>
                <a:gd name="T10" fmla="*/ 2147483646 w 71"/>
                <a:gd name="T11" fmla="*/ 2147483646 h 239"/>
                <a:gd name="T12" fmla="*/ 2147483646 w 71"/>
                <a:gd name="T13" fmla="*/ 2147483646 h 239"/>
                <a:gd name="T14" fmla="*/ 2147483646 w 71"/>
                <a:gd name="T15" fmla="*/ 2147483646 h 23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1" h="239">
                  <a:moveTo>
                    <a:pt x="0" y="0"/>
                  </a:moveTo>
                  <a:cubicBezTo>
                    <a:pt x="16" y="29"/>
                    <a:pt x="16" y="29"/>
                    <a:pt x="22" y="44"/>
                  </a:cubicBezTo>
                  <a:cubicBezTo>
                    <a:pt x="28" y="59"/>
                    <a:pt x="28" y="59"/>
                    <a:pt x="35" y="77"/>
                  </a:cubicBezTo>
                  <a:cubicBezTo>
                    <a:pt x="42" y="95"/>
                    <a:pt x="42" y="95"/>
                    <a:pt x="48" y="113"/>
                  </a:cubicBezTo>
                  <a:cubicBezTo>
                    <a:pt x="53" y="131"/>
                    <a:pt x="53" y="131"/>
                    <a:pt x="59" y="149"/>
                  </a:cubicBezTo>
                  <a:cubicBezTo>
                    <a:pt x="65" y="168"/>
                    <a:pt x="65" y="168"/>
                    <a:pt x="66" y="183"/>
                  </a:cubicBezTo>
                  <a:cubicBezTo>
                    <a:pt x="67" y="199"/>
                    <a:pt x="67" y="199"/>
                    <a:pt x="69" y="208"/>
                  </a:cubicBezTo>
                  <a:cubicBezTo>
                    <a:pt x="71" y="218"/>
                    <a:pt x="71" y="218"/>
                    <a:pt x="70" y="239"/>
                  </a:cubicBezTo>
                </a:path>
              </a:pathLst>
            </a:custGeom>
            <a:noFill/>
            <a:ln w="22225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212" name="Freeform 38">
              <a:extLst>
                <a:ext uri="{FF2B5EF4-FFF2-40B4-BE49-F238E27FC236}">
                  <a16:creationId xmlns:a16="http://schemas.microsoft.com/office/drawing/2014/main" id="{65FECD3D-CE9A-DA45-A398-2A0F17AABC7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699000" y="4048919"/>
              <a:ext cx="85725" cy="292100"/>
            </a:xfrm>
            <a:custGeom>
              <a:avLst/>
              <a:gdLst>
                <a:gd name="T0" fmla="*/ 0 w 71"/>
                <a:gd name="T1" fmla="*/ 2147483646 h 238"/>
                <a:gd name="T2" fmla="*/ 2147483646 w 71"/>
                <a:gd name="T3" fmla="*/ 2147483646 h 238"/>
                <a:gd name="T4" fmla="*/ 2147483646 w 71"/>
                <a:gd name="T5" fmla="*/ 2147483646 h 238"/>
                <a:gd name="T6" fmla="*/ 2147483646 w 71"/>
                <a:gd name="T7" fmla="*/ 2147483646 h 238"/>
                <a:gd name="T8" fmla="*/ 2147483646 w 71"/>
                <a:gd name="T9" fmla="*/ 2147483646 h 238"/>
                <a:gd name="T10" fmla="*/ 2147483646 w 71"/>
                <a:gd name="T11" fmla="*/ 2147483646 h 238"/>
                <a:gd name="T12" fmla="*/ 2147483646 w 71"/>
                <a:gd name="T13" fmla="*/ 2147483646 h 238"/>
                <a:gd name="T14" fmla="*/ 2147483646 w 71"/>
                <a:gd name="T15" fmla="*/ 0 h 23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1" h="238">
                  <a:moveTo>
                    <a:pt x="0" y="238"/>
                  </a:moveTo>
                  <a:cubicBezTo>
                    <a:pt x="16" y="210"/>
                    <a:pt x="16" y="210"/>
                    <a:pt x="22" y="195"/>
                  </a:cubicBezTo>
                  <a:cubicBezTo>
                    <a:pt x="28" y="180"/>
                    <a:pt x="28" y="180"/>
                    <a:pt x="35" y="161"/>
                  </a:cubicBezTo>
                  <a:cubicBezTo>
                    <a:pt x="42" y="143"/>
                    <a:pt x="42" y="143"/>
                    <a:pt x="48" y="125"/>
                  </a:cubicBezTo>
                  <a:cubicBezTo>
                    <a:pt x="53" y="107"/>
                    <a:pt x="53" y="107"/>
                    <a:pt x="59" y="89"/>
                  </a:cubicBezTo>
                  <a:cubicBezTo>
                    <a:pt x="65" y="71"/>
                    <a:pt x="65" y="71"/>
                    <a:pt x="66" y="55"/>
                  </a:cubicBezTo>
                  <a:cubicBezTo>
                    <a:pt x="67" y="40"/>
                    <a:pt x="67" y="40"/>
                    <a:pt x="69" y="30"/>
                  </a:cubicBezTo>
                  <a:cubicBezTo>
                    <a:pt x="71" y="21"/>
                    <a:pt x="71" y="21"/>
                    <a:pt x="70" y="0"/>
                  </a:cubicBezTo>
                </a:path>
              </a:pathLst>
            </a:custGeom>
            <a:noFill/>
            <a:ln w="22225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213" name="Freeform 39">
              <a:extLst>
                <a:ext uri="{FF2B5EF4-FFF2-40B4-BE49-F238E27FC236}">
                  <a16:creationId xmlns:a16="http://schemas.microsoft.com/office/drawing/2014/main" id="{634218F0-B4EF-3C4E-8761-A124FD12DDD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433782" y="3004344"/>
              <a:ext cx="436793" cy="342900"/>
            </a:xfrm>
            <a:custGeom>
              <a:avLst/>
              <a:gdLst>
                <a:gd name="T0" fmla="*/ 2147483646 w 16185"/>
                <a:gd name="T1" fmla="*/ 2147483646 h 10000"/>
                <a:gd name="T2" fmla="*/ 2147483646 w 16185"/>
                <a:gd name="T3" fmla="*/ 2147483646 h 10000"/>
                <a:gd name="T4" fmla="*/ 2147483646 w 16185"/>
                <a:gd name="T5" fmla="*/ 0 h 10000"/>
                <a:gd name="T6" fmla="*/ 0 w 16185"/>
                <a:gd name="T7" fmla="*/ 2147483646 h 100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185" h="10000">
                  <a:moveTo>
                    <a:pt x="16185" y="10000"/>
                  </a:moveTo>
                  <a:lnTo>
                    <a:pt x="12563" y="10000"/>
                  </a:lnTo>
                  <a:lnTo>
                    <a:pt x="12563" y="0"/>
                  </a:lnTo>
                  <a:cubicBezTo>
                    <a:pt x="10437" y="0"/>
                    <a:pt x="2126" y="211"/>
                    <a:pt x="0" y="211"/>
                  </a:cubicBezTo>
                </a:path>
              </a:pathLst>
            </a:custGeom>
            <a:noFill/>
            <a:ln w="22225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214" name="Freeform 40">
              <a:extLst>
                <a:ext uri="{FF2B5EF4-FFF2-40B4-BE49-F238E27FC236}">
                  <a16:creationId xmlns:a16="http://schemas.microsoft.com/office/drawing/2014/main" id="{3E7766BE-8EF6-FB4C-B48F-D135D41E511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448302" y="3691732"/>
              <a:ext cx="422273" cy="368300"/>
            </a:xfrm>
            <a:custGeom>
              <a:avLst/>
              <a:gdLst>
                <a:gd name="T0" fmla="*/ 2147483646 w 15647"/>
                <a:gd name="T1" fmla="*/ 0 h 10000"/>
                <a:gd name="T2" fmla="*/ 2147483646 w 15647"/>
                <a:gd name="T3" fmla="*/ 0 h 10000"/>
                <a:gd name="T4" fmla="*/ 2147483646 w 15647"/>
                <a:gd name="T5" fmla="*/ 2147483646 h 10000"/>
                <a:gd name="T6" fmla="*/ 0 w 15647"/>
                <a:gd name="T7" fmla="*/ 2147483646 h 100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647" h="10000">
                  <a:moveTo>
                    <a:pt x="15647" y="0"/>
                  </a:moveTo>
                  <a:lnTo>
                    <a:pt x="12025" y="0"/>
                  </a:lnTo>
                  <a:lnTo>
                    <a:pt x="12025" y="10000"/>
                  </a:lnTo>
                  <a:lnTo>
                    <a:pt x="0" y="10000"/>
                  </a:lnTo>
                </a:path>
              </a:pathLst>
            </a:custGeom>
            <a:noFill/>
            <a:ln w="22225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215" name="Freeform 42">
              <a:extLst>
                <a:ext uri="{FF2B5EF4-FFF2-40B4-BE49-F238E27FC236}">
                  <a16:creationId xmlns:a16="http://schemas.microsoft.com/office/drawing/2014/main" id="{3A956702-CE55-EF4D-94F9-51A8697A1FC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179763" y="3175794"/>
              <a:ext cx="342900" cy="687388"/>
            </a:xfrm>
            <a:custGeom>
              <a:avLst/>
              <a:gdLst>
                <a:gd name="T0" fmla="*/ 0 w 162"/>
                <a:gd name="T1" fmla="*/ 0 h 325"/>
                <a:gd name="T2" fmla="*/ 0 w 162"/>
                <a:gd name="T3" fmla="*/ 2147483646 h 325"/>
                <a:gd name="T4" fmla="*/ 2147483646 w 162"/>
                <a:gd name="T5" fmla="*/ 2147483646 h 32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2" h="325">
                  <a:moveTo>
                    <a:pt x="0" y="0"/>
                  </a:moveTo>
                  <a:lnTo>
                    <a:pt x="0" y="325"/>
                  </a:lnTo>
                  <a:lnTo>
                    <a:pt x="162" y="325"/>
                  </a:lnTo>
                </a:path>
              </a:pathLst>
            </a:custGeom>
            <a:noFill/>
            <a:ln w="22225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216" name="Line 43">
              <a:extLst>
                <a:ext uri="{FF2B5EF4-FFF2-40B4-BE49-F238E27FC236}">
                  <a16:creationId xmlns:a16="http://schemas.microsoft.com/office/drawing/2014/main" id="{4658DA16-071C-E549-A1A8-F21F622D16C9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2667000" y="3175794"/>
              <a:ext cx="1711325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217" name="Line 44">
              <a:extLst>
                <a:ext uri="{FF2B5EF4-FFF2-40B4-BE49-F238E27FC236}">
                  <a16:creationId xmlns:a16="http://schemas.microsoft.com/office/drawing/2014/main" id="{2A14B3FC-53E2-1D41-9844-9A328972C4A3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2667000" y="2831308"/>
              <a:ext cx="2074863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218" name="Line 45">
              <a:extLst>
                <a:ext uri="{FF2B5EF4-FFF2-40B4-BE49-F238E27FC236}">
                  <a16:creationId xmlns:a16="http://schemas.microsoft.com/office/drawing/2014/main" id="{A4384181-1F7C-CB4D-AE64-1C840BCA6B36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2667000" y="4575969"/>
              <a:ext cx="1036637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219" name="Freeform 46">
              <a:extLst>
                <a:ext uri="{FF2B5EF4-FFF2-40B4-BE49-F238E27FC236}">
                  <a16:creationId xmlns:a16="http://schemas.microsoft.com/office/drawing/2014/main" id="{0F371AD5-8A4F-1644-9070-B9DA3CF6622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152775" y="3151982"/>
              <a:ext cx="57150" cy="55562"/>
            </a:xfrm>
            <a:custGeom>
              <a:avLst/>
              <a:gdLst>
                <a:gd name="T0" fmla="*/ 2147483646 w 40"/>
                <a:gd name="T1" fmla="*/ 2147483646 h 40"/>
                <a:gd name="T2" fmla="*/ 2147483646 w 40"/>
                <a:gd name="T3" fmla="*/ 0 h 40"/>
                <a:gd name="T4" fmla="*/ 0 w 40"/>
                <a:gd name="T5" fmla="*/ 2147483646 h 40"/>
                <a:gd name="T6" fmla="*/ 2147483646 w 40"/>
                <a:gd name="T7" fmla="*/ 2147483646 h 40"/>
                <a:gd name="T8" fmla="*/ 2147483646 w 40"/>
                <a:gd name="T9" fmla="*/ 2147483646 h 40"/>
                <a:gd name="T10" fmla="*/ 2147483646 w 40"/>
                <a:gd name="T11" fmla="*/ 0 h 40"/>
                <a:gd name="T12" fmla="*/ 2147483646 w 40"/>
                <a:gd name="T13" fmla="*/ 2147483646 h 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" h="40">
                  <a:moveTo>
                    <a:pt x="20" y="20"/>
                  </a:moveTo>
                  <a:cubicBezTo>
                    <a:pt x="20" y="20"/>
                    <a:pt x="20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2"/>
                    <a:pt x="9" y="40"/>
                    <a:pt x="20" y="40"/>
                  </a:cubicBezTo>
                  <a:cubicBezTo>
                    <a:pt x="32" y="40"/>
                    <a:pt x="40" y="32"/>
                    <a:pt x="40" y="20"/>
                  </a:cubicBezTo>
                  <a:cubicBezTo>
                    <a:pt x="40" y="9"/>
                    <a:pt x="32" y="0"/>
                    <a:pt x="20" y="0"/>
                  </a:cubicBezTo>
                  <a:lnTo>
                    <a:pt x="20" y="20"/>
                  </a:lnTo>
                  <a:close/>
                </a:path>
              </a:pathLst>
            </a:custGeom>
            <a:solidFill>
              <a:srgbClr val="000000"/>
            </a:solidFill>
            <a:ln w="2222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220" name="Rectangle 48">
              <a:extLst>
                <a:ext uri="{FF2B5EF4-FFF2-40B4-BE49-F238E27FC236}">
                  <a16:creationId xmlns:a16="http://schemas.microsoft.com/office/drawing/2014/main" id="{CFFD68DD-5638-2444-A243-C3D9102D697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635875" y="3417094"/>
              <a:ext cx="72136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 b="0" i="1">
                  <a:solidFill>
                    <a:srgbClr val="000000"/>
                  </a:solidFill>
                  <a:latin typeface="Times-Roman" pitchFamily="2" charset="0"/>
                </a:rPr>
                <a:t>f</a:t>
              </a:r>
              <a:endParaRPr lang="en-US" altLang="en-US" sz="3200" b="0">
                <a:latin typeface="Times" pitchFamily="2" charset="0"/>
              </a:endParaRPr>
            </a:p>
          </p:txBody>
        </p:sp>
        <p:sp>
          <p:nvSpPr>
            <p:cNvPr id="177221" name="Line 57">
              <a:extLst>
                <a:ext uri="{FF2B5EF4-FFF2-40B4-BE49-F238E27FC236}">
                  <a16:creationId xmlns:a16="http://schemas.microsoft.com/office/drawing/2014/main" id="{FD4928BB-069C-2341-97AD-A8B1D2B9F4E8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3522663" y="3863182"/>
              <a:ext cx="268287" cy="1587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222" name="Freeform 58">
              <a:extLst>
                <a:ext uri="{FF2B5EF4-FFF2-40B4-BE49-F238E27FC236}">
                  <a16:creationId xmlns:a16="http://schemas.microsoft.com/office/drawing/2014/main" id="{8A8AEDE9-8EAC-B945-A0CD-A9C59AACB2B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717925" y="3691732"/>
              <a:ext cx="342900" cy="368300"/>
            </a:xfrm>
            <a:custGeom>
              <a:avLst/>
              <a:gdLst>
                <a:gd name="T0" fmla="*/ 2147483646 w 162"/>
                <a:gd name="T1" fmla="*/ 2147483646 h 174"/>
                <a:gd name="T2" fmla="*/ 0 w 162"/>
                <a:gd name="T3" fmla="*/ 2147483646 h 174"/>
                <a:gd name="T4" fmla="*/ 0 w 162"/>
                <a:gd name="T5" fmla="*/ 0 h 174"/>
                <a:gd name="T6" fmla="*/ 2147483646 w 162"/>
                <a:gd name="T7" fmla="*/ 2147483646 h 17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2" h="174">
                  <a:moveTo>
                    <a:pt x="162" y="81"/>
                  </a:moveTo>
                  <a:lnTo>
                    <a:pt x="0" y="174"/>
                  </a:lnTo>
                  <a:lnTo>
                    <a:pt x="0" y="0"/>
                  </a:lnTo>
                  <a:lnTo>
                    <a:pt x="162" y="81"/>
                  </a:lnTo>
                  <a:close/>
                </a:path>
              </a:pathLst>
            </a:custGeom>
            <a:solidFill>
              <a:srgbClr val="FFFFFF"/>
            </a:solidFill>
            <a:ln w="22225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223" name="Oval 59">
              <a:extLst>
                <a:ext uri="{FF2B5EF4-FFF2-40B4-BE49-F238E27FC236}">
                  <a16:creationId xmlns:a16="http://schemas.microsoft.com/office/drawing/2014/main" id="{FC15262A-DD66-6644-B86C-AB0A24E1926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076700" y="3806032"/>
              <a:ext cx="112713" cy="109537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77224" name="Line 60">
              <a:extLst>
                <a:ext uri="{FF2B5EF4-FFF2-40B4-BE49-F238E27FC236}">
                  <a16:creationId xmlns:a16="http://schemas.microsoft.com/office/drawing/2014/main" id="{5D503A5C-E35C-3F40-9FEC-7EB37761C89E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4194175" y="4575969"/>
              <a:ext cx="184150" cy="15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225" name="Freeform 62">
              <a:extLst>
                <a:ext uri="{FF2B5EF4-FFF2-40B4-BE49-F238E27FC236}">
                  <a16:creationId xmlns:a16="http://schemas.microsoft.com/office/drawing/2014/main" id="{87A088D2-82E8-3B44-BBC0-B5974DA7CBA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717925" y="4401344"/>
              <a:ext cx="342900" cy="344488"/>
            </a:xfrm>
            <a:custGeom>
              <a:avLst/>
              <a:gdLst>
                <a:gd name="T0" fmla="*/ 2147483646 w 162"/>
                <a:gd name="T1" fmla="*/ 2147483646 h 163"/>
                <a:gd name="T2" fmla="*/ 0 w 162"/>
                <a:gd name="T3" fmla="*/ 2147483646 h 163"/>
                <a:gd name="T4" fmla="*/ 0 w 162"/>
                <a:gd name="T5" fmla="*/ 0 h 163"/>
                <a:gd name="T6" fmla="*/ 2147483646 w 162"/>
                <a:gd name="T7" fmla="*/ 2147483646 h 16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2" h="163">
                  <a:moveTo>
                    <a:pt x="162" y="82"/>
                  </a:moveTo>
                  <a:lnTo>
                    <a:pt x="0" y="163"/>
                  </a:lnTo>
                  <a:lnTo>
                    <a:pt x="0" y="0"/>
                  </a:lnTo>
                  <a:lnTo>
                    <a:pt x="162" y="82"/>
                  </a:lnTo>
                  <a:close/>
                </a:path>
              </a:pathLst>
            </a:custGeom>
            <a:solidFill>
              <a:srgbClr val="FFFFFF"/>
            </a:solidFill>
            <a:ln w="22225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226" name="Oval 63">
              <a:extLst>
                <a:ext uri="{FF2B5EF4-FFF2-40B4-BE49-F238E27FC236}">
                  <a16:creationId xmlns:a16="http://schemas.microsoft.com/office/drawing/2014/main" id="{D39BB5A3-AB6B-6040-9B75-B63ADF12581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075113" y="4515644"/>
              <a:ext cx="112712" cy="112713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77227" name="Line 64">
              <a:extLst>
                <a:ext uri="{FF2B5EF4-FFF2-40B4-BE49-F238E27FC236}">
                  <a16:creationId xmlns:a16="http://schemas.microsoft.com/office/drawing/2014/main" id="{4DAD25FF-EC03-714E-B33B-F1DE2B94B84C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4378325" y="4231482"/>
              <a:ext cx="1588" cy="344487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228" name="Rectangle 72">
              <a:extLst>
                <a:ext uri="{FF2B5EF4-FFF2-40B4-BE49-F238E27FC236}">
                  <a16:creationId xmlns:a16="http://schemas.microsoft.com/office/drawing/2014/main" id="{00658823-B39C-5C40-ADF4-41DD4709E30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349500" y="4420394"/>
              <a:ext cx="109004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 b="0" i="1">
                  <a:solidFill>
                    <a:srgbClr val="000000"/>
                  </a:solidFill>
                  <a:latin typeface="Times-Roman" pitchFamily="2" charset="0"/>
                </a:rPr>
                <a:t>x</a:t>
              </a:r>
              <a:endParaRPr lang="en-US" altLang="en-US" sz="3200" b="0">
                <a:latin typeface="Times" pitchFamily="2" charset="0"/>
              </a:endParaRPr>
            </a:p>
          </p:txBody>
        </p:sp>
        <p:sp>
          <p:nvSpPr>
            <p:cNvPr id="177229" name="Rectangle 73">
              <a:extLst>
                <a:ext uri="{FF2B5EF4-FFF2-40B4-BE49-F238E27FC236}">
                  <a16:creationId xmlns:a16="http://schemas.microsoft.com/office/drawing/2014/main" id="{0412D91D-C1A4-F84F-B9E9-10E3BFDEDA9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457450" y="4528344"/>
              <a:ext cx="9525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  <a:latin typeface="Times-Roman" pitchFamily="2" charset="0"/>
                </a:rPr>
                <a:t>2</a:t>
              </a:r>
              <a:endParaRPr lang="en-US" altLang="en-US" sz="3200" b="0">
                <a:latin typeface="Times" pitchFamily="2" charset="0"/>
              </a:endParaRPr>
            </a:p>
          </p:txBody>
        </p:sp>
        <p:sp>
          <p:nvSpPr>
            <p:cNvPr id="177230" name="Rectangle 74">
              <a:extLst>
                <a:ext uri="{FF2B5EF4-FFF2-40B4-BE49-F238E27FC236}">
                  <a16:creationId xmlns:a16="http://schemas.microsoft.com/office/drawing/2014/main" id="{6964717A-651A-0548-AA5F-5E6CBAD8CC7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349500" y="2682082"/>
              <a:ext cx="109004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 b="0" i="1">
                  <a:solidFill>
                    <a:srgbClr val="000000"/>
                  </a:solidFill>
                  <a:latin typeface="Times-Roman" pitchFamily="2" charset="0"/>
                </a:rPr>
                <a:t>x</a:t>
              </a:r>
              <a:endParaRPr lang="en-US" altLang="en-US" sz="3200" b="0">
                <a:latin typeface="Times" pitchFamily="2" charset="0"/>
              </a:endParaRPr>
            </a:p>
          </p:txBody>
        </p:sp>
        <p:sp>
          <p:nvSpPr>
            <p:cNvPr id="177231" name="Rectangle 75">
              <a:extLst>
                <a:ext uri="{FF2B5EF4-FFF2-40B4-BE49-F238E27FC236}">
                  <a16:creationId xmlns:a16="http://schemas.microsoft.com/office/drawing/2014/main" id="{EF59FB10-A6B4-1E4E-9D43-8C6FEA24F76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457450" y="2791619"/>
              <a:ext cx="9525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  <a:latin typeface="Times-Roman" pitchFamily="2" charset="0"/>
                </a:rPr>
                <a:t>1</a:t>
              </a:r>
              <a:endParaRPr lang="en-US" altLang="en-US" sz="3200" b="0">
                <a:latin typeface="Times" pitchFamily="2" charset="0"/>
              </a:endParaRPr>
            </a:p>
          </p:txBody>
        </p:sp>
        <p:sp>
          <p:nvSpPr>
            <p:cNvPr id="177232" name="Rectangle 76">
              <a:extLst>
                <a:ext uri="{FF2B5EF4-FFF2-40B4-BE49-F238E27FC236}">
                  <a16:creationId xmlns:a16="http://schemas.microsoft.com/office/drawing/2014/main" id="{8E865188-E2D0-E24E-8005-B02AF71A9FE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349500" y="3028157"/>
              <a:ext cx="109004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 b="0" i="1">
                  <a:solidFill>
                    <a:srgbClr val="000000"/>
                  </a:solidFill>
                  <a:latin typeface="Times-Roman" pitchFamily="2" charset="0"/>
                </a:rPr>
                <a:t>x</a:t>
              </a:r>
              <a:endParaRPr lang="en-US" altLang="en-US" sz="3200" b="0">
                <a:latin typeface="Times" pitchFamily="2" charset="0"/>
              </a:endParaRPr>
            </a:p>
          </p:txBody>
        </p:sp>
        <p:sp>
          <p:nvSpPr>
            <p:cNvPr id="177233" name="Freeform 87">
              <a:extLst>
                <a:ext uri="{FF2B5EF4-FFF2-40B4-BE49-F238E27FC236}">
                  <a16:creationId xmlns:a16="http://schemas.microsoft.com/office/drawing/2014/main" id="{7908E811-3DD6-FF4B-8529-26E979D5B09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898152" y="3517615"/>
              <a:ext cx="456677" cy="3746"/>
            </a:xfrm>
            <a:custGeom>
              <a:avLst/>
              <a:gdLst>
                <a:gd name="T0" fmla="*/ 2147483646 w 92"/>
                <a:gd name="T1" fmla="*/ 0 h 1588"/>
                <a:gd name="T2" fmla="*/ 0 w 92"/>
                <a:gd name="T3" fmla="*/ 0 h 1588"/>
                <a:gd name="T4" fmla="*/ 2147483646 w 92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2" h="1588">
                  <a:moveTo>
                    <a:pt x="92" y="0"/>
                  </a:moveTo>
                  <a:lnTo>
                    <a:pt x="0" y="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FFFFFF"/>
            </a:solidFill>
            <a:ln w="2222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234" name="Freeform 88">
              <a:extLst>
                <a:ext uri="{FF2B5EF4-FFF2-40B4-BE49-F238E27FC236}">
                  <a16:creationId xmlns:a16="http://schemas.microsoft.com/office/drawing/2014/main" id="{1F90D2B2-A7B9-7145-BF90-A68CEB88EA0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870575" y="3691732"/>
              <a:ext cx="342900" cy="1587"/>
            </a:xfrm>
            <a:custGeom>
              <a:avLst/>
              <a:gdLst>
                <a:gd name="T0" fmla="*/ 2147483646 w 162"/>
                <a:gd name="T1" fmla="*/ 0 h 1587"/>
                <a:gd name="T2" fmla="*/ 0 w 162"/>
                <a:gd name="T3" fmla="*/ 0 h 1587"/>
                <a:gd name="T4" fmla="*/ 2147483646 w 162"/>
                <a:gd name="T5" fmla="*/ 0 h 158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2" h="1587">
                  <a:moveTo>
                    <a:pt x="162" y="0"/>
                  </a:moveTo>
                  <a:lnTo>
                    <a:pt x="0" y="0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FFFFFF"/>
            </a:solidFill>
            <a:ln w="2222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235" name="Freeform 90">
              <a:extLst>
                <a:ext uri="{FF2B5EF4-FFF2-40B4-BE49-F238E27FC236}">
                  <a16:creationId xmlns:a16="http://schemas.microsoft.com/office/drawing/2014/main" id="{F997E1F1-18E2-2146-B533-B127AFBF523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870575" y="3347244"/>
              <a:ext cx="342900" cy="1588"/>
            </a:xfrm>
            <a:custGeom>
              <a:avLst/>
              <a:gdLst>
                <a:gd name="T0" fmla="*/ 2147483646 w 162"/>
                <a:gd name="T1" fmla="*/ 0 h 1588"/>
                <a:gd name="T2" fmla="*/ 0 w 162"/>
                <a:gd name="T3" fmla="*/ 0 h 1588"/>
                <a:gd name="T4" fmla="*/ 2147483646 w 162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2" h="1588">
                  <a:moveTo>
                    <a:pt x="162" y="0"/>
                  </a:moveTo>
                  <a:lnTo>
                    <a:pt x="0" y="0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FFFFFF"/>
            </a:solidFill>
            <a:ln w="2222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236" name="Rectangle 92">
              <a:extLst>
                <a:ext uri="{FF2B5EF4-FFF2-40B4-BE49-F238E27FC236}">
                  <a16:creationId xmlns:a16="http://schemas.microsoft.com/office/drawing/2014/main" id="{1E1BC272-8CBE-CF45-97A0-B45ED082469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457450" y="3137694"/>
              <a:ext cx="9525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  <a:latin typeface="Times-Roman" pitchFamily="2" charset="0"/>
                </a:rPr>
                <a:t>3</a:t>
              </a:r>
              <a:endParaRPr lang="en-US" altLang="en-US" sz="3200" b="0">
                <a:latin typeface="Times" pitchFamily="2" charset="0"/>
              </a:endParaRPr>
            </a:p>
          </p:txBody>
        </p:sp>
        <p:grpSp>
          <p:nvGrpSpPr>
            <p:cNvPr id="177237" name="Group 99">
              <a:extLst>
                <a:ext uri="{FF2B5EF4-FFF2-40B4-BE49-F238E27FC236}">
                  <a16:creationId xmlns:a16="http://schemas.microsoft.com/office/drawing/2014/main" id="{4AC97CC9-ABCB-014F-9EE3-54D93E15739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13475" y="3239294"/>
              <a:ext cx="666750" cy="561975"/>
              <a:chOff x="3435" y="821"/>
              <a:chExt cx="421" cy="354"/>
            </a:xfrm>
          </p:grpSpPr>
          <p:sp>
            <p:nvSpPr>
              <p:cNvPr id="177238" name="Line 100">
                <a:extLst>
                  <a:ext uri="{FF2B5EF4-FFF2-40B4-BE49-F238E27FC236}">
                    <a16:creationId xmlns:a16="http://schemas.microsoft.com/office/drawing/2014/main" id="{657F767C-68B7-264B-8A1B-DAC80E552A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35" y="821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7239" name="Line 101">
                <a:extLst>
                  <a:ext uri="{FF2B5EF4-FFF2-40B4-BE49-F238E27FC236}">
                    <a16:creationId xmlns:a16="http://schemas.microsoft.com/office/drawing/2014/main" id="{01B773DA-A68B-284A-952E-4C8C73B4A3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6" y="823"/>
                <a:ext cx="0" cy="352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7240" name="Arc 102">
                <a:extLst>
                  <a:ext uri="{FF2B5EF4-FFF2-40B4-BE49-F238E27FC236}">
                    <a16:creationId xmlns:a16="http://schemas.microsoft.com/office/drawing/2014/main" id="{4F4CC9C6-4AE8-E349-8FEC-D1FBD57B3E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9" y="821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7241" name="Arc 103">
                <a:extLst>
                  <a:ext uri="{FF2B5EF4-FFF2-40B4-BE49-F238E27FC236}">
                    <a16:creationId xmlns:a16="http://schemas.microsoft.com/office/drawing/2014/main" id="{541E3B50-868D-E044-96C7-655588AA1CEE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3679" y="997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7242" name="Line 104">
                <a:extLst>
                  <a:ext uri="{FF2B5EF4-FFF2-40B4-BE49-F238E27FC236}">
                    <a16:creationId xmlns:a16="http://schemas.microsoft.com/office/drawing/2014/main" id="{66614284-29D5-024D-B494-8AE38EBBFB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5" y="1173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77158" name="Group 146">
            <a:extLst>
              <a:ext uri="{FF2B5EF4-FFF2-40B4-BE49-F238E27FC236}">
                <a16:creationId xmlns:a16="http://schemas.microsoft.com/office/drawing/2014/main" id="{AB945974-6B3D-954B-A076-4845CAF8AC2C}"/>
              </a:ext>
            </a:extLst>
          </p:cNvPr>
          <p:cNvGrpSpPr>
            <a:grpSpLocks/>
          </p:cNvGrpSpPr>
          <p:nvPr/>
        </p:nvGrpSpPr>
        <p:grpSpPr bwMode="auto">
          <a:xfrm>
            <a:off x="3263901" y="1050926"/>
            <a:ext cx="5358511" cy="1763713"/>
            <a:chOff x="2136775" y="2125663"/>
            <a:chExt cx="5358511" cy="1763712"/>
          </a:xfrm>
        </p:grpSpPr>
        <p:grpSp>
          <p:nvGrpSpPr>
            <p:cNvPr id="177159" name="Group 2">
              <a:extLst>
                <a:ext uri="{FF2B5EF4-FFF2-40B4-BE49-F238E27FC236}">
                  <a16:creationId xmlns:a16="http://schemas.microsoft.com/office/drawing/2014/main" id="{3927550E-5530-3A49-A7CA-BDB737716CF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29138" y="2208213"/>
              <a:ext cx="668337" cy="561975"/>
              <a:chOff x="3435" y="821"/>
              <a:chExt cx="421" cy="354"/>
            </a:xfrm>
          </p:grpSpPr>
          <p:sp>
            <p:nvSpPr>
              <p:cNvPr id="177197" name="Line 3">
                <a:extLst>
                  <a:ext uri="{FF2B5EF4-FFF2-40B4-BE49-F238E27FC236}">
                    <a16:creationId xmlns:a16="http://schemas.microsoft.com/office/drawing/2014/main" id="{5EEDB687-1C55-9542-9AE6-8791F54FA1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35" y="821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7198" name="Line 4">
                <a:extLst>
                  <a:ext uri="{FF2B5EF4-FFF2-40B4-BE49-F238E27FC236}">
                    <a16:creationId xmlns:a16="http://schemas.microsoft.com/office/drawing/2014/main" id="{3E9F1D5C-A93D-5043-AE73-8E199AFB45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6" y="823"/>
                <a:ext cx="0" cy="352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7199" name="Arc 5">
                <a:extLst>
                  <a:ext uri="{FF2B5EF4-FFF2-40B4-BE49-F238E27FC236}">
                    <a16:creationId xmlns:a16="http://schemas.microsoft.com/office/drawing/2014/main" id="{D5AFDED8-46D0-8744-9217-BFBCFDB69B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9" y="821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7200" name="Arc 6">
                <a:extLst>
                  <a:ext uri="{FF2B5EF4-FFF2-40B4-BE49-F238E27FC236}">
                    <a16:creationId xmlns:a16="http://schemas.microsoft.com/office/drawing/2014/main" id="{463DADB4-9EF5-0644-8600-64D082DB8660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3679" y="997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7201" name="Line 7">
                <a:extLst>
                  <a:ext uri="{FF2B5EF4-FFF2-40B4-BE49-F238E27FC236}">
                    <a16:creationId xmlns:a16="http://schemas.microsoft.com/office/drawing/2014/main" id="{955F1136-245F-FA47-BC65-A1A498B9D0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5" y="1173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77160" name="Freeform 9">
              <a:extLst>
                <a:ext uri="{FF2B5EF4-FFF2-40B4-BE49-F238E27FC236}">
                  <a16:creationId xmlns:a16="http://schemas.microsoft.com/office/drawing/2014/main" id="{A129B81A-75BF-CF43-8841-E9BD30EC513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940050" y="3324225"/>
              <a:ext cx="53975" cy="55563"/>
            </a:xfrm>
            <a:custGeom>
              <a:avLst/>
              <a:gdLst>
                <a:gd name="T0" fmla="*/ 2147483646 w 40"/>
                <a:gd name="T1" fmla="*/ 2147483646 h 40"/>
                <a:gd name="T2" fmla="*/ 2147483646 w 40"/>
                <a:gd name="T3" fmla="*/ 0 h 40"/>
                <a:gd name="T4" fmla="*/ 0 w 40"/>
                <a:gd name="T5" fmla="*/ 2147483646 h 40"/>
                <a:gd name="T6" fmla="*/ 2147483646 w 40"/>
                <a:gd name="T7" fmla="*/ 2147483646 h 40"/>
                <a:gd name="T8" fmla="*/ 2147483646 w 40"/>
                <a:gd name="T9" fmla="*/ 2147483646 h 40"/>
                <a:gd name="T10" fmla="*/ 2147483646 w 40"/>
                <a:gd name="T11" fmla="*/ 0 h 40"/>
                <a:gd name="T12" fmla="*/ 2147483646 w 40"/>
                <a:gd name="T13" fmla="*/ 2147483646 h 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" h="40">
                  <a:moveTo>
                    <a:pt x="20" y="20"/>
                  </a:moveTo>
                  <a:cubicBezTo>
                    <a:pt x="20" y="20"/>
                    <a:pt x="20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2"/>
                    <a:pt x="9" y="40"/>
                    <a:pt x="20" y="40"/>
                  </a:cubicBezTo>
                  <a:cubicBezTo>
                    <a:pt x="32" y="40"/>
                    <a:pt x="40" y="32"/>
                    <a:pt x="40" y="20"/>
                  </a:cubicBezTo>
                  <a:cubicBezTo>
                    <a:pt x="40" y="9"/>
                    <a:pt x="32" y="0"/>
                    <a:pt x="20" y="0"/>
                  </a:cubicBezTo>
                  <a:lnTo>
                    <a:pt x="20" y="20"/>
                  </a:lnTo>
                  <a:close/>
                </a:path>
              </a:pathLst>
            </a:custGeom>
            <a:solidFill>
              <a:srgbClr val="000000"/>
            </a:solidFill>
            <a:ln w="2222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161" name="Line 10">
              <a:extLst>
                <a:ext uri="{FF2B5EF4-FFF2-40B4-BE49-F238E27FC236}">
                  <a16:creationId xmlns:a16="http://schemas.microsoft.com/office/drawing/2014/main" id="{35D479AF-D831-084F-B997-6FCA0AE5AA96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5657850" y="2838450"/>
              <a:ext cx="342900" cy="15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162" name="Line 11">
              <a:extLst>
                <a:ext uri="{FF2B5EF4-FFF2-40B4-BE49-F238E27FC236}">
                  <a16:creationId xmlns:a16="http://schemas.microsoft.com/office/drawing/2014/main" id="{75683E0C-22FE-034B-B907-31C9386BE1A0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5657850" y="3179763"/>
              <a:ext cx="342900" cy="3175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163" name="Line 12">
              <a:extLst>
                <a:ext uri="{FF2B5EF4-FFF2-40B4-BE49-F238E27FC236}">
                  <a16:creationId xmlns:a16="http://schemas.microsoft.com/office/drawing/2014/main" id="{B403DF89-A406-3D44-8DB1-4035FCF0B235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6683374" y="3011488"/>
              <a:ext cx="536291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164" name="Freeform 13">
              <a:extLst>
                <a:ext uri="{FF2B5EF4-FFF2-40B4-BE49-F238E27FC236}">
                  <a16:creationId xmlns:a16="http://schemas.microsoft.com/office/drawing/2014/main" id="{DE96A76F-F51E-4E48-8E33-D8FED12A2F1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969000" y="2713038"/>
              <a:ext cx="730250" cy="292100"/>
            </a:xfrm>
            <a:custGeom>
              <a:avLst/>
              <a:gdLst>
                <a:gd name="T0" fmla="*/ 0 w 597"/>
                <a:gd name="T1" fmla="*/ 0 h 238"/>
                <a:gd name="T2" fmla="*/ 2147483646 w 597"/>
                <a:gd name="T3" fmla="*/ 2147483646 h 238"/>
                <a:gd name="T4" fmla="*/ 2147483646 w 597"/>
                <a:gd name="T5" fmla="*/ 2147483646 h 238"/>
                <a:gd name="T6" fmla="*/ 2147483646 w 597"/>
                <a:gd name="T7" fmla="*/ 2147483646 h 238"/>
                <a:gd name="T8" fmla="*/ 2147483646 w 597"/>
                <a:gd name="T9" fmla="*/ 2147483646 h 238"/>
                <a:gd name="T10" fmla="*/ 2147483646 w 597"/>
                <a:gd name="T11" fmla="*/ 2147483646 h 238"/>
                <a:gd name="T12" fmla="*/ 2147483646 w 597"/>
                <a:gd name="T13" fmla="*/ 2147483646 h 238"/>
                <a:gd name="T14" fmla="*/ 2147483646 w 597"/>
                <a:gd name="T15" fmla="*/ 2147483646 h 238"/>
                <a:gd name="T16" fmla="*/ 2147483646 w 597"/>
                <a:gd name="T17" fmla="*/ 2147483646 h 238"/>
                <a:gd name="T18" fmla="*/ 2147483646 w 597"/>
                <a:gd name="T19" fmla="*/ 2147483646 h 238"/>
                <a:gd name="T20" fmla="*/ 2147483646 w 597"/>
                <a:gd name="T21" fmla="*/ 2147483646 h 238"/>
                <a:gd name="T22" fmla="*/ 2147483646 w 597"/>
                <a:gd name="T23" fmla="*/ 2147483646 h 238"/>
                <a:gd name="T24" fmla="*/ 2147483646 w 597"/>
                <a:gd name="T25" fmla="*/ 2147483646 h 238"/>
                <a:gd name="T26" fmla="*/ 2147483646 w 597"/>
                <a:gd name="T27" fmla="*/ 2147483646 h 23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97" h="238">
                  <a:moveTo>
                    <a:pt x="0" y="0"/>
                  </a:moveTo>
                  <a:cubicBezTo>
                    <a:pt x="251" y="0"/>
                    <a:pt x="251" y="0"/>
                    <a:pt x="269" y="2"/>
                  </a:cubicBezTo>
                  <a:cubicBezTo>
                    <a:pt x="287" y="3"/>
                    <a:pt x="287" y="3"/>
                    <a:pt x="305" y="5"/>
                  </a:cubicBezTo>
                  <a:cubicBezTo>
                    <a:pt x="322" y="8"/>
                    <a:pt x="322" y="8"/>
                    <a:pt x="342" y="14"/>
                  </a:cubicBezTo>
                  <a:cubicBezTo>
                    <a:pt x="362" y="20"/>
                    <a:pt x="362" y="20"/>
                    <a:pt x="380" y="29"/>
                  </a:cubicBezTo>
                  <a:cubicBezTo>
                    <a:pt x="397" y="38"/>
                    <a:pt x="397" y="38"/>
                    <a:pt x="413" y="47"/>
                  </a:cubicBezTo>
                  <a:cubicBezTo>
                    <a:pt x="429" y="55"/>
                    <a:pt x="429" y="55"/>
                    <a:pt x="441" y="64"/>
                  </a:cubicBezTo>
                  <a:cubicBezTo>
                    <a:pt x="454" y="72"/>
                    <a:pt x="454" y="72"/>
                    <a:pt x="462" y="79"/>
                  </a:cubicBezTo>
                  <a:cubicBezTo>
                    <a:pt x="471" y="85"/>
                    <a:pt x="471" y="85"/>
                    <a:pt x="481" y="92"/>
                  </a:cubicBezTo>
                  <a:cubicBezTo>
                    <a:pt x="491" y="99"/>
                    <a:pt x="491" y="99"/>
                    <a:pt x="502" y="110"/>
                  </a:cubicBezTo>
                  <a:cubicBezTo>
                    <a:pt x="512" y="122"/>
                    <a:pt x="512" y="122"/>
                    <a:pt x="525" y="137"/>
                  </a:cubicBezTo>
                  <a:cubicBezTo>
                    <a:pt x="537" y="152"/>
                    <a:pt x="537" y="152"/>
                    <a:pt x="550" y="169"/>
                  </a:cubicBezTo>
                  <a:cubicBezTo>
                    <a:pt x="562" y="187"/>
                    <a:pt x="562" y="187"/>
                    <a:pt x="575" y="205"/>
                  </a:cubicBezTo>
                  <a:cubicBezTo>
                    <a:pt x="589" y="223"/>
                    <a:pt x="589" y="223"/>
                    <a:pt x="597" y="238"/>
                  </a:cubicBezTo>
                </a:path>
              </a:pathLst>
            </a:custGeom>
            <a:noFill/>
            <a:ln w="22225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165" name="Freeform 14">
              <a:extLst>
                <a:ext uri="{FF2B5EF4-FFF2-40B4-BE49-F238E27FC236}">
                  <a16:creationId xmlns:a16="http://schemas.microsoft.com/office/drawing/2014/main" id="{CB0E20E7-2D8C-F942-9A4E-FBCACFEBA96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969000" y="3006725"/>
              <a:ext cx="730250" cy="292100"/>
            </a:xfrm>
            <a:custGeom>
              <a:avLst/>
              <a:gdLst>
                <a:gd name="T0" fmla="*/ 0 w 597"/>
                <a:gd name="T1" fmla="*/ 2147483646 h 238"/>
                <a:gd name="T2" fmla="*/ 2147483646 w 597"/>
                <a:gd name="T3" fmla="*/ 2147483646 h 238"/>
                <a:gd name="T4" fmla="*/ 2147483646 w 597"/>
                <a:gd name="T5" fmla="*/ 2147483646 h 238"/>
                <a:gd name="T6" fmla="*/ 2147483646 w 597"/>
                <a:gd name="T7" fmla="*/ 2147483646 h 238"/>
                <a:gd name="T8" fmla="*/ 2147483646 w 597"/>
                <a:gd name="T9" fmla="*/ 2147483646 h 238"/>
                <a:gd name="T10" fmla="*/ 2147483646 w 597"/>
                <a:gd name="T11" fmla="*/ 2147483646 h 238"/>
                <a:gd name="T12" fmla="*/ 2147483646 w 597"/>
                <a:gd name="T13" fmla="*/ 2147483646 h 238"/>
                <a:gd name="T14" fmla="*/ 2147483646 w 597"/>
                <a:gd name="T15" fmla="*/ 2147483646 h 238"/>
                <a:gd name="T16" fmla="*/ 2147483646 w 597"/>
                <a:gd name="T17" fmla="*/ 2147483646 h 238"/>
                <a:gd name="T18" fmla="*/ 2147483646 w 597"/>
                <a:gd name="T19" fmla="*/ 2147483646 h 238"/>
                <a:gd name="T20" fmla="*/ 2147483646 w 597"/>
                <a:gd name="T21" fmla="*/ 2147483646 h 238"/>
                <a:gd name="T22" fmla="*/ 2147483646 w 597"/>
                <a:gd name="T23" fmla="*/ 2147483646 h 238"/>
                <a:gd name="T24" fmla="*/ 2147483646 w 597"/>
                <a:gd name="T25" fmla="*/ 2147483646 h 238"/>
                <a:gd name="T26" fmla="*/ 2147483646 w 597"/>
                <a:gd name="T27" fmla="*/ 0 h 23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97" h="238">
                  <a:moveTo>
                    <a:pt x="0" y="238"/>
                  </a:moveTo>
                  <a:cubicBezTo>
                    <a:pt x="251" y="238"/>
                    <a:pt x="251" y="238"/>
                    <a:pt x="269" y="236"/>
                  </a:cubicBezTo>
                  <a:cubicBezTo>
                    <a:pt x="287" y="235"/>
                    <a:pt x="287" y="235"/>
                    <a:pt x="305" y="233"/>
                  </a:cubicBezTo>
                  <a:cubicBezTo>
                    <a:pt x="322" y="230"/>
                    <a:pt x="322" y="230"/>
                    <a:pt x="342" y="224"/>
                  </a:cubicBezTo>
                  <a:cubicBezTo>
                    <a:pt x="362" y="218"/>
                    <a:pt x="362" y="218"/>
                    <a:pt x="380" y="209"/>
                  </a:cubicBezTo>
                  <a:cubicBezTo>
                    <a:pt x="397" y="200"/>
                    <a:pt x="397" y="200"/>
                    <a:pt x="413" y="191"/>
                  </a:cubicBezTo>
                  <a:cubicBezTo>
                    <a:pt x="429" y="183"/>
                    <a:pt x="429" y="183"/>
                    <a:pt x="441" y="175"/>
                  </a:cubicBezTo>
                  <a:cubicBezTo>
                    <a:pt x="454" y="166"/>
                    <a:pt x="454" y="166"/>
                    <a:pt x="462" y="160"/>
                  </a:cubicBezTo>
                  <a:cubicBezTo>
                    <a:pt x="471" y="153"/>
                    <a:pt x="471" y="153"/>
                    <a:pt x="481" y="146"/>
                  </a:cubicBezTo>
                  <a:cubicBezTo>
                    <a:pt x="491" y="139"/>
                    <a:pt x="491" y="139"/>
                    <a:pt x="502" y="128"/>
                  </a:cubicBezTo>
                  <a:cubicBezTo>
                    <a:pt x="512" y="116"/>
                    <a:pt x="512" y="116"/>
                    <a:pt x="525" y="101"/>
                  </a:cubicBezTo>
                  <a:cubicBezTo>
                    <a:pt x="537" y="86"/>
                    <a:pt x="537" y="86"/>
                    <a:pt x="550" y="69"/>
                  </a:cubicBezTo>
                  <a:cubicBezTo>
                    <a:pt x="562" y="51"/>
                    <a:pt x="562" y="51"/>
                    <a:pt x="575" y="33"/>
                  </a:cubicBezTo>
                  <a:cubicBezTo>
                    <a:pt x="589" y="15"/>
                    <a:pt x="589" y="15"/>
                    <a:pt x="597" y="0"/>
                  </a:cubicBezTo>
                </a:path>
              </a:pathLst>
            </a:custGeom>
            <a:noFill/>
            <a:ln w="22225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166" name="Freeform 15">
              <a:extLst>
                <a:ext uri="{FF2B5EF4-FFF2-40B4-BE49-F238E27FC236}">
                  <a16:creationId xmlns:a16="http://schemas.microsoft.com/office/drawing/2014/main" id="{C0530983-4B1A-A14E-8F12-FAF7F56C9EA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962650" y="2713038"/>
              <a:ext cx="84138" cy="293687"/>
            </a:xfrm>
            <a:custGeom>
              <a:avLst/>
              <a:gdLst>
                <a:gd name="T0" fmla="*/ 0 w 71"/>
                <a:gd name="T1" fmla="*/ 0 h 239"/>
                <a:gd name="T2" fmla="*/ 2147483646 w 71"/>
                <a:gd name="T3" fmla="*/ 2147483646 h 239"/>
                <a:gd name="T4" fmla="*/ 2147483646 w 71"/>
                <a:gd name="T5" fmla="*/ 2147483646 h 239"/>
                <a:gd name="T6" fmla="*/ 2147483646 w 71"/>
                <a:gd name="T7" fmla="*/ 2147483646 h 239"/>
                <a:gd name="T8" fmla="*/ 2147483646 w 71"/>
                <a:gd name="T9" fmla="*/ 2147483646 h 239"/>
                <a:gd name="T10" fmla="*/ 2147483646 w 71"/>
                <a:gd name="T11" fmla="*/ 2147483646 h 239"/>
                <a:gd name="T12" fmla="*/ 2147483646 w 71"/>
                <a:gd name="T13" fmla="*/ 2147483646 h 239"/>
                <a:gd name="T14" fmla="*/ 2147483646 w 71"/>
                <a:gd name="T15" fmla="*/ 2147483646 h 23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1" h="239">
                  <a:moveTo>
                    <a:pt x="0" y="0"/>
                  </a:moveTo>
                  <a:cubicBezTo>
                    <a:pt x="16" y="29"/>
                    <a:pt x="16" y="29"/>
                    <a:pt x="22" y="44"/>
                  </a:cubicBezTo>
                  <a:cubicBezTo>
                    <a:pt x="28" y="59"/>
                    <a:pt x="28" y="59"/>
                    <a:pt x="35" y="77"/>
                  </a:cubicBezTo>
                  <a:cubicBezTo>
                    <a:pt x="42" y="95"/>
                    <a:pt x="42" y="95"/>
                    <a:pt x="48" y="114"/>
                  </a:cubicBezTo>
                  <a:cubicBezTo>
                    <a:pt x="53" y="132"/>
                    <a:pt x="53" y="132"/>
                    <a:pt x="59" y="150"/>
                  </a:cubicBezTo>
                  <a:cubicBezTo>
                    <a:pt x="65" y="168"/>
                    <a:pt x="65" y="168"/>
                    <a:pt x="66" y="184"/>
                  </a:cubicBezTo>
                  <a:cubicBezTo>
                    <a:pt x="67" y="199"/>
                    <a:pt x="67" y="199"/>
                    <a:pt x="69" y="209"/>
                  </a:cubicBezTo>
                  <a:cubicBezTo>
                    <a:pt x="71" y="218"/>
                    <a:pt x="71" y="218"/>
                    <a:pt x="70" y="239"/>
                  </a:cubicBezTo>
                </a:path>
              </a:pathLst>
            </a:custGeom>
            <a:noFill/>
            <a:ln w="22225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167" name="Freeform 16">
              <a:extLst>
                <a:ext uri="{FF2B5EF4-FFF2-40B4-BE49-F238E27FC236}">
                  <a16:creationId xmlns:a16="http://schemas.microsoft.com/office/drawing/2014/main" id="{510C38EC-521F-3841-BE6B-FEB43728AC7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962650" y="3005138"/>
              <a:ext cx="84138" cy="293687"/>
            </a:xfrm>
            <a:custGeom>
              <a:avLst/>
              <a:gdLst>
                <a:gd name="T0" fmla="*/ 0 w 71"/>
                <a:gd name="T1" fmla="*/ 2147483646 h 239"/>
                <a:gd name="T2" fmla="*/ 2147483646 w 71"/>
                <a:gd name="T3" fmla="*/ 2147483646 h 239"/>
                <a:gd name="T4" fmla="*/ 2147483646 w 71"/>
                <a:gd name="T5" fmla="*/ 2147483646 h 239"/>
                <a:gd name="T6" fmla="*/ 2147483646 w 71"/>
                <a:gd name="T7" fmla="*/ 2147483646 h 239"/>
                <a:gd name="T8" fmla="*/ 2147483646 w 71"/>
                <a:gd name="T9" fmla="*/ 2147483646 h 239"/>
                <a:gd name="T10" fmla="*/ 2147483646 w 71"/>
                <a:gd name="T11" fmla="*/ 2147483646 h 239"/>
                <a:gd name="T12" fmla="*/ 2147483646 w 71"/>
                <a:gd name="T13" fmla="*/ 2147483646 h 239"/>
                <a:gd name="T14" fmla="*/ 2147483646 w 71"/>
                <a:gd name="T15" fmla="*/ 0 h 23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1" h="239">
                  <a:moveTo>
                    <a:pt x="0" y="239"/>
                  </a:moveTo>
                  <a:cubicBezTo>
                    <a:pt x="16" y="210"/>
                    <a:pt x="16" y="210"/>
                    <a:pt x="22" y="195"/>
                  </a:cubicBezTo>
                  <a:cubicBezTo>
                    <a:pt x="28" y="180"/>
                    <a:pt x="28" y="180"/>
                    <a:pt x="35" y="162"/>
                  </a:cubicBezTo>
                  <a:cubicBezTo>
                    <a:pt x="42" y="144"/>
                    <a:pt x="42" y="144"/>
                    <a:pt x="48" y="126"/>
                  </a:cubicBezTo>
                  <a:cubicBezTo>
                    <a:pt x="53" y="107"/>
                    <a:pt x="53" y="107"/>
                    <a:pt x="59" y="89"/>
                  </a:cubicBezTo>
                  <a:cubicBezTo>
                    <a:pt x="65" y="71"/>
                    <a:pt x="65" y="71"/>
                    <a:pt x="66" y="56"/>
                  </a:cubicBezTo>
                  <a:cubicBezTo>
                    <a:pt x="67" y="40"/>
                    <a:pt x="67" y="40"/>
                    <a:pt x="69" y="31"/>
                  </a:cubicBezTo>
                  <a:cubicBezTo>
                    <a:pt x="71" y="21"/>
                    <a:pt x="71" y="21"/>
                    <a:pt x="70" y="0"/>
                  </a:cubicBezTo>
                </a:path>
              </a:pathLst>
            </a:custGeom>
            <a:noFill/>
            <a:ln w="22225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168" name="Line 17">
              <a:extLst>
                <a:ext uri="{FF2B5EF4-FFF2-40B4-BE49-F238E27FC236}">
                  <a16:creationId xmlns:a16="http://schemas.microsoft.com/office/drawing/2014/main" id="{AC3D3B9C-267E-A149-B111-AFB69B601816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2454275" y="2322514"/>
              <a:ext cx="1060450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169" name="Line 18">
              <a:extLst>
                <a:ext uri="{FF2B5EF4-FFF2-40B4-BE49-F238E27FC236}">
                  <a16:creationId xmlns:a16="http://schemas.microsoft.com/office/drawing/2014/main" id="{581C5A84-42C5-D34C-B0BD-F135536984C1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2454275" y="3695700"/>
              <a:ext cx="2074863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170" name="Freeform 19">
              <a:extLst>
                <a:ext uri="{FF2B5EF4-FFF2-40B4-BE49-F238E27FC236}">
                  <a16:creationId xmlns:a16="http://schemas.microsoft.com/office/drawing/2014/main" id="{0D0115A3-AC23-114E-ADA3-DAAF3C51CF8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967038" y="2667000"/>
              <a:ext cx="1198562" cy="685800"/>
            </a:xfrm>
            <a:custGeom>
              <a:avLst/>
              <a:gdLst>
                <a:gd name="T0" fmla="*/ 0 w 10000"/>
                <a:gd name="T1" fmla="*/ 2147483646 h 10000"/>
                <a:gd name="T2" fmla="*/ 0 w 10000"/>
                <a:gd name="T3" fmla="*/ 0 h 10000"/>
                <a:gd name="T4" fmla="*/ 2147483646 w 10000"/>
                <a:gd name="T5" fmla="*/ 0 h 100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000" h="10000">
                  <a:moveTo>
                    <a:pt x="0" y="10000"/>
                  </a:moveTo>
                  <a:lnTo>
                    <a:pt x="0" y="0"/>
                  </a:lnTo>
                  <a:lnTo>
                    <a:pt x="10000" y="0"/>
                  </a:lnTo>
                </a:path>
              </a:pathLst>
            </a:custGeom>
            <a:noFill/>
            <a:ln w="22225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171" name="Freeform 20">
              <a:extLst>
                <a:ext uri="{FF2B5EF4-FFF2-40B4-BE49-F238E27FC236}">
                  <a16:creationId xmlns:a16="http://schemas.microsoft.com/office/drawing/2014/main" id="{ED0B3BDD-755C-AA45-8273-744EF68496E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387975" y="2493963"/>
              <a:ext cx="269875" cy="344487"/>
            </a:xfrm>
            <a:custGeom>
              <a:avLst/>
              <a:gdLst>
                <a:gd name="T0" fmla="*/ 2147483646 w 127"/>
                <a:gd name="T1" fmla="*/ 2147483646 h 163"/>
                <a:gd name="T2" fmla="*/ 2147483646 w 127"/>
                <a:gd name="T3" fmla="*/ 2147483646 h 163"/>
                <a:gd name="T4" fmla="*/ 2147483646 w 127"/>
                <a:gd name="T5" fmla="*/ 0 h 163"/>
                <a:gd name="T6" fmla="*/ 0 w 127"/>
                <a:gd name="T7" fmla="*/ 0 h 16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7" h="163">
                  <a:moveTo>
                    <a:pt x="127" y="163"/>
                  </a:moveTo>
                  <a:lnTo>
                    <a:pt x="81" y="163"/>
                  </a:lnTo>
                  <a:lnTo>
                    <a:pt x="81" y="0"/>
                  </a:lnTo>
                  <a:lnTo>
                    <a:pt x="0" y="0"/>
                  </a:lnTo>
                </a:path>
              </a:pathLst>
            </a:custGeom>
            <a:noFill/>
            <a:ln w="22225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172" name="Freeform 21">
              <a:extLst>
                <a:ext uri="{FF2B5EF4-FFF2-40B4-BE49-F238E27FC236}">
                  <a16:creationId xmlns:a16="http://schemas.microsoft.com/office/drawing/2014/main" id="{1D03AABB-3470-3F4D-AD95-981C214ACA1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387975" y="3179763"/>
              <a:ext cx="269875" cy="344487"/>
            </a:xfrm>
            <a:custGeom>
              <a:avLst/>
              <a:gdLst>
                <a:gd name="T0" fmla="*/ 2147483646 w 127"/>
                <a:gd name="T1" fmla="*/ 0 h 163"/>
                <a:gd name="T2" fmla="*/ 2147483646 w 127"/>
                <a:gd name="T3" fmla="*/ 0 h 163"/>
                <a:gd name="T4" fmla="*/ 2147483646 w 127"/>
                <a:gd name="T5" fmla="*/ 2147483646 h 163"/>
                <a:gd name="T6" fmla="*/ 0 w 127"/>
                <a:gd name="T7" fmla="*/ 2147483646 h 16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7" h="163">
                  <a:moveTo>
                    <a:pt x="127" y="0"/>
                  </a:moveTo>
                  <a:lnTo>
                    <a:pt x="81" y="0"/>
                  </a:lnTo>
                  <a:lnTo>
                    <a:pt x="81" y="163"/>
                  </a:lnTo>
                  <a:lnTo>
                    <a:pt x="0" y="163"/>
                  </a:lnTo>
                </a:path>
              </a:pathLst>
            </a:custGeom>
            <a:noFill/>
            <a:ln w="22225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173" name="Line 23">
              <a:extLst>
                <a:ext uri="{FF2B5EF4-FFF2-40B4-BE49-F238E27FC236}">
                  <a16:creationId xmlns:a16="http://schemas.microsoft.com/office/drawing/2014/main" id="{2643895F-B45C-1346-95DE-C4B9C75A63EB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2454275" y="3352801"/>
              <a:ext cx="1057275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174" name="Rectangle 24">
              <a:extLst>
                <a:ext uri="{FF2B5EF4-FFF2-40B4-BE49-F238E27FC236}">
                  <a16:creationId xmlns:a16="http://schemas.microsoft.com/office/drawing/2014/main" id="{F6C58771-C9DA-424B-A93B-1446D97EC66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423150" y="2895600"/>
              <a:ext cx="72136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 b="0" i="1">
                  <a:solidFill>
                    <a:srgbClr val="000000"/>
                  </a:solidFill>
                  <a:latin typeface="Times-Roman" pitchFamily="2" charset="0"/>
                </a:rPr>
                <a:t>f</a:t>
              </a:r>
              <a:endParaRPr lang="en-US" altLang="en-US" sz="3200" b="0">
                <a:latin typeface="Times" pitchFamily="2" charset="0"/>
              </a:endParaRPr>
            </a:p>
          </p:txBody>
        </p:sp>
        <p:sp>
          <p:nvSpPr>
            <p:cNvPr id="177175" name="Line 49">
              <a:extLst>
                <a:ext uri="{FF2B5EF4-FFF2-40B4-BE49-F238E27FC236}">
                  <a16:creationId xmlns:a16="http://schemas.microsoft.com/office/drawing/2014/main" id="{9B18FAB2-69E4-6041-90D0-1A2A172A44B4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3981450" y="2322513"/>
              <a:ext cx="184150" cy="1587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176" name="Freeform 51">
              <a:extLst>
                <a:ext uri="{FF2B5EF4-FFF2-40B4-BE49-F238E27FC236}">
                  <a16:creationId xmlns:a16="http://schemas.microsoft.com/office/drawing/2014/main" id="{4976D9DC-ECB5-7544-8B68-227FC3D3C49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05200" y="2125663"/>
              <a:ext cx="342900" cy="368300"/>
            </a:xfrm>
            <a:custGeom>
              <a:avLst/>
              <a:gdLst>
                <a:gd name="T0" fmla="*/ 2147483646 w 162"/>
                <a:gd name="T1" fmla="*/ 2147483646 h 174"/>
                <a:gd name="T2" fmla="*/ 0 w 162"/>
                <a:gd name="T3" fmla="*/ 2147483646 h 174"/>
                <a:gd name="T4" fmla="*/ 0 w 162"/>
                <a:gd name="T5" fmla="*/ 0 h 174"/>
                <a:gd name="T6" fmla="*/ 2147483646 w 162"/>
                <a:gd name="T7" fmla="*/ 2147483646 h 17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2" h="174">
                  <a:moveTo>
                    <a:pt x="162" y="93"/>
                  </a:moveTo>
                  <a:lnTo>
                    <a:pt x="0" y="174"/>
                  </a:lnTo>
                  <a:lnTo>
                    <a:pt x="0" y="0"/>
                  </a:lnTo>
                  <a:lnTo>
                    <a:pt x="162" y="93"/>
                  </a:lnTo>
                  <a:close/>
                </a:path>
              </a:pathLst>
            </a:custGeom>
            <a:solidFill>
              <a:srgbClr val="FFFFFF"/>
            </a:solidFill>
            <a:ln w="22225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177" name="Oval 52">
              <a:extLst>
                <a:ext uri="{FF2B5EF4-FFF2-40B4-BE49-F238E27FC236}">
                  <a16:creationId xmlns:a16="http://schemas.microsoft.com/office/drawing/2014/main" id="{4BFCA2C7-A014-4C47-AF88-192EAB681F2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863975" y="2268538"/>
              <a:ext cx="112713" cy="111125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77178" name="Freeform 55">
              <a:extLst>
                <a:ext uri="{FF2B5EF4-FFF2-40B4-BE49-F238E27FC236}">
                  <a16:creationId xmlns:a16="http://schemas.microsoft.com/office/drawing/2014/main" id="{391E66E0-3BCF-F347-9303-25751DD4C31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05200" y="3179763"/>
              <a:ext cx="342900" cy="344487"/>
            </a:xfrm>
            <a:custGeom>
              <a:avLst/>
              <a:gdLst>
                <a:gd name="T0" fmla="*/ 2147483646 w 162"/>
                <a:gd name="T1" fmla="*/ 2147483646 h 163"/>
                <a:gd name="T2" fmla="*/ 0 w 162"/>
                <a:gd name="T3" fmla="*/ 2147483646 h 163"/>
                <a:gd name="T4" fmla="*/ 0 w 162"/>
                <a:gd name="T5" fmla="*/ 0 h 163"/>
                <a:gd name="T6" fmla="*/ 2147483646 w 162"/>
                <a:gd name="T7" fmla="*/ 2147483646 h 16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2" h="163">
                  <a:moveTo>
                    <a:pt x="162" y="82"/>
                  </a:moveTo>
                  <a:lnTo>
                    <a:pt x="0" y="163"/>
                  </a:lnTo>
                  <a:lnTo>
                    <a:pt x="0" y="0"/>
                  </a:lnTo>
                  <a:lnTo>
                    <a:pt x="162" y="82"/>
                  </a:lnTo>
                  <a:close/>
                </a:path>
              </a:pathLst>
            </a:custGeom>
            <a:solidFill>
              <a:srgbClr val="FFFFFF"/>
            </a:solidFill>
            <a:ln w="22225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179" name="Oval 56">
              <a:extLst>
                <a:ext uri="{FF2B5EF4-FFF2-40B4-BE49-F238E27FC236}">
                  <a16:creationId xmlns:a16="http://schemas.microsoft.com/office/drawing/2014/main" id="{EA88FC37-E445-634E-89E8-1967BEA8519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860800" y="3295650"/>
              <a:ext cx="114300" cy="112713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77180" name="Rectangle 66">
              <a:extLst>
                <a:ext uri="{FF2B5EF4-FFF2-40B4-BE49-F238E27FC236}">
                  <a16:creationId xmlns:a16="http://schemas.microsoft.com/office/drawing/2014/main" id="{7D0197D3-2435-364E-A2CB-0ADA362561D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136775" y="3549650"/>
              <a:ext cx="109004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 b="0" i="1">
                  <a:solidFill>
                    <a:srgbClr val="000000"/>
                  </a:solidFill>
                  <a:latin typeface="Times-Roman" pitchFamily="2" charset="0"/>
                </a:rPr>
                <a:t>x</a:t>
              </a:r>
              <a:endParaRPr lang="en-US" altLang="en-US" sz="3200" b="0">
                <a:latin typeface="Times" pitchFamily="2" charset="0"/>
              </a:endParaRPr>
            </a:p>
          </p:txBody>
        </p:sp>
        <p:sp>
          <p:nvSpPr>
            <p:cNvPr id="177181" name="Rectangle 67">
              <a:extLst>
                <a:ext uri="{FF2B5EF4-FFF2-40B4-BE49-F238E27FC236}">
                  <a16:creationId xmlns:a16="http://schemas.microsoft.com/office/drawing/2014/main" id="{01639A94-CCE5-2E4A-B0FC-246A40DFDC7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244725" y="3660775"/>
              <a:ext cx="9525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  <a:latin typeface="Times-Roman" pitchFamily="2" charset="0"/>
                </a:rPr>
                <a:t>1</a:t>
              </a:r>
              <a:endParaRPr lang="en-US" altLang="en-US" sz="3200" b="0">
                <a:latin typeface="Times" pitchFamily="2" charset="0"/>
              </a:endParaRPr>
            </a:p>
          </p:txBody>
        </p:sp>
        <p:sp>
          <p:nvSpPr>
            <p:cNvPr id="177182" name="Rectangle 68">
              <a:extLst>
                <a:ext uri="{FF2B5EF4-FFF2-40B4-BE49-F238E27FC236}">
                  <a16:creationId xmlns:a16="http://schemas.microsoft.com/office/drawing/2014/main" id="{97AE7B24-06ED-6D47-85D7-5ADE15FA66D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136775" y="2159000"/>
              <a:ext cx="109004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 b="0" i="1">
                  <a:solidFill>
                    <a:srgbClr val="000000"/>
                  </a:solidFill>
                  <a:latin typeface="Times-Roman" pitchFamily="2" charset="0"/>
                </a:rPr>
                <a:t>x</a:t>
              </a:r>
              <a:endParaRPr lang="en-US" altLang="en-US" sz="3200" b="0">
                <a:latin typeface="Times" pitchFamily="2" charset="0"/>
              </a:endParaRPr>
            </a:p>
          </p:txBody>
        </p:sp>
        <p:sp>
          <p:nvSpPr>
            <p:cNvPr id="177183" name="Rectangle 69">
              <a:extLst>
                <a:ext uri="{FF2B5EF4-FFF2-40B4-BE49-F238E27FC236}">
                  <a16:creationId xmlns:a16="http://schemas.microsoft.com/office/drawing/2014/main" id="{060C99B0-FEE6-534F-8EF5-B944F19F0AC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244725" y="2270125"/>
              <a:ext cx="9525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  <a:latin typeface="Times-Roman" pitchFamily="2" charset="0"/>
                </a:rPr>
                <a:t>2</a:t>
              </a:r>
              <a:endParaRPr lang="en-US" altLang="en-US" sz="3200" b="0">
                <a:latin typeface="Times" pitchFamily="2" charset="0"/>
              </a:endParaRPr>
            </a:p>
          </p:txBody>
        </p:sp>
        <p:sp>
          <p:nvSpPr>
            <p:cNvPr id="177184" name="Rectangle 70">
              <a:extLst>
                <a:ext uri="{FF2B5EF4-FFF2-40B4-BE49-F238E27FC236}">
                  <a16:creationId xmlns:a16="http://schemas.microsoft.com/office/drawing/2014/main" id="{258212F0-3BE1-E94D-86C2-127AE8A7095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136775" y="3203575"/>
              <a:ext cx="109004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 b="0" i="1">
                  <a:solidFill>
                    <a:srgbClr val="000000"/>
                  </a:solidFill>
                  <a:latin typeface="Times-Roman" pitchFamily="2" charset="0"/>
                </a:rPr>
                <a:t>x</a:t>
              </a:r>
              <a:endParaRPr lang="en-US" altLang="en-US" sz="3200" b="0">
                <a:latin typeface="Times" pitchFamily="2" charset="0"/>
              </a:endParaRPr>
            </a:p>
          </p:txBody>
        </p:sp>
        <p:sp>
          <p:nvSpPr>
            <p:cNvPr id="177185" name="Rectangle 71">
              <a:extLst>
                <a:ext uri="{FF2B5EF4-FFF2-40B4-BE49-F238E27FC236}">
                  <a16:creationId xmlns:a16="http://schemas.microsoft.com/office/drawing/2014/main" id="{EDF3C653-B935-D844-9CDA-2107CA58C99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244725" y="3313113"/>
              <a:ext cx="9525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  <a:latin typeface="Times-Roman" pitchFamily="2" charset="0"/>
                </a:rPr>
                <a:t>3</a:t>
              </a:r>
              <a:endParaRPr lang="en-US" altLang="en-US" sz="3200" b="0">
                <a:latin typeface="Times" pitchFamily="2" charset="0"/>
              </a:endParaRPr>
            </a:p>
          </p:txBody>
        </p:sp>
        <p:sp>
          <p:nvSpPr>
            <p:cNvPr id="177186" name="Line 77">
              <a:extLst>
                <a:ext uri="{FF2B5EF4-FFF2-40B4-BE49-F238E27FC236}">
                  <a16:creationId xmlns:a16="http://schemas.microsoft.com/office/drawing/2014/main" id="{58935A21-449E-1C48-A31C-7113EF578D93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5197475" y="2493963"/>
              <a:ext cx="190500" cy="1587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187" name="Freeform 78">
              <a:extLst>
                <a:ext uri="{FF2B5EF4-FFF2-40B4-BE49-F238E27FC236}">
                  <a16:creationId xmlns:a16="http://schemas.microsoft.com/office/drawing/2014/main" id="{F5E0DDCC-12BF-8F44-9B3D-389663A8279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165600" y="2667000"/>
              <a:ext cx="368300" cy="1588"/>
            </a:xfrm>
            <a:custGeom>
              <a:avLst/>
              <a:gdLst>
                <a:gd name="T0" fmla="*/ 2147483646 w 174"/>
                <a:gd name="T1" fmla="*/ 0 h 1588"/>
                <a:gd name="T2" fmla="*/ 0 w 174"/>
                <a:gd name="T3" fmla="*/ 0 h 1588"/>
                <a:gd name="T4" fmla="*/ 2147483646 w 174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4" h="1588">
                  <a:moveTo>
                    <a:pt x="174" y="0"/>
                  </a:moveTo>
                  <a:lnTo>
                    <a:pt x="0" y="0"/>
                  </a:lnTo>
                  <a:lnTo>
                    <a:pt x="174" y="0"/>
                  </a:lnTo>
                  <a:close/>
                </a:path>
              </a:pathLst>
            </a:custGeom>
            <a:solidFill>
              <a:srgbClr val="FFFFFF"/>
            </a:solidFill>
            <a:ln w="2222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188" name="Freeform 80">
              <a:extLst>
                <a:ext uri="{FF2B5EF4-FFF2-40B4-BE49-F238E27FC236}">
                  <a16:creationId xmlns:a16="http://schemas.microsoft.com/office/drawing/2014/main" id="{C70CE215-D869-E547-9511-BF475A21022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165600" y="2322513"/>
              <a:ext cx="368300" cy="1587"/>
            </a:xfrm>
            <a:custGeom>
              <a:avLst/>
              <a:gdLst>
                <a:gd name="T0" fmla="*/ 2147483646 w 174"/>
                <a:gd name="T1" fmla="*/ 0 h 1587"/>
                <a:gd name="T2" fmla="*/ 0 w 174"/>
                <a:gd name="T3" fmla="*/ 0 h 1587"/>
                <a:gd name="T4" fmla="*/ 2147483646 w 174"/>
                <a:gd name="T5" fmla="*/ 0 h 158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4" h="1587">
                  <a:moveTo>
                    <a:pt x="174" y="0"/>
                  </a:moveTo>
                  <a:lnTo>
                    <a:pt x="0" y="0"/>
                  </a:lnTo>
                  <a:lnTo>
                    <a:pt x="174" y="0"/>
                  </a:lnTo>
                  <a:close/>
                </a:path>
              </a:pathLst>
            </a:custGeom>
            <a:solidFill>
              <a:srgbClr val="FFFFFF"/>
            </a:solidFill>
            <a:ln w="2222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189" name="Freeform 82">
              <a:extLst>
                <a:ext uri="{FF2B5EF4-FFF2-40B4-BE49-F238E27FC236}">
                  <a16:creationId xmlns:a16="http://schemas.microsoft.com/office/drawing/2014/main" id="{1F4C1A19-C224-5C4B-A45C-4DF9FE2363B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207000" y="3524250"/>
              <a:ext cx="196850" cy="3175"/>
            </a:xfrm>
            <a:custGeom>
              <a:avLst/>
              <a:gdLst>
                <a:gd name="T0" fmla="*/ 2147483646 w 93"/>
                <a:gd name="T1" fmla="*/ 0 h 3175"/>
                <a:gd name="T2" fmla="*/ 0 w 93"/>
                <a:gd name="T3" fmla="*/ 0 h 3175"/>
                <a:gd name="T4" fmla="*/ 2147483646 w 93"/>
                <a:gd name="T5" fmla="*/ 0 h 317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3" h="3175">
                  <a:moveTo>
                    <a:pt x="93" y="0"/>
                  </a:moveTo>
                  <a:lnTo>
                    <a:pt x="0" y="0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FFFFFF"/>
            </a:solidFill>
            <a:ln w="2222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77190" name="Group 93">
              <a:extLst>
                <a:ext uri="{FF2B5EF4-FFF2-40B4-BE49-F238E27FC236}">
                  <a16:creationId xmlns:a16="http://schemas.microsoft.com/office/drawing/2014/main" id="{6C7ED3C9-FFB0-3A41-8D91-FBE5EE80710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33900" y="3241675"/>
              <a:ext cx="668338" cy="561975"/>
              <a:chOff x="3435" y="821"/>
              <a:chExt cx="421" cy="354"/>
            </a:xfrm>
          </p:grpSpPr>
          <p:sp>
            <p:nvSpPr>
              <p:cNvPr id="177192" name="Line 94">
                <a:extLst>
                  <a:ext uri="{FF2B5EF4-FFF2-40B4-BE49-F238E27FC236}">
                    <a16:creationId xmlns:a16="http://schemas.microsoft.com/office/drawing/2014/main" id="{A4A7F077-4EB7-F546-81B6-9C099634B2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35" y="821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7193" name="Line 95">
                <a:extLst>
                  <a:ext uri="{FF2B5EF4-FFF2-40B4-BE49-F238E27FC236}">
                    <a16:creationId xmlns:a16="http://schemas.microsoft.com/office/drawing/2014/main" id="{47577E6C-0B83-AA4F-9D45-48C125EE8D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6" y="823"/>
                <a:ext cx="0" cy="352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7194" name="Arc 96">
                <a:extLst>
                  <a:ext uri="{FF2B5EF4-FFF2-40B4-BE49-F238E27FC236}">
                    <a16:creationId xmlns:a16="http://schemas.microsoft.com/office/drawing/2014/main" id="{AF76B22D-DC4E-854B-AD24-44DCEBFD26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9" y="821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7195" name="Arc 97">
                <a:extLst>
                  <a:ext uri="{FF2B5EF4-FFF2-40B4-BE49-F238E27FC236}">
                    <a16:creationId xmlns:a16="http://schemas.microsoft.com/office/drawing/2014/main" id="{643F24DC-0DDE-7144-AED8-BACB64C2216B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3679" y="997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7196" name="Line 98">
                <a:extLst>
                  <a:ext uri="{FF2B5EF4-FFF2-40B4-BE49-F238E27FC236}">
                    <a16:creationId xmlns:a16="http://schemas.microsoft.com/office/drawing/2014/main" id="{E32213B3-6A76-FF49-AA87-BF44FBAFA6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5" y="1173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77191" name="Line 18">
              <a:extLst>
                <a:ext uri="{FF2B5EF4-FFF2-40B4-BE49-F238E27FC236}">
                  <a16:creationId xmlns:a16="http://schemas.microsoft.com/office/drawing/2014/main" id="{867A1AEE-C40A-7940-A393-4613657BB010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3985099" y="3349957"/>
              <a:ext cx="550389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/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7" name="Title 1">
            <a:extLst>
              <a:ext uri="{FF2B5EF4-FFF2-40B4-BE49-F238E27FC236}">
                <a16:creationId xmlns:a16="http://schemas.microsoft.com/office/drawing/2014/main" id="{F7205AE3-8293-E74C-91EB-3E6DC0EEF4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Shorthand Notation for SOP</a:t>
            </a:r>
          </a:p>
        </p:txBody>
      </p:sp>
      <p:pic>
        <p:nvPicPr>
          <p:cNvPr id="178178" name="Picture 5" descr="Screen shot 2013-09-06 at 3.14.06 PM.png">
            <a:extLst>
              <a:ext uri="{FF2B5EF4-FFF2-40B4-BE49-F238E27FC236}">
                <a16:creationId xmlns:a16="http://schemas.microsoft.com/office/drawing/2014/main" id="{9066EBB3-A2AA-EA42-BCE0-9B8B114EF0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990601"/>
            <a:ext cx="4191000" cy="357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8179" name="Picture 3" descr="Screen shot 2013-09-08 at 4.54.58 PM.png">
            <a:extLst>
              <a:ext uri="{FF2B5EF4-FFF2-40B4-BE49-F238E27FC236}">
                <a16:creationId xmlns:a16="http://schemas.microsoft.com/office/drawing/2014/main" id="{01A5F586-47C4-D94F-A307-7119BD4E0D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724401"/>
            <a:ext cx="4495800" cy="200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8180" name="TextBox 5">
            <a:extLst>
              <a:ext uri="{FF2B5EF4-FFF2-40B4-BE49-F238E27FC236}">
                <a16:creationId xmlns:a16="http://schemas.microsoft.com/office/drawing/2014/main" id="{AD641820-0B08-9F47-848C-8F910D262A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7676" y="5516563"/>
            <a:ext cx="4413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latin typeface="Times" pitchFamily="2" charset="0"/>
              </a:rPr>
              <a:t>or</a:t>
            </a:r>
          </a:p>
        </p:txBody>
      </p:sp>
      <p:sp>
        <p:nvSpPr>
          <p:cNvPr id="178181" name="Rectangle 9">
            <a:extLst>
              <a:ext uri="{FF2B5EF4-FFF2-40B4-BE49-F238E27FC236}">
                <a16:creationId xmlns:a16="http://schemas.microsoft.com/office/drawing/2014/main" id="{778FFE79-6691-EE47-A47C-CA81FFC752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2362200"/>
            <a:ext cx="304800" cy="3048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78182" name="Rectangle 10">
            <a:extLst>
              <a:ext uri="{FF2B5EF4-FFF2-40B4-BE49-F238E27FC236}">
                <a16:creationId xmlns:a16="http://schemas.microsoft.com/office/drawing/2014/main" id="{8B9AEC88-ACDB-ED4E-B82E-E73F389C18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3124200"/>
            <a:ext cx="304800" cy="3048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78183" name="Rectangle 11">
            <a:extLst>
              <a:ext uri="{FF2B5EF4-FFF2-40B4-BE49-F238E27FC236}">
                <a16:creationId xmlns:a16="http://schemas.microsoft.com/office/drawing/2014/main" id="{3BC0317E-27D1-4B4E-BD14-3D5E3033DD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3429000"/>
            <a:ext cx="304800" cy="3048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78184" name="Rectangle 12">
            <a:extLst>
              <a:ext uri="{FF2B5EF4-FFF2-40B4-BE49-F238E27FC236}">
                <a16:creationId xmlns:a16="http://schemas.microsoft.com/office/drawing/2014/main" id="{90C827FF-9D88-F84E-8CB5-CF552E08A5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3733800"/>
            <a:ext cx="304800" cy="3048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</p:spTree>
  </p:cSld>
  <p:clrMapOvr>
    <a:masterClrMapping/>
  </p:clrMapOvr>
  <p:transition/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1" name="Title 1">
            <a:extLst>
              <a:ext uri="{FF2B5EF4-FFF2-40B4-BE49-F238E27FC236}">
                <a16:creationId xmlns:a16="http://schemas.microsoft.com/office/drawing/2014/main" id="{309BCB5F-20D6-D042-9465-BD224F075E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Shorthand Notation for POS</a:t>
            </a:r>
          </a:p>
        </p:txBody>
      </p:sp>
      <p:pic>
        <p:nvPicPr>
          <p:cNvPr id="179202" name="Picture 5" descr="Screen shot 2013-09-06 at 3.14.06 PM.png">
            <a:extLst>
              <a:ext uri="{FF2B5EF4-FFF2-40B4-BE49-F238E27FC236}">
                <a16:creationId xmlns:a16="http://schemas.microsoft.com/office/drawing/2014/main" id="{29767E79-79EA-4B48-8C91-40750B678C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990601"/>
            <a:ext cx="4191000" cy="357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9203" name="Rectangle 147">
            <a:extLst>
              <a:ext uri="{FF2B5EF4-FFF2-40B4-BE49-F238E27FC236}">
                <a16:creationId xmlns:a16="http://schemas.microsoft.com/office/drawing/2014/main" id="{33F37A47-CB36-584E-B29B-F4DF3B05C2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2062163"/>
            <a:ext cx="330200" cy="303212"/>
          </a:xfrm>
          <a:prstGeom prst="rect">
            <a:avLst/>
          </a:prstGeom>
          <a:solidFill>
            <a:srgbClr val="FF0000">
              <a:alpha val="21960"/>
            </a:srgbClr>
          </a:solidFill>
          <a:ln w="9525">
            <a:solidFill>
              <a:srgbClr val="FF0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79204" name="Rectangle 147">
            <a:extLst>
              <a:ext uri="{FF2B5EF4-FFF2-40B4-BE49-F238E27FC236}">
                <a16:creationId xmlns:a16="http://schemas.microsoft.com/office/drawing/2014/main" id="{61A6CC92-A676-0D4C-80A5-6BD7BAD902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4638" y="2582864"/>
            <a:ext cx="328612" cy="301625"/>
          </a:xfrm>
          <a:prstGeom prst="rect">
            <a:avLst/>
          </a:prstGeom>
          <a:solidFill>
            <a:srgbClr val="FF0000">
              <a:alpha val="21960"/>
            </a:srgbClr>
          </a:solidFill>
          <a:ln w="9525">
            <a:solidFill>
              <a:srgbClr val="FF0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79205" name="Rectangle 147">
            <a:extLst>
              <a:ext uri="{FF2B5EF4-FFF2-40B4-BE49-F238E27FC236}">
                <a16:creationId xmlns:a16="http://schemas.microsoft.com/office/drawing/2014/main" id="{2E742F96-8E19-914F-AA3F-47F846F116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4638" y="2898776"/>
            <a:ext cx="328612" cy="303213"/>
          </a:xfrm>
          <a:prstGeom prst="rect">
            <a:avLst/>
          </a:prstGeom>
          <a:solidFill>
            <a:srgbClr val="FF0000">
              <a:alpha val="21960"/>
            </a:srgbClr>
          </a:solidFill>
          <a:ln w="9525">
            <a:solidFill>
              <a:srgbClr val="FF0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79206" name="Rectangle 147">
            <a:extLst>
              <a:ext uri="{FF2B5EF4-FFF2-40B4-BE49-F238E27FC236}">
                <a16:creationId xmlns:a16="http://schemas.microsoft.com/office/drawing/2014/main" id="{5AD5D68D-D4BE-9048-B63D-1CAE54453F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4638" y="4011613"/>
            <a:ext cx="328612" cy="303212"/>
          </a:xfrm>
          <a:prstGeom prst="rect">
            <a:avLst/>
          </a:prstGeom>
          <a:solidFill>
            <a:srgbClr val="FF0000">
              <a:alpha val="21960"/>
            </a:srgbClr>
          </a:solidFill>
          <a:ln w="9525">
            <a:solidFill>
              <a:srgbClr val="FF0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pic>
        <p:nvPicPr>
          <p:cNvPr id="179207" name="Picture 4" descr="Screen shot 2013-09-08 at 4.55.17 PM.png">
            <a:extLst>
              <a:ext uri="{FF2B5EF4-FFF2-40B4-BE49-F238E27FC236}">
                <a16:creationId xmlns:a16="http://schemas.microsoft.com/office/drawing/2014/main" id="{76BAE248-EFC4-A44F-893D-9E1244EB5B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701" y="4852988"/>
            <a:ext cx="4570413" cy="178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9208" name="TextBox 1">
            <a:extLst>
              <a:ext uri="{FF2B5EF4-FFF2-40B4-BE49-F238E27FC236}">
                <a16:creationId xmlns:a16="http://schemas.microsoft.com/office/drawing/2014/main" id="{DC86B060-6EBE-984A-80F6-EEFDF06A19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7676" y="5516563"/>
            <a:ext cx="4413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latin typeface="Times" pitchFamily="2" charset="0"/>
              </a:rPr>
              <a:t>or</a:t>
            </a:r>
          </a:p>
        </p:txBody>
      </p:sp>
    </p:spTree>
  </p:cSld>
  <p:clrMapOvr>
    <a:masterClrMapping/>
  </p:clrMapOvr>
  <p:transition/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5" name="Title 1">
            <a:extLst>
              <a:ext uri="{FF2B5EF4-FFF2-40B4-BE49-F238E27FC236}">
                <a16:creationId xmlns:a16="http://schemas.microsoft.com/office/drawing/2014/main" id="{22B8B8BC-A27F-3945-A65E-504327BD36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Shorthand Notation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508096-6AAF-CC4F-8713-4B1782D81C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Sum-of-Products (SOP)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 marL="0" indent="0">
              <a:buNone/>
              <a:defRPr/>
            </a:pPr>
            <a:r>
              <a:rPr lang="en-US" dirty="0"/>
              <a:t>or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Product-of-Sums (POS)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 marL="0" indent="0">
              <a:buNone/>
              <a:defRPr/>
            </a:pPr>
            <a:r>
              <a:rPr lang="en-US" dirty="0"/>
              <a:t>or</a:t>
            </a:r>
          </a:p>
        </p:txBody>
      </p:sp>
      <p:pic>
        <p:nvPicPr>
          <p:cNvPr id="180227" name="Picture 3" descr="Screen shot 2013-09-08 at 4.54.58 PM.png">
            <a:extLst>
              <a:ext uri="{FF2B5EF4-FFF2-40B4-BE49-F238E27FC236}">
                <a16:creationId xmlns:a16="http://schemas.microsoft.com/office/drawing/2014/main" id="{D210BF8A-9CE3-4F4A-A144-AB7501BF92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752601"/>
            <a:ext cx="4495800" cy="200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0228" name="Picture 4" descr="Screen shot 2013-09-08 at 4.55.17 PM.png">
            <a:extLst>
              <a:ext uri="{FF2B5EF4-FFF2-40B4-BE49-F238E27FC236}">
                <a16:creationId xmlns:a16="http://schemas.microsoft.com/office/drawing/2014/main" id="{ADA5FF30-7632-054F-BFD9-52F8BB1BDC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1" y="4535488"/>
            <a:ext cx="4570413" cy="178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49" name="Title 1">
            <a:extLst>
              <a:ext uri="{FF2B5EF4-FFF2-40B4-BE49-F238E27FC236}">
                <a16:creationId xmlns:a16="http://schemas.microsoft.com/office/drawing/2014/main" id="{9C6FE7B1-DEB6-9140-907B-D7DA7F9BCC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Cost of a Circuit</a:t>
            </a:r>
          </a:p>
        </p:txBody>
      </p:sp>
      <p:sp>
        <p:nvSpPr>
          <p:cNvPr id="181250" name="Content Placeholder 2">
            <a:extLst>
              <a:ext uri="{FF2B5EF4-FFF2-40B4-BE49-F238E27FC236}">
                <a16:creationId xmlns:a16="http://schemas.microsoft.com/office/drawing/2014/main" id="{1B4279F2-D198-F442-9B33-D6BBB6CD108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  <a:p>
            <a:endParaRPr lang="en-US" altLang="en-US"/>
          </a:p>
          <a:p>
            <a:r>
              <a:rPr lang="en-US" altLang="en-US"/>
              <a:t>Count all gates</a:t>
            </a:r>
          </a:p>
          <a:p>
            <a:endParaRPr lang="en-US" altLang="en-US"/>
          </a:p>
          <a:p>
            <a:r>
              <a:rPr lang="en-US" altLang="en-US"/>
              <a:t>Count all inputs/wires to the gates</a:t>
            </a:r>
          </a:p>
          <a:p>
            <a:endParaRPr lang="en-US" altLang="en-US"/>
          </a:p>
          <a:p>
            <a:r>
              <a:rPr lang="en-US" altLang="en-US"/>
              <a:t>Add the two partial counts. That is the cost.</a:t>
            </a:r>
          </a:p>
        </p:txBody>
      </p:sp>
    </p:spTree>
  </p:cSld>
  <p:clrMapOvr>
    <a:masterClrMapping/>
  </p:clrMapOvr>
  <p:transition/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3" name="Title 1">
            <a:extLst>
              <a:ext uri="{FF2B5EF4-FFF2-40B4-BE49-F238E27FC236}">
                <a16:creationId xmlns:a16="http://schemas.microsoft.com/office/drawing/2014/main" id="{057DB1B1-D3B9-F641-B656-F2B927293F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What is the cost of this circuit?</a:t>
            </a:r>
          </a:p>
        </p:txBody>
      </p:sp>
      <p:grpSp>
        <p:nvGrpSpPr>
          <p:cNvPr id="182274" name="Group 2">
            <a:extLst>
              <a:ext uri="{FF2B5EF4-FFF2-40B4-BE49-F238E27FC236}">
                <a16:creationId xmlns:a16="http://schemas.microsoft.com/office/drawing/2014/main" id="{7488634F-D5B2-C84B-A45D-BA926B604239}"/>
              </a:ext>
            </a:extLst>
          </p:cNvPr>
          <p:cNvGrpSpPr>
            <a:grpSpLocks/>
          </p:cNvGrpSpPr>
          <p:nvPr/>
        </p:nvGrpSpPr>
        <p:grpSpPr bwMode="auto">
          <a:xfrm>
            <a:off x="3048001" y="2057400"/>
            <a:ext cx="5224101" cy="2928938"/>
            <a:chOff x="2057400" y="1284287"/>
            <a:chExt cx="5224101" cy="2928938"/>
          </a:xfrm>
        </p:grpSpPr>
        <p:sp>
          <p:nvSpPr>
            <p:cNvPr id="182275" name="Line 2">
              <a:extLst>
                <a:ext uri="{FF2B5EF4-FFF2-40B4-BE49-F238E27FC236}">
                  <a16:creationId xmlns:a16="http://schemas.microsoft.com/office/drawing/2014/main" id="{DD5CD9D0-C84B-F842-97FE-C91421E10AA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27590" y="2781299"/>
              <a:ext cx="1044574" cy="3175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276" name="Line 3">
              <a:extLst>
                <a:ext uri="{FF2B5EF4-FFF2-40B4-BE49-F238E27FC236}">
                  <a16:creationId xmlns:a16="http://schemas.microsoft.com/office/drawing/2014/main" id="{7350D084-C0A1-254E-95D8-88F7BB23AF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94338" y="2614612"/>
              <a:ext cx="352425" cy="15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277" name="Line 4">
              <a:extLst>
                <a:ext uri="{FF2B5EF4-FFF2-40B4-BE49-F238E27FC236}">
                  <a16:creationId xmlns:a16="http://schemas.microsoft.com/office/drawing/2014/main" id="{2D1C4FF1-8101-EF4E-AED6-D58E509FED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94338" y="2943225"/>
              <a:ext cx="352425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278" name="Line 5">
              <a:extLst>
                <a:ext uri="{FF2B5EF4-FFF2-40B4-BE49-F238E27FC236}">
                  <a16:creationId xmlns:a16="http://schemas.microsoft.com/office/drawing/2014/main" id="{AA3E148C-EBEA-CE47-97F1-9CC9AA30726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483349" y="2779712"/>
              <a:ext cx="490538" cy="15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279" name="Freeform 6">
              <a:extLst>
                <a:ext uri="{FF2B5EF4-FFF2-40B4-BE49-F238E27FC236}">
                  <a16:creationId xmlns:a16="http://schemas.microsoft.com/office/drawing/2014/main" id="{469AFF9D-6768-9447-9E6F-9B8DFE251470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2313" y="2492375"/>
              <a:ext cx="704850" cy="280987"/>
            </a:xfrm>
            <a:custGeom>
              <a:avLst/>
              <a:gdLst>
                <a:gd name="T0" fmla="*/ 2147483646 w 886"/>
                <a:gd name="T1" fmla="*/ 0 h 353"/>
                <a:gd name="T2" fmla="*/ 2147483646 w 886"/>
                <a:gd name="T3" fmla="*/ 0 h 353"/>
                <a:gd name="T4" fmla="*/ 2147483646 w 886"/>
                <a:gd name="T5" fmla="*/ 0 h 353"/>
                <a:gd name="T6" fmla="*/ 2147483646 w 886"/>
                <a:gd name="T7" fmla="*/ 2147483646 h 353"/>
                <a:gd name="T8" fmla="*/ 2147483646 w 886"/>
                <a:gd name="T9" fmla="*/ 2147483646 h 353"/>
                <a:gd name="T10" fmla="*/ 2147483646 w 886"/>
                <a:gd name="T11" fmla="*/ 2147483646 h 353"/>
                <a:gd name="T12" fmla="*/ 2147483646 w 886"/>
                <a:gd name="T13" fmla="*/ 2147483646 h 353"/>
                <a:gd name="T14" fmla="*/ 2147483646 w 886"/>
                <a:gd name="T15" fmla="*/ 2147483646 h 353"/>
                <a:gd name="T16" fmla="*/ 2147483646 w 886"/>
                <a:gd name="T17" fmla="*/ 2147483646 h 353"/>
                <a:gd name="T18" fmla="*/ 2147483646 w 886"/>
                <a:gd name="T19" fmla="*/ 2147483646 h 353"/>
                <a:gd name="T20" fmla="*/ 2147483646 w 886"/>
                <a:gd name="T21" fmla="*/ 2147483646 h 353"/>
                <a:gd name="T22" fmla="*/ 2147483646 w 886"/>
                <a:gd name="T23" fmla="*/ 2147483646 h 353"/>
                <a:gd name="T24" fmla="*/ 2147483646 w 886"/>
                <a:gd name="T25" fmla="*/ 2147483646 h 353"/>
                <a:gd name="T26" fmla="*/ 2147483646 w 886"/>
                <a:gd name="T27" fmla="*/ 2147483646 h 353"/>
                <a:gd name="T28" fmla="*/ 2147483646 w 886"/>
                <a:gd name="T29" fmla="*/ 2147483646 h 353"/>
                <a:gd name="T30" fmla="*/ 2147483646 w 886"/>
                <a:gd name="T31" fmla="*/ 2147483646 h 353"/>
                <a:gd name="T32" fmla="*/ 2147483646 w 886"/>
                <a:gd name="T33" fmla="*/ 2147483646 h 353"/>
                <a:gd name="T34" fmla="*/ 2147483646 w 886"/>
                <a:gd name="T35" fmla="*/ 2147483646 h 353"/>
                <a:gd name="T36" fmla="*/ 2147483646 w 886"/>
                <a:gd name="T37" fmla="*/ 2147483646 h 353"/>
                <a:gd name="T38" fmla="*/ 2147483646 w 886"/>
                <a:gd name="T39" fmla="*/ 2147483646 h 353"/>
                <a:gd name="T40" fmla="*/ 2147483646 w 886"/>
                <a:gd name="T41" fmla="*/ 2147483646 h 353"/>
                <a:gd name="T42" fmla="*/ 2147483646 w 886"/>
                <a:gd name="T43" fmla="*/ 2147483646 h 353"/>
                <a:gd name="T44" fmla="*/ 2147483646 w 886"/>
                <a:gd name="T45" fmla="*/ 2147483646 h 353"/>
                <a:gd name="T46" fmla="*/ 2147483646 w 886"/>
                <a:gd name="T47" fmla="*/ 2147483646 h 353"/>
                <a:gd name="T48" fmla="*/ 2147483646 w 886"/>
                <a:gd name="T49" fmla="*/ 2147483646 h 353"/>
                <a:gd name="T50" fmla="*/ 2147483646 w 886"/>
                <a:gd name="T51" fmla="*/ 2147483646 h 353"/>
                <a:gd name="T52" fmla="*/ 2147483646 w 886"/>
                <a:gd name="T53" fmla="*/ 2147483646 h 353"/>
                <a:gd name="T54" fmla="*/ 2147483646 w 886"/>
                <a:gd name="T55" fmla="*/ 2147483646 h 353"/>
                <a:gd name="T56" fmla="*/ 2147483646 w 886"/>
                <a:gd name="T57" fmla="*/ 2147483646 h 353"/>
                <a:gd name="T58" fmla="*/ 2147483646 w 886"/>
                <a:gd name="T59" fmla="*/ 2147483646 h 353"/>
                <a:gd name="T60" fmla="*/ 2147483646 w 886"/>
                <a:gd name="T61" fmla="*/ 2147483646 h 353"/>
                <a:gd name="T62" fmla="*/ 2147483646 w 886"/>
                <a:gd name="T63" fmla="*/ 2147483646 h 353"/>
                <a:gd name="T64" fmla="*/ 2147483646 w 886"/>
                <a:gd name="T65" fmla="*/ 2147483646 h 353"/>
                <a:gd name="T66" fmla="*/ 2147483646 w 886"/>
                <a:gd name="T67" fmla="*/ 2147483646 h 353"/>
                <a:gd name="T68" fmla="*/ 2147483646 w 886"/>
                <a:gd name="T69" fmla="*/ 2147483646 h 353"/>
                <a:gd name="T70" fmla="*/ 2147483646 w 886"/>
                <a:gd name="T71" fmla="*/ 2147483646 h 353"/>
                <a:gd name="T72" fmla="*/ 2147483646 w 886"/>
                <a:gd name="T73" fmla="*/ 2147483646 h 353"/>
                <a:gd name="T74" fmla="*/ 2147483646 w 886"/>
                <a:gd name="T75" fmla="*/ 2147483646 h 353"/>
                <a:gd name="T76" fmla="*/ 2147483646 w 886"/>
                <a:gd name="T77" fmla="*/ 2147483646 h 353"/>
                <a:gd name="T78" fmla="*/ 2147483646 w 886"/>
                <a:gd name="T79" fmla="*/ 2147483646 h 353"/>
                <a:gd name="T80" fmla="*/ 2147483646 w 886"/>
                <a:gd name="T81" fmla="*/ 2147483646 h 353"/>
                <a:gd name="T82" fmla="*/ 2147483646 w 886"/>
                <a:gd name="T83" fmla="*/ 2147483646 h 353"/>
                <a:gd name="T84" fmla="*/ 2147483646 w 886"/>
                <a:gd name="T85" fmla="*/ 2147483646 h 353"/>
                <a:gd name="T86" fmla="*/ 2147483646 w 886"/>
                <a:gd name="T87" fmla="*/ 2147483646 h 353"/>
                <a:gd name="T88" fmla="*/ 2147483646 w 886"/>
                <a:gd name="T89" fmla="*/ 2147483646 h 353"/>
                <a:gd name="T90" fmla="*/ 2147483646 w 886"/>
                <a:gd name="T91" fmla="*/ 2147483646 h 353"/>
                <a:gd name="T92" fmla="*/ 2147483646 w 886"/>
                <a:gd name="T93" fmla="*/ 2147483646 h 353"/>
                <a:gd name="T94" fmla="*/ 2147483646 w 886"/>
                <a:gd name="T95" fmla="*/ 2147483646 h 353"/>
                <a:gd name="T96" fmla="*/ 2147483646 w 886"/>
                <a:gd name="T97" fmla="*/ 2147483646 h 353"/>
                <a:gd name="T98" fmla="*/ 2147483646 w 886"/>
                <a:gd name="T99" fmla="*/ 2147483646 h 353"/>
                <a:gd name="T100" fmla="*/ 2147483646 w 886"/>
                <a:gd name="T101" fmla="*/ 2147483646 h 353"/>
                <a:gd name="T102" fmla="*/ 2147483646 w 886"/>
                <a:gd name="T103" fmla="*/ 2147483646 h 353"/>
                <a:gd name="T104" fmla="*/ 2147483646 w 886"/>
                <a:gd name="T105" fmla="*/ 2147483646 h 353"/>
                <a:gd name="T106" fmla="*/ 2147483646 w 886"/>
                <a:gd name="T107" fmla="*/ 2147483646 h 353"/>
                <a:gd name="T108" fmla="*/ 2147483646 w 886"/>
                <a:gd name="T109" fmla="*/ 2147483646 h 353"/>
                <a:gd name="T110" fmla="*/ 2147483646 w 886"/>
                <a:gd name="T111" fmla="*/ 2147483646 h 353"/>
                <a:gd name="T112" fmla="*/ 2147483646 w 886"/>
                <a:gd name="T113" fmla="*/ 2147483646 h 353"/>
                <a:gd name="T114" fmla="*/ 2147483646 w 886"/>
                <a:gd name="T115" fmla="*/ 2147483646 h 353"/>
                <a:gd name="T116" fmla="*/ 2147483646 w 886"/>
                <a:gd name="T117" fmla="*/ 2147483646 h 353"/>
                <a:gd name="T118" fmla="*/ 2147483646 w 886"/>
                <a:gd name="T119" fmla="*/ 2147483646 h 353"/>
                <a:gd name="T120" fmla="*/ 2147483646 w 886"/>
                <a:gd name="T121" fmla="*/ 2147483646 h 35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886" h="353">
                  <a:moveTo>
                    <a:pt x="0" y="0"/>
                  </a:moveTo>
                  <a:lnTo>
                    <a:pt x="34" y="0"/>
                  </a:lnTo>
                  <a:lnTo>
                    <a:pt x="66" y="0"/>
                  </a:lnTo>
                  <a:lnTo>
                    <a:pt x="96" y="0"/>
                  </a:lnTo>
                  <a:lnTo>
                    <a:pt x="123" y="0"/>
                  </a:lnTo>
                  <a:lnTo>
                    <a:pt x="149" y="0"/>
                  </a:lnTo>
                  <a:lnTo>
                    <a:pt x="173" y="0"/>
                  </a:lnTo>
                  <a:lnTo>
                    <a:pt x="195" y="0"/>
                  </a:lnTo>
                  <a:lnTo>
                    <a:pt x="216" y="0"/>
                  </a:lnTo>
                  <a:lnTo>
                    <a:pt x="235" y="0"/>
                  </a:lnTo>
                  <a:lnTo>
                    <a:pt x="253" y="0"/>
                  </a:lnTo>
                  <a:lnTo>
                    <a:pt x="268" y="0"/>
                  </a:lnTo>
                  <a:lnTo>
                    <a:pt x="283" y="0"/>
                  </a:lnTo>
                  <a:lnTo>
                    <a:pt x="296" y="0"/>
                  </a:lnTo>
                  <a:lnTo>
                    <a:pt x="310" y="0"/>
                  </a:lnTo>
                  <a:lnTo>
                    <a:pt x="320" y="0"/>
                  </a:lnTo>
                  <a:lnTo>
                    <a:pt x="330" y="0"/>
                  </a:lnTo>
                  <a:lnTo>
                    <a:pt x="339" y="0"/>
                  </a:lnTo>
                  <a:lnTo>
                    <a:pt x="347" y="0"/>
                  </a:lnTo>
                  <a:lnTo>
                    <a:pt x="354" y="0"/>
                  </a:lnTo>
                  <a:lnTo>
                    <a:pt x="360" y="0"/>
                  </a:lnTo>
                  <a:lnTo>
                    <a:pt x="366" y="0"/>
                  </a:lnTo>
                  <a:lnTo>
                    <a:pt x="370" y="0"/>
                  </a:lnTo>
                  <a:lnTo>
                    <a:pt x="375" y="1"/>
                  </a:lnTo>
                  <a:lnTo>
                    <a:pt x="378" y="1"/>
                  </a:lnTo>
                  <a:lnTo>
                    <a:pt x="382" y="1"/>
                  </a:lnTo>
                  <a:lnTo>
                    <a:pt x="385" y="1"/>
                  </a:lnTo>
                  <a:lnTo>
                    <a:pt x="388" y="1"/>
                  </a:lnTo>
                  <a:lnTo>
                    <a:pt x="390" y="1"/>
                  </a:lnTo>
                  <a:lnTo>
                    <a:pt x="393" y="1"/>
                  </a:lnTo>
                  <a:lnTo>
                    <a:pt x="396" y="1"/>
                  </a:lnTo>
                  <a:lnTo>
                    <a:pt x="397" y="1"/>
                  </a:lnTo>
                  <a:lnTo>
                    <a:pt x="400" y="1"/>
                  </a:lnTo>
                  <a:lnTo>
                    <a:pt x="403" y="3"/>
                  </a:lnTo>
                  <a:lnTo>
                    <a:pt x="405" y="3"/>
                  </a:lnTo>
                  <a:lnTo>
                    <a:pt x="407" y="3"/>
                  </a:lnTo>
                  <a:lnTo>
                    <a:pt x="409" y="3"/>
                  </a:lnTo>
                  <a:lnTo>
                    <a:pt x="410" y="3"/>
                  </a:lnTo>
                  <a:lnTo>
                    <a:pt x="412" y="3"/>
                  </a:lnTo>
                  <a:lnTo>
                    <a:pt x="413" y="3"/>
                  </a:lnTo>
                  <a:lnTo>
                    <a:pt x="416" y="3"/>
                  </a:lnTo>
                  <a:lnTo>
                    <a:pt x="418" y="3"/>
                  </a:lnTo>
                  <a:lnTo>
                    <a:pt x="419" y="3"/>
                  </a:lnTo>
                  <a:lnTo>
                    <a:pt x="421" y="3"/>
                  </a:lnTo>
                  <a:lnTo>
                    <a:pt x="422" y="4"/>
                  </a:lnTo>
                  <a:lnTo>
                    <a:pt x="424" y="4"/>
                  </a:lnTo>
                  <a:lnTo>
                    <a:pt x="425" y="4"/>
                  </a:lnTo>
                  <a:lnTo>
                    <a:pt x="427" y="4"/>
                  </a:lnTo>
                  <a:lnTo>
                    <a:pt x="428" y="4"/>
                  </a:lnTo>
                  <a:lnTo>
                    <a:pt x="430" y="4"/>
                  </a:lnTo>
                  <a:lnTo>
                    <a:pt x="431" y="4"/>
                  </a:lnTo>
                  <a:lnTo>
                    <a:pt x="433" y="4"/>
                  </a:lnTo>
                  <a:lnTo>
                    <a:pt x="434" y="4"/>
                  </a:lnTo>
                  <a:lnTo>
                    <a:pt x="436" y="6"/>
                  </a:lnTo>
                  <a:lnTo>
                    <a:pt x="437" y="6"/>
                  </a:lnTo>
                  <a:lnTo>
                    <a:pt x="439" y="6"/>
                  </a:lnTo>
                  <a:lnTo>
                    <a:pt x="440" y="6"/>
                  </a:lnTo>
                  <a:lnTo>
                    <a:pt x="442" y="6"/>
                  </a:lnTo>
                  <a:lnTo>
                    <a:pt x="445" y="6"/>
                  </a:lnTo>
                  <a:lnTo>
                    <a:pt x="446" y="6"/>
                  </a:lnTo>
                  <a:lnTo>
                    <a:pt x="448" y="7"/>
                  </a:lnTo>
                  <a:lnTo>
                    <a:pt x="451" y="7"/>
                  </a:lnTo>
                  <a:lnTo>
                    <a:pt x="452" y="7"/>
                  </a:lnTo>
                  <a:lnTo>
                    <a:pt x="455" y="7"/>
                  </a:lnTo>
                  <a:lnTo>
                    <a:pt x="458" y="7"/>
                  </a:lnTo>
                  <a:lnTo>
                    <a:pt x="459" y="9"/>
                  </a:lnTo>
                  <a:lnTo>
                    <a:pt x="461" y="9"/>
                  </a:lnTo>
                  <a:lnTo>
                    <a:pt x="464" y="9"/>
                  </a:lnTo>
                  <a:lnTo>
                    <a:pt x="465" y="9"/>
                  </a:lnTo>
                  <a:lnTo>
                    <a:pt x="467" y="9"/>
                  </a:lnTo>
                  <a:lnTo>
                    <a:pt x="468" y="10"/>
                  </a:lnTo>
                  <a:lnTo>
                    <a:pt x="470" y="10"/>
                  </a:lnTo>
                  <a:lnTo>
                    <a:pt x="471" y="10"/>
                  </a:lnTo>
                  <a:lnTo>
                    <a:pt x="473" y="10"/>
                  </a:lnTo>
                  <a:lnTo>
                    <a:pt x="474" y="10"/>
                  </a:lnTo>
                  <a:lnTo>
                    <a:pt x="476" y="12"/>
                  </a:lnTo>
                  <a:lnTo>
                    <a:pt x="477" y="12"/>
                  </a:lnTo>
                  <a:lnTo>
                    <a:pt x="479" y="12"/>
                  </a:lnTo>
                  <a:lnTo>
                    <a:pt x="480" y="12"/>
                  </a:lnTo>
                  <a:lnTo>
                    <a:pt x="482" y="13"/>
                  </a:lnTo>
                  <a:lnTo>
                    <a:pt x="483" y="13"/>
                  </a:lnTo>
                  <a:lnTo>
                    <a:pt x="485" y="13"/>
                  </a:lnTo>
                  <a:lnTo>
                    <a:pt x="486" y="13"/>
                  </a:lnTo>
                  <a:lnTo>
                    <a:pt x="488" y="15"/>
                  </a:lnTo>
                  <a:lnTo>
                    <a:pt x="489" y="15"/>
                  </a:lnTo>
                  <a:lnTo>
                    <a:pt x="491" y="15"/>
                  </a:lnTo>
                  <a:lnTo>
                    <a:pt x="492" y="16"/>
                  </a:lnTo>
                  <a:lnTo>
                    <a:pt x="494" y="16"/>
                  </a:lnTo>
                  <a:lnTo>
                    <a:pt x="496" y="16"/>
                  </a:lnTo>
                  <a:lnTo>
                    <a:pt x="498" y="17"/>
                  </a:lnTo>
                  <a:lnTo>
                    <a:pt x="501" y="17"/>
                  </a:lnTo>
                  <a:lnTo>
                    <a:pt x="502" y="19"/>
                  </a:lnTo>
                  <a:lnTo>
                    <a:pt x="505" y="19"/>
                  </a:lnTo>
                  <a:lnTo>
                    <a:pt x="508" y="20"/>
                  </a:lnTo>
                  <a:lnTo>
                    <a:pt x="511" y="20"/>
                  </a:lnTo>
                  <a:lnTo>
                    <a:pt x="513" y="22"/>
                  </a:lnTo>
                  <a:lnTo>
                    <a:pt x="516" y="22"/>
                  </a:lnTo>
                  <a:lnTo>
                    <a:pt x="519" y="23"/>
                  </a:lnTo>
                  <a:lnTo>
                    <a:pt x="520" y="23"/>
                  </a:lnTo>
                  <a:lnTo>
                    <a:pt x="522" y="25"/>
                  </a:lnTo>
                  <a:lnTo>
                    <a:pt x="525" y="25"/>
                  </a:lnTo>
                  <a:lnTo>
                    <a:pt x="526" y="26"/>
                  </a:lnTo>
                  <a:lnTo>
                    <a:pt x="528" y="26"/>
                  </a:lnTo>
                  <a:lnTo>
                    <a:pt x="529" y="26"/>
                  </a:lnTo>
                  <a:lnTo>
                    <a:pt x="531" y="28"/>
                  </a:lnTo>
                  <a:lnTo>
                    <a:pt x="532" y="28"/>
                  </a:lnTo>
                  <a:lnTo>
                    <a:pt x="534" y="28"/>
                  </a:lnTo>
                  <a:lnTo>
                    <a:pt x="535" y="29"/>
                  </a:lnTo>
                  <a:lnTo>
                    <a:pt x="537" y="29"/>
                  </a:lnTo>
                  <a:lnTo>
                    <a:pt x="538" y="29"/>
                  </a:lnTo>
                  <a:lnTo>
                    <a:pt x="538" y="31"/>
                  </a:lnTo>
                  <a:lnTo>
                    <a:pt x="539" y="31"/>
                  </a:lnTo>
                  <a:lnTo>
                    <a:pt x="541" y="31"/>
                  </a:lnTo>
                  <a:lnTo>
                    <a:pt x="542" y="32"/>
                  </a:lnTo>
                  <a:lnTo>
                    <a:pt x="544" y="32"/>
                  </a:lnTo>
                  <a:lnTo>
                    <a:pt x="545" y="34"/>
                  </a:lnTo>
                  <a:lnTo>
                    <a:pt x="547" y="34"/>
                  </a:lnTo>
                  <a:lnTo>
                    <a:pt x="548" y="35"/>
                  </a:lnTo>
                  <a:lnTo>
                    <a:pt x="550" y="35"/>
                  </a:lnTo>
                  <a:lnTo>
                    <a:pt x="551" y="37"/>
                  </a:lnTo>
                  <a:lnTo>
                    <a:pt x="553" y="37"/>
                  </a:lnTo>
                  <a:lnTo>
                    <a:pt x="556" y="38"/>
                  </a:lnTo>
                  <a:lnTo>
                    <a:pt x="557" y="40"/>
                  </a:lnTo>
                  <a:lnTo>
                    <a:pt x="559" y="40"/>
                  </a:lnTo>
                  <a:lnTo>
                    <a:pt x="562" y="41"/>
                  </a:lnTo>
                  <a:lnTo>
                    <a:pt x="563" y="43"/>
                  </a:lnTo>
                  <a:lnTo>
                    <a:pt x="566" y="44"/>
                  </a:lnTo>
                  <a:lnTo>
                    <a:pt x="569" y="44"/>
                  </a:lnTo>
                  <a:lnTo>
                    <a:pt x="571" y="46"/>
                  </a:lnTo>
                  <a:lnTo>
                    <a:pt x="572" y="47"/>
                  </a:lnTo>
                  <a:lnTo>
                    <a:pt x="574" y="47"/>
                  </a:lnTo>
                  <a:lnTo>
                    <a:pt x="577" y="49"/>
                  </a:lnTo>
                  <a:lnTo>
                    <a:pt x="578" y="50"/>
                  </a:lnTo>
                  <a:lnTo>
                    <a:pt x="580" y="50"/>
                  </a:lnTo>
                  <a:lnTo>
                    <a:pt x="581" y="52"/>
                  </a:lnTo>
                  <a:lnTo>
                    <a:pt x="582" y="52"/>
                  </a:lnTo>
                  <a:lnTo>
                    <a:pt x="584" y="53"/>
                  </a:lnTo>
                  <a:lnTo>
                    <a:pt x="585" y="53"/>
                  </a:lnTo>
                  <a:lnTo>
                    <a:pt x="587" y="55"/>
                  </a:lnTo>
                  <a:lnTo>
                    <a:pt x="588" y="55"/>
                  </a:lnTo>
                  <a:lnTo>
                    <a:pt x="590" y="56"/>
                  </a:lnTo>
                  <a:lnTo>
                    <a:pt x="591" y="56"/>
                  </a:lnTo>
                  <a:lnTo>
                    <a:pt x="593" y="58"/>
                  </a:lnTo>
                  <a:lnTo>
                    <a:pt x="594" y="58"/>
                  </a:lnTo>
                  <a:lnTo>
                    <a:pt x="596" y="59"/>
                  </a:lnTo>
                  <a:lnTo>
                    <a:pt x="597" y="60"/>
                  </a:lnTo>
                  <a:lnTo>
                    <a:pt x="599" y="60"/>
                  </a:lnTo>
                  <a:lnTo>
                    <a:pt x="600" y="62"/>
                  </a:lnTo>
                  <a:lnTo>
                    <a:pt x="602" y="62"/>
                  </a:lnTo>
                  <a:lnTo>
                    <a:pt x="603" y="63"/>
                  </a:lnTo>
                  <a:lnTo>
                    <a:pt x="605" y="65"/>
                  </a:lnTo>
                  <a:lnTo>
                    <a:pt x="606" y="65"/>
                  </a:lnTo>
                  <a:lnTo>
                    <a:pt x="609" y="66"/>
                  </a:lnTo>
                  <a:lnTo>
                    <a:pt x="611" y="68"/>
                  </a:lnTo>
                  <a:lnTo>
                    <a:pt x="612" y="68"/>
                  </a:lnTo>
                  <a:lnTo>
                    <a:pt x="615" y="69"/>
                  </a:lnTo>
                  <a:lnTo>
                    <a:pt x="617" y="71"/>
                  </a:lnTo>
                  <a:lnTo>
                    <a:pt x="618" y="72"/>
                  </a:lnTo>
                  <a:lnTo>
                    <a:pt x="621" y="72"/>
                  </a:lnTo>
                  <a:lnTo>
                    <a:pt x="623" y="74"/>
                  </a:lnTo>
                  <a:lnTo>
                    <a:pt x="624" y="74"/>
                  </a:lnTo>
                  <a:lnTo>
                    <a:pt x="625" y="75"/>
                  </a:lnTo>
                  <a:lnTo>
                    <a:pt x="627" y="77"/>
                  </a:lnTo>
                  <a:lnTo>
                    <a:pt x="628" y="77"/>
                  </a:lnTo>
                  <a:lnTo>
                    <a:pt x="630" y="78"/>
                  </a:lnTo>
                  <a:lnTo>
                    <a:pt x="631" y="78"/>
                  </a:lnTo>
                  <a:lnTo>
                    <a:pt x="633" y="80"/>
                  </a:lnTo>
                  <a:lnTo>
                    <a:pt x="634" y="81"/>
                  </a:lnTo>
                  <a:lnTo>
                    <a:pt x="636" y="81"/>
                  </a:lnTo>
                  <a:lnTo>
                    <a:pt x="637" y="83"/>
                  </a:lnTo>
                  <a:lnTo>
                    <a:pt x="639" y="83"/>
                  </a:lnTo>
                  <a:lnTo>
                    <a:pt x="639" y="84"/>
                  </a:lnTo>
                  <a:lnTo>
                    <a:pt x="640" y="84"/>
                  </a:lnTo>
                  <a:lnTo>
                    <a:pt x="642" y="84"/>
                  </a:lnTo>
                  <a:lnTo>
                    <a:pt x="642" y="86"/>
                  </a:lnTo>
                  <a:lnTo>
                    <a:pt x="643" y="86"/>
                  </a:lnTo>
                  <a:lnTo>
                    <a:pt x="645" y="87"/>
                  </a:lnTo>
                  <a:lnTo>
                    <a:pt x="646" y="87"/>
                  </a:lnTo>
                  <a:lnTo>
                    <a:pt x="648" y="89"/>
                  </a:lnTo>
                  <a:lnTo>
                    <a:pt x="648" y="90"/>
                  </a:lnTo>
                  <a:lnTo>
                    <a:pt x="649" y="90"/>
                  </a:lnTo>
                  <a:lnTo>
                    <a:pt x="651" y="92"/>
                  </a:lnTo>
                  <a:lnTo>
                    <a:pt x="654" y="92"/>
                  </a:lnTo>
                  <a:lnTo>
                    <a:pt x="655" y="93"/>
                  </a:lnTo>
                  <a:lnTo>
                    <a:pt x="657" y="95"/>
                  </a:lnTo>
                  <a:lnTo>
                    <a:pt x="658" y="96"/>
                  </a:lnTo>
                  <a:lnTo>
                    <a:pt x="660" y="96"/>
                  </a:lnTo>
                  <a:lnTo>
                    <a:pt x="661" y="98"/>
                  </a:lnTo>
                  <a:lnTo>
                    <a:pt x="663" y="99"/>
                  </a:lnTo>
                  <a:lnTo>
                    <a:pt x="664" y="101"/>
                  </a:lnTo>
                  <a:lnTo>
                    <a:pt x="666" y="101"/>
                  </a:lnTo>
                  <a:lnTo>
                    <a:pt x="667" y="102"/>
                  </a:lnTo>
                  <a:lnTo>
                    <a:pt x="668" y="102"/>
                  </a:lnTo>
                  <a:lnTo>
                    <a:pt x="670" y="103"/>
                  </a:lnTo>
                  <a:lnTo>
                    <a:pt x="671" y="105"/>
                  </a:lnTo>
                  <a:lnTo>
                    <a:pt x="673" y="105"/>
                  </a:lnTo>
                  <a:lnTo>
                    <a:pt x="673" y="106"/>
                  </a:lnTo>
                  <a:lnTo>
                    <a:pt x="674" y="106"/>
                  </a:lnTo>
                  <a:lnTo>
                    <a:pt x="676" y="108"/>
                  </a:lnTo>
                  <a:lnTo>
                    <a:pt x="677" y="108"/>
                  </a:lnTo>
                  <a:lnTo>
                    <a:pt x="677" y="109"/>
                  </a:lnTo>
                  <a:lnTo>
                    <a:pt x="679" y="109"/>
                  </a:lnTo>
                  <a:lnTo>
                    <a:pt x="679" y="111"/>
                  </a:lnTo>
                  <a:lnTo>
                    <a:pt x="680" y="111"/>
                  </a:lnTo>
                  <a:lnTo>
                    <a:pt x="682" y="112"/>
                  </a:lnTo>
                  <a:lnTo>
                    <a:pt x="683" y="112"/>
                  </a:lnTo>
                  <a:lnTo>
                    <a:pt x="683" y="114"/>
                  </a:lnTo>
                  <a:lnTo>
                    <a:pt x="685" y="115"/>
                  </a:lnTo>
                  <a:lnTo>
                    <a:pt x="686" y="115"/>
                  </a:lnTo>
                  <a:lnTo>
                    <a:pt x="688" y="117"/>
                  </a:lnTo>
                  <a:lnTo>
                    <a:pt x="689" y="118"/>
                  </a:lnTo>
                  <a:lnTo>
                    <a:pt x="691" y="118"/>
                  </a:lnTo>
                  <a:lnTo>
                    <a:pt x="691" y="120"/>
                  </a:lnTo>
                  <a:lnTo>
                    <a:pt x="692" y="120"/>
                  </a:lnTo>
                  <a:lnTo>
                    <a:pt x="694" y="121"/>
                  </a:lnTo>
                  <a:lnTo>
                    <a:pt x="695" y="123"/>
                  </a:lnTo>
                  <a:lnTo>
                    <a:pt x="697" y="123"/>
                  </a:lnTo>
                  <a:lnTo>
                    <a:pt x="697" y="124"/>
                  </a:lnTo>
                  <a:lnTo>
                    <a:pt x="698" y="124"/>
                  </a:lnTo>
                  <a:lnTo>
                    <a:pt x="698" y="126"/>
                  </a:lnTo>
                  <a:lnTo>
                    <a:pt x="700" y="126"/>
                  </a:lnTo>
                  <a:lnTo>
                    <a:pt x="701" y="127"/>
                  </a:lnTo>
                  <a:lnTo>
                    <a:pt x="703" y="127"/>
                  </a:lnTo>
                  <a:lnTo>
                    <a:pt x="703" y="129"/>
                  </a:lnTo>
                  <a:lnTo>
                    <a:pt x="704" y="129"/>
                  </a:lnTo>
                  <a:lnTo>
                    <a:pt x="706" y="130"/>
                  </a:lnTo>
                  <a:lnTo>
                    <a:pt x="707" y="132"/>
                  </a:lnTo>
                  <a:lnTo>
                    <a:pt x="709" y="132"/>
                  </a:lnTo>
                  <a:lnTo>
                    <a:pt x="709" y="133"/>
                  </a:lnTo>
                  <a:lnTo>
                    <a:pt x="710" y="133"/>
                  </a:lnTo>
                  <a:lnTo>
                    <a:pt x="711" y="135"/>
                  </a:lnTo>
                  <a:lnTo>
                    <a:pt x="713" y="135"/>
                  </a:lnTo>
                  <a:lnTo>
                    <a:pt x="714" y="136"/>
                  </a:lnTo>
                  <a:lnTo>
                    <a:pt x="716" y="138"/>
                  </a:lnTo>
                  <a:lnTo>
                    <a:pt x="717" y="139"/>
                  </a:lnTo>
                  <a:lnTo>
                    <a:pt x="719" y="139"/>
                  </a:lnTo>
                  <a:lnTo>
                    <a:pt x="720" y="141"/>
                  </a:lnTo>
                  <a:lnTo>
                    <a:pt x="722" y="142"/>
                  </a:lnTo>
                  <a:lnTo>
                    <a:pt x="723" y="142"/>
                  </a:lnTo>
                  <a:lnTo>
                    <a:pt x="723" y="144"/>
                  </a:lnTo>
                  <a:lnTo>
                    <a:pt x="725" y="144"/>
                  </a:lnTo>
                  <a:lnTo>
                    <a:pt x="726" y="145"/>
                  </a:lnTo>
                  <a:lnTo>
                    <a:pt x="728" y="146"/>
                  </a:lnTo>
                  <a:lnTo>
                    <a:pt x="729" y="146"/>
                  </a:lnTo>
                  <a:lnTo>
                    <a:pt x="729" y="148"/>
                  </a:lnTo>
                  <a:lnTo>
                    <a:pt x="731" y="148"/>
                  </a:lnTo>
                  <a:lnTo>
                    <a:pt x="731" y="149"/>
                  </a:lnTo>
                  <a:lnTo>
                    <a:pt x="732" y="149"/>
                  </a:lnTo>
                  <a:lnTo>
                    <a:pt x="732" y="151"/>
                  </a:lnTo>
                  <a:lnTo>
                    <a:pt x="734" y="151"/>
                  </a:lnTo>
                  <a:lnTo>
                    <a:pt x="734" y="152"/>
                  </a:lnTo>
                  <a:lnTo>
                    <a:pt x="735" y="152"/>
                  </a:lnTo>
                  <a:lnTo>
                    <a:pt x="737" y="154"/>
                  </a:lnTo>
                  <a:lnTo>
                    <a:pt x="737" y="155"/>
                  </a:lnTo>
                  <a:lnTo>
                    <a:pt x="738" y="157"/>
                  </a:lnTo>
                  <a:lnTo>
                    <a:pt x="740" y="157"/>
                  </a:lnTo>
                  <a:lnTo>
                    <a:pt x="741" y="158"/>
                  </a:lnTo>
                  <a:lnTo>
                    <a:pt x="741" y="160"/>
                  </a:lnTo>
                  <a:lnTo>
                    <a:pt x="743" y="161"/>
                  </a:lnTo>
                  <a:lnTo>
                    <a:pt x="744" y="163"/>
                  </a:lnTo>
                  <a:lnTo>
                    <a:pt x="746" y="164"/>
                  </a:lnTo>
                  <a:lnTo>
                    <a:pt x="747" y="166"/>
                  </a:lnTo>
                  <a:lnTo>
                    <a:pt x="749" y="167"/>
                  </a:lnTo>
                  <a:lnTo>
                    <a:pt x="750" y="169"/>
                  </a:lnTo>
                  <a:lnTo>
                    <a:pt x="752" y="170"/>
                  </a:lnTo>
                  <a:lnTo>
                    <a:pt x="753" y="172"/>
                  </a:lnTo>
                  <a:lnTo>
                    <a:pt x="754" y="173"/>
                  </a:lnTo>
                  <a:lnTo>
                    <a:pt x="754" y="175"/>
                  </a:lnTo>
                  <a:lnTo>
                    <a:pt x="756" y="175"/>
                  </a:lnTo>
                  <a:lnTo>
                    <a:pt x="756" y="176"/>
                  </a:lnTo>
                  <a:lnTo>
                    <a:pt x="757" y="176"/>
                  </a:lnTo>
                  <a:lnTo>
                    <a:pt x="759" y="178"/>
                  </a:lnTo>
                  <a:lnTo>
                    <a:pt x="759" y="179"/>
                  </a:lnTo>
                  <a:lnTo>
                    <a:pt x="760" y="179"/>
                  </a:lnTo>
                  <a:lnTo>
                    <a:pt x="760" y="181"/>
                  </a:lnTo>
                  <a:lnTo>
                    <a:pt x="762" y="182"/>
                  </a:lnTo>
                  <a:lnTo>
                    <a:pt x="763" y="184"/>
                  </a:lnTo>
                  <a:lnTo>
                    <a:pt x="765" y="185"/>
                  </a:lnTo>
                  <a:lnTo>
                    <a:pt x="766" y="187"/>
                  </a:lnTo>
                  <a:lnTo>
                    <a:pt x="766" y="188"/>
                  </a:lnTo>
                  <a:lnTo>
                    <a:pt x="768" y="189"/>
                  </a:lnTo>
                  <a:lnTo>
                    <a:pt x="769" y="189"/>
                  </a:lnTo>
                  <a:lnTo>
                    <a:pt x="771" y="191"/>
                  </a:lnTo>
                  <a:lnTo>
                    <a:pt x="771" y="192"/>
                  </a:lnTo>
                  <a:lnTo>
                    <a:pt x="772" y="194"/>
                  </a:lnTo>
                  <a:lnTo>
                    <a:pt x="774" y="197"/>
                  </a:lnTo>
                  <a:lnTo>
                    <a:pt x="775" y="198"/>
                  </a:lnTo>
                  <a:lnTo>
                    <a:pt x="777" y="200"/>
                  </a:lnTo>
                  <a:lnTo>
                    <a:pt x="778" y="201"/>
                  </a:lnTo>
                  <a:lnTo>
                    <a:pt x="781" y="204"/>
                  </a:lnTo>
                  <a:lnTo>
                    <a:pt x="783" y="206"/>
                  </a:lnTo>
                  <a:lnTo>
                    <a:pt x="784" y="207"/>
                  </a:lnTo>
                  <a:lnTo>
                    <a:pt x="786" y="209"/>
                  </a:lnTo>
                  <a:lnTo>
                    <a:pt x="786" y="210"/>
                  </a:lnTo>
                  <a:lnTo>
                    <a:pt x="787" y="213"/>
                  </a:lnTo>
                  <a:lnTo>
                    <a:pt x="789" y="213"/>
                  </a:lnTo>
                  <a:lnTo>
                    <a:pt x="790" y="215"/>
                  </a:lnTo>
                  <a:lnTo>
                    <a:pt x="792" y="216"/>
                  </a:lnTo>
                  <a:lnTo>
                    <a:pt x="792" y="218"/>
                  </a:lnTo>
                  <a:lnTo>
                    <a:pt x="793" y="219"/>
                  </a:lnTo>
                  <a:lnTo>
                    <a:pt x="795" y="221"/>
                  </a:lnTo>
                  <a:lnTo>
                    <a:pt x="796" y="222"/>
                  </a:lnTo>
                  <a:lnTo>
                    <a:pt x="796" y="224"/>
                  </a:lnTo>
                  <a:lnTo>
                    <a:pt x="797" y="225"/>
                  </a:lnTo>
                  <a:lnTo>
                    <a:pt x="797" y="227"/>
                  </a:lnTo>
                  <a:lnTo>
                    <a:pt x="799" y="227"/>
                  </a:lnTo>
                  <a:lnTo>
                    <a:pt x="800" y="228"/>
                  </a:lnTo>
                  <a:lnTo>
                    <a:pt x="800" y="230"/>
                  </a:lnTo>
                  <a:lnTo>
                    <a:pt x="802" y="231"/>
                  </a:lnTo>
                  <a:lnTo>
                    <a:pt x="803" y="232"/>
                  </a:lnTo>
                  <a:lnTo>
                    <a:pt x="803" y="234"/>
                  </a:lnTo>
                  <a:lnTo>
                    <a:pt x="805" y="235"/>
                  </a:lnTo>
                  <a:lnTo>
                    <a:pt x="806" y="237"/>
                  </a:lnTo>
                  <a:lnTo>
                    <a:pt x="808" y="238"/>
                  </a:lnTo>
                  <a:lnTo>
                    <a:pt x="808" y="240"/>
                  </a:lnTo>
                  <a:lnTo>
                    <a:pt x="809" y="241"/>
                  </a:lnTo>
                  <a:lnTo>
                    <a:pt x="811" y="243"/>
                  </a:lnTo>
                  <a:lnTo>
                    <a:pt x="812" y="246"/>
                  </a:lnTo>
                  <a:lnTo>
                    <a:pt x="814" y="247"/>
                  </a:lnTo>
                  <a:lnTo>
                    <a:pt x="815" y="250"/>
                  </a:lnTo>
                  <a:lnTo>
                    <a:pt x="818" y="252"/>
                  </a:lnTo>
                  <a:lnTo>
                    <a:pt x="820" y="255"/>
                  </a:lnTo>
                  <a:lnTo>
                    <a:pt x="821" y="256"/>
                  </a:lnTo>
                  <a:lnTo>
                    <a:pt x="823" y="259"/>
                  </a:lnTo>
                  <a:lnTo>
                    <a:pt x="823" y="261"/>
                  </a:lnTo>
                  <a:lnTo>
                    <a:pt x="824" y="262"/>
                  </a:lnTo>
                  <a:lnTo>
                    <a:pt x="826" y="264"/>
                  </a:lnTo>
                  <a:lnTo>
                    <a:pt x="827" y="265"/>
                  </a:lnTo>
                  <a:lnTo>
                    <a:pt x="829" y="267"/>
                  </a:lnTo>
                  <a:lnTo>
                    <a:pt x="829" y="268"/>
                  </a:lnTo>
                  <a:lnTo>
                    <a:pt x="830" y="270"/>
                  </a:lnTo>
                  <a:lnTo>
                    <a:pt x="832" y="271"/>
                  </a:lnTo>
                  <a:lnTo>
                    <a:pt x="832" y="273"/>
                  </a:lnTo>
                  <a:lnTo>
                    <a:pt x="833" y="274"/>
                  </a:lnTo>
                  <a:lnTo>
                    <a:pt x="833" y="275"/>
                  </a:lnTo>
                  <a:lnTo>
                    <a:pt x="835" y="275"/>
                  </a:lnTo>
                  <a:lnTo>
                    <a:pt x="836" y="277"/>
                  </a:lnTo>
                  <a:lnTo>
                    <a:pt x="836" y="278"/>
                  </a:lnTo>
                  <a:lnTo>
                    <a:pt x="838" y="280"/>
                  </a:lnTo>
                  <a:lnTo>
                    <a:pt x="838" y="281"/>
                  </a:lnTo>
                  <a:lnTo>
                    <a:pt x="839" y="283"/>
                  </a:lnTo>
                  <a:lnTo>
                    <a:pt x="840" y="284"/>
                  </a:lnTo>
                  <a:lnTo>
                    <a:pt x="842" y="286"/>
                  </a:lnTo>
                  <a:lnTo>
                    <a:pt x="842" y="287"/>
                  </a:lnTo>
                  <a:lnTo>
                    <a:pt x="843" y="289"/>
                  </a:lnTo>
                  <a:lnTo>
                    <a:pt x="845" y="290"/>
                  </a:lnTo>
                  <a:lnTo>
                    <a:pt x="846" y="292"/>
                  </a:lnTo>
                  <a:lnTo>
                    <a:pt x="848" y="293"/>
                  </a:lnTo>
                  <a:lnTo>
                    <a:pt x="849" y="296"/>
                  </a:lnTo>
                  <a:lnTo>
                    <a:pt x="851" y="298"/>
                  </a:lnTo>
                  <a:lnTo>
                    <a:pt x="852" y="301"/>
                  </a:lnTo>
                  <a:lnTo>
                    <a:pt x="854" y="302"/>
                  </a:lnTo>
                  <a:lnTo>
                    <a:pt x="855" y="305"/>
                  </a:lnTo>
                  <a:lnTo>
                    <a:pt x="857" y="308"/>
                  </a:lnTo>
                  <a:lnTo>
                    <a:pt x="858" y="310"/>
                  </a:lnTo>
                  <a:lnTo>
                    <a:pt x="860" y="311"/>
                  </a:lnTo>
                  <a:lnTo>
                    <a:pt x="861" y="314"/>
                  </a:lnTo>
                  <a:lnTo>
                    <a:pt x="863" y="316"/>
                  </a:lnTo>
                  <a:lnTo>
                    <a:pt x="864" y="317"/>
                  </a:lnTo>
                  <a:lnTo>
                    <a:pt x="866" y="319"/>
                  </a:lnTo>
                  <a:lnTo>
                    <a:pt x="866" y="320"/>
                  </a:lnTo>
                  <a:lnTo>
                    <a:pt x="867" y="321"/>
                  </a:lnTo>
                  <a:lnTo>
                    <a:pt x="869" y="323"/>
                  </a:lnTo>
                  <a:lnTo>
                    <a:pt x="869" y="324"/>
                  </a:lnTo>
                  <a:lnTo>
                    <a:pt x="870" y="326"/>
                  </a:lnTo>
                  <a:lnTo>
                    <a:pt x="872" y="327"/>
                  </a:lnTo>
                  <a:lnTo>
                    <a:pt x="873" y="329"/>
                  </a:lnTo>
                  <a:lnTo>
                    <a:pt x="873" y="330"/>
                  </a:lnTo>
                  <a:lnTo>
                    <a:pt x="875" y="332"/>
                  </a:lnTo>
                  <a:lnTo>
                    <a:pt x="875" y="333"/>
                  </a:lnTo>
                  <a:lnTo>
                    <a:pt x="876" y="333"/>
                  </a:lnTo>
                  <a:lnTo>
                    <a:pt x="876" y="335"/>
                  </a:lnTo>
                  <a:lnTo>
                    <a:pt x="878" y="336"/>
                  </a:lnTo>
                  <a:lnTo>
                    <a:pt x="878" y="338"/>
                  </a:lnTo>
                  <a:lnTo>
                    <a:pt x="879" y="339"/>
                  </a:lnTo>
                  <a:lnTo>
                    <a:pt x="879" y="341"/>
                  </a:lnTo>
                  <a:lnTo>
                    <a:pt x="881" y="342"/>
                  </a:lnTo>
                  <a:lnTo>
                    <a:pt x="881" y="344"/>
                  </a:lnTo>
                  <a:lnTo>
                    <a:pt x="882" y="345"/>
                  </a:lnTo>
                  <a:lnTo>
                    <a:pt x="883" y="347"/>
                  </a:lnTo>
                  <a:lnTo>
                    <a:pt x="883" y="348"/>
                  </a:lnTo>
                  <a:lnTo>
                    <a:pt x="885" y="350"/>
                  </a:lnTo>
                  <a:lnTo>
                    <a:pt x="886" y="353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280" name="Freeform 7">
              <a:extLst>
                <a:ext uri="{FF2B5EF4-FFF2-40B4-BE49-F238E27FC236}">
                  <a16:creationId xmlns:a16="http://schemas.microsoft.com/office/drawing/2014/main" id="{82F55896-712F-2D4E-8152-D589233C812B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2313" y="2774950"/>
              <a:ext cx="704850" cy="277812"/>
            </a:xfrm>
            <a:custGeom>
              <a:avLst/>
              <a:gdLst>
                <a:gd name="T0" fmla="*/ 2147483646 w 886"/>
                <a:gd name="T1" fmla="*/ 2147483646 h 352"/>
                <a:gd name="T2" fmla="*/ 2147483646 w 886"/>
                <a:gd name="T3" fmla="*/ 2147483646 h 352"/>
                <a:gd name="T4" fmla="*/ 2147483646 w 886"/>
                <a:gd name="T5" fmla="*/ 2147483646 h 352"/>
                <a:gd name="T6" fmla="*/ 2147483646 w 886"/>
                <a:gd name="T7" fmla="*/ 2147483646 h 352"/>
                <a:gd name="T8" fmla="*/ 2147483646 w 886"/>
                <a:gd name="T9" fmla="*/ 2147483646 h 352"/>
                <a:gd name="T10" fmla="*/ 2147483646 w 886"/>
                <a:gd name="T11" fmla="*/ 2147483646 h 352"/>
                <a:gd name="T12" fmla="*/ 2147483646 w 886"/>
                <a:gd name="T13" fmla="*/ 2147483646 h 352"/>
                <a:gd name="T14" fmla="*/ 2147483646 w 886"/>
                <a:gd name="T15" fmla="*/ 2147483646 h 352"/>
                <a:gd name="T16" fmla="*/ 2147483646 w 886"/>
                <a:gd name="T17" fmla="*/ 2147483646 h 352"/>
                <a:gd name="T18" fmla="*/ 2147483646 w 886"/>
                <a:gd name="T19" fmla="*/ 2147483646 h 352"/>
                <a:gd name="T20" fmla="*/ 2147483646 w 886"/>
                <a:gd name="T21" fmla="*/ 2147483646 h 352"/>
                <a:gd name="T22" fmla="*/ 2147483646 w 886"/>
                <a:gd name="T23" fmla="*/ 2147483646 h 352"/>
                <a:gd name="T24" fmla="*/ 2147483646 w 886"/>
                <a:gd name="T25" fmla="*/ 2147483646 h 352"/>
                <a:gd name="T26" fmla="*/ 2147483646 w 886"/>
                <a:gd name="T27" fmla="*/ 2147483646 h 352"/>
                <a:gd name="T28" fmla="*/ 2147483646 w 886"/>
                <a:gd name="T29" fmla="*/ 2147483646 h 352"/>
                <a:gd name="T30" fmla="*/ 2147483646 w 886"/>
                <a:gd name="T31" fmla="*/ 2147483646 h 352"/>
                <a:gd name="T32" fmla="*/ 2147483646 w 886"/>
                <a:gd name="T33" fmla="*/ 2147483646 h 352"/>
                <a:gd name="T34" fmla="*/ 2147483646 w 886"/>
                <a:gd name="T35" fmla="*/ 2147483646 h 352"/>
                <a:gd name="T36" fmla="*/ 2147483646 w 886"/>
                <a:gd name="T37" fmla="*/ 2147483646 h 352"/>
                <a:gd name="T38" fmla="*/ 2147483646 w 886"/>
                <a:gd name="T39" fmla="*/ 2147483646 h 352"/>
                <a:gd name="T40" fmla="*/ 2147483646 w 886"/>
                <a:gd name="T41" fmla="*/ 2147483646 h 352"/>
                <a:gd name="T42" fmla="*/ 2147483646 w 886"/>
                <a:gd name="T43" fmla="*/ 2147483646 h 352"/>
                <a:gd name="T44" fmla="*/ 2147483646 w 886"/>
                <a:gd name="T45" fmla="*/ 2147483646 h 352"/>
                <a:gd name="T46" fmla="*/ 2147483646 w 886"/>
                <a:gd name="T47" fmla="*/ 2147483646 h 352"/>
                <a:gd name="T48" fmla="*/ 2147483646 w 886"/>
                <a:gd name="T49" fmla="*/ 2147483646 h 352"/>
                <a:gd name="T50" fmla="*/ 2147483646 w 886"/>
                <a:gd name="T51" fmla="*/ 2147483646 h 352"/>
                <a:gd name="T52" fmla="*/ 2147483646 w 886"/>
                <a:gd name="T53" fmla="*/ 2147483646 h 352"/>
                <a:gd name="T54" fmla="*/ 2147483646 w 886"/>
                <a:gd name="T55" fmla="*/ 2147483646 h 352"/>
                <a:gd name="T56" fmla="*/ 2147483646 w 886"/>
                <a:gd name="T57" fmla="*/ 2147483646 h 352"/>
                <a:gd name="T58" fmla="*/ 2147483646 w 886"/>
                <a:gd name="T59" fmla="*/ 2147483646 h 352"/>
                <a:gd name="T60" fmla="*/ 2147483646 w 886"/>
                <a:gd name="T61" fmla="*/ 2147483646 h 352"/>
                <a:gd name="T62" fmla="*/ 2147483646 w 886"/>
                <a:gd name="T63" fmla="*/ 2147483646 h 352"/>
                <a:gd name="T64" fmla="*/ 2147483646 w 886"/>
                <a:gd name="T65" fmla="*/ 2147483646 h 352"/>
                <a:gd name="T66" fmla="*/ 2147483646 w 886"/>
                <a:gd name="T67" fmla="*/ 2147483646 h 352"/>
                <a:gd name="T68" fmla="*/ 2147483646 w 886"/>
                <a:gd name="T69" fmla="*/ 2147483646 h 352"/>
                <a:gd name="T70" fmla="*/ 2147483646 w 886"/>
                <a:gd name="T71" fmla="*/ 2147483646 h 352"/>
                <a:gd name="T72" fmla="*/ 2147483646 w 886"/>
                <a:gd name="T73" fmla="*/ 2147483646 h 352"/>
                <a:gd name="T74" fmla="*/ 2147483646 w 886"/>
                <a:gd name="T75" fmla="*/ 2147483646 h 352"/>
                <a:gd name="T76" fmla="*/ 2147483646 w 886"/>
                <a:gd name="T77" fmla="*/ 2147483646 h 352"/>
                <a:gd name="T78" fmla="*/ 2147483646 w 886"/>
                <a:gd name="T79" fmla="*/ 2147483646 h 352"/>
                <a:gd name="T80" fmla="*/ 2147483646 w 886"/>
                <a:gd name="T81" fmla="*/ 2147483646 h 352"/>
                <a:gd name="T82" fmla="*/ 2147483646 w 886"/>
                <a:gd name="T83" fmla="*/ 2147483646 h 352"/>
                <a:gd name="T84" fmla="*/ 2147483646 w 886"/>
                <a:gd name="T85" fmla="*/ 2147483646 h 352"/>
                <a:gd name="T86" fmla="*/ 2147483646 w 886"/>
                <a:gd name="T87" fmla="*/ 2147483646 h 352"/>
                <a:gd name="T88" fmla="*/ 2147483646 w 886"/>
                <a:gd name="T89" fmla="*/ 2147483646 h 352"/>
                <a:gd name="T90" fmla="*/ 2147483646 w 886"/>
                <a:gd name="T91" fmla="*/ 2147483646 h 352"/>
                <a:gd name="T92" fmla="*/ 2147483646 w 886"/>
                <a:gd name="T93" fmla="*/ 2147483646 h 352"/>
                <a:gd name="T94" fmla="*/ 2147483646 w 886"/>
                <a:gd name="T95" fmla="*/ 2147483646 h 352"/>
                <a:gd name="T96" fmla="*/ 2147483646 w 886"/>
                <a:gd name="T97" fmla="*/ 2147483646 h 352"/>
                <a:gd name="T98" fmla="*/ 2147483646 w 886"/>
                <a:gd name="T99" fmla="*/ 2147483646 h 352"/>
                <a:gd name="T100" fmla="*/ 2147483646 w 886"/>
                <a:gd name="T101" fmla="*/ 2147483646 h 352"/>
                <a:gd name="T102" fmla="*/ 2147483646 w 886"/>
                <a:gd name="T103" fmla="*/ 2147483646 h 352"/>
                <a:gd name="T104" fmla="*/ 2147483646 w 886"/>
                <a:gd name="T105" fmla="*/ 2147483646 h 352"/>
                <a:gd name="T106" fmla="*/ 2147483646 w 886"/>
                <a:gd name="T107" fmla="*/ 2147483646 h 352"/>
                <a:gd name="T108" fmla="*/ 2147483646 w 886"/>
                <a:gd name="T109" fmla="*/ 2147483646 h 352"/>
                <a:gd name="T110" fmla="*/ 2147483646 w 886"/>
                <a:gd name="T111" fmla="*/ 2147483646 h 352"/>
                <a:gd name="T112" fmla="*/ 2147483646 w 886"/>
                <a:gd name="T113" fmla="*/ 2147483646 h 352"/>
                <a:gd name="T114" fmla="*/ 2147483646 w 886"/>
                <a:gd name="T115" fmla="*/ 2147483646 h 352"/>
                <a:gd name="T116" fmla="*/ 2147483646 w 886"/>
                <a:gd name="T117" fmla="*/ 2147483646 h 352"/>
                <a:gd name="T118" fmla="*/ 2147483646 w 886"/>
                <a:gd name="T119" fmla="*/ 2147483646 h 352"/>
                <a:gd name="T120" fmla="*/ 2147483646 w 886"/>
                <a:gd name="T121" fmla="*/ 2147483646 h 35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886" h="352">
                  <a:moveTo>
                    <a:pt x="0" y="352"/>
                  </a:moveTo>
                  <a:lnTo>
                    <a:pt x="34" y="352"/>
                  </a:lnTo>
                  <a:lnTo>
                    <a:pt x="66" y="352"/>
                  </a:lnTo>
                  <a:lnTo>
                    <a:pt x="96" y="352"/>
                  </a:lnTo>
                  <a:lnTo>
                    <a:pt x="123" y="352"/>
                  </a:lnTo>
                  <a:lnTo>
                    <a:pt x="149" y="352"/>
                  </a:lnTo>
                  <a:lnTo>
                    <a:pt x="173" y="352"/>
                  </a:lnTo>
                  <a:lnTo>
                    <a:pt x="195" y="352"/>
                  </a:lnTo>
                  <a:lnTo>
                    <a:pt x="216" y="352"/>
                  </a:lnTo>
                  <a:lnTo>
                    <a:pt x="235" y="352"/>
                  </a:lnTo>
                  <a:lnTo>
                    <a:pt x="253" y="352"/>
                  </a:lnTo>
                  <a:lnTo>
                    <a:pt x="268" y="352"/>
                  </a:lnTo>
                  <a:lnTo>
                    <a:pt x="283" y="352"/>
                  </a:lnTo>
                  <a:lnTo>
                    <a:pt x="296" y="352"/>
                  </a:lnTo>
                  <a:lnTo>
                    <a:pt x="310" y="352"/>
                  </a:lnTo>
                  <a:lnTo>
                    <a:pt x="320" y="352"/>
                  </a:lnTo>
                  <a:lnTo>
                    <a:pt x="330" y="352"/>
                  </a:lnTo>
                  <a:lnTo>
                    <a:pt x="339" y="352"/>
                  </a:lnTo>
                  <a:lnTo>
                    <a:pt x="347" y="352"/>
                  </a:lnTo>
                  <a:lnTo>
                    <a:pt x="354" y="352"/>
                  </a:lnTo>
                  <a:lnTo>
                    <a:pt x="360" y="352"/>
                  </a:lnTo>
                  <a:lnTo>
                    <a:pt x="366" y="352"/>
                  </a:lnTo>
                  <a:lnTo>
                    <a:pt x="370" y="352"/>
                  </a:lnTo>
                  <a:lnTo>
                    <a:pt x="375" y="352"/>
                  </a:lnTo>
                  <a:lnTo>
                    <a:pt x="378" y="352"/>
                  </a:lnTo>
                  <a:lnTo>
                    <a:pt x="382" y="352"/>
                  </a:lnTo>
                  <a:lnTo>
                    <a:pt x="385" y="352"/>
                  </a:lnTo>
                  <a:lnTo>
                    <a:pt x="388" y="352"/>
                  </a:lnTo>
                  <a:lnTo>
                    <a:pt x="390" y="352"/>
                  </a:lnTo>
                  <a:lnTo>
                    <a:pt x="393" y="350"/>
                  </a:lnTo>
                  <a:lnTo>
                    <a:pt x="396" y="350"/>
                  </a:lnTo>
                  <a:lnTo>
                    <a:pt x="397" y="350"/>
                  </a:lnTo>
                  <a:lnTo>
                    <a:pt x="400" y="350"/>
                  </a:lnTo>
                  <a:lnTo>
                    <a:pt x="403" y="350"/>
                  </a:lnTo>
                  <a:lnTo>
                    <a:pt x="405" y="350"/>
                  </a:lnTo>
                  <a:lnTo>
                    <a:pt x="407" y="350"/>
                  </a:lnTo>
                  <a:lnTo>
                    <a:pt x="409" y="350"/>
                  </a:lnTo>
                  <a:lnTo>
                    <a:pt x="410" y="350"/>
                  </a:lnTo>
                  <a:lnTo>
                    <a:pt x="412" y="349"/>
                  </a:lnTo>
                  <a:lnTo>
                    <a:pt x="413" y="349"/>
                  </a:lnTo>
                  <a:lnTo>
                    <a:pt x="416" y="349"/>
                  </a:lnTo>
                  <a:lnTo>
                    <a:pt x="418" y="349"/>
                  </a:lnTo>
                  <a:lnTo>
                    <a:pt x="419" y="349"/>
                  </a:lnTo>
                  <a:lnTo>
                    <a:pt x="421" y="349"/>
                  </a:lnTo>
                  <a:lnTo>
                    <a:pt x="422" y="349"/>
                  </a:lnTo>
                  <a:lnTo>
                    <a:pt x="424" y="349"/>
                  </a:lnTo>
                  <a:lnTo>
                    <a:pt x="425" y="349"/>
                  </a:lnTo>
                  <a:lnTo>
                    <a:pt x="427" y="349"/>
                  </a:lnTo>
                  <a:lnTo>
                    <a:pt x="428" y="349"/>
                  </a:lnTo>
                  <a:lnTo>
                    <a:pt x="430" y="349"/>
                  </a:lnTo>
                  <a:lnTo>
                    <a:pt x="430" y="347"/>
                  </a:lnTo>
                  <a:lnTo>
                    <a:pt x="431" y="347"/>
                  </a:lnTo>
                  <a:lnTo>
                    <a:pt x="433" y="347"/>
                  </a:lnTo>
                  <a:lnTo>
                    <a:pt x="434" y="347"/>
                  </a:lnTo>
                  <a:lnTo>
                    <a:pt x="436" y="347"/>
                  </a:lnTo>
                  <a:lnTo>
                    <a:pt x="437" y="347"/>
                  </a:lnTo>
                  <a:lnTo>
                    <a:pt x="439" y="347"/>
                  </a:lnTo>
                  <a:lnTo>
                    <a:pt x="440" y="347"/>
                  </a:lnTo>
                  <a:lnTo>
                    <a:pt x="442" y="346"/>
                  </a:lnTo>
                  <a:lnTo>
                    <a:pt x="445" y="346"/>
                  </a:lnTo>
                  <a:lnTo>
                    <a:pt x="446" y="346"/>
                  </a:lnTo>
                  <a:lnTo>
                    <a:pt x="448" y="346"/>
                  </a:lnTo>
                  <a:lnTo>
                    <a:pt x="451" y="346"/>
                  </a:lnTo>
                  <a:lnTo>
                    <a:pt x="452" y="344"/>
                  </a:lnTo>
                  <a:lnTo>
                    <a:pt x="455" y="344"/>
                  </a:lnTo>
                  <a:lnTo>
                    <a:pt x="458" y="344"/>
                  </a:lnTo>
                  <a:lnTo>
                    <a:pt x="459" y="344"/>
                  </a:lnTo>
                  <a:lnTo>
                    <a:pt x="461" y="344"/>
                  </a:lnTo>
                  <a:lnTo>
                    <a:pt x="464" y="343"/>
                  </a:lnTo>
                  <a:lnTo>
                    <a:pt x="465" y="343"/>
                  </a:lnTo>
                  <a:lnTo>
                    <a:pt x="467" y="343"/>
                  </a:lnTo>
                  <a:lnTo>
                    <a:pt x="468" y="343"/>
                  </a:lnTo>
                  <a:lnTo>
                    <a:pt x="470" y="343"/>
                  </a:lnTo>
                  <a:lnTo>
                    <a:pt x="471" y="341"/>
                  </a:lnTo>
                  <a:lnTo>
                    <a:pt x="473" y="341"/>
                  </a:lnTo>
                  <a:lnTo>
                    <a:pt x="474" y="341"/>
                  </a:lnTo>
                  <a:lnTo>
                    <a:pt x="476" y="341"/>
                  </a:lnTo>
                  <a:lnTo>
                    <a:pt x="477" y="341"/>
                  </a:lnTo>
                  <a:lnTo>
                    <a:pt x="479" y="340"/>
                  </a:lnTo>
                  <a:lnTo>
                    <a:pt x="480" y="340"/>
                  </a:lnTo>
                  <a:lnTo>
                    <a:pt x="482" y="340"/>
                  </a:lnTo>
                  <a:lnTo>
                    <a:pt x="483" y="340"/>
                  </a:lnTo>
                  <a:lnTo>
                    <a:pt x="485" y="338"/>
                  </a:lnTo>
                  <a:lnTo>
                    <a:pt x="486" y="338"/>
                  </a:lnTo>
                  <a:lnTo>
                    <a:pt x="488" y="338"/>
                  </a:lnTo>
                  <a:lnTo>
                    <a:pt x="489" y="338"/>
                  </a:lnTo>
                  <a:lnTo>
                    <a:pt x="491" y="337"/>
                  </a:lnTo>
                  <a:lnTo>
                    <a:pt x="492" y="337"/>
                  </a:lnTo>
                  <a:lnTo>
                    <a:pt x="494" y="337"/>
                  </a:lnTo>
                  <a:lnTo>
                    <a:pt x="496" y="335"/>
                  </a:lnTo>
                  <a:lnTo>
                    <a:pt x="498" y="335"/>
                  </a:lnTo>
                  <a:lnTo>
                    <a:pt x="501" y="334"/>
                  </a:lnTo>
                  <a:lnTo>
                    <a:pt x="502" y="334"/>
                  </a:lnTo>
                  <a:lnTo>
                    <a:pt x="505" y="332"/>
                  </a:lnTo>
                  <a:lnTo>
                    <a:pt x="508" y="332"/>
                  </a:lnTo>
                  <a:lnTo>
                    <a:pt x="511" y="331"/>
                  </a:lnTo>
                  <a:lnTo>
                    <a:pt x="513" y="331"/>
                  </a:lnTo>
                  <a:lnTo>
                    <a:pt x="516" y="329"/>
                  </a:lnTo>
                  <a:lnTo>
                    <a:pt x="519" y="329"/>
                  </a:lnTo>
                  <a:lnTo>
                    <a:pt x="520" y="328"/>
                  </a:lnTo>
                  <a:lnTo>
                    <a:pt x="522" y="328"/>
                  </a:lnTo>
                  <a:lnTo>
                    <a:pt x="525" y="326"/>
                  </a:lnTo>
                  <a:lnTo>
                    <a:pt x="526" y="326"/>
                  </a:lnTo>
                  <a:lnTo>
                    <a:pt x="528" y="326"/>
                  </a:lnTo>
                  <a:lnTo>
                    <a:pt x="529" y="325"/>
                  </a:lnTo>
                  <a:lnTo>
                    <a:pt x="531" y="325"/>
                  </a:lnTo>
                  <a:lnTo>
                    <a:pt x="532" y="323"/>
                  </a:lnTo>
                  <a:lnTo>
                    <a:pt x="534" y="323"/>
                  </a:lnTo>
                  <a:lnTo>
                    <a:pt x="535" y="323"/>
                  </a:lnTo>
                  <a:lnTo>
                    <a:pt x="537" y="322"/>
                  </a:lnTo>
                  <a:lnTo>
                    <a:pt x="538" y="322"/>
                  </a:lnTo>
                  <a:lnTo>
                    <a:pt x="539" y="320"/>
                  </a:lnTo>
                  <a:lnTo>
                    <a:pt x="541" y="320"/>
                  </a:lnTo>
                  <a:lnTo>
                    <a:pt x="542" y="320"/>
                  </a:lnTo>
                  <a:lnTo>
                    <a:pt x="544" y="319"/>
                  </a:lnTo>
                  <a:lnTo>
                    <a:pt x="545" y="319"/>
                  </a:lnTo>
                  <a:lnTo>
                    <a:pt x="547" y="317"/>
                  </a:lnTo>
                  <a:lnTo>
                    <a:pt x="548" y="317"/>
                  </a:lnTo>
                  <a:lnTo>
                    <a:pt x="550" y="316"/>
                  </a:lnTo>
                  <a:lnTo>
                    <a:pt x="551" y="316"/>
                  </a:lnTo>
                  <a:lnTo>
                    <a:pt x="553" y="314"/>
                  </a:lnTo>
                  <a:lnTo>
                    <a:pt x="556" y="314"/>
                  </a:lnTo>
                  <a:lnTo>
                    <a:pt x="557" y="313"/>
                  </a:lnTo>
                  <a:lnTo>
                    <a:pt x="559" y="312"/>
                  </a:lnTo>
                  <a:lnTo>
                    <a:pt x="562" y="310"/>
                  </a:lnTo>
                  <a:lnTo>
                    <a:pt x="563" y="310"/>
                  </a:lnTo>
                  <a:lnTo>
                    <a:pt x="566" y="309"/>
                  </a:lnTo>
                  <a:lnTo>
                    <a:pt x="569" y="307"/>
                  </a:lnTo>
                  <a:lnTo>
                    <a:pt x="571" y="306"/>
                  </a:lnTo>
                  <a:lnTo>
                    <a:pt x="572" y="306"/>
                  </a:lnTo>
                  <a:lnTo>
                    <a:pt x="574" y="304"/>
                  </a:lnTo>
                  <a:lnTo>
                    <a:pt x="577" y="304"/>
                  </a:lnTo>
                  <a:lnTo>
                    <a:pt x="578" y="303"/>
                  </a:lnTo>
                  <a:lnTo>
                    <a:pt x="580" y="301"/>
                  </a:lnTo>
                  <a:lnTo>
                    <a:pt x="581" y="301"/>
                  </a:lnTo>
                  <a:lnTo>
                    <a:pt x="582" y="300"/>
                  </a:lnTo>
                  <a:lnTo>
                    <a:pt x="584" y="300"/>
                  </a:lnTo>
                  <a:lnTo>
                    <a:pt x="585" y="298"/>
                  </a:lnTo>
                  <a:lnTo>
                    <a:pt x="587" y="298"/>
                  </a:lnTo>
                  <a:lnTo>
                    <a:pt x="588" y="297"/>
                  </a:lnTo>
                  <a:lnTo>
                    <a:pt x="590" y="297"/>
                  </a:lnTo>
                  <a:lnTo>
                    <a:pt x="590" y="295"/>
                  </a:lnTo>
                  <a:lnTo>
                    <a:pt x="591" y="295"/>
                  </a:lnTo>
                  <a:lnTo>
                    <a:pt x="593" y="295"/>
                  </a:lnTo>
                  <a:lnTo>
                    <a:pt x="594" y="294"/>
                  </a:lnTo>
                  <a:lnTo>
                    <a:pt x="596" y="294"/>
                  </a:lnTo>
                  <a:lnTo>
                    <a:pt x="596" y="292"/>
                  </a:lnTo>
                  <a:lnTo>
                    <a:pt x="597" y="292"/>
                  </a:lnTo>
                  <a:lnTo>
                    <a:pt x="599" y="291"/>
                  </a:lnTo>
                  <a:lnTo>
                    <a:pt x="600" y="291"/>
                  </a:lnTo>
                  <a:lnTo>
                    <a:pt x="602" y="289"/>
                  </a:lnTo>
                  <a:lnTo>
                    <a:pt x="603" y="289"/>
                  </a:lnTo>
                  <a:lnTo>
                    <a:pt x="605" y="288"/>
                  </a:lnTo>
                  <a:lnTo>
                    <a:pt x="606" y="286"/>
                  </a:lnTo>
                  <a:lnTo>
                    <a:pt x="609" y="286"/>
                  </a:lnTo>
                  <a:lnTo>
                    <a:pt x="611" y="285"/>
                  </a:lnTo>
                  <a:lnTo>
                    <a:pt x="612" y="283"/>
                  </a:lnTo>
                  <a:lnTo>
                    <a:pt x="615" y="282"/>
                  </a:lnTo>
                  <a:lnTo>
                    <a:pt x="617" y="282"/>
                  </a:lnTo>
                  <a:lnTo>
                    <a:pt x="618" y="280"/>
                  </a:lnTo>
                  <a:lnTo>
                    <a:pt x="621" y="279"/>
                  </a:lnTo>
                  <a:lnTo>
                    <a:pt x="623" y="279"/>
                  </a:lnTo>
                  <a:lnTo>
                    <a:pt x="624" y="277"/>
                  </a:lnTo>
                  <a:lnTo>
                    <a:pt x="625" y="276"/>
                  </a:lnTo>
                  <a:lnTo>
                    <a:pt x="627" y="276"/>
                  </a:lnTo>
                  <a:lnTo>
                    <a:pt x="628" y="274"/>
                  </a:lnTo>
                  <a:lnTo>
                    <a:pt x="630" y="274"/>
                  </a:lnTo>
                  <a:lnTo>
                    <a:pt x="631" y="273"/>
                  </a:lnTo>
                  <a:lnTo>
                    <a:pt x="633" y="273"/>
                  </a:lnTo>
                  <a:lnTo>
                    <a:pt x="633" y="271"/>
                  </a:lnTo>
                  <a:lnTo>
                    <a:pt x="634" y="271"/>
                  </a:lnTo>
                  <a:lnTo>
                    <a:pt x="636" y="270"/>
                  </a:lnTo>
                  <a:lnTo>
                    <a:pt x="637" y="270"/>
                  </a:lnTo>
                  <a:lnTo>
                    <a:pt x="639" y="268"/>
                  </a:lnTo>
                  <a:lnTo>
                    <a:pt x="640" y="267"/>
                  </a:lnTo>
                  <a:lnTo>
                    <a:pt x="642" y="267"/>
                  </a:lnTo>
                  <a:lnTo>
                    <a:pt x="643" y="266"/>
                  </a:lnTo>
                  <a:lnTo>
                    <a:pt x="645" y="266"/>
                  </a:lnTo>
                  <a:lnTo>
                    <a:pt x="646" y="264"/>
                  </a:lnTo>
                  <a:lnTo>
                    <a:pt x="648" y="264"/>
                  </a:lnTo>
                  <a:lnTo>
                    <a:pt x="648" y="263"/>
                  </a:lnTo>
                  <a:lnTo>
                    <a:pt x="649" y="261"/>
                  </a:lnTo>
                  <a:lnTo>
                    <a:pt x="651" y="261"/>
                  </a:lnTo>
                  <a:lnTo>
                    <a:pt x="654" y="260"/>
                  </a:lnTo>
                  <a:lnTo>
                    <a:pt x="655" y="258"/>
                  </a:lnTo>
                  <a:lnTo>
                    <a:pt x="657" y="257"/>
                  </a:lnTo>
                  <a:lnTo>
                    <a:pt x="658" y="257"/>
                  </a:lnTo>
                  <a:lnTo>
                    <a:pt x="660" y="255"/>
                  </a:lnTo>
                  <a:lnTo>
                    <a:pt x="661" y="255"/>
                  </a:lnTo>
                  <a:lnTo>
                    <a:pt x="663" y="254"/>
                  </a:lnTo>
                  <a:lnTo>
                    <a:pt x="663" y="252"/>
                  </a:lnTo>
                  <a:lnTo>
                    <a:pt x="664" y="252"/>
                  </a:lnTo>
                  <a:lnTo>
                    <a:pt x="666" y="251"/>
                  </a:lnTo>
                  <a:lnTo>
                    <a:pt x="667" y="251"/>
                  </a:lnTo>
                  <a:lnTo>
                    <a:pt x="667" y="249"/>
                  </a:lnTo>
                  <a:lnTo>
                    <a:pt x="668" y="249"/>
                  </a:lnTo>
                  <a:lnTo>
                    <a:pt x="670" y="249"/>
                  </a:lnTo>
                  <a:lnTo>
                    <a:pt x="670" y="248"/>
                  </a:lnTo>
                  <a:lnTo>
                    <a:pt x="671" y="248"/>
                  </a:lnTo>
                  <a:lnTo>
                    <a:pt x="673" y="246"/>
                  </a:lnTo>
                  <a:lnTo>
                    <a:pt x="674" y="246"/>
                  </a:lnTo>
                  <a:lnTo>
                    <a:pt x="674" y="245"/>
                  </a:lnTo>
                  <a:lnTo>
                    <a:pt x="676" y="245"/>
                  </a:lnTo>
                  <a:lnTo>
                    <a:pt x="676" y="243"/>
                  </a:lnTo>
                  <a:lnTo>
                    <a:pt x="677" y="243"/>
                  </a:lnTo>
                  <a:lnTo>
                    <a:pt x="679" y="242"/>
                  </a:lnTo>
                  <a:lnTo>
                    <a:pt x="680" y="240"/>
                  </a:lnTo>
                  <a:lnTo>
                    <a:pt x="682" y="239"/>
                  </a:lnTo>
                  <a:lnTo>
                    <a:pt x="683" y="239"/>
                  </a:lnTo>
                  <a:lnTo>
                    <a:pt x="683" y="237"/>
                  </a:lnTo>
                  <a:lnTo>
                    <a:pt x="685" y="237"/>
                  </a:lnTo>
                  <a:lnTo>
                    <a:pt x="686" y="236"/>
                  </a:lnTo>
                  <a:lnTo>
                    <a:pt x="688" y="236"/>
                  </a:lnTo>
                  <a:lnTo>
                    <a:pt x="688" y="234"/>
                  </a:lnTo>
                  <a:lnTo>
                    <a:pt x="689" y="233"/>
                  </a:lnTo>
                  <a:lnTo>
                    <a:pt x="691" y="233"/>
                  </a:lnTo>
                  <a:lnTo>
                    <a:pt x="691" y="231"/>
                  </a:lnTo>
                  <a:lnTo>
                    <a:pt x="692" y="231"/>
                  </a:lnTo>
                  <a:lnTo>
                    <a:pt x="694" y="231"/>
                  </a:lnTo>
                  <a:lnTo>
                    <a:pt x="694" y="230"/>
                  </a:lnTo>
                  <a:lnTo>
                    <a:pt x="695" y="230"/>
                  </a:lnTo>
                  <a:lnTo>
                    <a:pt x="695" y="228"/>
                  </a:lnTo>
                  <a:lnTo>
                    <a:pt x="697" y="228"/>
                  </a:lnTo>
                  <a:lnTo>
                    <a:pt x="698" y="227"/>
                  </a:lnTo>
                  <a:lnTo>
                    <a:pt x="700" y="225"/>
                  </a:lnTo>
                  <a:lnTo>
                    <a:pt x="701" y="225"/>
                  </a:lnTo>
                  <a:lnTo>
                    <a:pt x="701" y="224"/>
                  </a:lnTo>
                  <a:lnTo>
                    <a:pt x="703" y="224"/>
                  </a:lnTo>
                  <a:lnTo>
                    <a:pt x="704" y="223"/>
                  </a:lnTo>
                  <a:lnTo>
                    <a:pt x="706" y="223"/>
                  </a:lnTo>
                  <a:lnTo>
                    <a:pt x="706" y="221"/>
                  </a:lnTo>
                  <a:lnTo>
                    <a:pt x="707" y="221"/>
                  </a:lnTo>
                  <a:lnTo>
                    <a:pt x="709" y="220"/>
                  </a:lnTo>
                  <a:lnTo>
                    <a:pt x="710" y="218"/>
                  </a:lnTo>
                  <a:lnTo>
                    <a:pt x="711" y="218"/>
                  </a:lnTo>
                  <a:lnTo>
                    <a:pt x="713" y="217"/>
                  </a:lnTo>
                  <a:lnTo>
                    <a:pt x="714" y="215"/>
                  </a:lnTo>
                  <a:lnTo>
                    <a:pt x="716" y="215"/>
                  </a:lnTo>
                  <a:lnTo>
                    <a:pt x="716" y="214"/>
                  </a:lnTo>
                  <a:lnTo>
                    <a:pt x="717" y="214"/>
                  </a:lnTo>
                  <a:lnTo>
                    <a:pt x="719" y="212"/>
                  </a:lnTo>
                  <a:lnTo>
                    <a:pt x="720" y="212"/>
                  </a:lnTo>
                  <a:lnTo>
                    <a:pt x="720" y="211"/>
                  </a:lnTo>
                  <a:lnTo>
                    <a:pt x="722" y="211"/>
                  </a:lnTo>
                  <a:lnTo>
                    <a:pt x="723" y="209"/>
                  </a:lnTo>
                  <a:lnTo>
                    <a:pt x="725" y="209"/>
                  </a:lnTo>
                  <a:lnTo>
                    <a:pt x="725" y="208"/>
                  </a:lnTo>
                  <a:lnTo>
                    <a:pt x="726" y="208"/>
                  </a:lnTo>
                  <a:lnTo>
                    <a:pt x="726" y="206"/>
                  </a:lnTo>
                  <a:lnTo>
                    <a:pt x="728" y="206"/>
                  </a:lnTo>
                  <a:lnTo>
                    <a:pt x="729" y="205"/>
                  </a:lnTo>
                  <a:lnTo>
                    <a:pt x="731" y="203"/>
                  </a:lnTo>
                  <a:lnTo>
                    <a:pt x="732" y="202"/>
                  </a:lnTo>
                  <a:lnTo>
                    <a:pt x="734" y="200"/>
                  </a:lnTo>
                  <a:lnTo>
                    <a:pt x="735" y="199"/>
                  </a:lnTo>
                  <a:lnTo>
                    <a:pt x="737" y="197"/>
                  </a:lnTo>
                  <a:lnTo>
                    <a:pt x="738" y="196"/>
                  </a:lnTo>
                  <a:lnTo>
                    <a:pt x="740" y="194"/>
                  </a:lnTo>
                  <a:lnTo>
                    <a:pt x="741" y="193"/>
                  </a:lnTo>
                  <a:lnTo>
                    <a:pt x="741" y="191"/>
                  </a:lnTo>
                  <a:lnTo>
                    <a:pt x="743" y="190"/>
                  </a:lnTo>
                  <a:lnTo>
                    <a:pt x="744" y="188"/>
                  </a:lnTo>
                  <a:lnTo>
                    <a:pt x="746" y="187"/>
                  </a:lnTo>
                  <a:lnTo>
                    <a:pt x="747" y="185"/>
                  </a:lnTo>
                  <a:lnTo>
                    <a:pt x="749" y="185"/>
                  </a:lnTo>
                  <a:lnTo>
                    <a:pt x="750" y="184"/>
                  </a:lnTo>
                  <a:lnTo>
                    <a:pt x="752" y="182"/>
                  </a:lnTo>
                  <a:lnTo>
                    <a:pt x="752" y="181"/>
                  </a:lnTo>
                  <a:lnTo>
                    <a:pt x="753" y="180"/>
                  </a:lnTo>
                  <a:lnTo>
                    <a:pt x="754" y="180"/>
                  </a:lnTo>
                  <a:lnTo>
                    <a:pt x="754" y="178"/>
                  </a:lnTo>
                  <a:lnTo>
                    <a:pt x="756" y="177"/>
                  </a:lnTo>
                  <a:lnTo>
                    <a:pt x="757" y="175"/>
                  </a:lnTo>
                  <a:lnTo>
                    <a:pt x="759" y="174"/>
                  </a:lnTo>
                  <a:lnTo>
                    <a:pt x="760" y="172"/>
                  </a:lnTo>
                  <a:lnTo>
                    <a:pt x="762" y="171"/>
                  </a:lnTo>
                  <a:lnTo>
                    <a:pt x="762" y="169"/>
                  </a:lnTo>
                  <a:lnTo>
                    <a:pt x="763" y="169"/>
                  </a:lnTo>
                  <a:lnTo>
                    <a:pt x="763" y="168"/>
                  </a:lnTo>
                  <a:lnTo>
                    <a:pt x="765" y="166"/>
                  </a:lnTo>
                  <a:lnTo>
                    <a:pt x="766" y="166"/>
                  </a:lnTo>
                  <a:lnTo>
                    <a:pt x="766" y="165"/>
                  </a:lnTo>
                  <a:lnTo>
                    <a:pt x="768" y="163"/>
                  </a:lnTo>
                  <a:lnTo>
                    <a:pt x="769" y="162"/>
                  </a:lnTo>
                  <a:lnTo>
                    <a:pt x="771" y="160"/>
                  </a:lnTo>
                  <a:lnTo>
                    <a:pt x="771" y="159"/>
                  </a:lnTo>
                  <a:lnTo>
                    <a:pt x="772" y="157"/>
                  </a:lnTo>
                  <a:lnTo>
                    <a:pt x="774" y="156"/>
                  </a:lnTo>
                  <a:lnTo>
                    <a:pt x="775" y="154"/>
                  </a:lnTo>
                  <a:lnTo>
                    <a:pt x="777" y="151"/>
                  </a:lnTo>
                  <a:lnTo>
                    <a:pt x="778" y="150"/>
                  </a:lnTo>
                  <a:lnTo>
                    <a:pt x="781" y="148"/>
                  </a:lnTo>
                  <a:lnTo>
                    <a:pt x="783" y="145"/>
                  </a:lnTo>
                  <a:lnTo>
                    <a:pt x="784" y="144"/>
                  </a:lnTo>
                  <a:lnTo>
                    <a:pt x="786" y="142"/>
                  </a:lnTo>
                  <a:lnTo>
                    <a:pt x="786" y="141"/>
                  </a:lnTo>
                  <a:lnTo>
                    <a:pt x="787" y="139"/>
                  </a:lnTo>
                  <a:lnTo>
                    <a:pt x="789" y="138"/>
                  </a:lnTo>
                  <a:lnTo>
                    <a:pt x="790" y="137"/>
                  </a:lnTo>
                  <a:lnTo>
                    <a:pt x="792" y="135"/>
                  </a:lnTo>
                  <a:lnTo>
                    <a:pt x="792" y="134"/>
                  </a:lnTo>
                  <a:lnTo>
                    <a:pt x="793" y="134"/>
                  </a:lnTo>
                  <a:lnTo>
                    <a:pt x="795" y="132"/>
                  </a:lnTo>
                  <a:lnTo>
                    <a:pt x="795" y="131"/>
                  </a:lnTo>
                  <a:lnTo>
                    <a:pt x="796" y="129"/>
                  </a:lnTo>
                  <a:lnTo>
                    <a:pt x="796" y="128"/>
                  </a:lnTo>
                  <a:lnTo>
                    <a:pt x="797" y="128"/>
                  </a:lnTo>
                  <a:lnTo>
                    <a:pt x="797" y="126"/>
                  </a:lnTo>
                  <a:lnTo>
                    <a:pt x="799" y="125"/>
                  </a:lnTo>
                  <a:lnTo>
                    <a:pt x="800" y="123"/>
                  </a:lnTo>
                  <a:lnTo>
                    <a:pt x="802" y="122"/>
                  </a:lnTo>
                  <a:lnTo>
                    <a:pt x="803" y="120"/>
                  </a:lnTo>
                  <a:lnTo>
                    <a:pt x="803" y="119"/>
                  </a:lnTo>
                  <a:lnTo>
                    <a:pt x="805" y="117"/>
                  </a:lnTo>
                  <a:lnTo>
                    <a:pt x="806" y="116"/>
                  </a:lnTo>
                  <a:lnTo>
                    <a:pt x="808" y="114"/>
                  </a:lnTo>
                  <a:lnTo>
                    <a:pt x="808" y="113"/>
                  </a:lnTo>
                  <a:lnTo>
                    <a:pt x="809" y="110"/>
                  </a:lnTo>
                  <a:lnTo>
                    <a:pt x="811" y="108"/>
                  </a:lnTo>
                  <a:lnTo>
                    <a:pt x="812" y="107"/>
                  </a:lnTo>
                  <a:lnTo>
                    <a:pt x="814" y="104"/>
                  </a:lnTo>
                  <a:lnTo>
                    <a:pt x="815" y="102"/>
                  </a:lnTo>
                  <a:lnTo>
                    <a:pt x="818" y="99"/>
                  </a:lnTo>
                  <a:lnTo>
                    <a:pt x="820" y="98"/>
                  </a:lnTo>
                  <a:lnTo>
                    <a:pt x="821" y="95"/>
                  </a:lnTo>
                  <a:lnTo>
                    <a:pt x="823" y="94"/>
                  </a:lnTo>
                  <a:lnTo>
                    <a:pt x="823" y="92"/>
                  </a:lnTo>
                  <a:lnTo>
                    <a:pt x="824" y="89"/>
                  </a:lnTo>
                  <a:lnTo>
                    <a:pt x="826" y="88"/>
                  </a:lnTo>
                  <a:lnTo>
                    <a:pt x="827" y="86"/>
                  </a:lnTo>
                  <a:lnTo>
                    <a:pt x="829" y="85"/>
                  </a:lnTo>
                  <a:lnTo>
                    <a:pt x="829" y="83"/>
                  </a:lnTo>
                  <a:lnTo>
                    <a:pt x="830" y="82"/>
                  </a:lnTo>
                  <a:lnTo>
                    <a:pt x="832" y="80"/>
                  </a:lnTo>
                  <a:lnTo>
                    <a:pt x="833" y="79"/>
                  </a:lnTo>
                  <a:lnTo>
                    <a:pt x="833" y="77"/>
                  </a:lnTo>
                  <a:lnTo>
                    <a:pt x="835" y="76"/>
                  </a:lnTo>
                  <a:lnTo>
                    <a:pt x="836" y="74"/>
                  </a:lnTo>
                  <a:lnTo>
                    <a:pt x="836" y="73"/>
                  </a:lnTo>
                  <a:lnTo>
                    <a:pt x="838" y="71"/>
                  </a:lnTo>
                  <a:lnTo>
                    <a:pt x="839" y="70"/>
                  </a:lnTo>
                  <a:lnTo>
                    <a:pt x="840" y="68"/>
                  </a:lnTo>
                  <a:lnTo>
                    <a:pt x="842" y="67"/>
                  </a:lnTo>
                  <a:lnTo>
                    <a:pt x="842" y="65"/>
                  </a:lnTo>
                  <a:lnTo>
                    <a:pt x="843" y="64"/>
                  </a:lnTo>
                  <a:lnTo>
                    <a:pt x="845" y="61"/>
                  </a:lnTo>
                  <a:lnTo>
                    <a:pt x="846" y="59"/>
                  </a:lnTo>
                  <a:lnTo>
                    <a:pt x="848" y="58"/>
                  </a:lnTo>
                  <a:lnTo>
                    <a:pt x="849" y="56"/>
                  </a:lnTo>
                  <a:lnTo>
                    <a:pt x="851" y="53"/>
                  </a:lnTo>
                  <a:lnTo>
                    <a:pt x="852" y="52"/>
                  </a:lnTo>
                  <a:lnTo>
                    <a:pt x="854" y="49"/>
                  </a:lnTo>
                  <a:lnTo>
                    <a:pt x="855" y="46"/>
                  </a:lnTo>
                  <a:lnTo>
                    <a:pt x="857" y="45"/>
                  </a:lnTo>
                  <a:lnTo>
                    <a:pt x="858" y="42"/>
                  </a:lnTo>
                  <a:lnTo>
                    <a:pt x="860" y="40"/>
                  </a:lnTo>
                  <a:lnTo>
                    <a:pt x="861" y="39"/>
                  </a:lnTo>
                  <a:lnTo>
                    <a:pt x="863" y="37"/>
                  </a:lnTo>
                  <a:lnTo>
                    <a:pt x="864" y="34"/>
                  </a:lnTo>
                  <a:lnTo>
                    <a:pt x="866" y="33"/>
                  </a:lnTo>
                  <a:lnTo>
                    <a:pt x="866" y="31"/>
                  </a:lnTo>
                  <a:lnTo>
                    <a:pt x="867" y="30"/>
                  </a:lnTo>
                  <a:lnTo>
                    <a:pt x="869" y="28"/>
                  </a:lnTo>
                  <a:lnTo>
                    <a:pt x="869" y="27"/>
                  </a:lnTo>
                  <a:lnTo>
                    <a:pt x="870" y="27"/>
                  </a:lnTo>
                  <a:lnTo>
                    <a:pt x="872" y="25"/>
                  </a:lnTo>
                  <a:lnTo>
                    <a:pt x="872" y="24"/>
                  </a:lnTo>
                  <a:lnTo>
                    <a:pt x="873" y="22"/>
                  </a:lnTo>
                  <a:lnTo>
                    <a:pt x="873" y="21"/>
                  </a:lnTo>
                  <a:lnTo>
                    <a:pt x="875" y="21"/>
                  </a:lnTo>
                  <a:lnTo>
                    <a:pt x="875" y="19"/>
                  </a:lnTo>
                  <a:lnTo>
                    <a:pt x="876" y="18"/>
                  </a:lnTo>
                  <a:lnTo>
                    <a:pt x="876" y="16"/>
                  </a:lnTo>
                  <a:lnTo>
                    <a:pt x="878" y="16"/>
                  </a:lnTo>
                  <a:lnTo>
                    <a:pt x="878" y="15"/>
                  </a:lnTo>
                  <a:lnTo>
                    <a:pt x="879" y="13"/>
                  </a:lnTo>
                  <a:lnTo>
                    <a:pt x="879" y="12"/>
                  </a:lnTo>
                  <a:lnTo>
                    <a:pt x="881" y="10"/>
                  </a:lnTo>
                  <a:lnTo>
                    <a:pt x="881" y="9"/>
                  </a:lnTo>
                  <a:lnTo>
                    <a:pt x="882" y="8"/>
                  </a:lnTo>
                  <a:lnTo>
                    <a:pt x="883" y="6"/>
                  </a:lnTo>
                  <a:lnTo>
                    <a:pt x="883" y="3"/>
                  </a:lnTo>
                  <a:lnTo>
                    <a:pt x="885" y="2"/>
                  </a:lnTo>
                  <a:lnTo>
                    <a:pt x="886" y="0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281" name="Freeform 8">
              <a:extLst>
                <a:ext uri="{FF2B5EF4-FFF2-40B4-BE49-F238E27FC236}">
                  <a16:creationId xmlns:a16="http://schemas.microsoft.com/office/drawing/2014/main" id="{38CC0DE1-FE51-F84C-830F-2A882D9A36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5963" y="2492375"/>
              <a:ext cx="82550" cy="282575"/>
            </a:xfrm>
            <a:custGeom>
              <a:avLst/>
              <a:gdLst>
                <a:gd name="T0" fmla="*/ 2147483646 w 105"/>
                <a:gd name="T1" fmla="*/ 2147483646 h 354"/>
                <a:gd name="T2" fmla="*/ 2147483646 w 105"/>
                <a:gd name="T3" fmla="*/ 2147483646 h 354"/>
                <a:gd name="T4" fmla="*/ 2147483646 w 105"/>
                <a:gd name="T5" fmla="*/ 2147483646 h 354"/>
                <a:gd name="T6" fmla="*/ 2147483646 w 105"/>
                <a:gd name="T7" fmla="*/ 2147483646 h 354"/>
                <a:gd name="T8" fmla="*/ 2147483646 w 105"/>
                <a:gd name="T9" fmla="*/ 2147483646 h 354"/>
                <a:gd name="T10" fmla="*/ 2147483646 w 105"/>
                <a:gd name="T11" fmla="*/ 2147483646 h 354"/>
                <a:gd name="T12" fmla="*/ 2147483646 w 105"/>
                <a:gd name="T13" fmla="*/ 2147483646 h 354"/>
                <a:gd name="T14" fmla="*/ 2147483646 w 105"/>
                <a:gd name="T15" fmla="*/ 2147483646 h 354"/>
                <a:gd name="T16" fmla="*/ 2147483646 w 105"/>
                <a:gd name="T17" fmla="*/ 2147483646 h 354"/>
                <a:gd name="T18" fmla="*/ 2147483646 w 105"/>
                <a:gd name="T19" fmla="*/ 2147483646 h 354"/>
                <a:gd name="T20" fmla="*/ 2147483646 w 105"/>
                <a:gd name="T21" fmla="*/ 2147483646 h 354"/>
                <a:gd name="T22" fmla="*/ 2147483646 w 105"/>
                <a:gd name="T23" fmla="*/ 2147483646 h 354"/>
                <a:gd name="T24" fmla="*/ 2147483646 w 105"/>
                <a:gd name="T25" fmla="*/ 2147483646 h 354"/>
                <a:gd name="T26" fmla="*/ 2147483646 w 105"/>
                <a:gd name="T27" fmla="*/ 2147483646 h 354"/>
                <a:gd name="T28" fmla="*/ 2147483646 w 105"/>
                <a:gd name="T29" fmla="*/ 2147483646 h 354"/>
                <a:gd name="T30" fmla="*/ 2147483646 w 105"/>
                <a:gd name="T31" fmla="*/ 2147483646 h 354"/>
                <a:gd name="T32" fmla="*/ 2147483646 w 105"/>
                <a:gd name="T33" fmla="*/ 2147483646 h 354"/>
                <a:gd name="T34" fmla="*/ 2147483646 w 105"/>
                <a:gd name="T35" fmla="*/ 2147483646 h 354"/>
                <a:gd name="T36" fmla="*/ 2147483646 w 105"/>
                <a:gd name="T37" fmla="*/ 2147483646 h 354"/>
                <a:gd name="T38" fmla="*/ 2147483646 w 105"/>
                <a:gd name="T39" fmla="*/ 2147483646 h 354"/>
                <a:gd name="T40" fmla="*/ 2147483646 w 105"/>
                <a:gd name="T41" fmla="*/ 2147483646 h 354"/>
                <a:gd name="T42" fmla="*/ 2147483646 w 105"/>
                <a:gd name="T43" fmla="*/ 2147483646 h 354"/>
                <a:gd name="T44" fmla="*/ 2147483646 w 105"/>
                <a:gd name="T45" fmla="*/ 2147483646 h 354"/>
                <a:gd name="T46" fmla="*/ 2147483646 w 105"/>
                <a:gd name="T47" fmla="*/ 2147483646 h 354"/>
                <a:gd name="T48" fmla="*/ 2147483646 w 105"/>
                <a:gd name="T49" fmla="*/ 2147483646 h 354"/>
                <a:gd name="T50" fmla="*/ 2147483646 w 105"/>
                <a:gd name="T51" fmla="*/ 2147483646 h 354"/>
                <a:gd name="T52" fmla="*/ 2147483646 w 105"/>
                <a:gd name="T53" fmla="*/ 2147483646 h 354"/>
                <a:gd name="T54" fmla="*/ 2147483646 w 105"/>
                <a:gd name="T55" fmla="*/ 2147483646 h 354"/>
                <a:gd name="T56" fmla="*/ 2147483646 w 105"/>
                <a:gd name="T57" fmla="*/ 2147483646 h 354"/>
                <a:gd name="T58" fmla="*/ 2147483646 w 105"/>
                <a:gd name="T59" fmla="*/ 2147483646 h 354"/>
                <a:gd name="T60" fmla="*/ 2147483646 w 105"/>
                <a:gd name="T61" fmla="*/ 2147483646 h 354"/>
                <a:gd name="T62" fmla="*/ 2147483646 w 105"/>
                <a:gd name="T63" fmla="*/ 2147483646 h 354"/>
                <a:gd name="T64" fmla="*/ 2147483646 w 105"/>
                <a:gd name="T65" fmla="*/ 2147483646 h 354"/>
                <a:gd name="T66" fmla="*/ 2147483646 w 105"/>
                <a:gd name="T67" fmla="*/ 2147483646 h 354"/>
                <a:gd name="T68" fmla="*/ 2147483646 w 105"/>
                <a:gd name="T69" fmla="*/ 2147483646 h 354"/>
                <a:gd name="T70" fmla="*/ 2147483646 w 105"/>
                <a:gd name="T71" fmla="*/ 2147483646 h 354"/>
                <a:gd name="T72" fmla="*/ 2147483646 w 105"/>
                <a:gd name="T73" fmla="*/ 2147483646 h 354"/>
                <a:gd name="T74" fmla="*/ 2147483646 w 105"/>
                <a:gd name="T75" fmla="*/ 2147483646 h 354"/>
                <a:gd name="T76" fmla="*/ 2147483646 w 105"/>
                <a:gd name="T77" fmla="*/ 2147483646 h 354"/>
                <a:gd name="T78" fmla="*/ 2147483646 w 105"/>
                <a:gd name="T79" fmla="*/ 2147483646 h 354"/>
                <a:gd name="T80" fmla="*/ 2147483646 w 105"/>
                <a:gd name="T81" fmla="*/ 2147483646 h 354"/>
                <a:gd name="T82" fmla="*/ 2147483646 w 105"/>
                <a:gd name="T83" fmla="*/ 2147483646 h 354"/>
                <a:gd name="T84" fmla="*/ 2147483646 w 105"/>
                <a:gd name="T85" fmla="*/ 2147483646 h 354"/>
                <a:gd name="T86" fmla="*/ 2147483646 w 105"/>
                <a:gd name="T87" fmla="*/ 2147483646 h 354"/>
                <a:gd name="T88" fmla="*/ 2147483646 w 105"/>
                <a:gd name="T89" fmla="*/ 2147483646 h 354"/>
                <a:gd name="T90" fmla="*/ 2147483646 w 105"/>
                <a:gd name="T91" fmla="*/ 2147483646 h 354"/>
                <a:gd name="T92" fmla="*/ 2147483646 w 105"/>
                <a:gd name="T93" fmla="*/ 2147483646 h 354"/>
                <a:gd name="T94" fmla="*/ 2147483646 w 105"/>
                <a:gd name="T95" fmla="*/ 2147483646 h 354"/>
                <a:gd name="T96" fmla="*/ 2147483646 w 105"/>
                <a:gd name="T97" fmla="*/ 2147483646 h 354"/>
                <a:gd name="T98" fmla="*/ 2147483646 w 105"/>
                <a:gd name="T99" fmla="*/ 2147483646 h 354"/>
                <a:gd name="T100" fmla="*/ 2147483646 w 105"/>
                <a:gd name="T101" fmla="*/ 2147483646 h 354"/>
                <a:gd name="T102" fmla="*/ 2147483646 w 105"/>
                <a:gd name="T103" fmla="*/ 2147483646 h 354"/>
                <a:gd name="T104" fmla="*/ 2147483646 w 105"/>
                <a:gd name="T105" fmla="*/ 2147483646 h 354"/>
                <a:gd name="T106" fmla="*/ 2147483646 w 105"/>
                <a:gd name="T107" fmla="*/ 2147483646 h 354"/>
                <a:gd name="T108" fmla="*/ 2147483646 w 105"/>
                <a:gd name="T109" fmla="*/ 2147483646 h 354"/>
                <a:gd name="T110" fmla="*/ 2147483646 w 105"/>
                <a:gd name="T111" fmla="*/ 2147483646 h 354"/>
                <a:gd name="T112" fmla="*/ 2147483646 w 105"/>
                <a:gd name="T113" fmla="*/ 2147483646 h 35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05" h="354">
                  <a:moveTo>
                    <a:pt x="0" y="0"/>
                  </a:moveTo>
                  <a:lnTo>
                    <a:pt x="3" y="4"/>
                  </a:lnTo>
                  <a:lnTo>
                    <a:pt x="4" y="7"/>
                  </a:lnTo>
                  <a:lnTo>
                    <a:pt x="6" y="10"/>
                  </a:lnTo>
                  <a:lnTo>
                    <a:pt x="9" y="15"/>
                  </a:lnTo>
                  <a:lnTo>
                    <a:pt x="10" y="17"/>
                  </a:lnTo>
                  <a:lnTo>
                    <a:pt x="12" y="19"/>
                  </a:lnTo>
                  <a:lnTo>
                    <a:pt x="13" y="22"/>
                  </a:lnTo>
                  <a:lnTo>
                    <a:pt x="15" y="25"/>
                  </a:lnTo>
                  <a:lnTo>
                    <a:pt x="16" y="26"/>
                  </a:lnTo>
                  <a:lnTo>
                    <a:pt x="16" y="29"/>
                  </a:lnTo>
                  <a:lnTo>
                    <a:pt x="18" y="31"/>
                  </a:lnTo>
                  <a:lnTo>
                    <a:pt x="19" y="34"/>
                  </a:lnTo>
                  <a:lnTo>
                    <a:pt x="19" y="35"/>
                  </a:lnTo>
                  <a:lnTo>
                    <a:pt x="21" y="37"/>
                  </a:lnTo>
                  <a:lnTo>
                    <a:pt x="22" y="38"/>
                  </a:lnTo>
                  <a:lnTo>
                    <a:pt x="22" y="40"/>
                  </a:lnTo>
                  <a:lnTo>
                    <a:pt x="24" y="41"/>
                  </a:lnTo>
                  <a:lnTo>
                    <a:pt x="24" y="43"/>
                  </a:lnTo>
                  <a:lnTo>
                    <a:pt x="25" y="44"/>
                  </a:lnTo>
                  <a:lnTo>
                    <a:pt x="25" y="46"/>
                  </a:lnTo>
                  <a:lnTo>
                    <a:pt x="27" y="47"/>
                  </a:lnTo>
                  <a:lnTo>
                    <a:pt x="27" y="49"/>
                  </a:lnTo>
                  <a:lnTo>
                    <a:pt x="27" y="50"/>
                  </a:lnTo>
                  <a:lnTo>
                    <a:pt x="28" y="52"/>
                  </a:lnTo>
                  <a:lnTo>
                    <a:pt x="28" y="53"/>
                  </a:lnTo>
                  <a:lnTo>
                    <a:pt x="29" y="55"/>
                  </a:lnTo>
                  <a:lnTo>
                    <a:pt x="29" y="56"/>
                  </a:lnTo>
                  <a:lnTo>
                    <a:pt x="31" y="58"/>
                  </a:lnTo>
                  <a:lnTo>
                    <a:pt x="31" y="59"/>
                  </a:lnTo>
                  <a:lnTo>
                    <a:pt x="32" y="60"/>
                  </a:lnTo>
                  <a:lnTo>
                    <a:pt x="32" y="62"/>
                  </a:lnTo>
                  <a:lnTo>
                    <a:pt x="34" y="65"/>
                  </a:lnTo>
                  <a:lnTo>
                    <a:pt x="34" y="66"/>
                  </a:lnTo>
                  <a:lnTo>
                    <a:pt x="35" y="68"/>
                  </a:lnTo>
                  <a:lnTo>
                    <a:pt x="35" y="71"/>
                  </a:lnTo>
                  <a:lnTo>
                    <a:pt x="37" y="72"/>
                  </a:lnTo>
                  <a:lnTo>
                    <a:pt x="37" y="74"/>
                  </a:lnTo>
                  <a:lnTo>
                    <a:pt x="38" y="75"/>
                  </a:lnTo>
                  <a:lnTo>
                    <a:pt x="38" y="77"/>
                  </a:lnTo>
                  <a:lnTo>
                    <a:pt x="38" y="78"/>
                  </a:lnTo>
                  <a:lnTo>
                    <a:pt x="40" y="80"/>
                  </a:lnTo>
                  <a:lnTo>
                    <a:pt x="40" y="81"/>
                  </a:lnTo>
                  <a:lnTo>
                    <a:pt x="41" y="83"/>
                  </a:lnTo>
                  <a:lnTo>
                    <a:pt x="41" y="84"/>
                  </a:lnTo>
                  <a:lnTo>
                    <a:pt x="41" y="86"/>
                  </a:lnTo>
                  <a:lnTo>
                    <a:pt x="43" y="86"/>
                  </a:lnTo>
                  <a:lnTo>
                    <a:pt x="43" y="87"/>
                  </a:lnTo>
                  <a:lnTo>
                    <a:pt x="43" y="89"/>
                  </a:lnTo>
                  <a:lnTo>
                    <a:pt x="44" y="90"/>
                  </a:lnTo>
                  <a:lnTo>
                    <a:pt x="44" y="92"/>
                  </a:lnTo>
                  <a:lnTo>
                    <a:pt x="46" y="93"/>
                  </a:lnTo>
                  <a:lnTo>
                    <a:pt x="46" y="95"/>
                  </a:lnTo>
                  <a:lnTo>
                    <a:pt x="46" y="96"/>
                  </a:lnTo>
                  <a:lnTo>
                    <a:pt x="47" y="98"/>
                  </a:lnTo>
                  <a:lnTo>
                    <a:pt x="47" y="99"/>
                  </a:lnTo>
                  <a:lnTo>
                    <a:pt x="49" y="102"/>
                  </a:lnTo>
                  <a:lnTo>
                    <a:pt x="49" y="103"/>
                  </a:lnTo>
                  <a:lnTo>
                    <a:pt x="50" y="105"/>
                  </a:lnTo>
                  <a:lnTo>
                    <a:pt x="50" y="106"/>
                  </a:lnTo>
                  <a:lnTo>
                    <a:pt x="52" y="109"/>
                  </a:lnTo>
                  <a:lnTo>
                    <a:pt x="52" y="111"/>
                  </a:lnTo>
                  <a:lnTo>
                    <a:pt x="53" y="114"/>
                  </a:lnTo>
                  <a:lnTo>
                    <a:pt x="55" y="117"/>
                  </a:lnTo>
                  <a:lnTo>
                    <a:pt x="55" y="118"/>
                  </a:lnTo>
                  <a:lnTo>
                    <a:pt x="56" y="121"/>
                  </a:lnTo>
                  <a:lnTo>
                    <a:pt x="56" y="123"/>
                  </a:lnTo>
                  <a:lnTo>
                    <a:pt x="58" y="124"/>
                  </a:lnTo>
                  <a:lnTo>
                    <a:pt x="58" y="127"/>
                  </a:lnTo>
                  <a:lnTo>
                    <a:pt x="59" y="129"/>
                  </a:lnTo>
                  <a:lnTo>
                    <a:pt x="59" y="130"/>
                  </a:lnTo>
                  <a:lnTo>
                    <a:pt x="59" y="132"/>
                  </a:lnTo>
                  <a:lnTo>
                    <a:pt x="61" y="133"/>
                  </a:lnTo>
                  <a:lnTo>
                    <a:pt x="61" y="135"/>
                  </a:lnTo>
                  <a:lnTo>
                    <a:pt x="61" y="136"/>
                  </a:lnTo>
                  <a:lnTo>
                    <a:pt x="62" y="136"/>
                  </a:lnTo>
                  <a:lnTo>
                    <a:pt x="62" y="138"/>
                  </a:lnTo>
                  <a:lnTo>
                    <a:pt x="62" y="139"/>
                  </a:lnTo>
                  <a:lnTo>
                    <a:pt x="64" y="141"/>
                  </a:lnTo>
                  <a:lnTo>
                    <a:pt x="64" y="142"/>
                  </a:lnTo>
                  <a:lnTo>
                    <a:pt x="64" y="144"/>
                  </a:lnTo>
                  <a:lnTo>
                    <a:pt x="64" y="145"/>
                  </a:lnTo>
                  <a:lnTo>
                    <a:pt x="65" y="146"/>
                  </a:lnTo>
                  <a:lnTo>
                    <a:pt x="65" y="148"/>
                  </a:lnTo>
                  <a:lnTo>
                    <a:pt x="67" y="149"/>
                  </a:lnTo>
                  <a:lnTo>
                    <a:pt x="67" y="151"/>
                  </a:lnTo>
                  <a:lnTo>
                    <a:pt x="67" y="154"/>
                  </a:lnTo>
                  <a:lnTo>
                    <a:pt x="68" y="155"/>
                  </a:lnTo>
                  <a:lnTo>
                    <a:pt x="68" y="157"/>
                  </a:lnTo>
                  <a:lnTo>
                    <a:pt x="68" y="158"/>
                  </a:lnTo>
                  <a:lnTo>
                    <a:pt x="70" y="161"/>
                  </a:lnTo>
                  <a:lnTo>
                    <a:pt x="70" y="163"/>
                  </a:lnTo>
                  <a:lnTo>
                    <a:pt x="71" y="166"/>
                  </a:lnTo>
                  <a:lnTo>
                    <a:pt x="71" y="167"/>
                  </a:lnTo>
                  <a:lnTo>
                    <a:pt x="72" y="170"/>
                  </a:lnTo>
                  <a:lnTo>
                    <a:pt x="72" y="172"/>
                  </a:lnTo>
                  <a:lnTo>
                    <a:pt x="74" y="175"/>
                  </a:lnTo>
                  <a:lnTo>
                    <a:pt x="74" y="176"/>
                  </a:lnTo>
                  <a:lnTo>
                    <a:pt x="75" y="179"/>
                  </a:lnTo>
                  <a:lnTo>
                    <a:pt x="75" y="181"/>
                  </a:lnTo>
                  <a:lnTo>
                    <a:pt x="75" y="182"/>
                  </a:lnTo>
                  <a:lnTo>
                    <a:pt x="77" y="184"/>
                  </a:lnTo>
                  <a:lnTo>
                    <a:pt x="77" y="185"/>
                  </a:lnTo>
                  <a:lnTo>
                    <a:pt x="77" y="187"/>
                  </a:lnTo>
                  <a:lnTo>
                    <a:pt x="78" y="188"/>
                  </a:lnTo>
                  <a:lnTo>
                    <a:pt x="78" y="189"/>
                  </a:lnTo>
                  <a:lnTo>
                    <a:pt x="78" y="191"/>
                  </a:lnTo>
                  <a:lnTo>
                    <a:pt x="78" y="192"/>
                  </a:lnTo>
                  <a:lnTo>
                    <a:pt x="80" y="194"/>
                  </a:lnTo>
                  <a:lnTo>
                    <a:pt x="80" y="195"/>
                  </a:lnTo>
                  <a:lnTo>
                    <a:pt x="80" y="197"/>
                  </a:lnTo>
                  <a:lnTo>
                    <a:pt x="81" y="198"/>
                  </a:lnTo>
                  <a:lnTo>
                    <a:pt x="81" y="200"/>
                  </a:lnTo>
                  <a:lnTo>
                    <a:pt x="81" y="201"/>
                  </a:lnTo>
                  <a:lnTo>
                    <a:pt x="83" y="203"/>
                  </a:lnTo>
                  <a:lnTo>
                    <a:pt x="83" y="204"/>
                  </a:lnTo>
                  <a:lnTo>
                    <a:pt x="83" y="206"/>
                  </a:lnTo>
                  <a:lnTo>
                    <a:pt x="83" y="207"/>
                  </a:lnTo>
                  <a:lnTo>
                    <a:pt x="84" y="209"/>
                  </a:lnTo>
                  <a:lnTo>
                    <a:pt x="84" y="210"/>
                  </a:lnTo>
                  <a:lnTo>
                    <a:pt x="86" y="212"/>
                  </a:lnTo>
                  <a:lnTo>
                    <a:pt x="86" y="215"/>
                  </a:lnTo>
                  <a:lnTo>
                    <a:pt x="86" y="216"/>
                  </a:lnTo>
                  <a:lnTo>
                    <a:pt x="87" y="219"/>
                  </a:lnTo>
                  <a:lnTo>
                    <a:pt x="87" y="221"/>
                  </a:lnTo>
                  <a:lnTo>
                    <a:pt x="89" y="224"/>
                  </a:lnTo>
                  <a:lnTo>
                    <a:pt x="89" y="227"/>
                  </a:lnTo>
                  <a:lnTo>
                    <a:pt x="90" y="228"/>
                  </a:lnTo>
                  <a:lnTo>
                    <a:pt x="90" y="230"/>
                  </a:lnTo>
                  <a:lnTo>
                    <a:pt x="92" y="232"/>
                  </a:lnTo>
                  <a:lnTo>
                    <a:pt x="92" y="234"/>
                  </a:lnTo>
                  <a:lnTo>
                    <a:pt x="92" y="235"/>
                  </a:lnTo>
                  <a:lnTo>
                    <a:pt x="93" y="237"/>
                  </a:lnTo>
                  <a:lnTo>
                    <a:pt x="93" y="238"/>
                  </a:lnTo>
                  <a:lnTo>
                    <a:pt x="93" y="240"/>
                  </a:lnTo>
                  <a:lnTo>
                    <a:pt x="95" y="241"/>
                  </a:lnTo>
                  <a:lnTo>
                    <a:pt x="95" y="243"/>
                  </a:lnTo>
                  <a:lnTo>
                    <a:pt x="95" y="244"/>
                  </a:lnTo>
                  <a:lnTo>
                    <a:pt x="95" y="246"/>
                  </a:lnTo>
                  <a:lnTo>
                    <a:pt x="95" y="247"/>
                  </a:lnTo>
                  <a:lnTo>
                    <a:pt x="96" y="247"/>
                  </a:lnTo>
                  <a:lnTo>
                    <a:pt x="96" y="249"/>
                  </a:lnTo>
                  <a:lnTo>
                    <a:pt x="96" y="250"/>
                  </a:lnTo>
                  <a:lnTo>
                    <a:pt x="96" y="252"/>
                  </a:lnTo>
                  <a:lnTo>
                    <a:pt x="96" y="253"/>
                  </a:lnTo>
                  <a:lnTo>
                    <a:pt x="96" y="255"/>
                  </a:lnTo>
                  <a:lnTo>
                    <a:pt x="96" y="256"/>
                  </a:lnTo>
                  <a:lnTo>
                    <a:pt x="98" y="258"/>
                  </a:lnTo>
                  <a:lnTo>
                    <a:pt x="98" y="259"/>
                  </a:lnTo>
                  <a:lnTo>
                    <a:pt x="98" y="261"/>
                  </a:lnTo>
                  <a:lnTo>
                    <a:pt x="98" y="262"/>
                  </a:lnTo>
                  <a:lnTo>
                    <a:pt x="98" y="264"/>
                  </a:lnTo>
                  <a:lnTo>
                    <a:pt x="98" y="265"/>
                  </a:lnTo>
                  <a:lnTo>
                    <a:pt x="98" y="267"/>
                  </a:lnTo>
                  <a:lnTo>
                    <a:pt x="98" y="270"/>
                  </a:lnTo>
                  <a:lnTo>
                    <a:pt x="98" y="271"/>
                  </a:lnTo>
                  <a:lnTo>
                    <a:pt x="99" y="274"/>
                  </a:lnTo>
                  <a:lnTo>
                    <a:pt x="99" y="275"/>
                  </a:lnTo>
                  <a:lnTo>
                    <a:pt x="99" y="277"/>
                  </a:lnTo>
                  <a:lnTo>
                    <a:pt x="99" y="278"/>
                  </a:lnTo>
                  <a:lnTo>
                    <a:pt x="99" y="281"/>
                  </a:lnTo>
                  <a:lnTo>
                    <a:pt x="99" y="283"/>
                  </a:lnTo>
                  <a:lnTo>
                    <a:pt x="99" y="284"/>
                  </a:lnTo>
                  <a:lnTo>
                    <a:pt x="99" y="286"/>
                  </a:lnTo>
                  <a:lnTo>
                    <a:pt x="99" y="287"/>
                  </a:lnTo>
                  <a:lnTo>
                    <a:pt x="99" y="289"/>
                  </a:lnTo>
                  <a:lnTo>
                    <a:pt x="99" y="290"/>
                  </a:lnTo>
                  <a:lnTo>
                    <a:pt x="101" y="290"/>
                  </a:lnTo>
                  <a:lnTo>
                    <a:pt x="101" y="292"/>
                  </a:lnTo>
                  <a:lnTo>
                    <a:pt x="101" y="293"/>
                  </a:lnTo>
                  <a:lnTo>
                    <a:pt x="101" y="295"/>
                  </a:lnTo>
                  <a:lnTo>
                    <a:pt x="101" y="296"/>
                  </a:lnTo>
                  <a:lnTo>
                    <a:pt x="101" y="298"/>
                  </a:lnTo>
                  <a:lnTo>
                    <a:pt x="101" y="299"/>
                  </a:lnTo>
                  <a:lnTo>
                    <a:pt x="101" y="301"/>
                  </a:lnTo>
                  <a:lnTo>
                    <a:pt x="102" y="301"/>
                  </a:lnTo>
                  <a:lnTo>
                    <a:pt x="102" y="302"/>
                  </a:lnTo>
                  <a:lnTo>
                    <a:pt x="102" y="304"/>
                  </a:lnTo>
                  <a:lnTo>
                    <a:pt x="102" y="305"/>
                  </a:lnTo>
                  <a:lnTo>
                    <a:pt x="102" y="307"/>
                  </a:lnTo>
                  <a:lnTo>
                    <a:pt x="102" y="308"/>
                  </a:lnTo>
                  <a:lnTo>
                    <a:pt x="104" y="310"/>
                  </a:lnTo>
                  <a:lnTo>
                    <a:pt x="104" y="311"/>
                  </a:lnTo>
                  <a:lnTo>
                    <a:pt x="104" y="313"/>
                  </a:lnTo>
                  <a:lnTo>
                    <a:pt x="104" y="314"/>
                  </a:lnTo>
                  <a:lnTo>
                    <a:pt x="104" y="316"/>
                  </a:lnTo>
                  <a:lnTo>
                    <a:pt x="105" y="316"/>
                  </a:lnTo>
                  <a:lnTo>
                    <a:pt x="105" y="317"/>
                  </a:lnTo>
                  <a:lnTo>
                    <a:pt x="105" y="319"/>
                  </a:lnTo>
                  <a:lnTo>
                    <a:pt x="105" y="320"/>
                  </a:lnTo>
                  <a:lnTo>
                    <a:pt x="105" y="321"/>
                  </a:lnTo>
                  <a:lnTo>
                    <a:pt x="105" y="323"/>
                  </a:lnTo>
                  <a:lnTo>
                    <a:pt x="105" y="324"/>
                  </a:lnTo>
                  <a:lnTo>
                    <a:pt x="105" y="326"/>
                  </a:lnTo>
                  <a:lnTo>
                    <a:pt x="105" y="327"/>
                  </a:lnTo>
                  <a:lnTo>
                    <a:pt x="105" y="329"/>
                  </a:lnTo>
                  <a:lnTo>
                    <a:pt x="105" y="330"/>
                  </a:lnTo>
                  <a:lnTo>
                    <a:pt x="105" y="332"/>
                  </a:lnTo>
                  <a:lnTo>
                    <a:pt x="105" y="333"/>
                  </a:lnTo>
                  <a:lnTo>
                    <a:pt x="105" y="335"/>
                  </a:lnTo>
                  <a:lnTo>
                    <a:pt x="105" y="338"/>
                  </a:lnTo>
                  <a:lnTo>
                    <a:pt x="105" y="339"/>
                  </a:lnTo>
                  <a:lnTo>
                    <a:pt x="105" y="341"/>
                  </a:lnTo>
                  <a:lnTo>
                    <a:pt x="105" y="344"/>
                  </a:lnTo>
                  <a:lnTo>
                    <a:pt x="104" y="345"/>
                  </a:lnTo>
                  <a:lnTo>
                    <a:pt x="104" y="348"/>
                  </a:lnTo>
                  <a:lnTo>
                    <a:pt x="104" y="351"/>
                  </a:lnTo>
                  <a:lnTo>
                    <a:pt x="104" y="354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282" name="Freeform 9">
              <a:extLst>
                <a:ext uri="{FF2B5EF4-FFF2-40B4-BE49-F238E27FC236}">
                  <a16:creationId xmlns:a16="http://schemas.microsoft.com/office/drawing/2014/main" id="{8C330229-BE54-F042-90C7-F21272EDE23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5963" y="2773362"/>
              <a:ext cx="82550" cy="279400"/>
            </a:xfrm>
            <a:custGeom>
              <a:avLst/>
              <a:gdLst>
                <a:gd name="T0" fmla="*/ 2147483646 w 105"/>
                <a:gd name="T1" fmla="*/ 2147483646 h 353"/>
                <a:gd name="T2" fmla="*/ 2147483646 w 105"/>
                <a:gd name="T3" fmla="*/ 2147483646 h 353"/>
                <a:gd name="T4" fmla="*/ 2147483646 w 105"/>
                <a:gd name="T5" fmla="*/ 2147483646 h 353"/>
                <a:gd name="T6" fmla="*/ 2147483646 w 105"/>
                <a:gd name="T7" fmla="*/ 2147483646 h 353"/>
                <a:gd name="T8" fmla="*/ 2147483646 w 105"/>
                <a:gd name="T9" fmla="*/ 2147483646 h 353"/>
                <a:gd name="T10" fmla="*/ 2147483646 w 105"/>
                <a:gd name="T11" fmla="*/ 2147483646 h 353"/>
                <a:gd name="T12" fmla="*/ 2147483646 w 105"/>
                <a:gd name="T13" fmla="*/ 2147483646 h 353"/>
                <a:gd name="T14" fmla="*/ 2147483646 w 105"/>
                <a:gd name="T15" fmla="*/ 2147483646 h 353"/>
                <a:gd name="T16" fmla="*/ 2147483646 w 105"/>
                <a:gd name="T17" fmla="*/ 2147483646 h 353"/>
                <a:gd name="T18" fmla="*/ 2147483646 w 105"/>
                <a:gd name="T19" fmla="*/ 2147483646 h 353"/>
                <a:gd name="T20" fmla="*/ 2147483646 w 105"/>
                <a:gd name="T21" fmla="*/ 2147483646 h 353"/>
                <a:gd name="T22" fmla="*/ 2147483646 w 105"/>
                <a:gd name="T23" fmla="*/ 2147483646 h 353"/>
                <a:gd name="T24" fmla="*/ 2147483646 w 105"/>
                <a:gd name="T25" fmla="*/ 2147483646 h 353"/>
                <a:gd name="T26" fmla="*/ 2147483646 w 105"/>
                <a:gd name="T27" fmla="*/ 2147483646 h 353"/>
                <a:gd name="T28" fmla="*/ 2147483646 w 105"/>
                <a:gd name="T29" fmla="*/ 2147483646 h 353"/>
                <a:gd name="T30" fmla="*/ 2147483646 w 105"/>
                <a:gd name="T31" fmla="*/ 2147483646 h 353"/>
                <a:gd name="T32" fmla="*/ 2147483646 w 105"/>
                <a:gd name="T33" fmla="*/ 2147483646 h 353"/>
                <a:gd name="T34" fmla="*/ 2147483646 w 105"/>
                <a:gd name="T35" fmla="*/ 2147483646 h 353"/>
                <a:gd name="T36" fmla="*/ 2147483646 w 105"/>
                <a:gd name="T37" fmla="*/ 2147483646 h 353"/>
                <a:gd name="T38" fmla="*/ 2147483646 w 105"/>
                <a:gd name="T39" fmla="*/ 2147483646 h 353"/>
                <a:gd name="T40" fmla="*/ 2147483646 w 105"/>
                <a:gd name="T41" fmla="*/ 2147483646 h 353"/>
                <a:gd name="T42" fmla="*/ 2147483646 w 105"/>
                <a:gd name="T43" fmla="*/ 2147483646 h 353"/>
                <a:gd name="T44" fmla="*/ 2147483646 w 105"/>
                <a:gd name="T45" fmla="*/ 2147483646 h 353"/>
                <a:gd name="T46" fmla="*/ 2147483646 w 105"/>
                <a:gd name="T47" fmla="*/ 2147483646 h 353"/>
                <a:gd name="T48" fmla="*/ 2147483646 w 105"/>
                <a:gd name="T49" fmla="*/ 2147483646 h 353"/>
                <a:gd name="T50" fmla="*/ 2147483646 w 105"/>
                <a:gd name="T51" fmla="*/ 2147483646 h 353"/>
                <a:gd name="T52" fmla="*/ 2147483646 w 105"/>
                <a:gd name="T53" fmla="*/ 2147483646 h 353"/>
                <a:gd name="T54" fmla="*/ 2147483646 w 105"/>
                <a:gd name="T55" fmla="*/ 2147483646 h 353"/>
                <a:gd name="T56" fmla="*/ 2147483646 w 105"/>
                <a:gd name="T57" fmla="*/ 2147483646 h 353"/>
                <a:gd name="T58" fmla="*/ 2147483646 w 105"/>
                <a:gd name="T59" fmla="*/ 2147483646 h 353"/>
                <a:gd name="T60" fmla="*/ 2147483646 w 105"/>
                <a:gd name="T61" fmla="*/ 2147483646 h 353"/>
                <a:gd name="T62" fmla="*/ 2147483646 w 105"/>
                <a:gd name="T63" fmla="*/ 2147483646 h 353"/>
                <a:gd name="T64" fmla="*/ 2147483646 w 105"/>
                <a:gd name="T65" fmla="*/ 2147483646 h 353"/>
                <a:gd name="T66" fmla="*/ 2147483646 w 105"/>
                <a:gd name="T67" fmla="*/ 2147483646 h 353"/>
                <a:gd name="T68" fmla="*/ 2147483646 w 105"/>
                <a:gd name="T69" fmla="*/ 2147483646 h 353"/>
                <a:gd name="T70" fmla="*/ 2147483646 w 105"/>
                <a:gd name="T71" fmla="*/ 2147483646 h 353"/>
                <a:gd name="T72" fmla="*/ 2147483646 w 105"/>
                <a:gd name="T73" fmla="*/ 2147483646 h 353"/>
                <a:gd name="T74" fmla="*/ 2147483646 w 105"/>
                <a:gd name="T75" fmla="*/ 2147483646 h 353"/>
                <a:gd name="T76" fmla="*/ 2147483646 w 105"/>
                <a:gd name="T77" fmla="*/ 2147483646 h 353"/>
                <a:gd name="T78" fmla="*/ 2147483646 w 105"/>
                <a:gd name="T79" fmla="*/ 2147483646 h 353"/>
                <a:gd name="T80" fmla="*/ 2147483646 w 105"/>
                <a:gd name="T81" fmla="*/ 2147483646 h 353"/>
                <a:gd name="T82" fmla="*/ 2147483646 w 105"/>
                <a:gd name="T83" fmla="*/ 2147483646 h 353"/>
                <a:gd name="T84" fmla="*/ 2147483646 w 105"/>
                <a:gd name="T85" fmla="*/ 2147483646 h 353"/>
                <a:gd name="T86" fmla="*/ 2147483646 w 105"/>
                <a:gd name="T87" fmla="*/ 2147483646 h 353"/>
                <a:gd name="T88" fmla="*/ 2147483646 w 105"/>
                <a:gd name="T89" fmla="*/ 2147483646 h 353"/>
                <a:gd name="T90" fmla="*/ 2147483646 w 105"/>
                <a:gd name="T91" fmla="*/ 2147483646 h 353"/>
                <a:gd name="T92" fmla="*/ 2147483646 w 105"/>
                <a:gd name="T93" fmla="*/ 2147483646 h 353"/>
                <a:gd name="T94" fmla="*/ 2147483646 w 105"/>
                <a:gd name="T95" fmla="*/ 2147483646 h 353"/>
                <a:gd name="T96" fmla="*/ 2147483646 w 105"/>
                <a:gd name="T97" fmla="*/ 2147483646 h 353"/>
                <a:gd name="T98" fmla="*/ 2147483646 w 105"/>
                <a:gd name="T99" fmla="*/ 2147483646 h 353"/>
                <a:gd name="T100" fmla="*/ 2147483646 w 105"/>
                <a:gd name="T101" fmla="*/ 2147483646 h 353"/>
                <a:gd name="T102" fmla="*/ 2147483646 w 105"/>
                <a:gd name="T103" fmla="*/ 2147483646 h 353"/>
                <a:gd name="T104" fmla="*/ 2147483646 w 105"/>
                <a:gd name="T105" fmla="*/ 2147483646 h 353"/>
                <a:gd name="T106" fmla="*/ 2147483646 w 105"/>
                <a:gd name="T107" fmla="*/ 2147483646 h 353"/>
                <a:gd name="T108" fmla="*/ 2147483646 w 105"/>
                <a:gd name="T109" fmla="*/ 2147483646 h 353"/>
                <a:gd name="T110" fmla="*/ 2147483646 w 105"/>
                <a:gd name="T111" fmla="*/ 2147483646 h 353"/>
                <a:gd name="T112" fmla="*/ 2147483646 w 105"/>
                <a:gd name="T113" fmla="*/ 2147483646 h 35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05" h="353">
                  <a:moveTo>
                    <a:pt x="0" y="353"/>
                  </a:moveTo>
                  <a:lnTo>
                    <a:pt x="3" y="350"/>
                  </a:lnTo>
                  <a:lnTo>
                    <a:pt x="4" y="345"/>
                  </a:lnTo>
                  <a:lnTo>
                    <a:pt x="6" y="342"/>
                  </a:lnTo>
                  <a:lnTo>
                    <a:pt x="9" y="339"/>
                  </a:lnTo>
                  <a:lnTo>
                    <a:pt x="10" y="336"/>
                  </a:lnTo>
                  <a:lnTo>
                    <a:pt x="12" y="333"/>
                  </a:lnTo>
                  <a:lnTo>
                    <a:pt x="13" y="330"/>
                  </a:lnTo>
                  <a:lnTo>
                    <a:pt x="15" y="329"/>
                  </a:lnTo>
                  <a:lnTo>
                    <a:pt x="16" y="326"/>
                  </a:lnTo>
                  <a:lnTo>
                    <a:pt x="16" y="324"/>
                  </a:lnTo>
                  <a:lnTo>
                    <a:pt x="18" y="321"/>
                  </a:lnTo>
                  <a:lnTo>
                    <a:pt x="19" y="320"/>
                  </a:lnTo>
                  <a:lnTo>
                    <a:pt x="19" y="318"/>
                  </a:lnTo>
                  <a:lnTo>
                    <a:pt x="21" y="317"/>
                  </a:lnTo>
                  <a:lnTo>
                    <a:pt x="22" y="314"/>
                  </a:lnTo>
                  <a:lnTo>
                    <a:pt x="22" y="313"/>
                  </a:lnTo>
                  <a:lnTo>
                    <a:pt x="24" y="311"/>
                  </a:lnTo>
                  <a:lnTo>
                    <a:pt x="24" y="310"/>
                  </a:lnTo>
                  <a:lnTo>
                    <a:pt x="25" y="308"/>
                  </a:lnTo>
                  <a:lnTo>
                    <a:pt x="25" y="307"/>
                  </a:lnTo>
                  <a:lnTo>
                    <a:pt x="27" y="307"/>
                  </a:lnTo>
                  <a:lnTo>
                    <a:pt x="27" y="305"/>
                  </a:lnTo>
                  <a:lnTo>
                    <a:pt x="27" y="304"/>
                  </a:lnTo>
                  <a:lnTo>
                    <a:pt x="28" y="302"/>
                  </a:lnTo>
                  <a:lnTo>
                    <a:pt x="28" y="301"/>
                  </a:lnTo>
                  <a:lnTo>
                    <a:pt x="29" y="299"/>
                  </a:lnTo>
                  <a:lnTo>
                    <a:pt x="29" y="298"/>
                  </a:lnTo>
                  <a:lnTo>
                    <a:pt x="31" y="296"/>
                  </a:lnTo>
                  <a:lnTo>
                    <a:pt x="31" y="293"/>
                  </a:lnTo>
                  <a:lnTo>
                    <a:pt x="32" y="292"/>
                  </a:lnTo>
                  <a:lnTo>
                    <a:pt x="32" y="290"/>
                  </a:lnTo>
                  <a:lnTo>
                    <a:pt x="34" y="289"/>
                  </a:lnTo>
                  <a:lnTo>
                    <a:pt x="34" y="286"/>
                  </a:lnTo>
                  <a:lnTo>
                    <a:pt x="35" y="284"/>
                  </a:lnTo>
                  <a:lnTo>
                    <a:pt x="35" y="283"/>
                  </a:lnTo>
                  <a:lnTo>
                    <a:pt x="37" y="281"/>
                  </a:lnTo>
                  <a:lnTo>
                    <a:pt x="37" y="280"/>
                  </a:lnTo>
                  <a:lnTo>
                    <a:pt x="38" y="278"/>
                  </a:lnTo>
                  <a:lnTo>
                    <a:pt x="38" y="277"/>
                  </a:lnTo>
                  <a:lnTo>
                    <a:pt x="38" y="275"/>
                  </a:lnTo>
                  <a:lnTo>
                    <a:pt x="40" y="274"/>
                  </a:lnTo>
                  <a:lnTo>
                    <a:pt x="40" y="272"/>
                  </a:lnTo>
                  <a:lnTo>
                    <a:pt x="40" y="271"/>
                  </a:lnTo>
                  <a:lnTo>
                    <a:pt x="41" y="269"/>
                  </a:lnTo>
                  <a:lnTo>
                    <a:pt x="41" y="268"/>
                  </a:lnTo>
                  <a:lnTo>
                    <a:pt x="43" y="267"/>
                  </a:lnTo>
                  <a:lnTo>
                    <a:pt x="43" y="265"/>
                  </a:lnTo>
                  <a:lnTo>
                    <a:pt x="43" y="264"/>
                  </a:lnTo>
                  <a:lnTo>
                    <a:pt x="44" y="264"/>
                  </a:lnTo>
                  <a:lnTo>
                    <a:pt x="44" y="262"/>
                  </a:lnTo>
                  <a:lnTo>
                    <a:pt x="44" y="261"/>
                  </a:lnTo>
                  <a:lnTo>
                    <a:pt x="46" y="259"/>
                  </a:lnTo>
                  <a:lnTo>
                    <a:pt x="46" y="258"/>
                  </a:lnTo>
                  <a:lnTo>
                    <a:pt x="46" y="256"/>
                  </a:lnTo>
                  <a:lnTo>
                    <a:pt x="47" y="255"/>
                  </a:lnTo>
                  <a:lnTo>
                    <a:pt x="47" y="253"/>
                  </a:lnTo>
                  <a:lnTo>
                    <a:pt x="49" y="252"/>
                  </a:lnTo>
                  <a:lnTo>
                    <a:pt x="49" y="250"/>
                  </a:lnTo>
                  <a:lnTo>
                    <a:pt x="50" y="247"/>
                  </a:lnTo>
                  <a:lnTo>
                    <a:pt x="50" y="246"/>
                  </a:lnTo>
                  <a:lnTo>
                    <a:pt x="52" y="244"/>
                  </a:lnTo>
                  <a:lnTo>
                    <a:pt x="52" y="241"/>
                  </a:lnTo>
                  <a:lnTo>
                    <a:pt x="53" y="238"/>
                  </a:lnTo>
                  <a:lnTo>
                    <a:pt x="55" y="237"/>
                  </a:lnTo>
                  <a:lnTo>
                    <a:pt x="55" y="234"/>
                  </a:lnTo>
                  <a:lnTo>
                    <a:pt x="56" y="232"/>
                  </a:lnTo>
                  <a:lnTo>
                    <a:pt x="56" y="229"/>
                  </a:lnTo>
                  <a:lnTo>
                    <a:pt x="58" y="228"/>
                  </a:lnTo>
                  <a:lnTo>
                    <a:pt x="58" y="226"/>
                  </a:lnTo>
                  <a:lnTo>
                    <a:pt x="59" y="225"/>
                  </a:lnTo>
                  <a:lnTo>
                    <a:pt x="59" y="224"/>
                  </a:lnTo>
                  <a:lnTo>
                    <a:pt x="59" y="222"/>
                  </a:lnTo>
                  <a:lnTo>
                    <a:pt x="61" y="221"/>
                  </a:lnTo>
                  <a:lnTo>
                    <a:pt x="61" y="219"/>
                  </a:lnTo>
                  <a:lnTo>
                    <a:pt x="61" y="218"/>
                  </a:lnTo>
                  <a:lnTo>
                    <a:pt x="62" y="216"/>
                  </a:lnTo>
                  <a:lnTo>
                    <a:pt x="62" y="215"/>
                  </a:lnTo>
                  <a:lnTo>
                    <a:pt x="62" y="213"/>
                  </a:lnTo>
                  <a:lnTo>
                    <a:pt x="64" y="212"/>
                  </a:lnTo>
                  <a:lnTo>
                    <a:pt x="64" y="210"/>
                  </a:lnTo>
                  <a:lnTo>
                    <a:pt x="64" y="209"/>
                  </a:lnTo>
                  <a:lnTo>
                    <a:pt x="65" y="207"/>
                  </a:lnTo>
                  <a:lnTo>
                    <a:pt x="65" y="206"/>
                  </a:lnTo>
                  <a:lnTo>
                    <a:pt x="65" y="204"/>
                  </a:lnTo>
                  <a:lnTo>
                    <a:pt x="67" y="203"/>
                  </a:lnTo>
                  <a:lnTo>
                    <a:pt x="67" y="201"/>
                  </a:lnTo>
                  <a:lnTo>
                    <a:pt x="67" y="200"/>
                  </a:lnTo>
                  <a:lnTo>
                    <a:pt x="68" y="198"/>
                  </a:lnTo>
                  <a:lnTo>
                    <a:pt x="68" y="197"/>
                  </a:lnTo>
                  <a:lnTo>
                    <a:pt x="68" y="194"/>
                  </a:lnTo>
                  <a:lnTo>
                    <a:pt x="70" y="192"/>
                  </a:lnTo>
                  <a:lnTo>
                    <a:pt x="70" y="189"/>
                  </a:lnTo>
                  <a:lnTo>
                    <a:pt x="71" y="188"/>
                  </a:lnTo>
                  <a:lnTo>
                    <a:pt x="71" y="185"/>
                  </a:lnTo>
                  <a:lnTo>
                    <a:pt x="72" y="183"/>
                  </a:lnTo>
                  <a:lnTo>
                    <a:pt x="72" y="181"/>
                  </a:lnTo>
                  <a:lnTo>
                    <a:pt x="74" y="179"/>
                  </a:lnTo>
                  <a:lnTo>
                    <a:pt x="74" y="176"/>
                  </a:lnTo>
                  <a:lnTo>
                    <a:pt x="75" y="175"/>
                  </a:lnTo>
                  <a:lnTo>
                    <a:pt x="75" y="173"/>
                  </a:lnTo>
                  <a:lnTo>
                    <a:pt x="75" y="172"/>
                  </a:lnTo>
                  <a:lnTo>
                    <a:pt x="77" y="169"/>
                  </a:lnTo>
                  <a:lnTo>
                    <a:pt x="77" y="167"/>
                  </a:lnTo>
                  <a:lnTo>
                    <a:pt x="77" y="166"/>
                  </a:lnTo>
                  <a:lnTo>
                    <a:pt x="78" y="164"/>
                  </a:lnTo>
                  <a:lnTo>
                    <a:pt x="78" y="163"/>
                  </a:lnTo>
                  <a:lnTo>
                    <a:pt x="78" y="161"/>
                  </a:lnTo>
                  <a:lnTo>
                    <a:pt x="80" y="160"/>
                  </a:lnTo>
                  <a:lnTo>
                    <a:pt x="80" y="158"/>
                  </a:lnTo>
                  <a:lnTo>
                    <a:pt x="80" y="157"/>
                  </a:lnTo>
                  <a:lnTo>
                    <a:pt x="80" y="155"/>
                  </a:lnTo>
                  <a:lnTo>
                    <a:pt x="81" y="154"/>
                  </a:lnTo>
                  <a:lnTo>
                    <a:pt x="81" y="152"/>
                  </a:lnTo>
                  <a:lnTo>
                    <a:pt x="83" y="151"/>
                  </a:lnTo>
                  <a:lnTo>
                    <a:pt x="83" y="149"/>
                  </a:lnTo>
                  <a:lnTo>
                    <a:pt x="83" y="148"/>
                  </a:lnTo>
                  <a:lnTo>
                    <a:pt x="83" y="146"/>
                  </a:lnTo>
                  <a:lnTo>
                    <a:pt x="84" y="145"/>
                  </a:lnTo>
                  <a:lnTo>
                    <a:pt x="84" y="142"/>
                  </a:lnTo>
                  <a:lnTo>
                    <a:pt x="86" y="140"/>
                  </a:lnTo>
                  <a:lnTo>
                    <a:pt x="86" y="139"/>
                  </a:lnTo>
                  <a:lnTo>
                    <a:pt x="86" y="136"/>
                  </a:lnTo>
                  <a:lnTo>
                    <a:pt x="87" y="135"/>
                  </a:lnTo>
                  <a:lnTo>
                    <a:pt x="87" y="132"/>
                  </a:lnTo>
                  <a:lnTo>
                    <a:pt x="89" y="129"/>
                  </a:lnTo>
                  <a:lnTo>
                    <a:pt x="89" y="127"/>
                  </a:lnTo>
                  <a:lnTo>
                    <a:pt x="90" y="124"/>
                  </a:lnTo>
                  <a:lnTo>
                    <a:pt x="90" y="123"/>
                  </a:lnTo>
                  <a:lnTo>
                    <a:pt x="92" y="121"/>
                  </a:lnTo>
                  <a:lnTo>
                    <a:pt x="92" y="118"/>
                  </a:lnTo>
                  <a:lnTo>
                    <a:pt x="92" y="117"/>
                  </a:lnTo>
                  <a:lnTo>
                    <a:pt x="93" y="115"/>
                  </a:lnTo>
                  <a:lnTo>
                    <a:pt x="93" y="114"/>
                  </a:lnTo>
                  <a:lnTo>
                    <a:pt x="93" y="112"/>
                  </a:lnTo>
                  <a:lnTo>
                    <a:pt x="95" y="111"/>
                  </a:lnTo>
                  <a:lnTo>
                    <a:pt x="95" y="109"/>
                  </a:lnTo>
                  <a:lnTo>
                    <a:pt x="95" y="108"/>
                  </a:lnTo>
                  <a:lnTo>
                    <a:pt x="95" y="106"/>
                  </a:lnTo>
                  <a:lnTo>
                    <a:pt x="96" y="105"/>
                  </a:lnTo>
                  <a:lnTo>
                    <a:pt x="96" y="103"/>
                  </a:lnTo>
                  <a:lnTo>
                    <a:pt x="96" y="102"/>
                  </a:lnTo>
                  <a:lnTo>
                    <a:pt x="96" y="100"/>
                  </a:lnTo>
                  <a:lnTo>
                    <a:pt x="96" y="99"/>
                  </a:lnTo>
                  <a:lnTo>
                    <a:pt x="96" y="97"/>
                  </a:lnTo>
                  <a:lnTo>
                    <a:pt x="96" y="96"/>
                  </a:lnTo>
                  <a:lnTo>
                    <a:pt x="98" y="96"/>
                  </a:lnTo>
                  <a:lnTo>
                    <a:pt x="98" y="95"/>
                  </a:lnTo>
                  <a:lnTo>
                    <a:pt x="98" y="93"/>
                  </a:lnTo>
                  <a:lnTo>
                    <a:pt x="98" y="92"/>
                  </a:lnTo>
                  <a:lnTo>
                    <a:pt x="98" y="89"/>
                  </a:lnTo>
                  <a:lnTo>
                    <a:pt x="98" y="87"/>
                  </a:lnTo>
                  <a:lnTo>
                    <a:pt x="98" y="86"/>
                  </a:lnTo>
                  <a:lnTo>
                    <a:pt x="98" y="84"/>
                  </a:lnTo>
                  <a:lnTo>
                    <a:pt x="98" y="81"/>
                  </a:lnTo>
                  <a:lnTo>
                    <a:pt x="99" y="80"/>
                  </a:lnTo>
                  <a:lnTo>
                    <a:pt x="99" y="77"/>
                  </a:lnTo>
                  <a:lnTo>
                    <a:pt x="99" y="75"/>
                  </a:lnTo>
                  <a:lnTo>
                    <a:pt x="99" y="74"/>
                  </a:lnTo>
                  <a:lnTo>
                    <a:pt x="99" y="72"/>
                  </a:lnTo>
                  <a:lnTo>
                    <a:pt x="99" y="71"/>
                  </a:lnTo>
                  <a:lnTo>
                    <a:pt x="99" y="69"/>
                  </a:lnTo>
                  <a:lnTo>
                    <a:pt x="99" y="68"/>
                  </a:lnTo>
                  <a:lnTo>
                    <a:pt x="99" y="66"/>
                  </a:lnTo>
                  <a:lnTo>
                    <a:pt x="99" y="65"/>
                  </a:lnTo>
                  <a:lnTo>
                    <a:pt x="99" y="63"/>
                  </a:lnTo>
                  <a:lnTo>
                    <a:pt x="101" y="62"/>
                  </a:lnTo>
                  <a:lnTo>
                    <a:pt x="101" y="60"/>
                  </a:lnTo>
                  <a:lnTo>
                    <a:pt x="101" y="59"/>
                  </a:lnTo>
                  <a:lnTo>
                    <a:pt x="101" y="57"/>
                  </a:lnTo>
                  <a:lnTo>
                    <a:pt x="101" y="56"/>
                  </a:lnTo>
                  <a:lnTo>
                    <a:pt x="101" y="54"/>
                  </a:lnTo>
                  <a:lnTo>
                    <a:pt x="101" y="53"/>
                  </a:lnTo>
                  <a:lnTo>
                    <a:pt x="102" y="52"/>
                  </a:lnTo>
                  <a:lnTo>
                    <a:pt x="102" y="50"/>
                  </a:lnTo>
                  <a:lnTo>
                    <a:pt x="102" y="49"/>
                  </a:lnTo>
                  <a:lnTo>
                    <a:pt x="102" y="47"/>
                  </a:lnTo>
                  <a:lnTo>
                    <a:pt x="102" y="46"/>
                  </a:lnTo>
                  <a:lnTo>
                    <a:pt x="102" y="44"/>
                  </a:lnTo>
                  <a:lnTo>
                    <a:pt x="104" y="43"/>
                  </a:lnTo>
                  <a:lnTo>
                    <a:pt x="104" y="41"/>
                  </a:lnTo>
                  <a:lnTo>
                    <a:pt x="104" y="40"/>
                  </a:lnTo>
                  <a:lnTo>
                    <a:pt x="104" y="38"/>
                  </a:lnTo>
                  <a:lnTo>
                    <a:pt x="105" y="37"/>
                  </a:lnTo>
                  <a:lnTo>
                    <a:pt x="105" y="35"/>
                  </a:lnTo>
                  <a:lnTo>
                    <a:pt x="105" y="34"/>
                  </a:lnTo>
                  <a:lnTo>
                    <a:pt x="105" y="32"/>
                  </a:lnTo>
                  <a:lnTo>
                    <a:pt x="105" y="31"/>
                  </a:lnTo>
                  <a:lnTo>
                    <a:pt x="105" y="29"/>
                  </a:lnTo>
                  <a:lnTo>
                    <a:pt x="105" y="28"/>
                  </a:lnTo>
                  <a:lnTo>
                    <a:pt x="105" y="26"/>
                  </a:lnTo>
                  <a:lnTo>
                    <a:pt x="105" y="25"/>
                  </a:lnTo>
                  <a:lnTo>
                    <a:pt x="105" y="23"/>
                  </a:lnTo>
                  <a:lnTo>
                    <a:pt x="105" y="22"/>
                  </a:lnTo>
                  <a:lnTo>
                    <a:pt x="105" y="20"/>
                  </a:lnTo>
                  <a:lnTo>
                    <a:pt x="105" y="19"/>
                  </a:lnTo>
                  <a:lnTo>
                    <a:pt x="105" y="17"/>
                  </a:lnTo>
                  <a:lnTo>
                    <a:pt x="105" y="16"/>
                  </a:lnTo>
                  <a:lnTo>
                    <a:pt x="105" y="14"/>
                  </a:lnTo>
                  <a:lnTo>
                    <a:pt x="105" y="11"/>
                  </a:lnTo>
                  <a:lnTo>
                    <a:pt x="105" y="10"/>
                  </a:lnTo>
                  <a:lnTo>
                    <a:pt x="104" y="7"/>
                  </a:lnTo>
                  <a:lnTo>
                    <a:pt x="104" y="4"/>
                  </a:lnTo>
                  <a:lnTo>
                    <a:pt x="104" y="3"/>
                  </a:lnTo>
                  <a:lnTo>
                    <a:pt x="104" y="0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283" name="Freeform 10">
              <a:extLst>
                <a:ext uri="{FF2B5EF4-FFF2-40B4-BE49-F238E27FC236}">
                  <a16:creationId xmlns:a16="http://schemas.microsoft.com/office/drawing/2014/main" id="{FD256043-9CF3-E84E-A664-C4921F76A9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1713" y="2779712"/>
              <a:ext cx="187325" cy="1588"/>
            </a:xfrm>
            <a:custGeom>
              <a:avLst/>
              <a:gdLst>
                <a:gd name="T0" fmla="*/ 2147483646 w 237"/>
                <a:gd name="T1" fmla="*/ 0 h 1588"/>
                <a:gd name="T2" fmla="*/ 0 w 237"/>
                <a:gd name="T3" fmla="*/ 0 h 1588"/>
                <a:gd name="T4" fmla="*/ 2147483646 w 237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37" h="1588">
                  <a:moveTo>
                    <a:pt x="237" y="0"/>
                  </a:moveTo>
                  <a:lnTo>
                    <a:pt x="0" y="0"/>
                  </a:lnTo>
                  <a:lnTo>
                    <a:pt x="237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284" name="Freeform 12">
              <a:extLst>
                <a:ext uri="{FF2B5EF4-FFF2-40B4-BE49-F238E27FC236}">
                  <a16:creationId xmlns:a16="http://schemas.microsoft.com/office/drawing/2014/main" id="{9CAA6380-CF64-0F4A-BE15-F5FD96E54B1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2700" y="2943225"/>
              <a:ext cx="330200" cy="1587"/>
            </a:xfrm>
            <a:custGeom>
              <a:avLst/>
              <a:gdLst>
                <a:gd name="T0" fmla="*/ 2147483646 w 415"/>
                <a:gd name="T1" fmla="*/ 0 h 1587"/>
                <a:gd name="T2" fmla="*/ 0 w 415"/>
                <a:gd name="T3" fmla="*/ 0 h 1587"/>
                <a:gd name="T4" fmla="*/ 2147483646 w 415"/>
                <a:gd name="T5" fmla="*/ 0 h 158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15" h="1587">
                  <a:moveTo>
                    <a:pt x="415" y="0"/>
                  </a:moveTo>
                  <a:lnTo>
                    <a:pt x="0" y="0"/>
                  </a:lnTo>
                  <a:lnTo>
                    <a:pt x="4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285" name="Freeform 14">
              <a:extLst>
                <a:ext uri="{FF2B5EF4-FFF2-40B4-BE49-F238E27FC236}">
                  <a16:creationId xmlns:a16="http://schemas.microsoft.com/office/drawing/2014/main" id="{9C27322E-4E59-4B46-AE6B-9E8F11C6D7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2700" y="2614612"/>
              <a:ext cx="330200" cy="1588"/>
            </a:xfrm>
            <a:custGeom>
              <a:avLst/>
              <a:gdLst>
                <a:gd name="T0" fmla="*/ 2147483646 w 415"/>
                <a:gd name="T1" fmla="*/ 0 h 1588"/>
                <a:gd name="T2" fmla="*/ 0 w 415"/>
                <a:gd name="T3" fmla="*/ 0 h 1588"/>
                <a:gd name="T4" fmla="*/ 2147483646 w 415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15" h="1588">
                  <a:moveTo>
                    <a:pt x="415" y="0"/>
                  </a:moveTo>
                  <a:lnTo>
                    <a:pt x="0" y="0"/>
                  </a:lnTo>
                  <a:lnTo>
                    <a:pt x="4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286" name="Line 16">
              <a:extLst>
                <a:ext uri="{FF2B5EF4-FFF2-40B4-BE49-F238E27FC236}">
                  <a16:creationId xmlns:a16="http://schemas.microsoft.com/office/drawing/2014/main" id="{D372610D-203B-0A49-82FB-37C316B91A3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92500" y="2411412"/>
              <a:ext cx="1588" cy="20320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287" name="Freeform 18">
              <a:extLst>
                <a:ext uri="{FF2B5EF4-FFF2-40B4-BE49-F238E27FC236}">
                  <a16:creationId xmlns:a16="http://schemas.microsoft.com/office/drawing/2014/main" id="{3E15A512-541B-FD40-9739-89742FDEEB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8988" y="1954212"/>
              <a:ext cx="328612" cy="330200"/>
            </a:xfrm>
            <a:custGeom>
              <a:avLst/>
              <a:gdLst>
                <a:gd name="T0" fmla="*/ 2147483646 w 416"/>
                <a:gd name="T1" fmla="*/ 2147483646 h 415"/>
                <a:gd name="T2" fmla="*/ 0 w 416"/>
                <a:gd name="T3" fmla="*/ 0 h 415"/>
                <a:gd name="T4" fmla="*/ 2147483646 w 416"/>
                <a:gd name="T5" fmla="*/ 0 h 415"/>
                <a:gd name="T6" fmla="*/ 2147483646 w 416"/>
                <a:gd name="T7" fmla="*/ 2147483646 h 41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16" h="415">
                  <a:moveTo>
                    <a:pt x="208" y="415"/>
                  </a:moveTo>
                  <a:lnTo>
                    <a:pt x="0" y="0"/>
                  </a:lnTo>
                  <a:lnTo>
                    <a:pt x="416" y="0"/>
                  </a:lnTo>
                  <a:lnTo>
                    <a:pt x="208" y="415"/>
                  </a:lnTo>
                  <a:close/>
                </a:path>
              </a:pathLst>
            </a:custGeom>
            <a:solidFill>
              <a:srgbClr val="FFFFFF"/>
            </a:solidFill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288" name="Freeform 19">
              <a:extLst>
                <a:ext uri="{FF2B5EF4-FFF2-40B4-BE49-F238E27FC236}">
                  <a16:creationId xmlns:a16="http://schemas.microsoft.com/office/drawing/2014/main" id="{F362BD58-E19F-0C49-9B4F-A0B7C9160C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3288" y="2305050"/>
              <a:ext cx="106362" cy="106362"/>
            </a:xfrm>
            <a:custGeom>
              <a:avLst/>
              <a:gdLst>
                <a:gd name="T0" fmla="*/ 2147483646 w 135"/>
                <a:gd name="T1" fmla="*/ 2147483646 h 135"/>
                <a:gd name="T2" fmla="*/ 2147483646 w 135"/>
                <a:gd name="T3" fmla="*/ 2147483646 h 135"/>
                <a:gd name="T4" fmla="*/ 2147483646 w 135"/>
                <a:gd name="T5" fmla="*/ 2147483646 h 135"/>
                <a:gd name="T6" fmla="*/ 2147483646 w 135"/>
                <a:gd name="T7" fmla="*/ 2147483646 h 135"/>
                <a:gd name="T8" fmla="*/ 2147483646 w 135"/>
                <a:gd name="T9" fmla="*/ 2147483646 h 135"/>
                <a:gd name="T10" fmla="*/ 2147483646 w 135"/>
                <a:gd name="T11" fmla="*/ 2147483646 h 135"/>
                <a:gd name="T12" fmla="*/ 2147483646 w 135"/>
                <a:gd name="T13" fmla="*/ 2147483646 h 135"/>
                <a:gd name="T14" fmla="*/ 2147483646 w 135"/>
                <a:gd name="T15" fmla="*/ 2147483646 h 135"/>
                <a:gd name="T16" fmla="*/ 2147483646 w 135"/>
                <a:gd name="T17" fmla="*/ 2147483646 h 135"/>
                <a:gd name="T18" fmla="*/ 2147483646 w 135"/>
                <a:gd name="T19" fmla="*/ 2147483646 h 135"/>
                <a:gd name="T20" fmla="*/ 2147483646 w 135"/>
                <a:gd name="T21" fmla="*/ 0 h 135"/>
                <a:gd name="T22" fmla="*/ 2147483646 w 135"/>
                <a:gd name="T23" fmla="*/ 0 h 135"/>
                <a:gd name="T24" fmla="*/ 2147483646 w 135"/>
                <a:gd name="T25" fmla="*/ 2147483646 h 135"/>
                <a:gd name="T26" fmla="*/ 2147483646 w 135"/>
                <a:gd name="T27" fmla="*/ 2147483646 h 135"/>
                <a:gd name="T28" fmla="*/ 2147483646 w 135"/>
                <a:gd name="T29" fmla="*/ 2147483646 h 135"/>
                <a:gd name="T30" fmla="*/ 2147483646 w 135"/>
                <a:gd name="T31" fmla="*/ 2147483646 h 135"/>
                <a:gd name="T32" fmla="*/ 2147483646 w 135"/>
                <a:gd name="T33" fmla="*/ 2147483646 h 135"/>
                <a:gd name="T34" fmla="*/ 2147483646 w 135"/>
                <a:gd name="T35" fmla="*/ 2147483646 h 135"/>
                <a:gd name="T36" fmla="*/ 2147483646 w 135"/>
                <a:gd name="T37" fmla="*/ 2147483646 h 135"/>
                <a:gd name="T38" fmla="*/ 2147483646 w 135"/>
                <a:gd name="T39" fmla="*/ 2147483646 h 135"/>
                <a:gd name="T40" fmla="*/ 2147483646 w 135"/>
                <a:gd name="T41" fmla="*/ 2147483646 h 135"/>
                <a:gd name="T42" fmla="*/ 0 w 135"/>
                <a:gd name="T43" fmla="*/ 2147483646 h 135"/>
                <a:gd name="T44" fmla="*/ 2147483646 w 135"/>
                <a:gd name="T45" fmla="*/ 2147483646 h 135"/>
                <a:gd name="T46" fmla="*/ 2147483646 w 135"/>
                <a:gd name="T47" fmla="*/ 2147483646 h 135"/>
                <a:gd name="T48" fmla="*/ 2147483646 w 135"/>
                <a:gd name="T49" fmla="*/ 2147483646 h 135"/>
                <a:gd name="T50" fmla="*/ 2147483646 w 135"/>
                <a:gd name="T51" fmla="*/ 2147483646 h 135"/>
                <a:gd name="T52" fmla="*/ 2147483646 w 135"/>
                <a:gd name="T53" fmla="*/ 2147483646 h 135"/>
                <a:gd name="T54" fmla="*/ 2147483646 w 135"/>
                <a:gd name="T55" fmla="*/ 2147483646 h 135"/>
                <a:gd name="T56" fmla="*/ 2147483646 w 135"/>
                <a:gd name="T57" fmla="*/ 2147483646 h 135"/>
                <a:gd name="T58" fmla="*/ 2147483646 w 135"/>
                <a:gd name="T59" fmla="*/ 2147483646 h 135"/>
                <a:gd name="T60" fmla="*/ 2147483646 w 135"/>
                <a:gd name="T61" fmla="*/ 2147483646 h 135"/>
                <a:gd name="T62" fmla="*/ 2147483646 w 135"/>
                <a:gd name="T63" fmla="*/ 2147483646 h 135"/>
                <a:gd name="T64" fmla="*/ 2147483646 w 135"/>
                <a:gd name="T65" fmla="*/ 2147483646 h 135"/>
                <a:gd name="T66" fmla="*/ 2147483646 w 135"/>
                <a:gd name="T67" fmla="*/ 2147483646 h 135"/>
                <a:gd name="T68" fmla="*/ 2147483646 w 135"/>
                <a:gd name="T69" fmla="*/ 2147483646 h 135"/>
                <a:gd name="T70" fmla="*/ 2147483646 w 135"/>
                <a:gd name="T71" fmla="*/ 2147483646 h 135"/>
                <a:gd name="T72" fmla="*/ 2147483646 w 135"/>
                <a:gd name="T73" fmla="*/ 2147483646 h 135"/>
                <a:gd name="T74" fmla="*/ 2147483646 w 135"/>
                <a:gd name="T75" fmla="*/ 2147483646 h 135"/>
                <a:gd name="T76" fmla="*/ 2147483646 w 135"/>
                <a:gd name="T77" fmla="*/ 2147483646 h 135"/>
                <a:gd name="T78" fmla="*/ 2147483646 w 135"/>
                <a:gd name="T79" fmla="*/ 2147483646 h 135"/>
                <a:gd name="T80" fmla="*/ 2147483646 w 135"/>
                <a:gd name="T81" fmla="*/ 2147483646 h 135"/>
                <a:gd name="T82" fmla="*/ 2147483646 w 135"/>
                <a:gd name="T83" fmla="*/ 2147483646 h 135"/>
                <a:gd name="T84" fmla="*/ 2147483646 w 135"/>
                <a:gd name="T85" fmla="*/ 2147483646 h 135"/>
                <a:gd name="T86" fmla="*/ 2147483646 w 135"/>
                <a:gd name="T87" fmla="*/ 2147483646 h 13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35" h="135">
                  <a:moveTo>
                    <a:pt x="135" y="69"/>
                  </a:moveTo>
                  <a:lnTo>
                    <a:pt x="135" y="64"/>
                  </a:lnTo>
                  <a:lnTo>
                    <a:pt x="135" y="61"/>
                  </a:lnTo>
                  <a:lnTo>
                    <a:pt x="135" y="58"/>
                  </a:lnTo>
                  <a:lnTo>
                    <a:pt x="134" y="54"/>
                  </a:lnTo>
                  <a:lnTo>
                    <a:pt x="134" y="51"/>
                  </a:lnTo>
                  <a:lnTo>
                    <a:pt x="132" y="48"/>
                  </a:lnTo>
                  <a:lnTo>
                    <a:pt x="131" y="45"/>
                  </a:lnTo>
                  <a:lnTo>
                    <a:pt x="131" y="42"/>
                  </a:lnTo>
                  <a:lnTo>
                    <a:pt x="129" y="39"/>
                  </a:lnTo>
                  <a:lnTo>
                    <a:pt x="128" y="36"/>
                  </a:lnTo>
                  <a:lnTo>
                    <a:pt x="126" y="33"/>
                  </a:lnTo>
                  <a:lnTo>
                    <a:pt x="123" y="30"/>
                  </a:lnTo>
                  <a:lnTo>
                    <a:pt x="122" y="27"/>
                  </a:lnTo>
                  <a:lnTo>
                    <a:pt x="120" y="26"/>
                  </a:lnTo>
                  <a:lnTo>
                    <a:pt x="117" y="23"/>
                  </a:lnTo>
                  <a:lnTo>
                    <a:pt x="116" y="20"/>
                  </a:lnTo>
                  <a:lnTo>
                    <a:pt x="113" y="18"/>
                  </a:lnTo>
                  <a:lnTo>
                    <a:pt x="111" y="17"/>
                  </a:lnTo>
                  <a:lnTo>
                    <a:pt x="108" y="14"/>
                  </a:lnTo>
                  <a:lnTo>
                    <a:pt x="105" y="12"/>
                  </a:lnTo>
                  <a:lnTo>
                    <a:pt x="102" y="11"/>
                  </a:lnTo>
                  <a:lnTo>
                    <a:pt x="100" y="9"/>
                  </a:lnTo>
                  <a:lnTo>
                    <a:pt x="97" y="8"/>
                  </a:lnTo>
                  <a:lnTo>
                    <a:pt x="94" y="6"/>
                  </a:lnTo>
                  <a:lnTo>
                    <a:pt x="91" y="5"/>
                  </a:lnTo>
                  <a:lnTo>
                    <a:pt x="88" y="3"/>
                  </a:lnTo>
                  <a:lnTo>
                    <a:pt x="85" y="3"/>
                  </a:lnTo>
                  <a:lnTo>
                    <a:pt x="82" y="2"/>
                  </a:lnTo>
                  <a:lnTo>
                    <a:pt x="79" y="2"/>
                  </a:lnTo>
                  <a:lnTo>
                    <a:pt x="74" y="0"/>
                  </a:lnTo>
                  <a:lnTo>
                    <a:pt x="71" y="0"/>
                  </a:lnTo>
                  <a:lnTo>
                    <a:pt x="68" y="0"/>
                  </a:lnTo>
                  <a:lnTo>
                    <a:pt x="64" y="0"/>
                  </a:lnTo>
                  <a:lnTo>
                    <a:pt x="61" y="0"/>
                  </a:lnTo>
                  <a:lnTo>
                    <a:pt x="58" y="2"/>
                  </a:lnTo>
                  <a:lnTo>
                    <a:pt x="55" y="2"/>
                  </a:lnTo>
                  <a:lnTo>
                    <a:pt x="51" y="3"/>
                  </a:lnTo>
                  <a:lnTo>
                    <a:pt x="48" y="3"/>
                  </a:lnTo>
                  <a:lnTo>
                    <a:pt x="45" y="5"/>
                  </a:lnTo>
                  <a:lnTo>
                    <a:pt x="42" y="6"/>
                  </a:lnTo>
                  <a:lnTo>
                    <a:pt x="39" y="8"/>
                  </a:lnTo>
                  <a:lnTo>
                    <a:pt x="36" y="9"/>
                  </a:lnTo>
                  <a:lnTo>
                    <a:pt x="33" y="11"/>
                  </a:lnTo>
                  <a:lnTo>
                    <a:pt x="30" y="12"/>
                  </a:lnTo>
                  <a:lnTo>
                    <a:pt x="28" y="14"/>
                  </a:lnTo>
                  <a:lnTo>
                    <a:pt x="25" y="17"/>
                  </a:lnTo>
                  <a:lnTo>
                    <a:pt x="22" y="18"/>
                  </a:lnTo>
                  <a:lnTo>
                    <a:pt x="21" y="20"/>
                  </a:lnTo>
                  <a:lnTo>
                    <a:pt x="18" y="23"/>
                  </a:lnTo>
                  <a:lnTo>
                    <a:pt x="16" y="26"/>
                  </a:lnTo>
                  <a:lnTo>
                    <a:pt x="14" y="27"/>
                  </a:lnTo>
                  <a:lnTo>
                    <a:pt x="12" y="30"/>
                  </a:lnTo>
                  <a:lnTo>
                    <a:pt x="11" y="33"/>
                  </a:lnTo>
                  <a:lnTo>
                    <a:pt x="9" y="36"/>
                  </a:lnTo>
                  <a:lnTo>
                    <a:pt x="8" y="39"/>
                  </a:lnTo>
                  <a:lnTo>
                    <a:pt x="6" y="42"/>
                  </a:lnTo>
                  <a:lnTo>
                    <a:pt x="5" y="45"/>
                  </a:lnTo>
                  <a:lnTo>
                    <a:pt x="3" y="48"/>
                  </a:lnTo>
                  <a:lnTo>
                    <a:pt x="3" y="51"/>
                  </a:lnTo>
                  <a:lnTo>
                    <a:pt x="2" y="54"/>
                  </a:lnTo>
                  <a:lnTo>
                    <a:pt x="2" y="58"/>
                  </a:lnTo>
                  <a:lnTo>
                    <a:pt x="2" y="61"/>
                  </a:lnTo>
                  <a:lnTo>
                    <a:pt x="0" y="64"/>
                  </a:lnTo>
                  <a:lnTo>
                    <a:pt x="0" y="69"/>
                  </a:lnTo>
                  <a:lnTo>
                    <a:pt x="0" y="72"/>
                  </a:lnTo>
                  <a:lnTo>
                    <a:pt x="2" y="75"/>
                  </a:lnTo>
                  <a:lnTo>
                    <a:pt x="2" y="78"/>
                  </a:lnTo>
                  <a:lnTo>
                    <a:pt x="2" y="82"/>
                  </a:lnTo>
                  <a:lnTo>
                    <a:pt x="3" y="85"/>
                  </a:lnTo>
                  <a:lnTo>
                    <a:pt x="3" y="88"/>
                  </a:lnTo>
                  <a:lnTo>
                    <a:pt x="5" y="91"/>
                  </a:lnTo>
                  <a:lnTo>
                    <a:pt x="6" y="94"/>
                  </a:lnTo>
                  <a:lnTo>
                    <a:pt x="8" y="97"/>
                  </a:lnTo>
                  <a:lnTo>
                    <a:pt x="9" y="100"/>
                  </a:lnTo>
                  <a:lnTo>
                    <a:pt x="11" y="103"/>
                  </a:lnTo>
                  <a:lnTo>
                    <a:pt x="12" y="106"/>
                  </a:lnTo>
                  <a:lnTo>
                    <a:pt x="14" y="109"/>
                  </a:lnTo>
                  <a:lnTo>
                    <a:pt x="16" y="110"/>
                  </a:lnTo>
                  <a:lnTo>
                    <a:pt x="18" y="113"/>
                  </a:lnTo>
                  <a:lnTo>
                    <a:pt x="21" y="116"/>
                  </a:lnTo>
                  <a:lnTo>
                    <a:pt x="22" y="118"/>
                  </a:lnTo>
                  <a:lnTo>
                    <a:pt x="25" y="121"/>
                  </a:lnTo>
                  <a:lnTo>
                    <a:pt x="28" y="122"/>
                  </a:lnTo>
                  <a:lnTo>
                    <a:pt x="30" y="123"/>
                  </a:lnTo>
                  <a:lnTo>
                    <a:pt x="33" y="125"/>
                  </a:lnTo>
                  <a:lnTo>
                    <a:pt x="36" y="126"/>
                  </a:lnTo>
                  <a:lnTo>
                    <a:pt x="39" y="128"/>
                  </a:lnTo>
                  <a:lnTo>
                    <a:pt x="42" y="129"/>
                  </a:lnTo>
                  <a:lnTo>
                    <a:pt x="45" y="131"/>
                  </a:lnTo>
                  <a:lnTo>
                    <a:pt x="48" y="132"/>
                  </a:lnTo>
                  <a:lnTo>
                    <a:pt x="51" y="134"/>
                  </a:lnTo>
                  <a:lnTo>
                    <a:pt x="55" y="134"/>
                  </a:lnTo>
                  <a:lnTo>
                    <a:pt x="58" y="134"/>
                  </a:lnTo>
                  <a:lnTo>
                    <a:pt x="61" y="135"/>
                  </a:lnTo>
                  <a:lnTo>
                    <a:pt x="64" y="135"/>
                  </a:lnTo>
                  <a:lnTo>
                    <a:pt x="68" y="135"/>
                  </a:lnTo>
                  <a:lnTo>
                    <a:pt x="71" y="135"/>
                  </a:lnTo>
                  <a:lnTo>
                    <a:pt x="74" y="135"/>
                  </a:lnTo>
                  <a:lnTo>
                    <a:pt x="79" y="134"/>
                  </a:lnTo>
                  <a:lnTo>
                    <a:pt x="82" y="134"/>
                  </a:lnTo>
                  <a:lnTo>
                    <a:pt x="85" y="134"/>
                  </a:lnTo>
                  <a:lnTo>
                    <a:pt x="88" y="132"/>
                  </a:lnTo>
                  <a:lnTo>
                    <a:pt x="91" y="131"/>
                  </a:lnTo>
                  <a:lnTo>
                    <a:pt x="94" y="129"/>
                  </a:lnTo>
                  <a:lnTo>
                    <a:pt x="97" y="128"/>
                  </a:lnTo>
                  <a:lnTo>
                    <a:pt x="100" y="126"/>
                  </a:lnTo>
                  <a:lnTo>
                    <a:pt x="102" y="125"/>
                  </a:lnTo>
                  <a:lnTo>
                    <a:pt x="105" y="123"/>
                  </a:lnTo>
                  <a:lnTo>
                    <a:pt x="108" y="122"/>
                  </a:lnTo>
                  <a:lnTo>
                    <a:pt x="111" y="121"/>
                  </a:lnTo>
                  <a:lnTo>
                    <a:pt x="113" y="118"/>
                  </a:lnTo>
                  <a:lnTo>
                    <a:pt x="116" y="116"/>
                  </a:lnTo>
                  <a:lnTo>
                    <a:pt x="117" y="113"/>
                  </a:lnTo>
                  <a:lnTo>
                    <a:pt x="120" y="110"/>
                  </a:lnTo>
                  <a:lnTo>
                    <a:pt x="122" y="109"/>
                  </a:lnTo>
                  <a:lnTo>
                    <a:pt x="123" y="106"/>
                  </a:lnTo>
                  <a:lnTo>
                    <a:pt x="126" y="103"/>
                  </a:lnTo>
                  <a:lnTo>
                    <a:pt x="128" y="100"/>
                  </a:lnTo>
                  <a:lnTo>
                    <a:pt x="129" y="97"/>
                  </a:lnTo>
                  <a:lnTo>
                    <a:pt x="131" y="94"/>
                  </a:lnTo>
                  <a:lnTo>
                    <a:pt x="131" y="91"/>
                  </a:lnTo>
                  <a:lnTo>
                    <a:pt x="132" y="88"/>
                  </a:lnTo>
                  <a:lnTo>
                    <a:pt x="134" y="85"/>
                  </a:lnTo>
                  <a:lnTo>
                    <a:pt x="134" y="82"/>
                  </a:lnTo>
                  <a:lnTo>
                    <a:pt x="135" y="78"/>
                  </a:lnTo>
                  <a:lnTo>
                    <a:pt x="135" y="75"/>
                  </a:lnTo>
                  <a:lnTo>
                    <a:pt x="135" y="72"/>
                  </a:lnTo>
                  <a:lnTo>
                    <a:pt x="135" y="69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289" name="Freeform 20">
              <a:extLst>
                <a:ext uri="{FF2B5EF4-FFF2-40B4-BE49-F238E27FC236}">
                  <a16:creationId xmlns:a16="http://schemas.microsoft.com/office/drawing/2014/main" id="{DEA4FF9C-6F6C-524C-8603-B7F21F80236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1713" y="3932237"/>
              <a:ext cx="187325" cy="1588"/>
            </a:xfrm>
            <a:custGeom>
              <a:avLst/>
              <a:gdLst>
                <a:gd name="T0" fmla="*/ 2147483646 w 237"/>
                <a:gd name="T1" fmla="*/ 0 h 1588"/>
                <a:gd name="T2" fmla="*/ 0 w 237"/>
                <a:gd name="T3" fmla="*/ 0 h 1588"/>
                <a:gd name="T4" fmla="*/ 2147483646 w 237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37" h="1588">
                  <a:moveTo>
                    <a:pt x="237" y="0"/>
                  </a:moveTo>
                  <a:lnTo>
                    <a:pt x="0" y="0"/>
                  </a:lnTo>
                  <a:lnTo>
                    <a:pt x="2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290" name="Line 21">
              <a:extLst>
                <a:ext uri="{FF2B5EF4-FFF2-40B4-BE49-F238E27FC236}">
                  <a16:creationId xmlns:a16="http://schemas.microsoft.com/office/drawing/2014/main" id="{70187F36-2C9A-3C43-B379-23679586D95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11713" y="3932237"/>
              <a:ext cx="187325" cy="15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291" name="Freeform 22">
              <a:extLst>
                <a:ext uri="{FF2B5EF4-FFF2-40B4-BE49-F238E27FC236}">
                  <a16:creationId xmlns:a16="http://schemas.microsoft.com/office/drawing/2014/main" id="{71225D76-2D8A-5A4A-A6B0-3B90FEB0B2B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2700" y="4097337"/>
              <a:ext cx="330200" cy="1588"/>
            </a:xfrm>
            <a:custGeom>
              <a:avLst/>
              <a:gdLst>
                <a:gd name="T0" fmla="*/ 2147483646 w 415"/>
                <a:gd name="T1" fmla="*/ 0 h 1588"/>
                <a:gd name="T2" fmla="*/ 0 w 415"/>
                <a:gd name="T3" fmla="*/ 0 h 1588"/>
                <a:gd name="T4" fmla="*/ 2147483646 w 415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15" h="1588">
                  <a:moveTo>
                    <a:pt x="415" y="0"/>
                  </a:moveTo>
                  <a:lnTo>
                    <a:pt x="0" y="0"/>
                  </a:lnTo>
                  <a:lnTo>
                    <a:pt x="4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292" name="Freeform 24">
              <a:extLst>
                <a:ext uri="{FF2B5EF4-FFF2-40B4-BE49-F238E27FC236}">
                  <a16:creationId xmlns:a16="http://schemas.microsoft.com/office/drawing/2014/main" id="{B7225135-F777-904C-AEAA-B473519922F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2700" y="3767137"/>
              <a:ext cx="330200" cy="1588"/>
            </a:xfrm>
            <a:custGeom>
              <a:avLst/>
              <a:gdLst>
                <a:gd name="T0" fmla="*/ 2147483646 w 415"/>
                <a:gd name="T1" fmla="*/ 0 h 1588"/>
                <a:gd name="T2" fmla="*/ 0 w 415"/>
                <a:gd name="T3" fmla="*/ 0 h 1588"/>
                <a:gd name="T4" fmla="*/ 2147483646 w 415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15" h="1588">
                  <a:moveTo>
                    <a:pt x="415" y="0"/>
                  </a:moveTo>
                  <a:lnTo>
                    <a:pt x="0" y="0"/>
                  </a:lnTo>
                  <a:lnTo>
                    <a:pt x="4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293" name="Line 26">
              <a:extLst>
                <a:ext uri="{FF2B5EF4-FFF2-40B4-BE49-F238E27FC236}">
                  <a16:creationId xmlns:a16="http://schemas.microsoft.com/office/drawing/2014/main" id="{700AA210-D70F-394D-88C8-AE2FB181BE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16163" y="1436687"/>
              <a:ext cx="1844669" cy="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294" name="Line 27">
              <a:extLst>
                <a:ext uri="{FF2B5EF4-FFF2-40B4-BE49-F238E27FC236}">
                  <a16:creationId xmlns:a16="http://schemas.microsoft.com/office/drawing/2014/main" id="{A83BE23B-6B68-7340-A037-0F9F738870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16163" y="1766887"/>
              <a:ext cx="1830384" cy="15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295" name="Line 28">
              <a:extLst>
                <a:ext uri="{FF2B5EF4-FFF2-40B4-BE49-F238E27FC236}">
                  <a16:creationId xmlns:a16="http://schemas.microsoft.com/office/drawing/2014/main" id="{72A12720-6E8D-AC46-AB35-214895047E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68687" y="2614612"/>
              <a:ext cx="674687" cy="15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296" name="Line 29">
              <a:extLst>
                <a:ext uri="{FF2B5EF4-FFF2-40B4-BE49-F238E27FC236}">
                  <a16:creationId xmlns:a16="http://schemas.microsoft.com/office/drawing/2014/main" id="{776D03B9-13BE-CB48-997C-9DE137C44E8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33688" y="3752850"/>
              <a:ext cx="0" cy="179387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297" name="Freeform 31">
              <a:extLst>
                <a:ext uri="{FF2B5EF4-FFF2-40B4-BE49-F238E27FC236}">
                  <a16:creationId xmlns:a16="http://schemas.microsoft.com/office/drawing/2014/main" id="{DF3C33D5-21E4-C447-BC6D-CFB4EAFD14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8588" y="3297237"/>
              <a:ext cx="330200" cy="328613"/>
            </a:xfrm>
            <a:custGeom>
              <a:avLst/>
              <a:gdLst>
                <a:gd name="T0" fmla="*/ 2147483646 w 415"/>
                <a:gd name="T1" fmla="*/ 2147483646 h 415"/>
                <a:gd name="T2" fmla="*/ 0 w 415"/>
                <a:gd name="T3" fmla="*/ 0 h 415"/>
                <a:gd name="T4" fmla="*/ 2147483646 w 415"/>
                <a:gd name="T5" fmla="*/ 0 h 415"/>
                <a:gd name="T6" fmla="*/ 2147483646 w 415"/>
                <a:gd name="T7" fmla="*/ 2147483646 h 41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15" h="415">
                  <a:moveTo>
                    <a:pt x="208" y="415"/>
                  </a:moveTo>
                  <a:lnTo>
                    <a:pt x="0" y="0"/>
                  </a:lnTo>
                  <a:lnTo>
                    <a:pt x="415" y="0"/>
                  </a:lnTo>
                  <a:lnTo>
                    <a:pt x="208" y="415"/>
                  </a:lnTo>
                  <a:close/>
                </a:path>
              </a:pathLst>
            </a:custGeom>
            <a:solidFill>
              <a:srgbClr val="FFFFFF"/>
            </a:solidFill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298" name="Freeform 32">
              <a:extLst>
                <a:ext uri="{FF2B5EF4-FFF2-40B4-BE49-F238E27FC236}">
                  <a16:creationId xmlns:a16="http://schemas.microsoft.com/office/drawing/2014/main" id="{0CA09B70-B505-4A46-8E5D-255BE1B0CC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2888" y="3646487"/>
              <a:ext cx="107950" cy="106363"/>
            </a:xfrm>
            <a:custGeom>
              <a:avLst/>
              <a:gdLst>
                <a:gd name="T0" fmla="*/ 2147483646 w 135"/>
                <a:gd name="T1" fmla="*/ 2147483646 h 135"/>
                <a:gd name="T2" fmla="*/ 2147483646 w 135"/>
                <a:gd name="T3" fmla="*/ 2147483646 h 135"/>
                <a:gd name="T4" fmla="*/ 2147483646 w 135"/>
                <a:gd name="T5" fmla="*/ 2147483646 h 135"/>
                <a:gd name="T6" fmla="*/ 2147483646 w 135"/>
                <a:gd name="T7" fmla="*/ 2147483646 h 135"/>
                <a:gd name="T8" fmla="*/ 2147483646 w 135"/>
                <a:gd name="T9" fmla="*/ 2147483646 h 135"/>
                <a:gd name="T10" fmla="*/ 2147483646 w 135"/>
                <a:gd name="T11" fmla="*/ 2147483646 h 135"/>
                <a:gd name="T12" fmla="*/ 2147483646 w 135"/>
                <a:gd name="T13" fmla="*/ 2147483646 h 135"/>
                <a:gd name="T14" fmla="*/ 2147483646 w 135"/>
                <a:gd name="T15" fmla="*/ 2147483646 h 135"/>
                <a:gd name="T16" fmla="*/ 2147483646 w 135"/>
                <a:gd name="T17" fmla="*/ 2147483646 h 135"/>
                <a:gd name="T18" fmla="*/ 2147483646 w 135"/>
                <a:gd name="T19" fmla="*/ 2147483646 h 135"/>
                <a:gd name="T20" fmla="*/ 2147483646 w 135"/>
                <a:gd name="T21" fmla="*/ 0 h 135"/>
                <a:gd name="T22" fmla="*/ 2147483646 w 135"/>
                <a:gd name="T23" fmla="*/ 0 h 135"/>
                <a:gd name="T24" fmla="*/ 2147483646 w 135"/>
                <a:gd name="T25" fmla="*/ 2147483646 h 135"/>
                <a:gd name="T26" fmla="*/ 2147483646 w 135"/>
                <a:gd name="T27" fmla="*/ 2147483646 h 135"/>
                <a:gd name="T28" fmla="*/ 2147483646 w 135"/>
                <a:gd name="T29" fmla="*/ 2147483646 h 135"/>
                <a:gd name="T30" fmla="*/ 2147483646 w 135"/>
                <a:gd name="T31" fmla="*/ 2147483646 h 135"/>
                <a:gd name="T32" fmla="*/ 2147483646 w 135"/>
                <a:gd name="T33" fmla="*/ 2147483646 h 135"/>
                <a:gd name="T34" fmla="*/ 2147483646 w 135"/>
                <a:gd name="T35" fmla="*/ 2147483646 h 135"/>
                <a:gd name="T36" fmla="*/ 2147483646 w 135"/>
                <a:gd name="T37" fmla="*/ 2147483646 h 135"/>
                <a:gd name="T38" fmla="*/ 2147483646 w 135"/>
                <a:gd name="T39" fmla="*/ 2147483646 h 135"/>
                <a:gd name="T40" fmla="*/ 2147483646 w 135"/>
                <a:gd name="T41" fmla="*/ 2147483646 h 135"/>
                <a:gd name="T42" fmla="*/ 0 w 135"/>
                <a:gd name="T43" fmla="*/ 2147483646 h 135"/>
                <a:gd name="T44" fmla="*/ 2147483646 w 135"/>
                <a:gd name="T45" fmla="*/ 2147483646 h 135"/>
                <a:gd name="T46" fmla="*/ 2147483646 w 135"/>
                <a:gd name="T47" fmla="*/ 2147483646 h 135"/>
                <a:gd name="T48" fmla="*/ 2147483646 w 135"/>
                <a:gd name="T49" fmla="*/ 2147483646 h 135"/>
                <a:gd name="T50" fmla="*/ 2147483646 w 135"/>
                <a:gd name="T51" fmla="*/ 2147483646 h 135"/>
                <a:gd name="T52" fmla="*/ 2147483646 w 135"/>
                <a:gd name="T53" fmla="*/ 2147483646 h 135"/>
                <a:gd name="T54" fmla="*/ 2147483646 w 135"/>
                <a:gd name="T55" fmla="*/ 2147483646 h 135"/>
                <a:gd name="T56" fmla="*/ 2147483646 w 135"/>
                <a:gd name="T57" fmla="*/ 2147483646 h 135"/>
                <a:gd name="T58" fmla="*/ 2147483646 w 135"/>
                <a:gd name="T59" fmla="*/ 2147483646 h 135"/>
                <a:gd name="T60" fmla="*/ 2147483646 w 135"/>
                <a:gd name="T61" fmla="*/ 2147483646 h 135"/>
                <a:gd name="T62" fmla="*/ 2147483646 w 135"/>
                <a:gd name="T63" fmla="*/ 2147483646 h 135"/>
                <a:gd name="T64" fmla="*/ 2147483646 w 135"/>
                <a:gd name="T65" fmla="*/ 2147483646 h 135"/>
                <a:gd name="T66" fmla="*/ 2147483646 w 135"/>
                <a:gd name="T67" fmla="*/ 2147483646 h 135"/>
                <a:gd name="T68" fmla="*/ 2147483646 w 135"/>
                <a:gd name="T69" fmla="*/ 2147483646 h 135"/>
                <a:gd name="T70" fmla="*/ 2147483646 w 135"/>
                <a:gd name="T71" fmla="*/ 2147483646 h 135"/>
                <a:gd name="T72" fmla="*/ 2147483646 w 135"/>
                <a:gd name="T73" fmla="*/ 2147483646 h 135"/>
                <a:gd name="T74" fmla="*/ 2147483646 w 135"/>
                <a:gd name="T75" fmla="*/ 2147483646 h 135"/>
                <a:gd name="T76" fmla="*/ 2147483646 w 135"/>
                <a:gd name="T77" fmla="*/ 2147483646 h 135"/>
                <a:gd name="T78" fmla="*/ 2147483646 w 135"/>
                <a:gd name="T79" fmla="*/ 2147483646 h 135"/>
                <a:gd name="T80" fmla="*/ 2147483646 w 135"/>
                <a:gd name="T81" fmla="*/ 2147483646 h 135"/>
                <a:gd name="T82" fmla="*/ 2147483646 w 135"/>
                <a:gd name="T83" fmla="*/ 2147483646 h 135"/>
                <a:gd name="T84" fmla="*/ 2147483646 w 135"/>
                <a:gd name="T85" fmla="*/ 2147483646 h 135"/>
                <a:gd name="T86" fmla="*/ 2147483646 w 135"/>
                <a:gd name="T87" fmla="*/ 2147483646 h 13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35" h="135">
                  <a:moveTo>
                    <a:pt x="135" y="68"/>
                  </a:moveTo>
                  <a:lnTo>
                    <a:pt x="135" y="64"/>
                  </a:lnTo>
                  <a:lnTo>
                    <a:pt x="135" y="61"/>
                  </a:lnTo>
                  <a:lnTo>
                    <a:pt x="135" y="58"/>
                  </a:lnTo>
                  <a:lnTo>
                    <a:pt x="133" y="53"/>
                  </a:lnTo>
                  <a:lnTo>
                    <a:pt x="133" y="50"/>
                  </a:lnTo>
                  <a:lnTo>
                    <a:pt x="132" y="47"/>
                  </a:lnTo>
                  <a:lnTo>
                    <a:pt x="130" y="44"/>
                  </a:lnTo>
                  <a:lnTo>
                    <a:pt x="130" y="41"/>
                  </a:lnTo>
                  <a:lnTo>
                    <a:pt x="129" y="38"/>
                  </a:lnTo>
                  <a:lnTo>
                    <a:pt x="127" y="36"/>
                  </a:lnTo>
                  <a:lnTo>
                    <a:pt x="126" y="33"/>
                  </a:lnTo>
                  <a:lnTo>
                    <a:pt x="123" y="30"/>
                  </a:lnTo>
                  <a:lnTo>
                    <a:pt x="121" y="27"/>
                  </a:lnTo>
                  <a:lnTo>
                    <a:pt x="120" y="25"/>
                  </a:lnTo>
                  <a:lnTo>
                    <a:pt x="117" y="22"/>
                  </a:lnTo>
                  <a:lnTo>
                    <a:pt x="115" y="19"/>
                  </a:lnTo>
                  <a:lnTo>
                    <a:pt x="112" y="18"/>
                  </a:lnTo>
                  <a:lnTo>
                    <a:pt x="111" y="16"/>
                  </a:lnTo>
                  <a:lnTo>
                    <a:pt x="108" y="13"/>
                  </a:lnTo>
                  <a:lnTo>
                    <a:pt x="105" y="12"/>
                  </a:lnTo>
                  <a:lnTo>
                    <a:pt x="102" y="10"/>
                  </a:lnTo>
                  <a:lnTo>
                    <a:pt x="99" y="9"/>
                  </a:lnTo>
                  <a:lnTo>
                    <a:pt x="96" y="7"/>
                  </a:lnTo>
                  <a:lnTo>
                    <a:pt x="93" y="6"/>
                  </a:lnTo>
                  <a:lnTo>
                    <a:pt x="90" y="4"/>
                  </a:lnTo>
                  <a:lnTo>
                    <a:pt x="87" y="3"/>
                  </a:lnTo>
                  <a:lnTo>
                    <a:pt x="84" y="3"/>
                  </a:lnTo>
                  <a:lnTo>
                    <a:pt x="81" y="1"/>
                  </a:lnTo>
                  <a:lnTo>
                    <a:pt x="78" y="1"/>
                  </a:lnTo>
                  <a:lnTo>
                    <a:pt x="74" y="0"/>
                  </a:lnTo>
                  <a:lnTo>
                    <a:pt x="71" y="0"/>
                  </a:lnTo>
                  <a:lnTo>
                    <a:pt x="68" y="0"/>
                  </a:lnTo>
                  <a:lnTo>
                    <a:pt x="64" y="0"/>
                  </a:lnTo>
                  <a:lnTo>
                    <a:pt x="61" y="0"/>
                  </a:lnTo>
                  <a:lnTo>
                    <a:pt x="58" y="1"/>
                  </a:lnTo>
                  <a:lnTo>
                    <a:pt x="55" y="1"/>
                  </a:lnTo>
                  <a:lnTo>
                    <a:pt x="50" y="3"/>
                  </a:lnTo>
                  <a:lnTo>
                    <a:pt x="47" y="3"/>
                  </a:lnTo>
                  <a:lnTo>
                    <a:pt x="44" y="4"/>
                  </a:lnTo>
                  <a:lnTo>
                    <a:pt x="41" y="6"/>
                  </a:lnTo>
                  <a:lnTo>
                    <a:pt x="38" y="7"/>
                  </a:lnTo>
                  <a:lnTo>
                    <a:pt x="35" y="9"/>
                  </a:lnTo>
                  <a:lnTo>
                    <a:pt x="32" y="10"/>
                  </a:lnTo>
                  <a:lnTo>
                    <a:pt x="29" y="12"/>
                  </a:lnTo>
                  <a:lnTo>
                    <a:pt x="28" y="13"/>
                  </a:lnTo>
                  <a:lnTo>
                    <a:pt x="25" y="16"/>
                  </a:lnTo>
                  <a:lnTo>
                    <a:pt x="22" y="18"/>
                  </a:lnTo>
                  <a:lnTo>
                    <a:pt x="21" y="19"/>
                  </a:lnTo>
                  <a:lnTo>
                    <a:pt x="18" y="22"/>
                  </a:lnTo>
                  <a:lnTo>
                    <a:pt x="16" y="25"/>
                  </a:lnTo>
                  <a:lnTo>
                    <a:pt x="13" y="27"/>
                  </a:lnTo>
                  <a:lnTo>
                    <a:pt x="12" y="30"/>
                  </a:lnTo>
                  <a:lnTo>
                    <a:pt x="10" y="33"/>
                  </a:lnTo>
                  <a:lnTo>
                    <a:pt x="9" y="36"/>
                  </a:lnTo>
                  <a:lnTo>
                    <a:pt x="7" y="38"/>
                  </a:lnTo>
                  <a:lnTo>
                    <a:pt x="6" y="41"/>
                  </a:lnTo>
                  <a:lnTo>
                    <a:pt x="4" y="44"/>
                  </a:lnTo>
                  <a:lnTo>
                    <a:pt x="3" y="47"/>
                  </a:lnTo>
                  <a:lnTo>
                    <a:pt x="3" y="50"/>
                  </a:lnTo>
                  <a:lnTo>
                    <a:pt x="1" y="53"/>
                  </a:lnTo>
                  <a:lnTo>
                    <a:pt x="1" y="58"/>
                  </a:lnTo>
                  <a:lnTo>
                    <a:pt x="1" y="61"/>
                  </a:lnTo>
                  <a:lnTo>
                    <a:pt x="0" y="64"/>
                  </a:lnTo>
                  <a:lnTo>
                    <a:pt x="0" y="68"/>
                  </a:lnTo>
                  <a:lnTo>
                    <a:pt x="0" y="71"/>
                  </a:lnTo>
                  <a:lnTo>
                    <a:pt x="1" y="74"/>
                  </a:lnTo>
                  <a:lnTo>
                    <a:pt x="1" y="77"/>
                  </a:lnTo>
                  <a:lnTo>
                    <a:pt x="1" y="81"/>
                  </a:lnTo>
                  <a:lnTo>
                    <a:pt x="3" y="84"/>
                  </a:lnTo>
                  <a:lnTo>
                    <a:pt x="3" y="87"/>
                  </a:lnTo>
                  <a:lnTo>
                    <a:pt x="4" y="90"/>
                  </a:lnTo>
                  <a:lnTo>
                    <a:pt x="6" y="93"/>
                  </a:lnTo>
                  <a:lnTo>
                    <a:pt x="7" y="96"/>
                  </a:lnTo>
                  <a:lnTo>
                    <a:pt x="9" y="99"/>
                  </a:lnTo>
                  <a:lnTo>
                    <a:pt x="10" y="102"/>
                  </a:lnTo>
                  <a:lnTo>
                    <a:pt x="12" y="105"/>
                  </a:lnTo>
                  <a:lnTo>
                    <a:pt x="13" y="108"/>
                  </a:lnTo>
                  <a:lnTo>
                    <a:pt x="16" y="110"/>
                  </a:lnTo>
                  <a:lnTo>
                    <a:pt x="18" y="113"/>
                  </a:lnTo>
                  <a:lnTo>
                    <a:pt x="21" y="116"/>
                  </a:lnTo>
                  <a:lnTo>
                    <a:pt x="22" y="117"/>
                  </a:lnTo>
                  <a:lnTo>
                    <a:pt x="25" y="120"/>
                  </a:lnTo>
                  <a:lnTo>
                    <a:pt x="28" y="122"/>
                  </a:lnTo>
                  <a:lnTo>
                    <a:pt x="29" y="123"/>
                  </a:lnTo>
                  <a:lnTo>
                    <a:pt x="32" y="124"/>
                  </a:lnTo>
                  <a:lnTo>
                    <a:pt x="35" y="126"/>
                  </a:lnTo>
                  <a:lnTo>
                    <a:pt x="38" y="127"/>
                  </a:lnTo>
                  <a:lnTo>
                    <a:pt x="41" y="129"/>
                  </a:lnTo>
                  <a:lnTo>
                    <a:pt x="44" y="130"/>
                  </a:lnTo>
                  <a:lnTo>
                    <a:pt x="47" y="132"/>
                  </a:lnTo>
                  <a:lnTo>
                    <a:pt x="50" y="133"/>
                  </a:lnTo>
                  <a:lnTo>
                    <a:pt x="55" y="133"/>
                  </a:lnTo>
                  <a:lnTo>
                    <a:pt x="58" y="133"/>
                  </a:lnTo>
                  <a:lnTo>
                    <a:pt x="61" y="135"/>
                  </a:lnTo>
                  <a:lnTo>
                    <a:pt x="64" y="135"/>
                  </a:lnTo>
                  <a:lnTo>
                    <a:pt x="68" y="135"/>
                  </a:lnTo>
                  <a:lnTo>
                    <a:pt x="71" y="135"/>
                  </a:lnTo>
                  <a:lnTo>
                    <a:pt x="74" y="135"/>
                  </a:lnTo>
                  <a:lnTo>
                    <a:pt x="78" y="133"/>
                  </a:lnTo>
                  <a:lnTo>
                    <a:pt x="81" y="133"/>
                  </a:lnTo>
                  <a:lnTo>
                    <a:pt x="84" y="133"/>
                  </a:lnTo>
                  <a:lnTo>
                    <a:pt x="87" y="132"/>
                  </a:lnTo>
                  <a:lnTo>
                    <a:pt x="90" y="130"/>
                  </a:lnTo>
                  <a:lnTo>
                    <a:pt x="93" y="129"/>
                  </a:lnTo>
                  <a:lnTo>
                    <a:pt x="96" y="127"/>
                  </a:lnTo>
                  <a:lnTo>
                    <a:pt x="99" y="126"/>
                  </a:lnTo>
                  <a:lnTo>
                    <a:pt x="102" y="124"/>
                  </a:lnTo>
                  <a:lnTo>
                    <a:pt x="105" y="123"/>
                  </a:lnTo>
                  <a:lnTo>
                    <a:pt x="108" y="122"/>
                  </a:lnTo>
                  <a:lnTo>
                    <a:pt x="111" y="120"/>
                  </a:lnTo>
                  <a:lnTo>
                    <a:pt x="112" y="117"/>
                  </a:lnTo>
                  <a:lnTo>
                    <a:pt x="115" y="116"/>
                  </a:lnTo>
                  <a:lnTo>
                    <a:pt x="117" y="113"/>
                  </a:lnTo>
                  <a:lnTo>
                    <a:pt x="120" y="110"/>
                  </a:lnTo>
                  <a:lnTo>
                    <a:pt x="121" y="108"/>
                  </a:lnTo>
                  <a:lnTo>
                    <a:pt x="123" y="105"/>
                  </a:lnTo>
                  <a:lnTo>
                    <a:pt x="126" y="102"/>
                  </a:lnTo>
                  <a:lnTo>
                    <a:pt x="127" y="99"/>
                  </a:lnTo>
                  <a:lnTo>
                    <a:pt x="129" y="96"/>
                  </a:lnTo>
                  <a:lnTo>
                    <a:pt x="130" y="93"/>
                  </a:lnTo>
                  <a:lnTo>
                    <a:pt x="130" y="90"/>
                  </a:lnTo>
                  <a:lnTo>
                    <a:pt x="132" y="87"/>
                  </a:lnTo>
                  <a:lnTo>
                    <a:pt x="133" y="84"/>
                  </a:lnTo>
                  <a:lnTo>
                    <a:pt x="133" y="81"/>
                  </a:lnTo>
                  <a:lnTo>
                    <a:pt x="135" y="77"/>
                  </a:lnTo>
                  <a:lnTo>
                    <a:pt x="135" y="74"/>
                  </a:lnTo>
                  <a:lnTo>
                    <a:pt x="135" y="71"/>
                  </a:lnTo>
                  <a:lnTo>
                    <a:pt x="135" y="68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299" name="Line 33">
              <a:extLst>
                <a:ext uri="{FF2B5EF4-FFF2-40B4-BE49-F238E27FC236}">
                  <a16:creationId xmlns:a16="http://schemas.microsoft.com/office/drawing/2014/main" id="{E9551913-2C3D-144A-BAE9-2CF6B8BE4B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3689" y="1766887"/>
              <a:ext cx="0" cy="153035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300" name="Freeform 34">
              <a:extLst>
                <a:ext uri="{FF2B5EF4-FFF2-40B4-BE49-F238E27FC236}">
                  <a16:creationId xmlns:a16="http://schemas.microsoft.com/office/drawing/2014/main" id="{EC7E1A3C-2FAC-194D-8E51-C3F1893AA8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3688" y="3862387"/>
              <a:ext cx="1327144" cy="234950"/>
            </a:xfrm>
            <a:custGeom>
              <a:avLst/>
              <a:gdLst>
                <a:gd name="T0" fmla="*/ 0 w 1245"/>
                <a:gd name="T1" fmla="*/ 0 h 297"/>
                <a:gd name="T2" fmla="*/ 0 w 1245"/>
                <a:gd name="T3" fmla="*/ 2147483646 h 297"/>
                <a:gd name="T4" fmla="*/ 2147483646 w 1245"/>
                <a:gd name="T5" fmla="*/ 2147483646 h 29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45" h="297">
                  <a:moveTo>
                    <a:pt x="0" y="0"/>
                  </a:moveTo>
                  <a:lnTo>
                    <a:pt x="0" y="297"/>
                  </a:lnTo>
                  <a:lnTo>
                    <a:pt x="1245" y="297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301" name="Freeform 35">
              <a:extLst>
                <a:ext uri="{FF2B5EF4-FFF2-40B4-BE49-F238E27FC236}">
                  <a16:creationId xmlns:a16="http://schemas.microsoft.com/office/drawing/2014/main" id="{2650500F-B913-7F47-9AA1-D08751A96F5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2499" y="2614612"/>
              <a:ext cx="661989" cy="1152525"/>
            </a:xfrm>
            <a:custGeom>
              <a:avLst/>
              <a:gdLst>
                <a:gd name="T0" fmla="*/ 0 w 415"/>
                <a:gd name="T1" fmla="*/ 0 h 1454"/>
                <a:gd name="T2" fmla="*/ 0 w 415"/>
                <a:gd name="T3" fmla="*/ 2147483646 h 1454"/>
                <a:gd name="T4" fmla="*/ 2147483646 w 415"/>
                <a:gd name="T5" fmla="*/ 2147483646 h 145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15" h="1454">
                  <a:moveTo>
                    <a:pt x="0" y="0"/>
                  </a:moveTo>
                  <a:lnTo>
                    <a:pt x="0" y="1454"/>
                  </a:lnTo>
                  <a:lnTo>
                    <a:pt x="415" y="1454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302" name="Line 36">
              <a:extLst>
                <a:ext uri="{FF2B5EF4-FFF2-40B4-BE49-F238E27FC236}">
                  <a16:creationId xmlns:a16="http://schemas.microsoft.com/office/drawing/2014/main" id="{F199366C-B93C-B249-8126-5E79E073ED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3687" y="2943226"/>
              <a:ext cx="1317625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303" name="Freeform 37">
              <a:extLst>
                <a:ext uri="{FF2B5EF4-FFF2-40B4-BE49-F238E27FC236}">
                  <a16:creationId xmlns:a16="http://schemas.microsoft.com/office/drawing/2014/main" id="{F587C985-D542-D947-80DA-4F5F5A4D3CC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800350" y="2909887"/>
              <a:ext cx="74613" cy="73025"/>
            </a:xfrm>
            <a:custGeom>
              <a:avLst/>
              <a:gdLst>
                <a:gd name="T0" fmla="*/ 2147483646 w 59"/>
                <a:gd name="T1" fmla="*/ 0 h 59"/>
                <a:gd name="T2" fmla="*/ 2147483646 w 59"/>
                <a:gd name="T3" fmla="*/ 0 h 59"/>
                <a:gd name="T4" fmla="*/ 2147483646 w 59"/>
                <a:gd name="T5" fmla="*/ 2147483646 h 59"/>
                <a:gd name="T6" fmla="*/ 2147483646 w 59"/>
                <a:gd name="T7" fmla="*/ 2147483646 h 59"/>
                <a:gd name="T8" fmla="*/ 2147483646 w 59"/>
                <a:gd name="T9" fmla="*/ 2147483646 h 59"/>
                <a:gd name="T10" fmla="*/ 2147483646 w 59"/>
                <a:gd name="T11" fmla="*/ 2147483646 h 59"/>
                <a:gd name="T12" fmla="*/ 2147483646 w 59"/>
                <a:gd name="T13" fmla="*/ 2147483646 h 59"/>
                <a:gd name="T14" fmla="*/ 2147483646 w 59"/>
                <a:gd name="T15" fmla="*/ 2147483646 h 59"/>
                <a:gd name="T16" fmla="*/ 2147483646 w 59"/>
                <a:gd name="T17" fmla="*/ 2147483646 h 59"/>
                <a:gd name="T18" fmla="*/ 0 w 59"/>
                <a:gd name="T19" fmla="*/ 2147483646 h 59"/>
                <a:gd name="T20" fmla="*/ 0 w 59"/>
                <a:gd name="T21" fmla="*/ 2147483646 h 59"/>
                <a:gd name="T22" fmla="*/ 0 w 59"/>
                <a:gd name="T23" fmla="*/ 2147483646 h 59"/>
                <a:gd name="T24" fmla="*/ 0 w 59"/>
                <a:gd name="T25" fmla="*/ 2147483646 h 59"/>
                <a:gd name="T26" fmla="*/ 2147483646 w 59"/>
                <a:gd name="T27" fmla="*/ 2147483646 h 59"/>
                <a:gd name="T28" fmla="*/ 2147483646 w 59"/>
                <a:gd name="T29" fmla="*/ 2147483646 h 59"/>
                <a:gd name="T30" fmla="*/ 2147483646 w 59"/>
                <a:gd name="T31" fmla="*/ 2147483646 h 59"/>
                <a:gd name="T32" fmla="*/ 2147483646 w 59"/>
                <a:gd name="T33" fmla="*/ 2147483646 h 59"/>
                <a:gd name="T34" fmla="*/ 2147483646 w 59"/>
                <a:gd name="T35" fmla="*/ 2147483646 h 59"/>
                <a:gd name="T36" fmla="*/ 2147483646 w 59"/>
                <a:gd name="T37" fmla="*/ 2147483646 h 59"/>
                <a:gd name="T38" fmla="*/ 2147483646 w 59"/>
                <a:gd name="T39" fmla="*/ 2147483646 h 59"/>
                <a:gd name="T40" fmla="*/ 2147483646 w 59"/>
                <a:gd name="T41" fmla="*/ 2147483646 h 59"/>
                <a:gd name="T42" fmla="*/ 2147483646 w 59"/>
                <a:gd name="T43" fmla="*/ 2147483646 h 59"/>
                <a:gd name="T44" fmla="*/ 2147483646 w 59"/>
                <a:gd name="T45" fmla="*/ 2147483646 h 59"/>
                <a:gd name="T46" fmla="*/ 2147483646 w 59"/>
                <a:gd name="T47" fmla="*/ 2147483646 h 59"/>
                <a:gd name="T48" fmla="*/ 2147483646 w 59"/>
                <a:gd name="T49" fmla="*/ 2147483646 h 59"/>
                <a:gd name="T50" fmla="*/ 2147483646 w 59"/>
                <a:gd name="T51" fmla="*/ 2147483646 h 59"/>
                <a:gd name="T52" fmla="*/ 2147483646 w 59"/>
                <a:gd name="T53" fmla="*/ 2147483646 h 59"/>
                <a:gd name="T54" fmla="*/ 2147483646 w 59"/>
                <a:gd name="T55" fmla="*/ 2147483646 h 59"/>
                <a:gd name="T56" fmla="*/ 2147483646 w 59"/>
                <a:gd name="T57" fmla="*/ 2147483646 h 59"/>
                <a:gd name="T58" fmla="*/ 2147483646 w 59"/>
                <a:gd name="T59" fmla="*/ 2147483646 h 59"/>
                <a:gd name="T60" fmla="*/ 2147483646 w 59"/>
                <a:gd name="T61" fmla="*/ 2147483646 h 59"/>
                <a:gd name="T62" fmla="*/ 2147483646 w 59"/>
                <a:gd name="T63" fmla="*/ 2147483646 h 59"/>
                <a:gd name="T64" fmla="*/ 2147483646 w 59"/>
                <a:gd name="T65" fmla="*/ 2147483646 h 59"/>
                <a:gd name="T66" fmla="*/ 2147483646 w 59"/>
                <a:gd name="T67" fmla="*/ 2147483646 h 59"/>
                <a:gd name="T68" fmla="*/ 2147483646 w 59"/>
                <a:gd name="T69" fmla="*/ 2147483646 h 59"/>
                <a:gd name="T70" fmla="*/ 2147483646 w 59"/>
                <a:gd name="T71" fmla="*/ 2147483646 h 59"/>
                <a:gd name="T72" fmla="*/ 2147483646 w 59"/>
                <a:gd name="T73" fmla="*/ 2147483646 h 59"/>
                <a:gd name="T74" fmla="*/ 2147483646 w 59"/>
                <a:gd name="T75" fmla="*/ 2147483646 h 59"/>
                <a:gd name="T76" fmla="*/ 2147483646 w 59"/>
                <a:gd name="T77" fmla="*/ 2147483646 h 59"/>
                <a:gd name="T78" fmla="*/ 2147483646 w 59"/>
                <a:gd name="T79" fmla="*/ 2147483646 h 59"/>
                <a:gd name="T80" fmla="*/ 2147483646 w 59"/>
                <a:gd name="T81" fmla="*/ 2147483646 h 59"/>
                <a:gd name="T82" fmla="*/ 2147483646 w 59"/>
                <a:gd name="T83" fmla="*/ 2147483646 h 59"/>
                <a:gd name="T84" fmla="*/ 2147483646 w 59"/>
                <a:gd name="T85" fmla="*/ 0 h 59"/>
                <a:gd name="T86" fmla="*/ 2147483646 w 59"/>
                <a:gd name="T87" fmla="*/ 0 h 59"/>
                <a:gd name="T88" fmla="*/ 2147483646 w 59"/>
                <a:gd name="T89" fmla="*/ 2147483646 h 5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59" h="59">
                  <a:moveTo>
                    <a:pt x="30" y="30"/>
                  </a:moveTo>
                  <a:lnTo>
                    <a:pt x="30" y="0"/>
                  </a:lnTo>
                  <a:lnTo>
                    <a:pt x="28" y="0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1" y="1"/>
                  </a:lnTo>
                  <a:lnTo>
                    <a:pt x="19" y="1"/>
                  </a:lnTo>
                  <a:lnTo>
                    <a:pt x="18" y="1"/>
                  </a:lnTo>
                  <a:lnTo>
                    <a:pt x="16" y="3"/>
                  </a:lnTo>
                  <a:lnTo>
                    <a:pt x="15" y="4"/>
                  </a:lnTo>
                  <a:lnTo>
                    <a:pt x="13" y="4"/>
                  </a:lnTo>
                  <a:lnTo>
                    <a:pt x="12" y="6"/>
                  </a:lnTo>
                  <a:lnTo>
                    <a:pt x="10" y="6"/>
                  </a:lnTo>
                  <a:lnTo>
                    <a:pt x="10" y="7"/>
                  </a:lnTo>
                  <a:lnTo>
                    <a:pt x="9" y="9"/>
                  </a:lnTo>
                  <a:lnTo>
                    <a:pt x="7" y="9"/>
                  </a:lnTo>
                  <a:lnTo>
                    <a:pt x="7" y="10"/>
                  </a:lnTo>
                  <a:lnTo>
                    <a:pt x="6" y="12"/>
                  </a:lnTo>
                  <a:lnTo>
                    <a:pt x="6" y="13"/>
                  </a:lnTo>
                  <a:lnTo>
                    <a:pt x="4" y="13"/>
                  </a:lnTo>
                  <a:lnTo>
                    <a:pt x="4" y="15"/>
                  </a:lnTo>
                  <a:lnTo>
                    <a:pt x="3" y="16"/>
                  </a:lnTo>
                  <a:lnTo>
                    <a:pt x="3" y="18"/>
                  </a:lnTo>
                  <a:lnTo>
                    <a:pt x="1" y="19"/>
                  </a:lnTo>
                  <a:lnTo>
                    <a:pt x="1" y="21"/>
                  </a:lnTo>
                  <a:lnTo>
                    <a:pt x="1" y="22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0" y="31"/>
                  </a:lnTo>
                  <a:lnTo>
                    <a:pt x="0" y="33"/>
                  </a:lnTo>
                  <a:lnTo>
                    <a:pt x="0" y="34"/>
                  </a:lnTo>
                  <a:lnTo>
                    <a:pt x="0" y="36"/>
                  </a:lnTo>
                  <a:lnTo>
                    <a:pt x="1" y="37"/>
                  </a:lnTo>
                  <a:lnTo>
                    <a:pt x="1" y="39"/>
                  </a:lnTo>
                  <a:lnTo>
                    <a:pt x="1" y="40"/>
                  </a:lnTo>
                  <a:lnTo>
                    <a:pt x="3" y="41"/>
                  </a:lnTo>
                  <a:lnTo>
                    <a:pt x="3" y="43"/>
                  </a:lnTo>
                  <a:lnTo>
                    <a:pt x="4" y="43"/>
                  </a:lnTo>
                  <a:lnTo>
                    <a:pt x="4" y="44"/>
                  </a:lnTo>
                  <a:lnTo>
                    <a:pt x="6" y="46"/>
                  </a:lnTo>
                  <a:lnTo>
                    <a:pt x="6" y="47"/>
                  </a:lnTo>
                  <a:lnTo>
                    <a:pt x="7" y="49"/>
                  </a:lnTo>
                  <a:lnTo>
                    <a:pt x="9" y="50"/>
                  </a:lnTo>
                  <a:lnTo>
                    <a:pt x="10" y="52"/>
                  </a:lnTo>
                  <a:lnTo>
                    <a:pt x="12" y="53"/>
                  </a:lnTo>
                  <a:lnTo>
                    <a:pt x="13" y="53"/>
                  </a:lnTo>
                  <a:lnTo>
                    <a:pt x="15" y="55"/>
                  </a:lnTo>
                  <a:lnTo>
                    <a:pt x="16" y="55"/>
                  </a:lnTo>
                  <a:lnTo>
                    <a:pt x="16" y="56"/>
                  </a:lnTo>
                  <a:lnTo>
                    <a:pt x="18" y="56"/>
                  </a:lnTo>
                  <a:lnTo>
                    <a:pt x="19" y="58"/>
                  </a:lnTo>
                  <a:lnTo>
                    <a:pt x="21" y="58"/>
                  </a:lnTo>
                  <a:lnTo>
                    <a:pt x="22" y="58"/>
                  </a:lnTo>
                  <a:lnTo>
                    <a:pt x="24" y="58"/>
                  </a:lnTo>
                  <a:lnTo>
                    <a:pt x="25" y="59"/>
                  </a:lnTo>
                  <a:lnTo>
                    <a:pt x="27" y="59"/>
                  </a:lnTo>
                  <a:lnTo>
                    <a:pt x="28" y="59"/>
                  </a:lnTo>
                  <a:lnTo>
                    <a:pt x="30" y="59"/>
                  </a:lnTo>
                  <a:lnTo>
                    <a:pt x="31" y="59"/>
                  </a:lnTo>
                  <a:lnTo>
                    <a:pt x="33" y="59"/>
                  </a:lnTo>
                  <a:lnTo>
                    <a:pt x="34" y="59"/>
                  </a:lnTo>
                  <a:lnTo>
                    <a:pt x="35" y="58"/>
                  </a:lnTo>
                  <a:lnTo>
                    <a:pt x="37" y="58"/>
                  </a:lnTo>
                  <a:lnTo>
                    <a:pt x="38" y="58"/>
                  </a:lnTo>
                  <a:lnTo>
                    <a:pt x="40" y="58"/>
                  </a:lnTo>
                  <a:lnTo>
                    <a:pt x="41" y="56"/>
                  </a:lnTo>
                  <a:lnTo>
                    <a:pt x="43" y="56"/>
                  </a:lnTo>
                  <a:lnTo>
                    <a:pt x="44" y="55"/>
                  </a:lnTo>
                  <a:lnTo>
                    <a:pt x="46" y="53"/>
                  </a:lnTo>
                  <a:lnTo>
                    <a:pt x="47" y="53"/>
                  </a:lnTo>
                  <a:lnTo>
                    <a:pt x="49" y="52"/>
                  </a:lnTo>
                  <a:lnTo>
                    <a:pt x="50" y="52"/>
                  </a:lnTo>
                  <a:lnTo>
                    <a:pt x="50" y="50"/>
                  </a:lnTo>
                  <a:lnTo>
                    <a:pt x="52" y="49"/>
                  </a:lnTo>
                  <a:lnTo>
                    <a:pt x="53" y="49"/>
                  </a:lnTo>
                  <a:lnTo>
                    <a:pt x="53" y="47"/>
                  </a:lnTo>
                  <a:lnTo>
                    <a:pt x="55" y="46"/>
                  </a:lnTo>
                  <a:lnTo>
                    <a:pt x="55" y="44"/>
                  </a:lnTo>
                  <a:lnTo>
                    <a:pt x="56" y="43"/>
                  </a:lnTo>
                  <a:lnTo>
                    <a:pt x="58" y="41"/>
                  </a:lnTo>
                  <a:lnTo>
                    <a:pt x="58" y="40"/>
                  </a:lnTo>
                  <a:lnTo>
                    <a:pt x="58" y="39"/>
                  </a:lnTo>
                  <a:lnTo>
                    <a:pt x="58" y="37"/>
                  </a:lnTo>
                  <a:lnTo>
                    <a:pt x="59" y="36"/>
                  </a:lnTo>
                  <a:lnTo>
                    <a:pt x="59" y="34"/>
                  </a:lnTo>
                  <a:lnTo>
                    <a:pt x="59" y="33"/>
                  </a:lnTo>
                  <a:lnTo>
                    <a:pt x="59" y="31"/>
                  </a:lnTo>
                  <a:lnTo>
                    <a:pt x="59" y="30"/>
                  </a:lnTo>
                  <a:lnTo>
                    <a:pt x="59" y="28"/>
                  </a:lnTo>
                  <a:lnTo>
                    <a:pt x="59" y="27"/>
                  </a:lnTo>
                  <a:lnTo>
                    <a:pt x="59" y="25"/>
                  </a:lnTo>
                  <a:lnTo>
                    <a:pt x="59" y="24"/>
                  </a:lnTo>
                  <a:lnTo>
                    <a:pt x="58" y="22"/>
                  </a:lnTo>
                  <a:lnTo>
                    <a:pt x="58" y="21"/>
                  </a:lnTo>
                  <a:lnTo>
                    <a:pt x="58" y="19"/>
                  </a:lnTo>
                  <a:lnTo>
                    <a:pt x="58" y="18"/>
                  </a:lnTo>
                  <a:lnTo>
                    <a:pt x="56" y="16"/>
                  </a:lnTo>
                  <a:lnTo>
                    <a:pt x="56" y="15"/>
                  </a:lnTo>
                  <a:lnTo>
                    <a:pt x="55" y="13"/>
                  </a:lnTo>
                  <a:lnTo>
                    <a:pt x="53" y="12"/>
                  </a:lnTo>
                  <a:lnTo>
                    <a:pt x="53" y="10"/>
                  </a:lnTo>
                  <a:lnTo>
                    <a:pt x="52" y="9"/>
                  </a:lnTo>
                  <a:lnTo>
                    <a:pt x="50" y="9"/>
                  </a:lnTo>
                  <a:lnTo>
                    <a:pt x="50" y="7"/>
                  </a:lnTo>
                  <a:lnTo>
                    <a:pt x="49" y="6"/>
                  </a:lnTo>
                  <a:lnTo>
                    <a:pt x="47" y="6"/>
                  </a:lnTo>
                  <a:lnTo>
                    <a:pt x="46" y="4"/>
                  </a:lnTo>
                  <a:lnTo>
                    <a:pt x="44" y="4"/>
                  </a:lnTo>
                  <a:lnTo>
                    <a:pt x="44" y="3"/>
                  </a:lnTo>
                  <a:lnTo>
                    <a:pt x="43" y="3"/>
                  </a:lnTo>
                  <a:lnTo>
                    <a:pt x="41" y="1"/>
                  </a:lnTo>
                  <a:lnTo>
                    <a:pt x="40" y="1"/>
                  </a:lnTo>
                  <a:lnTo>
                    <a:pt x="38" y="1"/>
                  </a:lnTo>
                  <a:lnTo>
                    <a:pt x="37" y="0"/>
                  </a:lnTo>
                  <a:lnTo>
                    <a:pt x="35" y="0"/>
                  </a:lnTo>
                  <a:lnTo>
                    <a:pt x="34" y="0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30" y="0"/>
                  </a:lnTo>
                  <a:lnTo>
                    <a:pt x="30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304" name="Freeform 38">
              <a:extLst>
                <a:ext uri="{FF2B5EF4-FFF2-40B4-BE49-F238E27FC236}">
                  <a16:creationId xmlns:a16="http://schemas.microsoft.com/office/drawing/2014/main" id="{E74DF16C-0CD9-4246-8B3E-923AAB740B0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459163" y="2576512"/>
              <a:ext cx="69850" cy="73025"/>
            </a:xfrm>
            <a:custGeom>
              <a:avLst/>
              <a:gdLst>
                <a:gd name="T0" fmla="*/ 2147483646 w 60"/>
                <a:gd name="T1" fmla="*/ 0 h 59"/>
                <a:gd name="T2" fmla="*/ 2147483646 w 60"/>
                <a:gd name="T3" fmla="*/ 0 h 59"/>
                <a:gd name="T4" fmla="*/ 2147483646 w 60"/>
                <a:gd name="T5" fmla="*/ 2147483646 h 59"/>
                <a:gd name="T6" fmla="*/ 2147483646 w 60"/>
                <a:gd name="T7" fmla="*/ 2147483646 h 59"/>
                <a:gd name="T8" fmla="*/ 2147483646 w 60"/>
                <a:gd name="T9" fmla="*/ 2147483646 h 59"/>
                <a:gd name="T10" fmla="*/ 2147483646 w 60"/>
                <a:gd name="T11" fmla="*/ 2147483646 h 59"/>
                <a:gd name="T12" fmla="*/ 2147483646 w 60"/>
                <a:gd name="T13" fmla="*/ 2147483646 h 59"/>
                <a:gd name="T14" fmla="*/ 2147483646 w 60"/>
                <a:gd name="T15" fmla="*/ 2147483646 h 59"/>
                <a:gd name="T16" fmla="*/ 2147483646 w 60"/>
                <a:gd name="T17" fmla="*/ 2147483646 h 59"/>
                <a:gd name="T18" fmla="*/ 0 w 60"/>
                <a:gd name="T19" fmla="*/ 2147483646 h 59"/>
                <a:gd name="T20" fmla="*/ 0 w 60"/>
                <a:gd name="T21" fmla="*/ 2147483646 h 59"/>
                <a:gd name="T22" fmla="*/ 0 w 60"/>
                <a:gd name="T23" fmla="*/ 2147483646 h 59"/>
                <a:gd name="T24" fmla="*/ 0 w 60"/>
                <a:gd name="T25" fmla="*/ 2147483646 h 59"/>
                <a:gd name="T26" fmla="*/ 2147483646 w 60"/>
                <a:gd name="T27" fmla="*/ 2147483646 h 59"/>
                <a:gd name="T28" fmla="*/ 2147483646 w 60"/>
                <a:gd name="T29" fmla="*/ 2147483646 h 59"/>
                <a:gd name="T30" fmla="*/ 2147483646 w 60"/>
                <a:gd name="T31" fmla="*/ 2147483646 h 59"/>
                <a:gd name="T32" fmla="*/ 2147483646 w 60"/>
                <a:gd name="T33" fmla="*/ 2147483646 h 59"/>
                <a:gd name="T34" fmla="*/ 2147483646 w 60"/>
                <a:gd name="T35" fmla="*/ 2147483646 h 59"/>
                <a:gd name="T36" fmla="*/ 2147483646 w 60"/>
                <a:gd name="T37" fmla="*/ 2147483646 h 59"/>
                <a:gd name="T38" fmla="*/ 2147483646 w 60"/>
                <a:gd name="T39" fmla="*/ 2147483646 h 59"/>
                <a:gd name="T40" fmla="*/ 2147483646 w 60"/>
                <a:gd name="T41" fmla="*/ 2147483646 h 59"/>
                <a:gd name="T42" fmla="*/ 2147483646 w 60"/>
                <a:gd name="T43" fmla="*/ 2147483646 h 59"/>
                <a:gd name="T44" fmla="*/ 2147483646 w 60"/>
                <a:gd name="T45" fmla="*/ 2147483646 h 59"/>
                <a:gd name="T46" fmla="*/ 2147483646 w 60"/>
                <a:gd name="T47" fmla="*/ 2147483646 h 59"/>
                <a:gd name="T48" fmla="*/ 2147483646 w 60"/>
                <a:gd name="T49" fmla="*/ 2147483646 h 59"/>
                <a:gd name="T50" fmla="*/ 2147483646 w 60"/>
                <a:gd name="T51" fmla="*/ 2147483646 h 59"/>
                <a:gd name="T52" fmla="*/ 2147483646 w 60"/>
                <a:gd name="T53" fmla="*/ 2147483646 h 59"/>
                <a:gd name="T54" fmla="*/ 2147483646 w 60"/>
                <a:gd name="T55" fmla="*/ 2147483646 h 59"/>
                <a:gd name="T56" fmla="*/ 2147483646 w 60"/>
                <a:gd name="T57" fmla="*/ 2147483646 h 59"/>
                <a:gd name="T58" fmla="*/ 2147483646 w 60"/>
                <a:gd name="T59" fmla="*/ 2147483646 h 59"/>
                <a:gd name="T60" fmla="*/ 2147483646 w 60"/>
                <a:gd name="T61" fmla="*/ 2147483646 h 59"/>
                <a:gd name="T62" fmla="*/ 2147483646 w 60"/>
                <a:gd name="T63" fmla="*/ 2147483646 h 59"/>
                <a:gd name="T64" fmla="*/ 2147483646 w 60"/>
                <a:gd name="T65" fmla="*/ 2147483646 h 59"/>
                <a:gd name="T66" fmla="*/ 2147483646 w 60"/>
                <a:gd name="T67" fmla="*/ 2147483646 h 59"/>
                <a:gd name="T68" fmla="*/ 2147483646 w 60"/>
                <a:gd name="T69" fmla="*/ 2147483646 h 59"/>
                <a:gd name="T70" fmla="*/ 2147483646 w 60"/>
                <a:gd name="T71" fmla="*/ 2147483646 h 59"/>
                <a:gd name="T72" fmla="*/ 2147483646 w 60"/>
                <a:gd name="T73" fmla="*/ 2147483646 h 59"/>
                <a:gd name="T74" fmla="*/ 2147483646 w 60"/>
                <a:gd name="T75" fmla="*/ 2147483646 h 59"/>
                <a:gd name="T76" fmla="*/ 2147483646 w 60"/>
                <a:gd name="T77" fmla="*/ 2147483646 h 59"/>
                <a:gd name="T78" fmla="*/ 2147483646 w 60"/>
                <a:gd name="T79" fmla="*/ 2147483646 h 59"/>
                <a:gd name="T80" fmla="*/ 2147483646 w 60"/>
                <a:gd name="T81" fmla="*/ 2147483646 h 59"/>
                <a:gd name="T82" fmla="*/ 2147483646 w 60"/>
                <a:gd name="T83" fmla="*/ 2147483646 h 59"/>
                <a:gd name="T84" fmla="*/ 2147483646 w 60"/>
                <a:gd name="T85" fmla="*/ 0 h 59"/>
                <a:gd name="T86" fmla="*/ 2147483646 w 60"/>
                <a:gd name="T87" fmla="*/ 0 h 59"/>
                <a:gd name="T88" fmla="*/ 2147483646 w 60"/>
                <a:gd name="T89" fmla="*/ 2147483646 h 5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60" h="59">
                  <a:moveTo>
                    <a:pt x="30" y="29"/>
                  </a:moveTo>
                  <a:lnTo>
                    <a:pt x="30" y="0"/>
                  </a:lnTo>
                  <a:lnTo>
                    <a:pt x="28" y="0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1" y="1"/>
                  </a:lnTo>
                  <a:lnTo>
                    <a:pt x="20" y="1"/>
                  </a:lnTo>
                  <a:lnTo>
                    <a:pt x="18" y="1"/>
                  </a:lnTo>
                  <a:lnTo>
                    <a:pt x="17" y="3"/>
                  </a:lnTo>
                  <a:lnTo>
                    <a:pt x="15" y="4"/>
                  </a:lnTo>
                  <a:lnTo>
                    <a:pt x="14" y="4"/>
                  </a:lnTo>
                  <a:lnTo>
                    <a:pt x="12" y="6"/>
                  </a:lnTo>
                  <a:lnTo>
                    <a:pt x="11" y="6"/>
                  </a:lnTo>
                  <a:lnTo>
                    <a:pt x="11" y="7"/>
                  </a:lnTo>
                  <a:lnTo>
                    <a:pt x="9" y="9"/>
                  </a:lnTo>
                  <a:lnTo>
                    <a:pt x="8" y="9"/>
                  </a:lnTo>
                  <a:lnTo>
                    <a:pt x="8" y="10"/>
                  </a:lnTo>
                  <a:lnTo>
                    <a:pt x="6" y="12"/>
                  </a:lnTo>
                  <a:lnTo>
                    <a:pt x="6" y="13"/>
                  </a:lnTo>
                  <a:lnTo>
                    <a:pt x="5" y="13"/>
                  </a:lnTo>
                  <a:lnTo>
                    <a:pt x="5" y="15"/>
                  </a:lnTo>
                  <a:lnTo>
                    <a:pt x="3" y="16"/>
                  </a:lnTo>
                  <a:lnTo>
                    <a:pt x="3" y="18"/>
                  </a:lnTo>
                  <a:lnTo>
                    <a:pt x="2" y="19"/>
                  </a:lnTo>
                  <a:lnTo>
                    <a:pt x="2" y="21"/>
                  </a:lnTo>
                  <a:lnTo>
                    <a:pt x="2" y="22"/>
                  </a:lnTo>
                  <a:lnTo>
                    <a:pt x="0" y="23"/>
                  </a:lnTo>
                  <a:lnTo>
                    <a:pt x="0" y="25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0" y="35"/>
                  </a:lnTo>
                  <a:lnTo>
                    <a:pt x="2" y="37"/>
                  </a:lnTo>
                  <a:lnTo>
                    <a:pt x="2" y="38"/>
                  </a:lnTo>
                  <a:lnTo>
                    <a:pt x="2" y="40"/>
                  </a:lnTo>
                  <a:lnTo>
                    <a:pt x="3" y="41"/>
                  </a:lnTo>
                  <a:lnTo>
                    <a:pt x="3" y="43"/>
                  </a:lnTo>
                  <a:lnTo>
                    <a:pt x="5" y="43"/>
                  </a:lnTo>
                  <a:lnTo>
                    <a:pt x="5" y="44"/>
                  </a:lnTo>
                  <a:lnTo>
                    <a:pt x="6" y="46"/>
                  </a:lnTo>
                  <a:lnTo>
                    <a:pt x="6" y="47"/>
                  </a:lnTo>
                  <a:lnTo>
                    <a:pt x="8" y="49"/>
                  </a:lnTo>
                  <a:lnTo>
                    <a:pt x="9" y="50"/>
                  </a:lnTo>
                  <a:lnTo>
                    <a:pt x="11" y="52"/>
                  </a:lnTo>
                  <a:lnTo>
                    <a:pt x="12" y="53"/>
                  </a:lnTo>
                  <a:lnTo>
                    <a:pt x="14" y="53"/>
                  </a:lnTo>
                  <a:lnTo>
                    <a:pt x="15" y="55"/>
                  </a:lnTo>
                  <a:lnTo>
                    <a:pt x="17" y="55"/>
                  </a:lnTo>
                  <a:lnTo>
                    <a:pt x="17" y="56"/>
                  </a:lnTo>
                  <a:lnTo>
                    <a:pt x="18" y="56"/>
                  </a:lnTo>
                  <a:lnTo>
                    <a:pt x="20" y="58"/>
                  </a:lnTo>
                  <a:lnTo>
                    <a:pt x="21" y="58"/>
                  </a:lnTo>
                  <a:lnTo>
                    <a:pt x="23" y="58"/>
                  </a:lnTo>
                  <a:lnTo>
                    <a:pt x="24" y="58"/>
                  </a:lnTo>
                  <a:lnTo>
                    <a:pt x="25" y="59"/>
                  </a:lnTo>
                  <a:lnTo>
                    <a:pt x="27" y="59"/>
                  </a:lnTo>
                  <a:lnTo>
                    <a:pt x="28" y="59"/>
                  </a:lnTo>
                  <a:lnTo>
                    <a:pt x="30" y="59"/>
                  </a:lnTo>
                  <a:lnTo>
                    <a:pt x="31" y="59"/>
                  </a:lnTo>
                  <a:lnTo>
                    <a:pt x="33" y="59"/>
                  </a:lnTo>
                  <a:lnTo>
                    <a:pt x="34" y="59"/>
                  </a:lnTo>
                  <a:lnTo>
                    <a:pt x="36" y="58"/>
                  </a:lnTo>
                  <a:lnTo>
                    <a:pt x="37" y="58"/>
                  </a:lnTo>
                  <a:lnTo>
                    <a:pt x="39" y="58"/>
                  </a:lnTo>
                  <a:lnTo>
                    <a:pt x="40" y="58"/>
                  </a:lnTo>
                  <a:lnTo>
                    <a:pt x="42" y="56"/>
                  </a:lnTo>
                  <a:lnTo>
                    <a:pt x="43" y="56"/>
                  </a:lnTo>
                  <a:lnTo>
                    <a:pt x="45" y="55"/>
                  </a:lnTo>
                  <a:lnTo>
                    <a:pt x="46" y="53"/>
                  </a:lnTo>
                  <a:lnTo>
                    <a:pt x="48" y="53"/>
                  </a:lnTo>
                  <a:lnTo>
                    <a:pt x="49" y="52"/>
                  </a:lnTo>
                  <a:lnTo>
                    <a:pt x="51" y="52"/>
                  </a:lnTo>
                  <a:lnTo>
                    <a:pt x="51" y="50"/>
                  </a:lnTo>
                  <a:lnTo>
                    <a:pt x="52" y="49"/>
                  </a:lnTo>
                  <a:lnTo>
                    <a:pt x="54" y="49"/>
                  </a:lnTo>
                  <a:lnTo>
                    <a:pt x="54" y="47"/>
                  </a:lnTo>
                  <a:lnTo>
                    <a:pt x="55" y="46"/>
                  </a:lnTo>
                  <a:lnTo>
                    <a:pt x="55" y="44"/>
                  </a:lnTo>
                  <a:lnTo>
                    <a:pt x="57" y="43"/>
                  </a:lnTo>
                  <a:lnTo>
                    <a:pt x="58" y="41"/>
                  </a:lnTo>
                  <a:lnTo>
                    <a:pt x="58" y="40"/>
                  </a:lnTo>
                  <a:lnTo>
                    <a:pt x="58" y="38"/>
                  </a:lnTo>
                  <a:lnTo>
                    <a:pt x="58" y="37"/>
                  </a:lnTo>
                  <a:lnTo>
                    <a:pt x="60" y="35"/>
                  </a:lnTo>
                  <a:lnTo>
                    <a:pt x="60" y="34"/>
                  </a:lnTo>
                  <a:lnTo>
                    <a:pt x="60" y="32"/>
                  </a:lnTo>
                  <a:lnTo>
                    <a:pt x="60" y="31"/>
                  </a:lnTo>
                  <a:lnTo>
                    <a:pt x="60" y="29"/>
                  </a:lnTo>
                  <a:lnTo>
                    <a:pt x="60" y="28"/>
                  </a:lnTo>
                  <a:lnTo>
                    <a:pt x="60" y="26"/>
                  </a:lnTo>
                  <a:lnTo>
                    <a:pt x="60" y="25"/>
                  </a:lnTo>
                  <a:lnTo>
                    <a:pt x="60" y="23"/>
                  </a:lnTo>
                  <a:lnTo>
                    <a:pt x="58" y="22"/>
                  </a:lnTo>
                  <a:lnTo>
                    <a:pt x="58" y="21"/>
                  </a:lnTo>
                  <a:lnTo>
                    <a:pt x="58" y="19"/>
                  </a:lnTo>
                  <a:lnTo>
                    <a:pt x="58" y="18"/>
                  </a:lnTo>
                  <a:lnTo>
                    <a:pt x="57" y="16"/>
                  </a:lnTo>
                  <a:lnTo>
                    <a:pt x="57" y="15"/>
                  </a:lnTo>
                  <a:lnTo>
                    <a:pt x="55" y="13"/>
                  </a:lnTo>
                  <a:lnTo>
                    <a:pt x="54" y="12"/>
                  </a:lnTo>
                  <a:lnTo>
                    <a:pt x="54" y="10"/>
                  </a:lnTo>
                  <a:lnTo>
                    <a:pt x="52" y="9"/>
                  </a:lnTo>
                  <a:lnTo>
                    <a:pt x="51" y="9"/>
                  </a:lnTo>
                  <a:lnTo>
                    <a:pt x="51" y="7"/>
                  </a:lnTo>
                  <a:lnTo>
                    <a:pt x="49" y="6"/>
                  </a:lnTo>
                  <a:lnTo>
                    <a:pt x="48" y="6"/>
                  </a:lnTo>
                  <a:lnTo>
                    <a:pt x="46" y="4"/>
                  </a:lnTo>
                  <a:lnTo>
                    <a:pt x="45" y="4"/>
                  </a:lnTo>
                  <a:lnTo>
                    <a:pt x="45" y="3"/>
                  </a:lnTo>
                  <a:lnTo>
                    <a:pt x="43" y="3"/>
                  </a:lnTo>
                  <a:lnTo>
                    <a:pt x="42" y="1"/>
                  </a:lnTo>
                  <a:lnTo>
                    <a:pt x="40" y="1"/>
                  </a:lnTo>
                  <a:lnTo>
                    <a:pt x="39" y="1"/>
                  </a:lnTo>
                  <a:lnTo>
                    <a:pt x="37" y="0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30" y="0"/>
                  </a:lnTo>
                  <a:lnTo>
                    <a:pt x="30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305" name="Freeform 39">
              <a:extLst>
                <a:ext uri="{FF2B5EF4-FFF2-40B4-BE49-F238E27FC236}">
                  <a16:creationId xmlns:a16="http://schemas.microsoft.com/office/drawing/2014/main" id="{C0BE6100-081F-8A48-BF82-25798BA507C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460750" y="1403350"/>
              <a:ext cx="69850" cy="73025"/>
            </a:xfrm>
            <a:custGeom>
              <a:avLst/>
              <a:gdLst>
                <a:gd name="T0" fmla="*/ 2147483646 w 60"/>
                <a:gd name="T1" fmla="*/ 0 h 59"/>
                <a:gd name="T2" fmla="*/ 2147483646 w 60"/>
                <a:gd name="T3" fmla="*/ 0 h 59"/>
                <a:gd name="T4" fmla="*/ 2147483646 w 60"/>
                <a:gd name="T5" fmla="*/ 2147483646 h 59"/>
                <a:gd name="T6" fmla="*/ 2147483646 w 60"/>
                <a:gd name="T7" fmla="*/ 2147483646 h 59"/>
                <a:gd name="T8" fmla="*/ 2147483646 w 60"/>
                <a:gd name="T9" fmla="*/ 2147483646 h 59"/>
                <a:gd name="T10" fmla="*/ 2147483646 w 60"/>
                <a:gd name="T11" fmla="*/ 2147483646 h 59"/>
                <a:gd name="T12" fmla="*/ 2147483646 w 60"/>
                <a:gd name="T13" fmla="*/ 2147483646 h 59"/>
                <a:gd name="T14" fmla="*/ 2147483646 w 60"/>
                <a:gd name="T15" fmla="*/ 2147483646 h 59"/>
                <a:gd name="T16" fmla="*/ 2147483646 w 60"/>
                <a:gd name="T17" fmla="*/ 2147483646 h 59"/>
                <a:gd name="T18" fmla="*/ 0 w 60"/>
                <a:gd name="T19" fmla="*/ 2147483646 h 59"/>
                <a:gd name="T20" fmla="*/ 0 w 60"/>
                <a:gd name="T21" fmla="*/ 2147483646 h 59"/>
                <a:gd name="T22" fmla="*/ 0 w 60"/>
                <a:gd name="T23" fmla="*/ 2147483646 h 59"/>
                <a:gd name="T24" fmla="*/ 0 w 60"/>
                <a:gd name="T25" fmla="*/ 2147483646 h 59"/>
                <a:gd name="T26" fmla="*/ 2147483646 w 60"/>
                <a:gd name="T27" fmla="*/ 2147483646 h 59"/>
                <a:gd name="T28" fmla="*/ 2147483646 w 60"/>
                <a:gd name="T29" fmla="*/ 2147483646 h 59"/>
                <a:gd name="T30" fmla="*/ 2147483646 w 60"/>
                <a:gd name="T31" fmla="*/ 2147483646 h 59"/>
                <a:gd name="T32" fmla="*/ 2147483646 w 60"/>
                <a:gd name="T33" fmla="*/ 2147483646 h 59"/>
                <a:gd name="T34" fmla="*/ 2147483646 w 60"/>
                <a:gd name="T35" fmla="*/ 2147483646 h 59"/>
                <a:gd name="T36" fmla="*/ 2147483646 w 60"/>
                <a:gd name="T37" fmla="*/ 2147483646 h 59"/>
                <a:gd name="T38" fmla="*/ 2147483646 w 60"/>
                <a:gd name="T39" fmla="*/ 2147483646 h 59"/>
                <a:gd name="T40" fmla="*/ 2147483646 w 60"/>
                <a:gd name="T41" fmla="*/ 2147483646 h 59"/>
                <a:gd name="T42" fmla="*/ 2147483646 w 60"/>
                <a:gd name="T43" fmla="*/ 2147483646 h 59"/>
                <a:gd name="T44" fmla="*/ 2147483646 w 60"/>
                <a:gd name="T45" fmla="*/ 2147483646 h 59"/>
                <a:gd name="T46" fmla="*/ 2147483646 w 60"/>
                <a:gd name="T47" fmla="*/ 2147483646 h 59"/>
                <a:gd name="T48" fmla="*/ 2147483646 w 60"/>
                <a:gd name="T49" fmla="*/ 2147483646 h 59"/>
                <a:gd name="T50" fmla="*/ 2147483646 w 60"/>
                <a:gd name="T51" fmla="*/ 2147483646 h 59"/>
                <a:gd name="T52" fmla="*/ 2147483646 w 60"/>
                <a:gd name="T53" fmla="*/ 2147483646 h 59"/>
                <a:gd name="T54" fmla="*/ 2147483646 w 60"/>
                <a:gd name="T55" fmla="*/ 2147483646 h 59"/>
                <a:gd name="T56" fmla="*/ 2147483646 w 60"/>
                <a:gd name="T57" fmla="*/ 2147483646 h 59"/>
                <a:gd name="T58" fmla="*/ 2147483646 w 60"/>
                <a:gd name="T59" fmla="*/ 2147483646 h 59"/>
                <a:gd name="T60" fmla="*/ 2147483646 w 60"/>
                <a:gd name="T61" fmla="*/ 2147483646 h 59"/>
                <a:gd name="T62" fmla="*/ 2147483646 w 60"/>
                <a:gd name="T63" fmla="*/ 2147483646 h 59"/>
                <a:gd name="T64" fmla="*/ 2147483646 w 60"/>
                <a:gd name="T65" fmla="*/ 2147483646 h 59"/>
                <a:gd name="T66" fmla="*/ 2147483646 w 60"/>
                <a:gd name="T67" fmla="*/ 2147483646 h 59"/>
                <a:gd name="T68" fmla="*/ 2147483646 w 60"/>
                <a:gd name="T69" fmla="*/ 2147483646 h 59"/>
                <a:gd name="T70" fmla="*/ 2147483646 w 60"/>
                <a:gd name="T71" fmla="*/ 2147483646 h 59"/>
                <a:gd name="T72" fmla="*/ 2147483646 w 60"/>
                <a:gd name="T73" fmla="*/ 2147483646 h 59"/>
                <a:gd name="T74" fmla="*/ 2147483646 w 60"/>
                <a:gd name="T75" fmla="*/ 2147483646 h 59"/>
                <a:gd name="T76" fmla="*/ 2147483646 w 60"/>
                <a:gd name="T77" fmla="*/ 2147483646 h 59"/>
                <a:gd name="T78" fmla="*/ 2147483646 w 60"/>
                <a:gd name="T79" fmla="*/ 2147483646 h 59"/>
                <a:gd name="T80" fmla="*/ 2147483646 w 60"/>
                <a:gd name="T81" fmla="*/ 2147483646 h 59"/>
                <a:gd name="T82" fmla="*/ 2147483646 w 60"/>
                <a:gd name="T83" fmla="*/ 2147483646 h 59"/>
                <a:gd name="T84" fmla="*/ 2147483646 w 60"/>
                <a:gd name="T85" fmla="*/ 0 h 59"/>
                <a:gd name="T86" fmla="*/ 2147483646 w 60"/>
                <a:gd name="T87" fmla="*/ 0 h 59"/>
                <a:gd name="T88" fmla="*/ 2147483646 w 60"/>
                <a:gd name="T89" fmla="*/ 2147483646 h 5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60" h="59">
                  <a:moveTo>
                    <a:pt x="30" y="30"/>
                  </a:moveTo>
                  <a:lnTo>
                    <a:pt x="30" y="0"/>
                  </a:lnTo>
                  <a:lnTo>
                    <a:pt x="28" y="0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1" y="1"/>
                  </a:lnTo>
                  <a:lnTo>
                    <a:pt x="20" y="1"/>
                  </a:lnTo>
                  <a:lnTo>
                    <a:pt x="18" y="1"/>
                  </a:lnTo>
                  <a:lnTo>
                    <a:pt x="17" y="3"/>
                  </a:lnTo>
                  <a:lnTo>
                    <a:pt x="15" y="4"/>
                  </a:lnTo>
                  <a:lnTo>
                    <a:pt x="14" y="4"/>
                  </a:lnTo>
                  <a:lnTo>
                    <a:pt x="12" y="6"/>
                  </a:lnTo>
                  <a:lnTo>
                    <a:pt x="11" y="6"/>
                  </a:lnTo>
                  <a:lnTo>
                    <a:pt x="11" y="7"/>
                  </a:lnTo>
                  <a:lnTo>
                    <a:pt x="9" y="9"/>
                  </a:lnTo>
                  <a:lnTo>
                    <a:pt x="8" y="9"/>
                  </a:lnTo>
                  <a:lnTo>
                    <a:pt x="8" y="10"/>
                  </a:lnTo>
                  <a:lnTo>
                    <a:pt x="6" y="12"/>
                  </a:lnTo>
                  <a:lnTo>
                    <a:pt x="6" y="13"/>
                  </a:lnTo>
                  <a:lnTo>
                    <a:pt x="5" y="13"/>
                  </a:lnTo>
                  <a:lnTo>
                    <a:pt x="5" y="15"/>
                  </a:lnTo>
                  <a:lnTo>
                    <a:pt x="3" y="16"/>
                  </a:lnTo>
                  <a:lnTo>
                    <a:pt x="3" y="18"/>
                  </a:lnTo>
                  <a:lnTo>
                    <a:pt x="2" y="19"/>
                  </a:lnTo>
                  <a:lnTo>
                    <a:pt x="2" y="21"/>
                  </a:lnTo>
                  <a:lnTo>
                    <a:pt x="2" y="22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0" y="31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0" y="35"/>
                  </a:lnTo>
                  <a:lnTo>
                    <a:pt x="2" y="37"/>
                  </a:lnTo>
                  <a:lnTo>
                    <a:pt x="2" y="38"/>
                  </a:lnTo>
                  <a:lnTo>
                    <a:pt x="2" y="40"/>
                  </a:lnTo>
                  <a:lnTo>
                    <a:pt x="3" y="41"/>
                  </a:lnTo>
                  <a:lnTo>
                    <a:pt x="3" y="43"/>
                  </a:lnTo>
                  <a:lnTo>
                    <a:pt x="5" y="43"/>
                  </a:lnTo>
                  <a:lnTo>
                    <a:pt x="5" y="44"/>
                  </a:lnTo>
                  <a:lnTo>
                    <a:pt x="6" y="46"/>
                  </a:lnTo>
                  <a:lnTo>
                    <a:pt x="6" y="47"/>
                  </a:lnTo>
                  <a:lnTo>
                    <a:pt x="8" y="49"/>
                  </a:lnTo>
                  <a:lnTo>
                    <a:pt x="9" y="50"/>
                  </a:lnTo>
                  <a:lnTo>
                    <a:pt x="11" y="52"/>
                  </a:lnTo>
                  <a:lnTo>
                    <a:pt x="12" y="53"/>
                  </a:lnTo>
                  <a:lnTo>
                    <a:pt x="14" y="53"/>
                  </a:lnTo>
                  <a:lnTo>
                    <a:pt x="15" y="55"/>
                  </a:lnTo>
                  <a:lnTo>
                    <a:pt x="17" y="55"/>
                  </a:lnTo>
                  <a:lnTo>
                    <a:pt x="17" y="56"/>
                  </a:lnTo>
                  <a:lnTo>
                    <a:pt x="18" y="56"/>
                  </a:lnTo>
                  <a:lnTo>
                    <a:pt x="20" y="58"/>
                  </a:lnTo>
                  <a:lnTo>
                    <a:pt x="21" y="58"/>
                  </a:lnTo>
                  <a:lnTo>
                    <a:pt x="23" y="58"/>
                  </a:lnTo>
                  <a:lnTo>
                    <a:pt x="24" y="58"/>
                  </a:lnTo>
                  <a:lnTo>
                    <a:pt x="25" y="59"/>
                  </a:lnTo>
                  <a:lnTo>
                    <a:pt x="27" y="59"/>
                  </a:lnTo>
                  <a:lnTo>
                    <a:pt x="28" y="59"/>
                  </a:lnTo>
                  <a:lnTo>
                    <a:pt x="30" y="59"/>
                  </a:lnTo>
                  <a:lnTo>
                    <a:pt x="31" y="59"/>
                  </a:lnTo>
                  <a:lnTo>
                    <a:pt x="33" y="59"/>
                  </a:lnTo>
                  <a:lnTo>
                    <a:pt x="34" y="59"/>
                  </a:lnTo>
                  <a:lnTo>
                    <a:pt x="36" y="58"/>
                  </a:lnTo>
                  <a:lnTo>
                    <a:pt x="37" y="58"/>
                  </a:lnTo>
                  <a:lnTo>
                    <a:pt x="39" y="58"/>
                  </a:lnTo>
                  <a:lnTo>
                    <a:pt x="40" y="58"/>
                  </a:lnTo>
                  <a:lnTo>
                    <a:pt x="42" y="56"/>
                  </a:lnTo>
                  <a:lnTo>
                    <a:pt x="43" y="56"/>
                  </a:lnTo>
                  <a:lnTo>
                    <a:pt x="45" y="55"/>
                  </a:lnTo>
                  <a:lnTo>
                    <a:pt x="46" y="53"/>
                  </a:lnTo>
                  <a:lnTo>
                    <a:pt x="48" y="53"/>
                  </a:lnTo>
                  <a:lnTo>
                    <a:pt x="49" y="52"/>
                  </a:lnTo>
                  <a:lnTo>
                    <a:pt x="51" y="52"/>
                  </a:lnTo>
                  <a:lnTo>
                    <a:pt x="51" y="50"/>
                  </a:lnTo>
                  <a:lnTo>
                    <a:pt x="52" y="49"/>
                  </a:lnTo>
                  <a:lnTo>
                    <a:pt x="54" y="49"/>
                  </a:lnTo>
                  <a:lnTo>
                    <a:pt x="54" y="47"/>
                  </a:lnTo>
                  <a:lnTo>
                    <a:pt x="55" y="46"/>
                  </a:lnTo>
                  <a:lnTo>
                    <a:pt x="55" y="44"/>
                  </a:lnTo>
                  <a:lnTo>
                    <a:pt x="57" y="43"/>
                  </a:lnTo>
                  <a:lnTo>
                    <a:pt x="58" y="41"/>
                  </a:lnTo>
                  <a:lnTo>
                    <a:pt x="58" y="40"/>
                  </a:lnTo>
                  <a:lnTo>
                    <a:pt x="58" y="38"/>
                  </a:lnTo>
                  <a:lnTo>
                    <a:pt x="58" y="37"/>
                  </a:lnTo>
                  <a:lnTo>
                    <a:pt x="60" y="35"/>
                  </a:lnTo>
                  <a:lnTo>
                    <a:pt x="60" y="34"/>
                  </a:lnTo>
                  <a:lnTo>
                    <a:pt x="60" y="32"/>
                  </a:lnTo>
                  <a:lnTo>
                    <a:pt x="60" y="31"/>
                  </a:lnTo>
                  <a:lnTo>
                    <a:pt x="60" y="30"/>
                  </a:lnTo>
                  <a:lnTo>
                    <a:pt x="60" y="28"/>
                  </a:lnTo>
                  <a:lnTo>
                    <a:pt x="60" y="27"/>
                  </a:lnTo>
                  <a:lnTo>
                    <a:pt x="60" y="25"/>
                  </a:lnTo>
                  <a:lnTo>
                    <a:pt x="60" y="24"/>
                  </a:lnTo>
                  <a:lnTo>
                    <a:pt x="58" y="22"/>
                  </a:lnTo>
                  <a:lnTo>
                    <a:pt x="58" y="21"/>
                  </a:lnTo>
                  <a:lnTo>
                    <a:pt x="58" y="19"/>
                  </a:lnTo>
                  <a:lnTo>
                    <a:pt x="58" y="18"/>
                  </a:lnTo>
                  <a:lnTo>
                    <a:pt x="57" y="16"/>
                  </a:lnTo>
                  <a:lnTo>
                    <a:pt x="57" y="15"/>
                  </a:lnTo>
                  <a:lnTo>
                    <a:pt x="55" y="13"/>
                  </a:lnTo>
                  <a:lnTo>
                    <a:pt x="54" y="12"/>
                  </a:lnTo>
                  <a:lnTo>
                    <a:pt x="54" y="10"/>
                  </a:lnTo>
                  <a:lnTo>
                    <a:pt x="52" y="9"/>
                  </a:lnTo>
                  <a:lnTo>
                    <a:pt x="51" y="9"/>
                  </a:lnTo>
                  <a:lnTo>
                    <a:pt x="51" y="7"/>
                  </a:lnTo>
                  <a:lnTo>
                    <a:pt x="49" y="6"/>
                  </a:lnTo>
                  <a:lnTo>
                    <a:pt x="48" y="6"/>
                  </a:lnTo>
                  <a:lnTo>
                    <a:pt x="46" y="4"/>
                  </a:lnTo>
                  <a:lnTo>
                    <a:pt x="45" y="4"/>
                  </a:lnTo>
                  <a:lnTo>
                    <a:pt x="45" y="3"/>
                  </a:lnTo>
                  <a:lnTo>
                    <a:pt x="43" y="3"/>
                  </a:lnTo>
                  <a:lnTo>
                    <a:pt x="42" y="1"/>
                  </a:lnTo>
                  <a:lnTo>
                    <a:pt x="40" y="1"/>
                  </a:lnTo>
                  <a:lnTo>
                    <a:pt x="39" y="1"/>
                  </a:lnTo>
                  <a:lnTo>
                    <a:pt x="37" y="0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30" y="0"/>
                  </a:lnTo>
                  <a:lnTo>
                    <a:pt x="30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306" name="Freeform 40">
              <a:extLst>
                <a:ext uri="{FF2B5EF4-FFF2-40B4-BE49-F238E27FC236}">
                  <a16:creationId xmlns:a16="http://schemas.microsoft.com/office/drawing/2014/main" id="{A387E5DD-3F43-1E4E-9BE8-8CDFAB3F588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800350" y="1733550"/>
              <a:ext cx="74613" cy="73025"/>
            </a:xfrm>
            <a:custGeom>
              <a:avLst/>
              <a:gdLst>
                <a:gd name="T0" fmla="*/ 2147483646 w 59"/>
                <a:gd name="T1" fmla="*/ 0 h 59"/>
                <a:gd name="T2" fmla="*/ 2147483646 w 59"/>
                <a:gd name="T3" fmla="*/ 0 h 59"/>
                <a:gd name="T4" fmla="*/ 2147483646 w 59"/>
                <a:gd name="T5" fmla="*/ 2147483646 h 59"/>
                <a:gd name="T6" fmla="*/ 2147483646 w 59"/>
                <a:gd name="T7" fmla="*/ 2147483646 h 59"/>
                <a:gd name="T8" fmla="*/ 2147483646 w 59"/>
                <a:gd name="T9" fmla="*/ 2147483646 h 59"/>
                <a:gd name="T10" fmla="*/ 2147483646 w 59"/>
                <a:gd name="T11" fmla="*/ 2147483646 h 59"/>
                <a:gd name="T12" fmla="*/ 2147483646 w 59"/>
                <a:gd name="T13" fmla="*/ 2147483646 h 59"/>
                <a:gd name="T14" fmla="*/ 2147483646 w 59"/>
                <a:gd name="T15" fmla="*/ 2147483646 h 59"/>
                <a:gd name="T16" fmla="*/ 2147483646 w 59"/>
                <a:gd name="T17" fmla="*/ 2147483646 h 59"/>
                <a:gd name="T18" fmla="*/ 0 w 59"/>
                <a:gd name="T19" fmla="*/ 2147483646 h 59"/>
                <a:gd name="T20" fmla="*/ 0 w 59"/>
                <a:gd name="T21" fmla="*/ 2147483646 h 59"/>
                <a:gd name="T22" fmla="*/ 0 w 59"/>
                <a:gd name="T23" fmla="*/ 2147483646 h 59"/>
                <a:gd name="T24" fmla="*/ 0 w 59"/>
                <a:gd name="T25" fmla="*/ 2147483646 h 59"/>
                <a:gd name="T26" fmla="*/ 2147483646 w 59"/>
                <a:gd name="T27" fmla="*/ 2147483646 h 59"/>
                <a:gd name="T28" fmla="*/ 2147483646 w 59"/>
                <a:gd name="T29" fmla="*/ 2147483646 h 59"/>
                <a:gd name="T30" fmla="*/ 2147483646 w 59"/>
                <a:gd name="T31" fmla="*/ 2147483646 h 59"/>
                <a:gd name="T32" fmla="*/ 2147483646 w 59"/>
                <a:gd name="T33" fmla="*/ 2147483646 h 59"/>
                <a:gd name="T34" fmla="*/ 2147483646 w 59"/>
                <a:gd name="T35" fmla="*/ 2147483646 h 59"/>
                <a:gd name="T36" fmla="*/ 2147483646 w 59"/>
                <a:gd name="T37" fmla="*/ 2147483646 h 59"/>
                <a:gd name="T38" fmla="*/ 2147483646 w 59"/>
                <a:gd name="T39" fmla="*/ 2147483646 h 59"/>
                <a:gd name="T40" fmla="*/ 2147483646 w 59"/>
                <a:gd name="T41" fmla="*/ 2147483646 h 59"/>
                <a:gd name="T42" fmla="*/ 2147483646 w 59"/>
                <a:gd name="T43" fmla="*/ 2147483646 h 59"/>
                <a:gd name="T44" fmla="*/ 2147483646 w 59"/>
                <a:gd name="T45" fmla="*/ 2147483646 h 59"/>
                <a:gd name="T46" fmla="*/ 2147483646 w 59"/>
                <a:gd name="T47" fmla="*/ 2147483646 h 59"/>
                <a:gd name="T48" fmla="*/ 2147483646 w 59"/>
                <a:gd name="T49" fmla="*/ 2147483646 h 59"/>
                <a:gd name="T50" fmla="*/ 2147483646 w 59"/>
                <a:gd name="T51" fmla="*/ 2147483646 h 59"/>
                <a:gd name="T52" fmla="*/ 2147483646 w 59"/>
                <a:gd name="T53" fmla="*/ 2147483646 h 59"/>
                <a:gd name="T54" fmla="*/ 2147483646 w 59"/>
                <a:gd name="T55" fmla="*/ 2147483646 h 59"/>
                <a:gd name="T56" fmla="*/ 2147483646 w 59"/>
                <a:gd name="T57" fmla="*/ 2147483646 h 59"/>
                <a:gd name="T58" fmla="*/ 2147483646 w 59"/>
                <a:gd name="T59" fmla="*/ 2147483646 h 59"/>
                <a:gd name="T60" fmla="*/ 2147483646 w 59"/>
                <a:gd name="T61" fmla="*/ 2147483646 h 59"/>
                <a:gd name="T62" fmla="*/ 2147483646 w 59"/>
                <a:gd name="T63" fmla="*/ 2147483646 h 59"/>
                <a:gd name="T64" fmla="*/ 2147483646 w 59"/>
                <a:gd name="T65" fmla="*/ 2147483646 h 59"/>
                <a:gd name="T66" fmla="*/ 2147483646 w 59"/>
                <a:gd name="T67" fmla="*/ 2147483646 h 59"/>
                <a:gd name="T68" fmla="*/ 2147483646 w 59"/>
                <a:gd name="T69" fmla="*/ 2147483646 h 59"/>
                <a:gd name="T70" fmla="*/ 2147483646 w 59"/>
                <a:gd name="T71" fmla="*/ 2147483646 h 59"/>
                <a:gd name="T72" fmla="*/ 2147483646 w 59"/>
                <a:gd name="T73" fmla="*/ 2147483646 h 59"/>
                <a:gd name="T74" fmla="*/ 2147483646 w 59"/>
                <a:gd name="T75" fmla="*/ 2147483646 h 59"/>
                <a:gd name="T76" fmla="*/ 2147483646 w 59"/>
                <a:gd name="T77" fmla="*/ 2147483646 h 59"/>
                <a:gd name="T78" fmla="*/ 2147483646 w 59"/>
                <a:gd name="T79" fmla="*/ 2147483646 h 59"/>
                <a:gd name="T80" fmla="*/ 2147483646 w 59"/>
                <a:gd name="T81" fmla="*/ 2147483646 h 59"/>
                <a:gd name="T82" fmla="*/ 2147483646 w 59"/>
                <a:gd name="T83" fmla="*/ 2147483646 h 59"/>
                <a:gd name="T84" fmla="*/ 2147483646 w 59"/>
                <a:gd name="T85" fmla="*/ 0 h 59"/>
                <a:gd name="T86" fmla="*/ 2147483646 w 59"/>
                <a:gd name="T87" fmla="*/ 0 h 59"/>
                <a:gd name="T88" fmla="*/ 2147483646 w 59"/>
                <a:gd name="T89" fmla="*/ 2147483646 h 5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59" h="59">
                  <a:moveTo>
                    <a:pt x="30" y="30"/>
                  </a:moveTo>
                  <a:lnTo>
                    <a:pt x="30" y="0"/>
                  </a:lnTo>
                  <a:lnTo>
                    <a:pt x="28" y="0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1" y="2"/>
                  </a:lnTo>
                  <a:lnTo>
                    <a:pt x="19" y="2"/>
                  </a:lnTo>
                  <a:lnTo>
                    <a:pt x="18" y="2"/>
                  </a:lnTo>
                  <a:lnTo>
                    <a:pt x="16" y="3"/>
                  </a:lnTo>
                  <a:lnTo>
                    <a:pt x="15" y="5"/>
                  </a:lnTo>
                  <a:lnTo>
                    <a:pt x="13" y="5"/>
                  </a:lnTo>
                  <a:lnTo>
                    <a:pt x="12" y="6"/>
                  </a:lnTo>
                  <a:lnTo>
                    <a:pt x="10" y="6"/>
                  </a:lnTo>
                  <a:lnTo>
                    <a:pt x="10" y="7"/>
                  </a:lnTo>
                  <a:lnTo>
                    <a:pt x="9" y="9"/>
                  </a:lnTo>
                  <a:lnTo>
                    <a:pt x="7" y="9"/>
                  </a:lnTo>
                  <a:lnTo>
                    <a:pt x="7" y="10"/>
                  </a:lnTo>
                  <a:lnTo>
                    <a:pt x="6" y="12"/>
                  </a:lnTo>
                  <a:lnTo>
                    <a:pt x="6" y="13"/>
                  </a:lnTo>
                  <a:lnTo>
                    <a:pt x="4" y="13"/>
                  </a:lnTo>
                  <a:lnTo>
                    <a:pt x="4" y="15"/>
                  </a:lnTo>
                  <a:lnTo>
                    <a:pt x="3" y="16"/>
                  </a:lnTo>
                  <a:lnTo>
                    <a:pt x="3" y="18"/>
                  </a:lnTo>
                  <a:lnTo>
                    <a:pt x="1" y="19"/>
                  </a:lnTo>
                  <a:lnTo>
                    <a:pt x="1" y="21"/>
                  </a:lnTo>
                  <a:lnTo>
                    <a:pt x="1" y="22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0" y="31"/>
                  </a:lnTo>
                  <a:lnTo>
                    <a:pt x="0" y="33"/>
                  </a:lnTo>
                  <a:lnTo>
                    <a:pt x="0" y="34"/>
                  </a:lnTo>
                  <a:lnTo>
                    <a:pt x="0" y="36"/>
                  </a:lnTo>
                  <a:lnTo>
                    <a:pt x="1" y="37"/>
                  </a:lnTo>
                  <a:lnTo>
                    <a:pt x="1" y="39"/>
                  </a:lnTo>
                  <a:lnTo>
                    <a:pt x="1" y="40"/>
                  </a:lnTo>
                  <a:lnTo>
                    <a:pt x="3" y="42"/>
                  </a:lnTo>
                  <a:lnTo>
                    <a:pt x="3" y="43"/>
                  </a:lnTo>
                  <a:lnTo>
                    <a:pt x="4" y="43"/>
                  </a:lnTo>
                  <a:lnTo>
                    <a:pt x="4" y="45"/>
                  </a:lnTo>
                  <a:lnTo>
                    <a:pt x="6" y="46"/>
                  </a:lnTo>
                  <a:lnTo>
                    <a:pt x="6" y="48"/>
                  </a:lnTo>
                  <a:lnTo>
                    <a:pt x="7" y="49"/>
                  </a:lnTo>
                  <a:lnTo>
                    <a:pt x="9" y="50"/>
                  </a:lnTo>
                  <a:lnTo>
                    <a:pt x="10" y="52"/>
                  </a:lnTo>
                  <a:lnTo>
                    <a:pt x="12" y="53"/>
                  </a:lnTo>
                  <a:lnTo>
                    <a:pt x="13" y="53"/>
                  </a:lnTo>
                  <a:lnTo>
                    <a:pt x="15" y="55"/>
                  </a:lnTo>
                  <a:lnTo>
                    <a:pt x="16" y="55"/>
                  </a:lnTo>
                  <a:lnTo>
                    <a:pt x="16" y="56"/>
                  </a:lnTo>
                  <a:lnTo>
                    <a:pt x="18" y="56"/>
                  </a:lnTo>
                  <a:lnTo>
                    <a:pt x="19" y="58"/>
                  </a:lnTo>
                  <a:lnTo>
                    <a:pt x="21" y="58"/>
                  </a:lnTo>
                  <a:lnTo>
                    <a:pt x="22" y="58"/>
                  </a:lnTo>
                  <a:lnTo>
                    <a:pt x="24" y="58"/>
                  </a:lnTo>
                  <a:lnTo>
                    <a:pt x="25" y="59"/>
                  </a:lnTo>
                  <a:lnTo>
                    <a:pt x="27" y="59"/>
                  </a:lnTo>
                  <a:lnTo>
                    <a:pt x="28" y="59"/>
                  </a:lnTo>
                  <a:lnTo>
                    <a:pt x="30" y="59"/>
                  </a:lnTo>
                  <a:lnTo>
                    <a:pt x="31" y="59"/>
                  </a:lnTo>
                  <a:lnTo>
                    <a:pt x="33" y="59"/>
                  </a:lnTo>
                  <a:lnTo>
                    <a:pt x="34" y="59"/>
                  </a:lnTo>
                  <a:lnTo>
                    <a:pt x="35" y="58"/>
                  </a:lnTo>
                  <a:lnTo>
                    <a:pt x="37" y="58"/>
                  </a:lnTo>
                  <a:lnTo>
                    <a:pt x="38" y="58"/>
                  </a:lnTo>
                  <a:lnTo>
                    <a:pt x="40" y="58"/>
                  </a:lnTo>
                  <a:lnTo>
                    <a:pt x="41" y="56"/>
                  </a:lnTo>
                  <a:lnTo>
                    <a:pt x="43" y="56"/>
                  </a:lnTo>
                  <a:lnTo>
                    <a:pt x="44" y="55"/>
                  </a:lnTo>
                  <a:lnTo>
                    <a:pt x="46" y="53"/>
                  </a:lnTo>
                  <a:lnTo>
                    <a:pt x="47" y="53"/>
                  </a:lnTo>
                  <a:lnTo>
                    <a:pt x="49" y="52"/>
                  </a:lnTo>
                  <a:lnTo>
                    <a:pt x="50" y="52"/>
                  </a:lnTo>
                  <a:lnTo>
                    <a:pt x="50" y="50"/>
                  </a:lnTo>
                  <a:lnTo>
                    <a:pt x="52" y="49"/>
                  </a:lnTo>
                  <a:lnTo>
                    <a:pt x="53" y="49"/>
                  </a:lnTo>
                  <a:lnTo>
                    <a:pt x="53" y="48"/>
                  </a:lnTo>
                  <a:lnTo>
                    <a:pt x="55" y="46"/>
                  </a:lnTo>
                  <a:lnTo>
                    <a:pt x="55" y="45"/>
                  </a:lnTo>
                  <a:lnTo>
                    <a:pt x="56" y="43"/>
                  </a:lnTo>
                  <a:lnTo>
                    <a:pt x="58" y="42"/>
                  </a:lnTo>
                  <a:lnTo>
                    <a:pt x="58" y="40"/>
                  </a:lnTo>
                  <a:lnTo>
                    <a:pt x="58" y="39"/>
                  </a:lnTo>
                  <a:lnTo>
                    <a:pt x="58" y="37"/>
                  </a:lnTo>
                  <a:lnTo>
                    <a:pt x="59" y="36"/>
                  </a:lnTo>
                  <a:lnTo>
                    <a:pt x="59" y="34"/>
                  </a:lnTo>
                  <a:lnTo>
                    <a:pt x="59" y="33"/>
                  </a:lnTo>
                  <a:lnTo>
                    <a:pt x="59" y="31"/>
                  </a:lnTo>
                  <a:lnTo>
                    <a:pt x="59" y="30"/>
                  </a:lnTo>
                  <a:lnTo>
                    <a:pt x="59" y="28"/>
                  </a:lnTo>
                  <a:lnTo>
                    <a:pt x="59" y="27"/>
                  </a:lnTo>
                  <a:lnTo>
                    <a:pt x="59" y="25"/>
                  </a:lnTo>
                  <a:lnTo>
                    <a:pt x="59" y="24"/>
                  </a:lnTo>
                  <a:lnTo>
                    <a:pt x="58" y="22"/>
                  </a:lnTo>
                  <a:lnTo>
                    <a:pt x="58" y="21"/>
                  </a:lnTo>
                  <a:lnTo>
                    <a:pt x="58" y="19"/>
                  </a:lnTo>
                  <a:lnTo>
                    <a:pt x="58" y="18"/>
                  </a:lnTo>
                  <a:lnTo>
                    <a:pt x="56" y="16"/>
                  </a:lnTo>
                  <a:lnTo>
                    <a:pt x="56" y="15"/>
                  </a:lnTo>
                  <a:lnTo>
                    <a:pt x="55" y="13"/>
                  </a:lnTo>
                  <a:lnTo>
                    <a:pt x="53" y="12"/>
                  </a:lnTo>
                  <a:lnTo>
                    <a:pt x="53" y="10"/>
                  </a:lnTo>
                  <a:lnTo>
                    <a:pt x="52" y="9"/>
                  </a:lnTo>
                  <a:lnTo>
                    <a:pt x="50" y="9"/>
                  </a:lnTo>
                  <a:lnTo>
                    <a:pt x="50" y="7"/>
                  </a:lnTo>
                  <a:lnTo>
                    <a:pt x="49" y="6"/>
                  </a:lnTo>
                  <a:lnTo>
                    <a:pt x="47" y="6"/>
                  </a:lnTo>
                  <a:lnTo>
                    <a:pt x="46" y="5"/>
                  </a:lnTo>
                  <a:lnTo>
                    <a:pt x="44" y="5"/>
                  </a:lnTo>
                  <a:lnTo>
                    <a:pt x="44" y="3"/>
                  </a:lnTo>
                  <a:lnTo>
                    <a:pt x="43" y="3"/>
                  </a:lnTo>
                  <a:lnTo>
                    <a:pt x="41" y="2"/>
                  </a:lnTo>
                  <a:lnTo>
                    <a:pt x="40" y="2"/>
                  </a:lnTo>
                  <a:lnTo>
                    <a:pt x="38" y="2"/>
                  </a:lnTo>
                  <a:lnTo>
                    <a:pt x="37" y="0"/>
                  </a:lnTo>
                  <a:lnTo>
                    <a:pt x="35" y="0"/>
                  </a:lnTo>
                  <a:lnTo>
                    <a:pt x="34" y="0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30" y="0"/>
                  </a:lnTo>
                  <a:lnTo>
                    <a:pt x="30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307" name="Freeform 42">
              <a:extLst>
                <a:ext uri="{FF2B5EF4-FFF2-40B4-BE49-F238E27FC236}">
                  <a16:creationId xmlns:a16="http://schemas.microsoft.com/office/drawing/2014/main" id="{6F678390-3439-004D-98D9-5A1AF0D5C7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9038" y="1601787"/>
              <a:ext cx="495300" cy="1012825"/>
            </a:xfrm>
            <a:custGeom>
              <a:avLst/>
              <a:gdLst>
                <a:gd name="T0" fmla="*/ 2147483646 w 623"/>
                <a:gd name="T1" fmla="*/ 2147483646 h 1275"/>
                <a:gd name="T2" fmla="*/ 2147483646 w 623"/>
                <a:gd name="T3" fmla="*/ 2147483646 h 1275"/>
                <a:gd name="T4" fmla="*/ 2147483646 w 623"/>
                <a:gd name="T5" fmla="*/ 0 h 1275"/>
                <a:gd name="T6" fmla="*/ 0 w 623"/>
                <a:gd name="T7" fmla="*/ 0 h 12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23" h="1275">
                  <a:moveTo>
                    <a:pt x="623" y="1275"/>
                  </a:moveTo>
                  <a:lnTo>
                    <a:pt x="415" y="1275"/>
                  </a:lnTo>
                  <a:lnTo>
                    <a:pt x="415" y="0"/>
                  </a:lnTo>
                  <a:lnTo>
                    <a:pt x="0" y="0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308" name="Freeform 43">
              <a:extLst>
                <a:ext uri="{FF2B5EF4-FFF2-40B4-BE49-F238E27FC236}">
                  <a16:creationId xmlns:a16="http://schemas.microsoft.com/office/drawing/2014/main" id="{A7401C16-7500-794F-A0E8-B72AB08612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9038" y="2943225"/>
              <a:ext cx="495300" cy="989012"/>
            </a:xfrm>
            <a:custGeom>
              <a:avLst/>
              <a:gdLst>
                <a:gd name="T0" fmla="*/ 2147483646 w 623"/>
                <a:gd name="T1" fmla="*/ 0 h 1245"/>
                <a:gd name="T2" fmla="*/ 2147483646 w 623"/>
                <a:gd name="T3" fmla="*/ 0 h 1245"/>
                <a:gd name="T4" fmla="*/ 2147483646 w 623"/>
                <a:gd name="T5" fmla="*/ 2147483646 h 1245"/>
                <a:gd name="T6" fmla="*/ 0 w 623"/>
                <a:gd name="T7" fmla="*/ 2147483646 h 124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23" h="1245">
                  <a:moveTo>
                    <a:pt x="623" y="0"/>
                  </a:moveTo>
                  <a:lnTo>
                    <a:pt x="415" y="0"/>
                  </a:lnTo>
                  <a:lnTo>
                    <a:pt x="415" y="1245"/>
                  </a:lnTo>
                  <a:lnTo>
                    <a:pt x="0" y="1245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309" name="Rectangle 45">
              <a:extLst>
                <a:ext uri="{FF2B5EF4-FFF2-40B4-BE49-F238E27FC236}">
                  <a16:creationId xmlns:a16="http://schemas.microsoft.com/office/drawing/2014/main" id="{0025EF20-363D-264C-B27B-68D75CD3A5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54863" y="2670175"/>
              <a:ext cx="126638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 b="0" i="1">
                  <a:solidFill>
                    <a:srgbClr val="000000"/>
                  </a:solidFill>
                  <a:latin typeface="Times-Roman" pitchFamily="2" charset="0"/>
                </a:rPr>
                <a:t>f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82310" name="Freeform 63">
              <a:extLst>
                <a:ext uri="{FF2B5EF4-FFF2-40B4-BE49-F238E27FC236}">
                  <a16:creationId xmlns:a16="http://schemas.microsoft.com/office/drawing/2014/main" id="{E2327AF8-46B7-A74C-820A-59EC1D9A99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1713" y="1601787"/>
              <a:ext cx="187325" cy="1588"/>
            </a:xfrm>
            <a:custGeom>
              <a:avLst/>
              <a:gdLst>
                <a:gd name="T0" fmla="*/ 2147483646 w 237"/>
                <a:gd name="T1" fmla="*/ 0 h 1588"/>
                <a:gd name="T2" fmla="*/ 0 w 237"/>
                <a:gd name="T3" fmla="*/ 0 h 1588"/>
                <a:gd name="T4" fmla="*/ 2147483646 w 237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37" h="1588">
                  <a:moveTo>
                    <a:pt x="237" y="0"/>
                  </a:moveTo>
                  <a:lnTo>
                    <a:pt x="0" y="0"/>
                  </a:lnTo>
                  <a:lnTo>
                    <a:pt x="2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311" name="Line 64">
              <a:extLst>
                <a:ext uri="{FF2B5EF4-FFF2-40B4-BE49-F238E27FC236}">
                  <a16:creationId xmlns:a16="http://schemas.microsoft.com/office/drawing/2014/main" id="{945D409F-9469-0143-94EA-2045A4C689B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11713" y="1601787"/>
              <a:ext cx="187325" cy="15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312" name="Freeform 65">
              <a:extLst>
                <a:ext uri="{FF2B5EF4-FFF2-40B4-BE49-F238E27FC236}">
                  <a16:creationId xmlns:a16="http://schemas.microsoft.com/office/drawing/2014/main" id="{D7060936-711A-1741-B5D3-A145484F624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2700" y="1766887"/>
              <a:ext cx="330200" cy="1588"/>
            </a:xfrm>
            <a:custGeom>
              <a:avLst/>
              <a:gdLst>
                <a:gd name="T0" fmla="*/ 2147483646 w 415"/>
                <a:gd name="T1" fmla="*/ 0 h 1588"/>
                <a:gd name="T2" fmla="*/ 0 w 415"/>
                <a:gd name="T3" fmla="*/ 0 h 1588"/>
                <a:gd name="T4" fmla="*/ 2147483646 w 415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15" h="1588">
                  <a:moveTo>
                    <a:pt x="415" y="0"/>
                  </a:moveTo>
                  <a:lnTo>
                    <a:pt x="0" y="0"/>
                  </a:lnTo>
                  <a:lnTo>
                    <a:pt x="4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313" name="Freeform 67">
              <a:extLst>
                <a:ext uri="{FF2B5EF4-FFF2-40B4-BE49-F238E27FC236}">
                  <a16:creationId xmlns:a16="http://schemas.microsoft.com/office/drawing/2014/main" id="{416B6AB7-4349-C043-BCBD-B3521ABC1D2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2700" y="1436687"/>
              <a:ext cx="330200" cy="1588"/>
            </a:xfrm>
            <a:custGeom>
              <a:avLst/>
              <a:gdLst>
                <a:gd name="T0" fmla="*/ 2147483646 w 415"/>
                <a:gd name="T1" fmla="*/ 0 h 1588"/>
                <a:gd name="T2" fmla="*/ 0 w 415"/>
                <a:gd name="T3" fmla="*/ 0 h 1588"/>
                <a:gd name="T4" fmla="*/ 2147483646 w 415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15" h="1588">
                  <a:moveTo>
                    <a:pt x="415" y="0"/>
                  </a:moveTo>
                  <a:lnTo>
                    <a:pt x="0" y="0"/>
                  </a:lnTo>
                  <a:lnTo>
                    <a:pt x="4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314" name="Line 69">
              <a:extLst>
                <a:ext uri="{FF2B5EF4-FFF2-40B4-BE49-F238E27FC236}">
                  <a16:creationId xmlns:a16="http://schemas.microsoft.com/office/drawing/2014/main" id="{70213C79-21B8-4D42-B29B-3FFBB076C2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92500" y="1436687"/>
              <a:ext cx="7482" cy="52087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315" name="Rectangle 75">
              <a:extLst>
                <a:ext uri="{FF2B5EF4-FFF2-40B4-BE49-F238E27FC236}">
                  <a16:creationId xmlns:a16="http://schemas.microsoft.com/office/drawing/2014/main" id="{E0A023E3-65D4-C24C-AA46-85CB2303E7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7400" y="1284287"/>
              <a:ext cx="163506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 b="0" i="1">
                  <a:solidFill>
                    <a:srgbClr val="000000"/>
                  </a:solidFill>
                  <a:latin typeface="Times-Roman" pitchFamily="2" charset="0"/>
                </a:rPr>
                <a:t>x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82316" name="Rectangle 76">
              <a:extLst>
                <a:ext uri="{FF2B5EF4-FFF2-40B4-BE49-F238E27FC236}">
                  <a16:creationId xmlns:a16="http://schemas.microsoft.com/office/drawing/2014/main" id="{C197EC58-AB4B-C74F-A450-5D20AED01F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588" y="1390650"/>
              <a:ext cx="125034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3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82317" name="Rectangle 77">
              <a:extLst>
                <a:ext uri="{FF2B5EF4-FFF2-40B4-BE49-F238E27FC236}">
                  <a16:creationId xmlns:a16="http://schemas.microsoft.com/office/drawing/2014/main" id="{AABA7E3C-6B58-4240-AF03-87BD5E6476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7400" y="1630362"/>
              <a:ext cx="163506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 b="0" i="1">
                  <a:solidFill>
                    <a:srgbClr val="000000"/>
                  </a:solidFill>
                  <a:latin typeface="Times-Roman" pitchFamily="2" charset="0"/>
                </a:rPr>
                <a:t>x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82318" name="Rectangle 78">
              <a:extLst>
                <a:ext uri="{FF2B5EF4-FFF2-40B4-BE49-F238E27FC236}">
                  <a16:creationId xmlns:a16="http://schemas.microsoft.com/office/drawing/2014/main" id="{25ADF481-A9F2-6141-B641-F7E50CB636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588" y="1736725"/>
              <a:ext cx="125034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300" b="0">
                  <a:solidFill>
                    <a:srgbClr val="000000"/>
                  </a:solidFill>
                  <a:latin typeface="Times-Roman" pitchFamily="2" charset="0"/>
                </a:rPr>
                <a:t>2 </a:t>
              </a:r>
              <a:endParaRPr lang="en-US" altLang="en-US" b="0">
                <a:latin typeface="Times" pitchFamily="2" charset="0"/>
              </a:endParaRPr>
            </a:p>
          </p:txBody>
        </p:sp>
        <p:grpSp>
          <p:nvGrpSpPr>
            <p:cNvPr id="182319" name="Group 80">
              <a:extLst>
                <a:ext uri="{FF2B5EF4-FFF2-40B4-BE49-F238E27FC236}">
                  <a16:creationId xmlns:a16="http://schemas.microsoft.com/office/drawing/2014/main" id="{B68F7A3B-B55D-5743-AA08-D39819B16FE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44963" y="1320800"/>
              <a:ext cx="666750" cy="561975"/>
              <a:chOff x="3435" y="821"/>
              <a:chExt cx="421" cy="354"/>
            </a:xfrm>
          </p:grpSpPr>
          <p:sp>
            <p:nvSpPr>
              <p:cNvPr id="182332" name="Line 81">
                <a:extLst>
                  <a:ext uri="{FF2B5EF4-FFF2-40B4-BE49-F238E27FC236}">
                    <a16:creationId xmlns:a16="http://schemas.microsoft.com/office/drawing/2014/main" id="{894FCA0A-C4EE-C342-82E0-03A46188D5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35" y="821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2333" name="Line 82">
                <a:extLst>
                  <a:ext uri="{FF2B5EF4-FFF2-40B4-BE49-F238E27FC236}">
                    <a16:creationId xmlns:a16="http://schemas.microsoft.com/office/drawing/2014/main" id="{84DDC1F8-D7EF-FE4D-BC8E-6392B86EAF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6" y="823"/>
                <a:ext cx="0" cy="352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2334" name="Arc 83">
                <a:extLst>
                  <a:ext uri="{FF2B5EF4-FFF2-40B4-BE49-F238E27FC236}">
                    <a16:creationId xmlns:a16="http://schemas.microsoft.com/office/drawing/2014/main" id="{3B2E11C8-0646-D84A-87BC-058A6B0F43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9" y="821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2335" name="Arc 84">
                <a:extLst>
                  <a:ext uri="{FF2B5EF4-FFF2-40B4-BE49-F238E27FC236}">
                    <a16:creationId xmlns:a16="http://schemas.microsoft.com/office/drawing/2014/main" id="{DD83AC19-B10B-5443-BA14-C2275C88C7F1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3679" y="997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2336" name="Line 85">
                <a:extLst>
                  <a:ext uri="{FF2B5EF4-FFF2-40B4-BE49-F238E27FC236}">
                    <a16:creationId xmlns:a16="http://schemas.microsoft.com/office/drawing/2014/main" id="{C6E2F5AC-CE18-FA47-809D-4CD61DAEDF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5" y="1173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82320" name="Group 86">
              <a:extLst>
                <a:ext uri="{FF2B5EF4-FFF2-40B4-BE49-F238E27FC236}">
                  <a16:creationId xmlns:a16="http://schemas.microsoft.com/office/drawing/2014/main" id="{16181772-2A36-AD45-87D3-E9FC9409EB1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52900" y="2500312"/>
              <a:ext cx="668338" cy="561975"/>
              <a:chOff x="3435" y="821"/>
              <a:chExt cx="421" cy="354"/>
            </a:xfrm>
          </p:grpSpPr>
          <p:sp>
            <p:nvSpPr>
              <p:cNvPr id="182327" name="Line 87">
                <a:extLst>
                  <a:ext uri="{FF2B5EF4-FFF2-40B4-BE49-F238E27FC236}">
                    <a16:creationId xmlns:a16="http://schemas.microsoft.com/office/drawing/2014/main" id="{7E85A886-DF4E-1C48-A7C5-38D3164C84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35" y="821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2328" name="Line 88">
                <a:extLst>
                  <a:ext uri="{FF2B5EF4-FFF2-40B4-BE49-F238E27FC236}">
                    <a16:creationId xmlns:a16="http://schemas.microsoft.com/office/drawing/2014/main" id="{C12A0F02-2333-684E-B817-FEB1571336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6" y="823"/>
                <a:ext cx="0" cy="352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2329" name="Arc 89">
                <a:extLst>
                  <a:ext uri="{FF2B5EF4-FFF2-40B4-BE49-F238E27FC236}">
                    <a16:creationId xmlns:a16="http://schemas.microsoft.com/office/drawing/2014/main" id="{AC6F683E-8364-1741-9891-3FD63FBD1B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9" y="821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2330" name="Arc 90">
                <a:extLst>
                  <a:ext uri="{FF2B5EF4-FFF2-40B4-BE49-F238E27FC236}">
                    <a16:creationId xmlns:a16="http://schemas.microsoft.com/office/drawing/2014/main" id="{0CE09F58-1BF3-DA49-86ED-15F6E9DA6865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3679" y="997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2331" name="Line 91">
                <a:extLst>
                  <a:ext uri="{FF2B5EF4-FFF2-40B4-BE49-F238E27FC236}">
                    <a16:creationId xmlns:a16="http://schemas.microsoft.com/office/drawing/2014/main" id="{446F2CC7-5E30-3D46-B6CD-1C36B0341A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5" y="1173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82321" name="Group 92">
              <a:extLst>
                <a:ext uri="{FF2B5EF4-FFF2-40B4-BE49-F238E27FC236}">
                  <a16:creationId xmlns:a16="http://schemas.microsoft.com/office/drawing/2014/main" id="{6A09762A-CF2C-B440-9DAD-AB4B30EAAE3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57663" y="3651250"/>
              <a:ext cx="666750" cy="561975"/>
              <a:chOff x="3435" y="821"/>
              <a:chExt cx="421" cy="354"/>
            </a:xfrm>
          </p:grpSpPr>
          <p:sp>
            <p:nvSpPr>
              <p:cNvPr id="182322" name="Line 93">
                <a:extLst>
                  <a:ext uri="{FF2B5EF4-FFF2-40B4-BE49-F238E27FC236}">
                    <a16:creationId xmlns:a16="http://schemas.microsoft.com/office/drawing/2014/main" id="{20654294-8D63-0040-AB76-C772AD1846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35" y="821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2323" name="Line 94">
                <a:extLst>
                  <a:ext uri="{FF2B5EF4-FFF2-40B4-BE49-F238E27FC236}">
                    <a16:creationId xmlns:a16="http://schemas.microsoft.com/office/drawing/2014/main" id="{4B7D5CAD-A39E-4345-A1C2-37D87E23D6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6" y="823"/>
                <a:ext cx="0" cy="352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2324" name="Arc 95">
                <a:extLst>
                  <a:ext uri="{FF2B5EF4-FFF2-40B4-BE49-F238E27FC236}">
                    <a16:creationId xmlns:a16="http://schemas.microsoft.com/office/drawing/2014/main" id="{C1F3106C-B28C-A749-ADB3-97D37B69C2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9" y="821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2325" name="Arc 96">
                <a:extLst>
                  <a:ext uri="{FF2B5EF4-FFF2-40B4-BE49-F238E27FC236}">
                    <a16:creationId xmlns:a16="http://schemas.microsoft.com/office/drawing/2014/main" id="{43B0BBC9-19EF-274A-9A51-6CF5D8D94A1F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3679" y="997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2326" name="Line 97">
                <a:extLst>
                  <a:ext uri="{FF2B5EF4-FFF2-40B4-BE49-F238E27FC236}">
                    <a16:creationId xmlns:a16="http://schemas.microsoft.com/office/drawing/2014/main" id="{6A9179F1-0ED0-F74C-BC76-8EDD45BF11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5" y="1173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ransition/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Title 1">
            <a:extLst>
              <a:ext uri="{FF2B5EF4-FFF2-40B4-BE49-F238E27FC236}">
                <a16:creationId xmlns:a16="http://schemas.microsoft.com/office/drawing/2014/main" id="{98FBE4B2-838A-2042-98F4-081CE6DB88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What is the cost of this circuit?</a:t>
            </a:r>
          </a:p>
        </p:txBody>
      </p:sp>
      <p:grpSp>
        <p:nvGrpSpPr>
          <p:cNvPr id="183298" name="Group 2">
            <a:extLst>
              <a:ext uri="{FF2B5EF4-FFF2-40B4-BE49-F238E27FC236}">
                <a16:creationId xmlns:a16="http://schemas.microsoft.com/office/drawing/2014/main" id="{7AF7C9C2-B5DB-1349-84C2-74A79F53C2D8}"/>
              </a:ext>
            </a:extLst>
          </p:cNvPr>
          <p:cNvGrpSpPr>
            <a:grpSpLocks/>
          </p:cNvGrpSpPr>
          <p:nvPr/>
        </p:nvGrpSpPr>
        <p:grpSpPr bwMode="auto">
          <a:xfrm>
            <a:off x="3048001" y="2057400"/>
            <a:ext cx="5224101" cy="2928938"/>
            <a:chOff x="2057400" y="1284287"/>
            <a:chExt cx="5224101" cy="2928938"/>
          </a:xfrm>
        </p:grpSpPr>
        <p:sp>
          <p:nvSpPr>
            <p:cNvPr id="183306" name="Line 2">
              <a:extLst>
                <a:ext uri="{FF2B5EF4-FFF2-40B4-BE49-F238E27FC236}">
                  <a16:creationId xmlns:a16="http://schemas.microsoft.com/office/drawing/2014/main" id="{7E012AEC-731C-5643-9DE9-EF93DB21BEB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27590" y="2781299"/>
              <a:ext cx="1044574" cy="3175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07" name="Line 3">
              <a:extLst>
                <a:ext uri="{FF2B5EF4-FFF2-40B4-BE49-F238E27FC236}">
                  <a16:creationId xmlns:a16="http://schemas.microsoft.com/office/drawing/2014/main" id="{542926D2-814D-AA46-A58F-3AFD41EF52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94338" y="2614612"/>
              <a:ext cx="352425" cy="15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08" name="Line 4">
              <a:extLst>
                <a:ext uri="{FF2B5EF4-FFF2-40B4-BE49-F238E27FC236}">
                  <a16:creationId xmlns:a16="http://schemas.microsoft.com/office/drawing/2014/main" id="{44DBE410-4E9D-D748-B072-81C7AB0B20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94338" y="2943225"/>
              <a:ext cx="352425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09" name="Line 5">
              <a:extLst>
                <a:ext uri="{FF2B5EF4-FFF2-40B4-BE49-F238E27FC236}">
                  <a16:creationId xmlns:a16="http://schemas.microsoft.com/office/drawing/2014/main" id="{F12A2CD9-5BC0-114D-8E68-F62B02B47A8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483349" y="2779712"/>
              <a:ext cx="490538" cy="15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10" name="Freeform 6">
              <a:extLst>
                <a:ext uri="{FF2B5EF4-FFF2-40B4-BE49-F238E27FC236}">
                  <a16:creationId xmlns:a16="http://schemas.microsoft.com/office/drawing/2014/main" id="{F2DBC73C-A84C-1B4F-8E48-66E59A5DB698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2313" y="2492375"/>
              <a:ext cx="704850" cy="280987"/>
            </a:xfrm>
            <a:custGeom>
              <a:avLst/>
              <a:gdLst>
                <a:gd name="T0" fmla="*/ 2147483646 w 886"/>
                <a:gd name="T1" fmla="*/ 0 h 353"/>
                <a:gd name="T2" fmla="*/ 2147483646 w 886"/>
                <a:gd name="T3" fmla="*/ 0 h 353"/>
                <a:gd name="T4" fmla="*/ 2147483646 w 886"/>
                <a:gd name="T5" fmla="*/ 0 h 353"/>
                <a:gd name="T6" fmla="*/ 2147483646 w 886"/>
                <a:gd name="T7" fmla="*/ 2147483646 h 353"/>
                <a:gd name="T8" fmla="*/ 2147483646 w 886"/>
                <a:gd name="T9" fmla="*/ 2147483646 h 353"/>
                <a:gd name="T10" fmla="*/ 2147483646 w 886"/>
                <a:gd name="T11" fmla="*/ 2147483646 h 353"/>
                <a:gd name="T12" fmla="*/ 2147483646 w 886"/>
                <a:gd name="T13" fmla="*/ 2147483646 h 353"/>
                <a:gd name="T14" fmla="*/ 2147483646 w 886"/>
                <a:gd name="T15" fmla="*/ 2147483646 h 353"/>
                <a:gd name="T16" fmla="*/ 2147483646 w 886"/>
                <a:gd name="T17" fmla="*/ 2147483646 h 353"/>
                <a:gd name="T18" fmla="*/ 2147483646 w 886"/>
                <a:gd name="T19" fmla="*/ 2147483646 h 353"/>
                <a:gd name="T20" fmla="*/ 2147483646 w 886"/>
                <a:gd name="T21" fmla="*/ 2147483646 h 353"/>
                <a:gd name="T22" fmla="*/ 2147483646 w 886"/>
                <a:gd name="T23" fmla="*/ 2147483646 h 353"/>
                <a:gd name="T24" fmla="*/ 2147483646 w 886"/>
                <a:gd name="T25" fmla="*/ 2147483646 h 353"/>
                <a:gd name="T26" fmla="*/ 2147483646 w 886"/>
                <a:gd name="T27" fmla="*/ 2147483646 h 353"/>
                <a:gd name="T28" fmla="*/ 2147483646 w 886"/>
                <a:gd name="T29" fmla="*/ 2147483646 h 353"/>
                <a:gd name="T30" fmla="*/ 2147483646 w 886"/>
                <a:gd name="T31" fmla="*/ 2147483646 h 353"/>
                <a:gd name="T32" fmla="*/ 2147483646 w 886"/>
                <a:gd name="T33" fmla="*/ 2147483646 h 353"/>
                <a:gd name="T34" fmla="*/ 2147483646 w 886"/>
                <a:gd name="T35" fmla="*/ 2147483646 h 353"/>
                <a:gd name="T36" fmla="*/ 2147483646 w 886"/>
                <a:gd name="T37" fmla="*/ 2147483646 h 353"/>
                <a:gd name="T38" fmla="*/ 2147483646 w 886"/>
                <a:gd name="T39" fmla="*/ 2147483646 h 353"/>
                <a:gd name="T40" fmla="*/ 2147483646 w 886"/>
                <a:gd name="T41" fmla="*/ 2147483646 h 353"/>
                <a:gd name="T42" fmla="*/ 2147483646 w 886"/>
                <a:gd name="T43" fmla="*/ 2147483646 h 353"/>
                <a:gd name="T44" fmla="*/ 2147483646 w 886"/>
                <a:gd name="T45" fmla="*/ 2147483646 h 353"/>
                <a:gd name="T46" fmla="*/ 2147483646 w 886"/>
                <a:gd name="T47" fmla="*/ 2147483646 h 353"/>
                <a:gd name="T48" fmla="*/ 2147483646 w 886"/>
                <a:gd name="T49" fmla="*/ 2147483646 h 353"/>
                <a:gd name="T50" fmla="*/ 2147483646 w 886"/>
                <a:gd name="T51" fmla="*/ 2147483646 h 353"/>
                <a:gd name="T52" fmla="*/ 2147483646 w 886"/>
                <a:gd name="T53" fmla="*/ 2147483646 h 353"/>
                <a:gd name="T54" fmla="*/ 2147483646 w 886"/>
                <a:gd name="T55" fmla="*/ 2147483646 h 353"/>
                <a:gd name="T56" fmla="*/ 2147483646 w 886"/>
                <a:gd name="T57" fmla="*/ 2147483646 h 353"/>
                <a:gd name="T58" fmla="*/ 2147483646 w 886"/>
                <a:gd name="T59" fmla="*/ 2147483646 h 353"/>
                <a:gd name="T60" fmla="*/ 2147483646 w 886"/>
                <a:gd name="T61" fmla="*/ 2147483646 h 353"/>
                <a:gd name="T62" fmla="*/ 2147483646 w 886"/>
                <a:gd name="T63" fmla="*/ 2147483646 h 353"/>
                <a:gd name="T64" fmla="*/ 2147483646 w 886"/>
                <a:gd name="T65" fmla="*/ 2147483646 h 353"/>
                <a:gd name="T66" fmla="*/ 2147483646 w 886"/>
                <a:gd name="T67" fmla="*/ 2147483646 h 353"/>
                <a:gd name="T68" fmla="*/ 2147483646 w 886"/>
                <a:gd name="T69" fmla="*/ 2147483646 h 353"/>
                <a:gd name="T70" fmla="*/ 2147483646 w 886"/>
                <a:gd name="T71" fmla="*/ 2147483646 h 353"/>
                <a:gd name="T72" fmla="*/ 2147483646 w 886"/>
                <a:gd name="T73" fmla="*/ 2147483646 h 353"/>
                <a:gd name="T74" fmla="*/ 2147483646 w 886"/>
                <a:gd name="T75" fmla="*/ 2147483646 h 353"/>
                <a:gd name="T76" fmla="*/ 2147483646 w 886"/>
                <a:gd name="T77" fmla="*/ 2147483646 h 353"/>
                <a:gd name="T78" fmla="*/ 2147483646 w 886"/>
                <a:gd name="T79" fmla="*/ 2147483646 h 353"/>
                <a:gd name="T80" fmla="*/ 2147483646 w 886"/>
                <a:gd name="T81" fmla="*/ 2147483646 h 353"/>
                <a:gd name="T82" fmla="*/ 2147483646 w 886"/>
                <a:gd name="T83" fmla="*/ 2147483646 h 353"/>
                <a:gd name="T84" fmla="*/ 2147483646 w 886"/>
                <a:gd name="T85" fmla="*/ 2147483646 h 353"/>
                <a:gd name="T86" fmla="*/ 2147483646 w 886"/>
                <a:gd name="T87" fmla="*/ 2147483646 h 353"/>
                <a:gd name="T88" fmla="*/ 2147483646 w 886"/>
                <a:gd name="T89" fmla="*/ 2147483646 h 353"/>
                <a:gd name="T90" fmla="*/ 2147483646 w 886"/>
                <a:gd name="T91" fmla="*/ 2147483646 h 353"/>
                <a:gd name="T92" fmla="*/ 2147483646 w 886"/>
                <a:gd name="T93" fmla="*/ 2147483646 h 353"/>
                <a:gd name="T94" fmla="*/ 2147483646 w 886"/>
                <a:gd name="T95" fmla="*/ 2147483646 h 353"/>
                <a:gd name="T96" fmla="*/ 2147483646 w 886"/>
                <a:gd name="T97" fmla="*/ 2147483646 h 353"/>
                <a:gd name="T98" fmla="*/ 2147483646 w 886"/>
                <a:gd name="T99" fmla="*/ 2147483646 h 353"/>
                <a:gd name="T100" fmla="*/ 2147483646 w 886"/>
                <a:gd name="T101" fmla="*/ 2147483646 h 353"/>
                <a:gd name="T102" fmla="*/ 2147483646 w 886"/>
                <a:gd name="T103" fmla="*/ 2147483646 h 353"/>
                <a:gd name="T104" fmla="*/ 2147483646 w 886"/>
                <a:gd name="T105" fmla="*/ 2147483646 h 353"/>
                <a:gd name="T106" fmla="*/ 2147483646 w 886"/>
                <a:gd name="T107" fmla="*/ 2147483646 h 353"/>
                <a:gd name="T108" fmla="*/ 2147483646 w 886"/>
                <a:gd name="T109" fmla="*/ 2147483646 h 353"/>
                <a:gd name="T110" fmla="*/ 2147483646 w 886"/>
                <a:gd name="T111" fmla="*/ 2147483646 h 353"/>
                <a:gd name="T112" fmla="*/ 2147483646 w 886"/>
                <a:gd name="T113" fmla="*/ 2147483646 h 353"/>
                <a:gd name="T114" fmla="*/ 2147483646 w 886"/>
                <a:gd name="T115" fmla="*/ 2147483646 h 353"/>
                <a:gd name="T116" fmla="*/ 2147483646 w 886"/>
                <a:gd name="T117" fmla="*/ 2147483646 h 353"/>
                <a:gd name="T118" fmla="*/ 2147483646 w 886"/>
                <a:gd name="T119" fmla="*/ 2147483646 h 353"/>
                <a:gd name="T120" fmla="*/ 2147483646 w 886"/>
                <a:gd name="T121" fmla="*/ 2147483646 h 35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886" h="353">
                  <a:moveTo>
                    <a:pt x="0" y="0"/>
                  </a:moveTo>
                  <a:lnTo>
                    <a:pt x="34" y="0"/>
                  </a:lnTo>
                  <a:lnTo>
                    <a:pt x="66" y="0"/>
                  </a:lnTo>
                  <a:lnTo>
                    <a:pt x="96" y="0"/>
                  </a:lnTo>
                  <a:lnTo>
                    <a:pt x="123" y="0"/>
                  </a:lnTo>
                  <a:lnTo>
                    <a:pt x="149" y="0"/>
                  </a:lnTo>
                  <a:lnTo>
                    <a:pt x="173" y="0"/>
                  </a:lnTo>
                  <a:lnTo>
                    <a:pt x="195" y="0"/>
                  </a:lnTo>
                  <a:lnTo>
                    <a:pt x="216" y="0"/>
                  </a:lnTo>
                  <a:lnTo>
                    <a:pt x="235" y="0"/>
                  </a:lnTo>
                  <a:lnTo>
                    <a:pt x="253" y="0"/>
                  </a:lnTo>
                  <a:lnTo>
                    <a:pt x="268" y="0"/>
                  </a:lnTo>
                  <a:lnTo>
                    <a:pt x="283" y="0"/>
                  </a:lnTo>
                  <a:lnTo>
                    <a:pt x="296" y="0"/>
                  </a:lnTo>
                  <a:lnTo>
                    <a:pt x="310" y="0"/>
                  </a:lnTo>
                  <a:lnTo>
                    <a:pt x="320" y="0"/>
                  </a:lnTo>
                  <a:lnTo>
                    <a:pt x="330" y="0"/>
                  </a:lnTo>
                  <a:lnTo>
                    <a:pt x="339" y="0"/>
                  </a:lnTo>
                  <a:lnTo>
                    <a:pt x="347" y="0"/>
                  </a:lnTo>
                  <a:lnTo>
                    <a:pt x="354" y="0"/>
                  </a:lnTo>
                  <a:lnTo>
                    <a:pt x="360" y="0"/>
                  </a:lnTo>
                  <a:lnTo>
                    <a:pt x="366" y="0"/>
                  </a:lnTo>
                  <a:lnTo>
                    <a:pt x="370" y="0"/>
                  </a:lnTo>
                  <a:lnTo>
                    <a:pt x="375" y="1"/>
                  </a:lnTo>
                  <a:lnTo>
                    <a:pt x="378" y="1"/>
                  </a:lnTo>
                  <a:lnTo>
                    <a:pt x="382" y="1"/>
                  </a:lnTo>
                  <a:lnTo>
                    <a:pt x="385" y="1"/>
                  </a:lnTo>
                  <a:lnTo>
                    <a:pt x="388" y="1"/>
                  </a:lnTo>
                  <a:lnTo>
                    <a:pt x="390" y="1"/>
                  </a:lnTo>
                  <a:lnTo>
                    <a:pt x="393" y="1"/>
                  </a:lnTo>
                  <a:lnTo>
                    <a:pt x="396" y="1"/>
                  </a:lnTo>
                  <a:lnTo>
                    <a:pt x="397" y="1"/>
                  </a:lnTo>
                  <a:lnTo>
                    <a:pt x="400" y="1"/>
                  </a:lnTo>
                  <a:lnTo>
                    <a:pt x="403" y="3"/>
                  </a:lnTo>
                  <a:lnTo>
                    <a:pt x="405" y="3"/>
                  </a:lnTo>
                  <a:lnTo>
                    <a:pt x="407" y="3"/>
                  </a:lnTo>
                  <a:lnTo>
                    <a:pt x="409" y="3"/>
                  </a:lnTo>
                  <a:lnTo>
                    <a:pt x="410" y="3"/>
                  </a:lnTo>
                  <a:lnTo>
                    <a:pt x="412" y="3"/>
                  </a:lnTo>
                  <a:lnTo>
                    <a:pt x="413" y="3"/>
                  </a:lnTo>
                  <a:lnTo>
                    <a:pt x="416" y="3"/>
                  </a:lnTo>
                  <a:lnTo>
                    <a:pt x="418" y="3"/>
                  </a:lnTo>
                  <a:lnTo>
                    <a:pt x="419" y="3"/>
                  </a:lnTo>
                  <a:lnTo>
                    <a:pt x="421" y="3"/>
                  </a:lnTo>
                  <a:lnTo>
                    <a:pt x="422" y="4"/>
                  </a:lnTo>
                  <a:lnTo>
                    <a:pt x="424" y="4"/>
                  </a:lnTo>
                  <a:lnTo>
                    <a:pt x="425" y="4"/>
                  </a:lnTo>
                  <a:lnTo>
                    <a:pt x="427" y="4"/>
                  </a:lnTo>
                  <a:lnTo>
                    <a:pt x="428" y="4"/>
                  </a:lnTo>
                  <a:lnTo>
                    <a:pt x="430" y="4"/>
                  </a:lnTo>
                  <a:lnTo>
                    <a:pt x="431" y="4"/>
                  </a:lnTo>
                  <a:lnTo>
                    <a:pt x="433" y="4"/>
                  </a:lnTo>
                  <a:lnTo>
                    <a:pt x="434" y="4"/>
                  </a:lnTo>
                  <a:lnTo>
                    <a:pt x="436" y="6"/>
                  </a:lnTo>
                  <a:lnTo>
                    <a:pt x="437" y="6"/>
                  </a:lnTo>
                  <a:lnTo>
                    <a:pt x="439" y="6"/>
                  </a:lnTo>
                  <a:lnTo>
                    <a:pt x="440" y="6"/>
                  </a:lnTo>
                  <a:lnTo>
                    <a:pt x="442" y="6"/>
                  </a:lnTo>
                  <a:lnTo>
                    <a:pt x="445" y="6"/>
                  </a:lnTo>
                  <a:lnTo>
                    <a:pt x="446" y="6"/>
                  </a:lnTo>
                  <a:lnTo>
                    <a:pt x="448" y="7"/>
                  </a:lnTo>
                  <a:lnTo>
                    <a:pt x="451" y="7"/>
                  </a:lnTo>
                  <a:lnTo>
                    <a:pt x="452" y="7"/>
                  </a:lnTo>
                  <a:lnTo>
                    <a:pt x="455" y="7"/>
                  </a:lnTo>
                  <a:lnTo>
                    <a:pt x="458" y="7"/>
                  </a:lnTo>
                  <a:lnTo>
                    <a:pt x="459" y="9"/>
                  </a:lnTo>
                  <a:lnTo>
                    <a:pt x="461" y="9"/>
                  </a:lnTo>
                  <a:lnTo>
                    <a:pt x="464" y="9"/>
                  </a:lnTo>
                  <a:lnTo>
                    <a:pt x="465" y="9"/>
                  </a:lnTo>
                  <a:lnTo>
                    <a:pt x="467" y="9"/>
                  </a:lnTo>
                  <a:lnTo>
                    <a:pt x="468" y="10"/>
                  </a:lnTo>
                  <a:lnTo>
                    <a:pt x="470" y="10"/>
                  </a:lnTo>
                  <a:lnTo>
                    <a:pt x="471" y="10"/>
                  </a:lnTo>
                  <a:lnTo>
                    <a:pt x="473" y="10"/>
                  </a:lnTo>
                  <a:lnTo>
                    <a:pt x="474" y="10"/>
                  </a:lnTo>
                  <a:lnTo>
                    <a:pt x="476" y="12"/>
                  </a:lnTo>
                  <a:lnTo>
                    <a:pt x="477" y="12"/>
                  </a:lnTo>
                  <a:lnTo>
                    <a:pt x="479" y="12"/>
                  </a:lnTo>
                  <a:lnTo>
                    <a:pt x="480" y="12"/>
                  </a:lnTo>
                  <a:lnTo>
                    <a:pt x="482" y="13"/>
                  </a:lnTo>
                  <a:lnTo>
                    <a:pt x="483" y="13"/>
                  </a:lnTo>
                  <a:lnTo>
                    <a:pt x="485" y="13"/>
                  </a:lnTo>
                  <a:lnTo>
                    <a:pt x="486" y="13"/>
                  </a:lnTo>
                  <a:lnTo>
                    <a:pt x="488" y="15"/>
                  </a:lnTo>
                  <a:lnTo>
                    <a:pt x="489" y="15"/>
                  </a:lnTo>
                  <a:lnTo>
                    <a:pt x="491" y="15"/>
                  </a:lnTo>
                  <a:lnTo>
                    <a:pt x="492" y="16"/>
                  </a:lnTo>
                  <a:lnTo>
                    <a:pt x="494" y="16"/>
                  </a:lnTo>
                  <a:lnTo>
                    <a:pt x="496" y="16"/>
                  </a:lnTo>
                  <a:lnTo>
                    <a:pt x="498" y="17"/>
                  </a:lnTo>
                  <a:lnTo>
                    <a:pt x="501" y="17"/>
                  </a:lnTo>
                  <a:lnTo>
                    <a:pt x="502" y="19"/>
                  </a:lnTo>
                  <a:lnTo>
                    <a:pt x="505" y="19"/>
                  </a:lnTo>
                  <a:lnTo>
                    <a:pt x="508" y="20"/>
                  </a:lnTo>
                  <a:lnTo>
                    <a:pt x="511" y="20"/>
                  </a:lnTo>
                  <a:lnTo>
                    <a:pt x="513" y="22"/>
                  </a:lnTo>
                  <a:lnTo>
                    <a:pt x="516" y="22"/>
                  </a:lnTo>
                  <a:lnTo>
                    <a:pt x="519" y="23"/>
                  </a:lnTo>
                  <a:lnTo>
                    <a:pt x="520" y="23"/>
                  </a:lnTo>
                  <a:lnTo>
                    <a:pt x="522" y="25"/>
                  </a:lnTo>
                  <a:lnTo>
                    <a:pt x="525" y="25"/>
                  </a:lnTo>
                  <a:lnTo>
                    <a:pt x="526" y="26"/>
                  </a:lnTo>
                  <a:lnTo>
                    <a:pt x="528" y="26"/>
                  </a:lnTo>
                  <a:lnTo>
                    <a:pt x="529" y="26"/>
                  </a:lnTo>
                  <a:lnTo>
                    <a:pt x="531" y="28"/>
                  </a:lnTo>
                  <a:lnTo>
                    <a:pt x="532" y="28"/>
                  </a:lnTo>
                  <a:lnTo>
                    <a:pt x="534" y="28"/>
                  </a:lnTo>
                  <a:lnTo>
                    <a:pt x="535" y="29"/>
                  </a:lnTo>
                  <a:lnTo>
                    <a:pt x="537" y="29"/>
                  </a:lnTo>
                  <a:lnTo>
                    <a:pt x="538" y="29"/>
                  </a:lnTo>
                  <a:lnTo>
                    <a:pt x="538" y="31"/>
                  </a:lnTo>
                  <a:lnTo>
                    <a:pt x="539" y="31"/>
                  </a:lnTo>
                  <a:lnTo>
                    <a:pt x="541" y="31"/>
                  </a:lnTo>
                  <a:lnTo>
                    <a:pt x="542" y="32"/>
                  </a:lnTo>
                  <a:lnTo>
                    <a:pt x="544" y="32"/>
                  </a:lnTo>
                  <a:lnTo>
                    <a:pt x="545" y="34"/>
                  </a:lnTo>
                  <a:lnTo>
                    <a:pt x="547" y="34"/>
                  </a:lnTo>
                  <a:lnTo>
                    <a:pt x="548" y="35"/>
                  </a:lnTo>
                  <a:lnTo>
                    <a:pt x="550" y="35"/>
                  </a:lnTo>
                  <a:lnTo>
                    <a:pt x="551" y="37"/>
                  </a:lnTo>
                  <a:lnTo>
                    <a:pt x="553" y="37"/>
                  </a:lnTo>
                  <a:lnTo>
                    <a:pt x="556" y="38"/>
                  </a:lnTo>
                  <a:lnTo>
                    <a:pt x="557" y="40"/>
                  </a:lnTo>
                  <a:lnTo>
                    <a:pt x="559" y="40"/>
                  </a:lnTo>
                  <a:lnTo>
                    <a:pt x="562" y="41"/>
                  </a:lnTo>
                  <a:lnTo>
                    <a:pt x="563" y="43"/>
                  </a:lnTo>
                  <a:lnTo>
                    <a:pt x="566" y="44"/>
                  </a:lnTo>
                  <a:lnTo>
                    <a:pt x="569" y="44"/>
                  </a:lnTo>
                  <a:lnTo>
                    <a:pt x="571" y="46"/>
                  </a:lnTo>
                  <a:lnTo>
                    <a:pt x="572" y="47"/>
                  </a:lnTo>
                  <a:lnTo>
                    <a:pt x="574" y="47"/>
                  </a:lnTo>
                  <a:lnTo>
                    <a:pt x="577" y="49"/>
                  </a:lnTo>
                  <a:lnTo>
                    <a:pt x="578" y="50"/>
                  </a:lnTo>
                  <a:lnTo>
                    <a:pt x="580" y="50"/>
                  </a:lnTo>
                  <a:lnTo>
                    <a:pt x="581" y="52"/>
                  </a:lnTo>
                  <a:lnTo>
                    <a:pt x="582" y="52"/>
                  </a:lnTo>
                  <a:lnTo>
                    <a:pt x="584" y="53"/>
                  </a:lnTo>
                  <a:lnTo>
                    <a:pt x="585" y="53"/>
                  </a:lnTo>
                  <a:lnTo>
                    <a:pt x="587" y="55"/>
                  </a:lnTo>
                  <a:lnTo>
                    <a:pt x="588" y="55"/>
                  </a:lnTo>
                  <a:lnTo>
                    <a:pt x="590" y="56"/>
                  </a:lnTo>
                  <a:lnTo>
                    <a:pt x="591" y="56"/>
                  </a:lnTo>
                  <a:lnTo>
                    <a:pt x="593" y="58"/>
                  </a:lnTo>
                  <a:lnTo>
                    <a:pt x="594" y="58"/>
                  </a:lnTo>
                  <a:lnTo>
                    <a:pt x="596" y="59"/>
                  </a:lnTo>
                  <a:lnTo>
                    <a:pt x="597" y="60"/>
                  </a:lnTo>
                  <a:lnTo>
                    <a:pt x="599" y="60"/>
                  </a:lnTo>
                  <a:lnTo>
                    <a:pt x="600" y="62"/>
                  </a:lnTo>
                  <a:lnTo>
                    <a:pt x="602" y="62"/>
                  </a:lnTo>
                  <a:lnTo>
                    <a:pt x="603" y="63"/>
                  </a:lnTo>
                  <a:lnTo>
                    <a:pt x="605" y="65"/>
                  </a:lnTo>
                  <a:lnTo>
                    <a:pt x="606" y="65"/>
                  </a:lnTo>
                  <a:lnTo>
                    <a:pt x="609" y="66"/>
                  </a:lnTo>
                  <a:lnTo>
                    <a:pt x="611" y="68"/>
                  </a:lnTo>
                  <a:lnTo>
                    <a:pt x="612" y="68"/>
                  </a:lnTo>
                  <a:lnTo>
                    <a:pt x="615" y="69"/>
                  </a:lnTo>
                  <a:lnTo>
                    <a:pt x="617" y="71"/>
                  </a:lnTo>
                  <a:lnTo>
                    <a:pt x="618" y="72"/>
                  </a:lnTo>
                  <a:lnTo>
                    <a:pt x="621" y="72"/>
                  </a:lnTo>
                  <a:lnTo>
                    <a:pt x="623" y="74"/>
                  </a:lnTo>
                  <a:lnTo>
                    <a:pt x="624" y="74"/>
                  </a:lnTo>
                  <a:lnTo>
                    <a:pt x="625" y="75"/>
                  </a:lnTo>
                  <a:lnTo>
                    <a:pt x="627" y="77"/>
                  </a:lnTo>
                  <a:lnTo>
                    <a:pt x="628" y="77"/>
                  </a:lnTo>
                  <a:lnTo>
                    <a:pt x="630" y="78"/>
                  </a:lnTo>
                  <a:lnTo>
                    <a:pt x="631" y="78"/>
                  </a:lnTo>
                  <a:lnTo>
                    <a:pt x="633" y="80"/>
                  </a:lnTo>
                  <a:lnTo>
                    <a:pt x="634" y="81"/>
                  </a:lnTo>
                  <a:lnTo>
                    <a:pt x="636" y="81"/>
                  </a:lnTo>
                  <a:lnTo>
                    <a:pt x="637" y="83"/>
                  </a:lnTo>
                  <a:lnTo>
                    <a:pt x="639" y="83"/>
                  </a:lnTo>
                  <a:lnTo>
                    <a:pt x="639" y="84"/>
                  </a:lnTo>
                  <a:lnTo>
                    <a:pt x="640" y="84"/>
                  </a:lnTo>
                  <a:lnTo>
                    <a:pt x="642" y="84"/>
                  </a:lnTo>
                  <a:lnTo>
                    <a:pt x="642" y="86"/>
                  </a:lnTo>
                  <a:lnTo>
                    <a:pt x="643" y="86"/>
                  </a:lnTo>
                  <a:lnTo>
                    <a:pt x="645" y="87"/>
                  </a:lnTo>
                  <a:lnTo>
                    <a:pt x="646" y="87"/>
                  </a:lnTo>
                  <a:lnTo>
                    <a:pt x="648" y="89"/>
                  </a:lnTo>
                  <a:lnTo>
                    <a:pt x="648" y="90"/>
                  </a:lnTo>
                  <a:lnTo>
                    <a:pt x="649" y="90"/>
                  </a:lnTo>
                  <a:lnTo>
                    <a:pt x="651" y="92"/>
                  </a:lnTo>
                  <a:lnTo>
                    <a:pt x="654" y="92"/>
                  </a:lnTo>
                  <a:lnTo>
                    <a:pt x="655" y="93"/>
                  </a:lnTo>
                  <a:lnTo>
                    <a:pt x="657" y="95"/>
                  </a:lnTo>
                  <a:lnTo>
                    <a:pt x="658" y="96"/>
                  </a:lnTo>
                  <a:lnTo>
                    <a:pt x="660" y="96"/>
                  </a:lnTo>
                  <a:lnTo>
                    <a:pt x="661" y="98"/>
                  </a:lnTo>
                  <a:lnTo>
                    <a:pt x="663" y="99"/>
                  </a:lnTo>
                  <a:lnTo>
                    <a:pt x="664" y="101"/>
                  </a:lnTo>
                  <a:lnTo>
                    <a:pt x="666" y="101"/>
                  </a:lnTo>
                  <a:lnTo>
                    <a:pt x="667" y="102"/>
                  </a:lnTo>
                  <a:lnTo>
                    <a:pt x="668" y="102"/>
                  </a:lnTo>
                  <a:lnTo>
                    <a:pt x="670" y="103"/>
                  </a:lnTo>
                  <a:lnTo>
                    <a:pt x="671" y="105"/>
                  </a:lnTo>
                  <a:lnTo>
                    <a:pt x="673" y="105"/>
                  </a:lnTo>
                  <a:lnTo>
                    <a:pt x="673" y="106"/>
                  </a:lnTo>
                  <a:lnTo>
                    <a:pt x="674" y="106"/>
                  </a:lnTo>
                  <a:lnTo>
                    <a:pt x="676" y="108"/>
                  </a:lnTo>
                  <a:lnTo>
                    <a:pt x="677" y="108"/>
                  </a:lnTo>
                  <a:lnTo>
                    <a:pt x="677" y="109"/>
                  </a:lnTo>
                  <a:lnTo>
                    <a:pt x="679" y="109"/>
                  </a:lnTo>
                  <a:lnTo>
                    <a:pt x="679" y="111"/>
                  </a:lnTo>
                  <a:lnTo>
                    <a:pt x="680" y="111"/>
                  </a:lnTo>
                  <a:lnTo>
                    <a:pt x="682" y="112"/>
                  </a:lnTo>
                  <a:lnTo>
                    <a:pt x="683" y="112"/>
                  </a:lnTo>
                  <a:lnTo>
                    <a:pt x="683" y="114"/>
                  </a:lnTo>
                  <a:lnTo>
                    <a:pt x="685" y="115"/>
                  </a:lnTo>
                  <a:lnTo>
                    <a:pt x="686" y="115"/>
                  </a:lnTo>
                  <a:lnTo>
                    <a:pt x="688" y="117"/>
                  </a:lnTo>
                  <a:lnTo>
                    <a:pt x="689" y="118"/>
                  </a:lnTo>
                  <a:lnTo>
                    <a:pt x="691" y="118"/>
                  </a:lnTo>
                  <a:lnTo>
                    <a:pt x="691" y="120"/>
                  </a:lnTo>
                  <a:lnTo>
                    <a:pt x="692" y="120"/>
                  </a:lnTo>
                  <a:lnTo>
                    <a:pt x="694" y="121"/>
                  </a:lnTo>
                  <a:lnTo>
                    <a:pt x="695" y="123"/>
                  </a:lnTo>
                  <a:lnTo>
                    <a:pt x="697" y="123"/>
                  </a:lnTo>
                  <a:lnTo>
                    <a:pt x="697" y="124"/>
                  </a:lnTo>
                  <a:lnTo>
                    <a:pt x="698" y="124"/>
                  </a:lnTo>
                  <a:lnTo>
                    <a:pt x="698" y="126"/>
                  </a:lnTo>
                  <a:lnTo>
                    <a:pt x="700" y="126"/>
                  </a:lnTo>
                  <a:lnTo>
                    <a:pt x="701" y="127"/>
                  </a:lnTo>
                  <a:lnTo>
                    <a:pt x="703" y="127"/>
                  </a:lnTo>
                  <a:lnTo>
                    <a:pt x="703" y="129"/>
                  </a:lnTo>
                  <a:lnTo>
                    <a:pt x="704" y="129"/>
                  </a:lnTo>
                  <a:lnTo>
                    <a:pt x="706" y="130"/>
                  </a:lnTo>
                  <a:lnTo>
                    <a:pt x="707" y="132"/>
                  </a:lnTo>
                  <a:lnTo>
                    <a:pt x="709" y="132"/>
                  </a:lnTo>
                  <a:lnTo>
                    <a:pt x="709" y="133"/>
                  </a:lnTo>
                  <a:lnTo>
                    <a:pt x="710" y="133"/>
                  </a:lnTo>
                  <a:lnTo>
                    <a:pt x="711" y="135"/>
                  </a:lnTo>
                  <a:lnTo>
                    <a:pt x="713" y="135"/>
                  </a:lnTo>
                  <a:lnTo>
                    <a:pt x="714" y="136"/>
                  </a:lnTo>
                  <a:lnTo>
                    <a:pt x="716" y="138"/>
                  </a:lnTo>
                  <a:lnTo>
                    <a:pt x="717" y="139"/>
                  </a:lnTo>
                  <a:lnTo>
                    <a:pt x="719" y="139"/>
                  </a:lnTo>
                  <a:lnTo>
                    <a:pt x="720" y="141"/>
                  </a:lnTo>
                  <a:lnTo>
                    <a:pt x="722" y="142"/>
                  </a:lnTo>
                  <a:lnTo>
                    <a:pt x="723" y="142"/>
                  </a:lnTo>
                  <a:lnTo>
                    <a:pt x="723" y="144"/>
                  </a:lnTo>
                  <a:lnTo>
                    <a:pt x="725" y="144"/>
                  </a:lnTo>
                  <a:lnTo>
                    <a:pt x="726" y="145"/>
                  </a:lnTo>
                  <a:lnTo>
                    <a:pt x="728" y="146"/>
                  </a:lnTo>
                  <a:lnTo>
                    <a:pt x="729" y="146"/>
                  </a:lnTo>
                  <a:lnTo>
                    <a:pt x="729" y="148"/>
                  </a:lnTo>
                  <a:lnTo>
                    <a:pt x="731" y="148"/>
                  </a:lnTo>
                  <a:lnTo>
                    <a:pt x="731" y="149"/>
                  </a:lnTo>
                  <a:lnTo>
                    <a:pt x="732" y="149"/>
                  </a:lnTo>
                  <a:lnTo>
                    <a:pt x="732" y="151"/>
                  </a:lnTo>
                  <a:lnTo>
                    <a:pt x="734" y="151"/>
                  </a:lnTo>
                  <a:lnTo>
                    <a:pt x="734" y="152"/>
                  </a:lnTo>
                  <a:lnTo>
                    <a:pt x="735" y="152"/>
                  </a:lnTo>
                  <a:lnTo>
                    <a:pt x="737" y="154"/>
                  </a:lnTo>
                  <a:lnTo>
                    <a:pt x="737" y="155"/>
                  </a:lnTo>
                  <a:lnTo>
                    <a:pt x="738" y="157"/>
                  </a:lnTo>
                  <a:lnTo>
                    <a:pt x="740" y="157"/>
                  </a:lnTo>
                  <a:lnTo>
                    <a:pt x="741" y="158"/>
                  </a:lnTo>
                  <a:lnTo>
                    <a:pt x="741" y="160"/>
                  </a:lnTo>
                  <a:lnTo>
                    <a:pt x="743" y="161"/>
                  </a:lnTo>
                  <a:lnTo>
                    <a:pt x="744" y="163"/>
                  </a:lnTo>
                  <a:lnTo>
                    <a:pt x="746" y="164"/>
                  </a:lnTo>
                  <a:lnTo>
                    <a:pt x="747" y="166"/>
                  </a:lnTo>
                  <a:lnTo>
                    <a:pt x="749" y="167"/>
                  </a:lnTo>
                  <a:lnTo>
                    <a:pt x="750" y="169"/>
                  </a:lnTo>
                  <a:lnTo>
                    <a:pt x="752" y="170"/>
                  </a:lnTo>
                  <a:lnTo>
                    <a:pt x="753" y="172"/>
                  </a:lnTo>
                  <a:lnTo>
                    <a:pt x="754" y="173"/>
                  </a:lnTo>
                  <a:lnTo>
                    <a:pt x="754" y="175"/>
                  </a:lnTo>
                  <a:lnTo>
                    <a:pt x="756" y="175"/>
                  </a:lnTo>
                  <a:lnTo>
                    <a:pt x="756" y="176"/>
                  </a:lnTo>
                  <a:lnTo>
                    <a:pt x="757" y="176"/>
                  </a:lnTo>
                  <a:lnTo>
                    <a:pt x="759" y="178"/>
                  </a:lnTo>
                  <a:lnTo>
                    <a:pt x="759" y="179"/>
                  </a:lnTo>
                  <a:lnTo>
                    <a:pt x="760" y="179"/>
                  </a:lnTo>
                  <a:lnTo>
                    <a:pt x="760" y="181"/>
                  </a:lnTo>
                  <a:lnTo>
                    <a:pt x="762" y="182"/>
                  </a:lnTo>
                  <a:lnTo>
                    <a:pt x="763" y="184"/>
                  </a:lnTo>
                  <a:lnTo>
                    <a:pt x="765" y="185"/>
                  </a:lnTo>
                  <a:lnTo>
                    <a:pt x="766" y="187"/>
                  </a:lnTo>
                  <a:lnTo>
                    <a:pt x="766" y="188"/>
                  </a:lnTo>
                  <a:lnTo>
                    <a:pt x="768" y="189"/>
                  </a:lnTo>
                  <a:lnTo>
                    <a:pt x="769" y="189"/>
                  </a:lnTo>
                  <a:lnTo>
                    <a:pt x="771" y="191"/>
                  </a:lnTo>
                  <a:lnTo>
                    <a:pt x="771" y="192"/>
                  </a:lnTo>
                  <a:lnTo>
                    <a:pt x="772" y="194"/>
                  </a:lnTo>
                  <a:lnTo>
                    <a:pt x="774" y="197"/>
                  </a:lnTo>
                  <a:lnTo>
                    <a:pt x="775" y="198"/>
                  </a:lnTo>
                  <a:lnTo>
                    <a:pt x="777" y="200"/>
                  </a:lnTo>
                  <a:lnTo>
                    <a:pt x="778" y="201"/>
                  </a:lnTo>
                  <a:lnTo>
                    <a:pt x="781" y="204"/>
                  </a:lnTo>
                  <a:lnTo>
                    <a:pt x="783" y="206"/>
                  </a:lnTo>
                  <a:lnTo>
                    <a:pt x="784" y="207"/>
                  </a:lnTo>
                  <a:lnTo>
                    <a:pt x="786" y="209"/>
                  </a:lnTo>
                  <a:lnTo>
                    <a:pt x="786" y="210"/>
                  </a:lnTo>
                  <a:lnTo>
                    <a:pt x="787" y="213"/>
                  </a:lnTo>
                  <a:lnTo>
                    <a:pt x="789" y="213"/>
                  </a:lnTo>
                  <a:lnTo>
                    <a:pt x="790" y="215"/>
                  </a:lnTo>
                  <a:lnTo>
                    <a:pt x="792" y="216"/>
                  </a:lnTo>
                  <a:lnTo>
                    <a:pt x="792" y="218"/>
                  </a:lnTo>
                  <a:lnTo>
                    <a:pt x="793" y="219"/>
                  </a:lnTo>
                  <a:lnTo>
                    <a:pt x="795" y="221"/>
                  </a:lnTo>
                  <a:lnTo>
                    <a:pt x="796" y="222"/>
                  </a:lnTo>
                  <a:lnTo>
                    <a:pt x="796" y="224"/>
                  </a:lnTo>
                  <a:lnTo>
                    <a:pt x="797" y="225"/>
                  </a:lnTo>
                  <a:lnTo>
                    <a:pt x="797" y="227"/>
                  </a:lnTo>
                  <a:lnTo>
                    <a:pt x="799" y="227"/>
                  </a:lnTo>
                  <a:lnTo>
                    <a:pt x="800" y="228"/>
                  </a:lnTo>
                  <a:lnTo>
                    <a:pt x="800" y="230"/>
                  </a:lnTo>
                  <a:lnTo>
                    <a:pt x="802" y="231"/>
                  </a:lnTo>
                  <a:lnTo>
                    <a:pt x="803" y="232"/>
                  </a:lnTo>
                  <a:lnTo>
                    <a:pt x="803" y="234"/>
                  </a:lnTo>
                  <a:lnTo>
                    <a:pt x="805" y="235"/>
                  </a:lnTo>
                  <a:lnTo>
                    <a:pt x="806" y="237"/>
                  </a:lnTo>
                  <a:lnTo>
                    <a:pt x="808" y="238"/>
                  </a:lnTo>
                  <a:lnTo>
                    <a:pt x="808" y="240"/>
                  </a:lnTo>
                  <a:lnTo>
                    <a:pt x="809" y="241"/>
                  </a:lnTo>
                  <a:lnTo>
                    <a:pt x="811" y="243"/>
                  </a:lnTo>
                  <a:lnTo>
                    <a:pt x="812" y="246"/>
                  </a:lnTo>
                  <a:lnTo>
                    <a:pt x="814" y="247"/>
                  </a:lnTo>
                  <a:lnTo>
                    <a:pt x="815" y="250"/>
                  </a:lnTo>
                  <a:lnTo>
                    <a:pt x="818" y="252"/>
                  </a:lnTo>
                  <a:lnTo>
                    <a:pt x="820" y="255"/>
                  </a:lnTo>
                  <a:lnTo>
                    <a:pt x="821" y="256"/>
                  </a:lnTo>
                  <a:lnTo>
                    <a:pt x="823" y="259"/>
                  </a:lnTo>
                  <a:lnTo>
                    <a:pt x="823" y="261"/>
                  </a:lnTo>
                  <a:lnTo>
                    <a:pt x="824" y="262"/>
                  </a:lnTo>
                  <a:lnTo>
                    <a:pt x="826" y="264"/>
                  </a:lnTo>
                  <a:lnTo>
                    <a:pt x="827" y="265"/>
                  </a:lnTo>
                  <a:lnTo>
                    <a:pt x="829" y="267"/>
                  </a:lnTo>
                  <a:lnTo>
                    <a:pt x="829" y="268"/>
                  </a:lnTo>
                  <a:lnTo>
                    <a:pt x="830" y="270"/>
                  </a:lnTo>
                  <a:lnTo>
                    <a:pt x="832" y="271"/>
                  </a:lnTo>
                  <a:lnTo>
                    <a:pt x="832" y="273"/>
                  </a:lnTo>
                  <a:lnTo>
                    <a:pt x="833" y="274"/>
                  </a:lnTo>
                  <a:lnTo>
                    <a:pt x="833" y="275"/>
                  </a:lnTo>
                  <a:lnTo>
                    <a:pt x="835" y="275"/>
                  </a:lnTo>
                  <a:lnTo>
                    <a:pt x="836" y="277"/>
                  </a:lnTo>
                  <a:lnTo>
                    <a:pt x="836" y="278"/>
                  </a:lnTo>
                  <a:lnTo>
                    <a:pt x="838" y="280"/>
                  </a:lnTo>
                  <a:lnTo>
                    <a:pt x="838" y="281"/>
                  </a:lnTo>
                  <a:lnTo>
                    <a:pt x="839" y="283"/>
                  </a:lnTo>
                  <a:lnTo>
                    <a:pt x="840" y="284"/>
                  </a:lnTo>
                  <a:lnTo>
                    <a:pt x="842" y="286"/>
                  </a:lnTo>
                  <a:lnTo>
                    <a:pt x="842" y="287"/>
                  </a:lnTo>
                  <a:lnTo>
                    <a:pt x="843" y="289"/>
                  </a:lnTo>
                  <a:lnTo>
                    <a:pt x="845" y="290"/>
                  </a:lnTo>
                  <a:lnTo>
                    <a:pt x="846" y="292"/>
                  </a:lnTo>
                  <a:lnTo>
                    <a:pt x="848" y="293"/>
                  </a:lnTo>
                  <a:lnTo>
                    <a:pt x="849" y="296"/>
                  </a:lnTo>
                  <a:lnTo>
                    <a:pt x="851" y="298"/>
                  </a:lnTo>
                  <a:lnTo>
                    <a:pt x="852" y="301"/>
                  </a:lnTo>
                  <a:lnTo>
                    <a:pt x="854" y="302"/>
                  </a:lnTo>
                  <a:lnTo>
                    <a:pt x="855" y="305"/>
                  </a:lnTo>
                  <a:lnTo>
                    <a:pt x="857" y="308"/>
                  </a:lnTo>
                  <a:lnTo>
                    <a:pt x="858" y="310"/>
                  </a:lnTo>
                  <a:lnTo>
                    <a:pt x="860" y="311"/>
                  </a:lnTo>
                  <a:lnTo>
                    <a:pt x="861" y="314"/>
                  </a:lnTo>
                  <a:lnTo>
                    <a:pt x="863" y="316"/>
                  </a:lnTo>
                  <a:lnTo>
                    <a:pt x="864" y="317"/>
                  </a:lnTo>
                  <a:lnTo>
                    <a:pt x="866" y="319"/>
                  </a:lnTo>
                  <a:lnTo>
                    <a:pt x="866" y="320"/>
                  </a:lnTo>
                  <a:lnTo>
                    <a:pt x="867" y="321"/>
                  </a:lnTo>
                  <a:lnTo>
                    <a:pt x="869" y="323"/>
                  </a:lnTo>
                  <a:lnTo>
                    <a:pt x="869" y="324"/>
                  </a:lnTo>
                  <a:lnTo>
                    <a:pt x="870" y="326"/>
                  </a:lnTo>
                  <a:lnTo>
                    <a:pt x="872" y="327"/>
                  </a:lnTo>
                  <a:lnTo>
                    <a:pt x="873" y="329"/>
                  </a:lnTo>
                  <a:lnTo>
                    <a:pt x="873" y="330"/>
                  </a:lnTo>
                  <a:lnTo>
                    <a:pt x="875" y="332"/>
                  </a:lnTo>
                  <a:lnTo>
                    <a:pt x="875" y="333"/>
                  </a:lnTo>
                  <a:lnTo>
                    <a:pt x="876" y="333"/>
                  </a:lnTo>
                  <a:lnTo>
                    <a:pt x="876" y="335"/>
                  </a:lnTo>
                  <a:lnTo>
                    <a:pt x="878" y="336"/>
                  </a:lnTo>
                  <a:lnTo>
                    <a:pt x="878" y="338"/>
                  </a:lnTo>
                  <a:lnTo>
                    <a:pt x="879" y="339"/>
                  </a:lnTo>
                  <a:lnTo>
                    <a:pt x="879" y="341"/>
                  </a:lnTo>
                  <a:lnTo>
                    <a:pt x="881" y="342"/>
                  </a:lnTo>
                  <a:lnTo>
                    <a:pt x="881" y="344"/>
                  </a:lnTo>
                  <a:lnTo>
                    <a:pt x="882" y="345"/>
                  </a:lnTo>
                  <a:lnTo>
                    <a:pt x="883" y="347"/>
                  </a:lnTo>
                  <a:lnTo>
                    <a:pt x="883" y="348"/>
                  </a:lnTo>
                  <a:lnTo>
                    <a:pt x="885" y="350"/>
                  </a:lnTo>
                  <a:lnTo>
                    <a:pt x="886" y="353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11" name="Freeform 7">
              <a:extLst>
                <a:ext uri="{FF2B5EF4-FFF2-40B4-BE49-F238E27FC236}">
                  <a16:creationId xmlns:a16="http://schemas.microsoft.com/office/drawing/2014/main" id="{EC0B6667-DF65-B24F-B31E-D0C6D1B9237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2313" y="2774950"/>
              <a:ext cx="704850" cy="277812"/>
            </a:xfrm>
            <a:custGeom>
              <a:avLst/>
              <a:gdLst>
                <a:gd name="T0" fmla="*/ 2147483646 w 886"/>
                <a:gd name="T1" fmla="*/ 2147483646 h 352"/>
                <a:gd name="T2" fmla="*/ 2147483646 w 886"/>
                <a:gd name="T3" fmla="*/ 2147483646 h 352"/>
                <a:gd name="T4" fmla="*/ 2147483646 w 886"/>
                <a:gd name="T5" fmla="*/ 2147483646 h 352"/>
                <a:gd name="T6" fmla="*/ 2147483646 w 886"/>
                <a:gd name="T7" fmla="*/ 2147483646 h 352"/>
                <a:gd name="T8" fmla="*/ 2147483646 w 886"/>
                <a:gd name="T9" fmla="*/ 2147483646 h 352"/>
                <a:gd name="T10" fmla="*/ 2147483646 w 886"/>
                <a:gd name="T11" fmla="*/ 2147483646 h 352"/>
                <a:gd name="T12" fmla="*/ 2147483646 w 886"/>
                <a:gd name="T13" fmla="*/ 2147483646 h 352"/>
                <a:gd name="T14" fmla="*/ 2147483646 w 886"/>
                <a:gd name="T15" fmla="*/ 2147483646 h 352"/>
                <a:gd name="T16" fmla="*/ 2147483646 w 886"/>
                <a:gd name="T17" fmla="*/ 2147483646 h 352"/>
                <a:gd name="T18" fmla="*/ 2147483646 w 886"/>
                <a:gd name="T19" fmla="*/ 2147483646 h 352"/>
                <a:gd name="T20" fmla="*/ 2147483646 w 886"/>
                <a:gd name="T21" fmla="*/ 2147483646 h 352"/>
                <a:gd name="T22" fmla="*/ 2147483646 w 886"/>
                <a:gd name="T23" fmla="*/ 2147483646 h 352"/>
                <a:gd name="T24" fmla="*/ 2147483646 w 886"/>
                <a:gd name="T25" fmla="*/ 2147483646 h 352"/>
                <a:gd name="T26" fmla="*/ 2147483646 w 886"/>
                <a:gd name="T27" fmla="*/ 2147483646 h 352"/>
                <a:gd name="T28" fmla="*/ 2147483646 w 886"/>
                <a:gd name="T29" fmla="*/ 2147483646 h 352"/>
                <a:gd name="T30" fmla="*/ 2147483646 w 886"/>
                <a:gd name="T31" fmla="*/ 2147483646 h 352"/>
                <a:gd name="T32" fmla="*/ 2147483646 w 886"/>
                <a:gd name="T33" fmla="*/ 2147483646 h 352"/>
                <a:gd name="T34" fmla="*/ 2147483646 w 886"/>
                <a:gd name="T35" fmla="*/ 2147483646 h 352"/>
                <a:gd name="T36" fmla="*/ 2147483646 w 886"/>
                <a:gd name="T37" fmla="*/ 2147483646 h 352"/>
                <a:gd name="T38" fmla="*/ 2147483646 w 886"/>
                <a:gd name="T39" fmla="*/ 2147483646 h 352"/>
                <a:gd name="T40" fmla="*/ 2147483646 w 886"/>
                <a:gd name="T41" fmla="*/ 2147483646 h 352"/>
                <a:gd name="T42" fmla="*/ 2147483646 w 886"/>
                <a:gd name="T43" fmla="*/ 2147483646 h 352"/>
                <a:gd name="T44" fmla="*/ 2147483646 w 886"/>
                <a:gd name="T45" fmla="*/ 2147483646 h 352"/>
                <a:gd name="T46" fmla="*/ 2147483646 w 886"/>
                <a:gd name="T47" fmla="*/ 2147483646 h 352"/>
                <a:gd name="T48" fmla="*/ 2147483646 w 886"/>
                <a:gd name="T49" fmla="*/ 2147483646 h 352"/>
                <a:gd name="T50" fmla="*/ 2147483646 w 886"/>
                <a:gd name="T51" fmla="*/ 2147483646 h 352"/>
                <a:gd name="T52" fmla="*/ 2147483646 w 886"/>
                <a:gd name="T53" fmla="*/ 2147483646 h 352"/>
                <a:gd name="T54" fmla="*/ 2147483646 w 886"/>
                <a:gd name="T55" fmla="*/ 2147483646 h 352"/>
                <a:gd name="T56" fmla="*/ 2147483646 w 886"/>
                <a:gd name="T57" fmla="*/ 2147483646 h 352"/>
                <a:gd name="T58" fmla="*/ 2147483646 w 886"/>
                <a:gd name="T59" fmla="*/ 2147483646 h 352"/>
                <a:gd name="T60" fmla="*/ 2147483646 w 886"/>
                <a:gd name="T61" fmla="*/ 2147483646 h 352"/>
                <a:gd name="T62" fmla="*/ 2147483646 w 886"/>
                <a:gd name="T63" fmla="*/ 2147483646 h 352"/>
                <a:gd name="T64" fmla="*/ 2147483646 w 886"/>
                <a:gd name="T65" fmla="*/ 2147483646 h 352"/>
                <a:gd name="T66" fmla="*/ 2147483646 w 886"/>
                <a:gd name="T67" fmla="*/ 2147483646 h 352"/>
                <a:gd name="T68" fmla="*/ 2147483646 w 886"/>
                <a:gd name="T69" fmla="*/ 2147483646 h 352"/>
                <a:gd name="T70" fmla="*/ 2147483646 w 886"/>
                <a:gd name="T71" fmla="*/ 2147483646 h 352"/>
                <a:gd name="T72" fmla="*/ 2147483646 w 886"/>
                <a:gd name="T73" fmla="*/ 2147483646 h 352"/>
                <a:gd name="T74" fmla="*/ 2147483646 w 886"/>
                <a:gd name="T75" fmla="*/ 2147483646 h 352"/>
                <a:gd name="T76" fmla="*/ 2147483646 w 886"/>
                <a:gd name="T77" fmla="*/ 2147483646 h 352"/>
                <a:gd name="T78" fmla="*/ 2147483646 w 886"/>
                <a:gd name="T79" fmla="*/ 2147483646 h 352"/>
                <a:gd name="T80" fmla="*/ 2147483646 w 886"/>
                <a:gd name="T81" fmla="*/ 2147483646 h 352"/>
                <a:gd name="T82" fmla="*/ 2147483646 w 886"/>
                <a:gd name="T83" fmla="*/ 2147483646 h 352"/>
                <a:gd name="T84" fmla="*/ 2147483646 w 886"/>
                <a:gd name="T85" fmla="*/ 2147483646 h 352"/>
                <a:gd name="T86" fmla="*/ 2147483646 w 886"/>
                <a:gd name="T87" fmla="*/ 2147483646 h 352"/>
                <a:gd name="T88" fmla="*/ 2147483646 w 886"/>
                <a:gd name="T89" fmla="*/ 2147483646 h 352"/>
                <a:gd name="T90" fmla="*/ 2147483646 w 886"/>
                <a:gd name="T91" fmla="*/ 2147483646 h 352"/>
                <a:gd name="T92" fmla="*/ 2147483646 w 886"/>
                <a:gd name="T93" fmla="*/ 2147483646 h 352"/>
                <a:gd name="T94" fmla="*/ 2147483646 w 886"/>
                <a:gd name="T95" fmla="*/ 2147483646 h 352"/>
                <a:gd name="T96" fmla="*/ 2147483646 w 886"/>
                <a:gd name="T97" fmla="*/ 2147483646 h 352"/>
                <a:gd name="T98" fmla="*/ 2147483646 w 886"/>
                <a:gd name="T99" fmla="*/ 2147483646 h 352"/>
                <a:gd name="T100" fmla="*/ 2147483646 w 886"/>
                <a:gd name="T101" fmla="*/ 2147483646 h 352"/>
                <a:gd name="T102" fmla="*/ 2147483646 w 886"/>
                <a:gd name="T103" fmla="*/ 2147483646 h 352"/>
                <a:gd name="T104" fmla="*/ 2147483646 w 886"/>
                <a:gd name="T105" fmla="*/ 2147483646 h 352"/>
                <a:gd name="T106" fmla="*/ 2147483646 w 886"/>
                <a:gd name="T107" fmla="*/ 2147483646 h 352"/>
                <a:gd name="T108" fmla="*/ 2147483646 w 886"/>
                <a:gd name="T109" fmla="*/ 2147483646 h 352"/>
                <a:gd name="T110" fmla="*/ 2147483646 w 886"/>
                <a:gd name="T111" fmla="*/ 2147483646 h 352"/>
                <a:gd name="T112" fmla="*/ 2147483646 w 886"/>
                <a:gd name="T113" fmla="*/ 2147483646 h 352"/>
                <a:gd name="T114" fmla="*/ 2147483646 w 886"/>
                <a:gd name="T115" fmla="*/ 2147483646 h 352"/>
                <a:gd name="T116" fmla="*/ 2147483646 w 886"/>
                <a:gd name="T117" fmla="*/ 2147483646 h 352"/>
                <a:gd name="T118" fmla="*/ 2147483646 w 886"/>
                <a:gd name="T119" fmla="*/ 2147483646 h 352"/>
                <a:gd name="T120" fmla="*/ 2147483646 w 886"/>
                <a:gd name="T121" fmla="*/ 2147483646 h 35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886" h="352">
                  <a:moveTo>
                    <a:pt x="0" y="352"/>
                  </a:moveTo>
                  <a:lnTo>
                    <a:pt x="34" y="352"/>
                  </a:lnTo>
                  <a:lnTo>
                    <a:pt x="66" y="352"/>
                  </a:lnTo>
                  <a:lnTo>
                    <a:pt x="96" y="352"/>
                  </a:lnTo>
                  <a:lnTo>
                    <a:pt x="123" y="352"/>
                  </a:lnTo>
                  <a:lnTo>
                    <a:pt x="149" y="352"/>
                  </a:lnTo>
                  <a:lnTo>
                    <a:pt x="173" y="352"/>
                  </a:lnTo>
                  <a:lnTo>
                    <a:pt x="195" y="352"/>
                  </a:lnTo>
                  <a:lnTo>
                    <a:pt x="216" y="352"/>
                  </a:lnTo>
                  <a:lnTo>
                    <a:pt x="235" y="352"/>
                  </a:lnTo>
                  <a:lnTo>
                    <a:pt x="253" y="352"/>
                  </a:lnTo>
                  <a:lnTo>
                    <a:pt x="268" y="352"/>
                  </a:lnTo>
                  <a:lnTo>
                    <a:pt x="283" y="352"/>
                  </a:lnTo>
                  <a:lnTo>
                    <a:pt x="296" y="352"/>
                  </a:lnTo>
                  <a:lnTo>
                    <a:pt x="310" y="352"/>
                  </a:lnTo>
                  <a:lnTo>
                    <a:pt x="320" y="352"/>
                  </a:lnTo>
                  <a:lnTo>
                    <a:pt x="330" y="352"/>
                  </a:lnTo>
                  <a:lnTo>
                    <a:pt x="339" y="352"/>
                  </a:lnTo>
                  <a:lnTo>
                    <a:pt x="347" y="352"/>
                  </a:lnTo>
                  <a:lnTo>
                    <a:pt x="354" y="352"/>
                  </a:lnTo>
                  <a:lnTo>
                    <a:pt x="360" y="352"/>
                  </a:lnTo>
                  <a:lnTo>
                    <a:pt x="366" y="352"/>
                  </a:lnTo>
                  <a:lnTo>
                    <a:pt x="370" y="352"/>
                  </a:lnTo>
                  <a:lnTo>
                    <a:pt x="375" y="352"/>
                  </a:lnTo>
                  <a:lnTo>
                    <a:pt x="378" y="352"/>
                  </a:lnTo>
                  <a:lnTo>
                    <a:pt x="382" y="352"/>
                  </a:lnTo>
                  <a:lnTo>
                    <a:pt x="385" y="352"/>
                  </a:lnTo>
                  <a:lnTo>
                    <a:pt x="388" y="352"/>
                  </a:lnTo>
                  <a:lnTo>
                    <a:pt x="390" y="352"/>
                  </a:lnTo>
                  <a:lnTo>
                    <a:pt x="393" y="350"/>
                  </a:lnTo>
                  <a:lnTo>
                    <a:pt x="396" y="350"/>
                  </a:lnTo>
                  <a:lnTo>
                    <a:pt x="397" y="350"/>
                  </a:lnTo>
                  <a:lnTo>
                    <a:pt x="400" y="350"/>
                  </a:lnTo>
                  <a:lnTo>
                    <a:pt x="403" y="350"/>
                  </a:lnTo>
                  <a:lnTo>
                    <a:pt x="405" y="350"/>
                  </a:lnTo>
                  <a:lnTo>
                    <a:pt x="407" y="350"/>
                  </a:lnTo>
                  <a:lnTo>
                    <a:pt x="409" y="350"/>
                  </a:lnTo>
                  <a:lnTo>
                    <a:pt x="410" y="350"/>
                  </a:lnTo>
                  <a:lnTo>
                    <a:pt x="412" y="349"/>
                  </a:lnTo>
                  <a:lnTo>
                    <a:pt x="413" y="349"/>
                  </a:lnTo>
                  <a:lnTo>
                    <a:pt x="416" y="349"/>
                  </a:lnTo>
                  <a:lnTo>
                    <a:pt x="418" y="349"/>
                  </a:lnTo>
                  <a:lnTo>
                    <a:pt x="419" y="349"/>
                  </a:lnTo>
                  <a:lnTo>
                    <a:pt x="421" y="349"/>
                  </a:lnTo>
                  <a:lnTo>
                    <a:pt x="422" y="349"/>
                  </a:lnTo>
                  <a:lnTo>
                    <a:pt x="424" y="349"/>
                  </a:lnTo>
                  <a:lnTo>
                    <a:pt x="425" y="349"/>
                  </a:lnTo>
                  <a:lnTo>
                    <a:pt x="427" y="349"/>
                  </a:lnTo>
                  <a:lnTo>
                    <a:pt x="428" y="349"/>
                  </a:lnTo>
                  <a:lnTo>
                    <a:pt x="430" y="349"/>
                  </a:lnTo>
                  <a:lnTo>
                    <a:pt x="430" y="347"/>
                  </a:lnTo>
                  <a:lnTo>
                    <a:pt x="431" y="347"/>
                  </a:lnTo>
                  <a:lnTo>
                    <a:pt x="433" y="347"/>
                  </a:lnTo>
                  <a:lnTo>
                    <a:pt x="434" y="347"/>
                  </a:lnTo>
                  <a:lnTo>
                    <a:pt x="436" y="347"/>
                  </a:lnTo>
                  <a:lnTo>
                    <a:pt x="437" y="347"/>
                  </a:lnTo>
                  <a:lnTo>
                    <a:pt x="439" y="347"/>
                  </a:lnTo>
                  <a:lnTo>
                    <a:pt x="440" y="347"/>
                  </a:lnTo>
                  <a:lnTo>
                    <a:pt x="442" y="346"/>
                  </a:lnTo>
                  <a:lnTo>
                    <a:pt x="445" y="346"/>
                  </a:lnTo>
                  <a:lnTo>
                    <a:pt x="446" y="346"/>
                  </a:lnTo>
                  <a:lnTo>
                    <a:pt x="448" y="346"/>
                  </a:lnTo>
                  <a:lnTo>
                    <a:pt x="451" y="346"/>
                  </a:lnTo>
                  <a:lnTo>
                    <a:pt x="452" y="344"/>
                  </a:lnTo>
                  <a:lnTo>
                    <a:pt x="455" y="344"/>
                  </a:lnTo>
                  <a:lnTo>
                    <a:pt x="458" y="344"/>
                  </a:lnTo>
                  <a:lnTo>
                    <a:pt x="459" y="344"/>
                  </a:lnTo>
                  <a:lnTo>
                    <a:pt x="461" y="344"/>
                  </a:lnTo>
                  <a:lnTo>
                    <a:pt x="464" y="343"/>
                  </a:lnTo>
                  <a:lnTo>
                    <a:pt x="465" y="343"/>
                  </a:lnTo>
                  <a:lnTo>
                    <a:pt x="467" y="343"/>
                  </a:lnTo>
                  <a:lnTo>
                    <a:pt x="468" y="343"/>
                  </a:lnTo>
                  <a:lnTo>
                    <a:pt x="470" y="343"/>
                  </a:lnTo>
                  <a:lnTo>
                    <a:pt x="471" y="341"/>
                  </a:lnTo>
                  <a:lnTo>
                    <a:pt x="473" y="341"/>
                  </a:lnTo>
                  <a:lnTo>
                    <a:pt x="474" y="341"/>
                  </a:lnTo>
                  <a:lnTo>
                    <a:pt x="476" y="341"/>
                  </a:lnTo>
                  <a:lnTo>
                    <a:pt x="477" y="341"/>
                  </a:lnTo>
                  <a:lnTo>
                    <a:pt x="479" y="340"/>
                  </a:lnTo>
                  <a:lnTo>
                    <a:pt x="480" y="340"/>
                  </a:lnTo>
                  <a:lnTo>
                    <a:pt x="482" y="340"/>
                  </a:lnTo>
                  <a:lnTo>
                    <a:pt x="483" y="340"/>
                  </a:lnTo>
                  <a:lnTo>
                    <a:pt x="485" y="338"/>
                  </a:lnTo>
                  <a:lnTo>
                    <a:pt x="486" y="338"/>
                  </a:lnTo>
                  <a:lnTo>
                    <a:pt x="488" y="338"/>
                  </a:lnTo>
                  <a:lnTo>
                    <a:pt x="489" y="338"/>
                  </a:lnTo>
                  <a:lnTo>
                    <a:pt x="491" y="337"/>
                  </a:lnTo>
                  <a:lnTo>
                    <a:pt x="492" y="337"/>
                  </a:lnTo>
                  <a:lnTo>
                    <a:pt x="494" y="337"/>
                  </a:lnTo>
                  <a:lnTo>
                    <a:pt x="496" y="335"/>
                  </a:lnTo>
                  <a:lnTo>
                    <a:pt x="498" y="335"/>
                  </a:lnTo>
                  <a:lnTo>
                    <a:pt x="501" y="334"/>
                  </a:lnTo>
                  <a:lnTo>
                    <a:pt x="502" y="334"/>
                  </a:lnTo>
                  <a:lnTo>
                    <a:pt x="505" y="332"/>
                  </a:lnTo>
                  <a:lnTo>
                    <a:pt x="508" y="332"/>
                  </a:lnTo>
                  <a:lnTo>
                    <a:pt x="511" y="331"/>
                  </a:lnTo>
                  <a:lnTo>
                    <a:pt x="513" y="331"/>
                  </a:lnTo>
                  <a:lnTo>
                    <a:pt x="516" y="329"/>
                  </a:lnTo>
                  <a:lnTo>
                    <a:pt x="519" y="329"/>
                  </a:lnTo>
                  <a:lnTo>
                    <a:pt x="520" y="328"/>
                  </a:lnTo>
                  <a:lnTo>
                    <a:pt x="522" y="328"/>
                  </a:lnTo>
                  <a:lnTo>
                    <a:pt x="525" y="326"/>
                  </a:lnTo>
                  <a:lnTo>
                    <a:pt x="526" y="326"/>
                  </a:lnTo>
                  <a:lnTo>
                    <a:pt x="528" y="326"/>
                  </a:lnTo>
                  <a:lnTo>
                    <a:pt x="529" y="325"/>
                  </a:lnTo>
                  <a:lnTo>
                    <a:pt x="531" y="325"/>
                  </a:lnTo>
                  <a:lnTo>
                    <a:pt x="532" y="323"/>
                  </a:lnTo>
                  <a:lnTo>
                    <a:pt x="534" y="323"/>
                  </a:lnTo>
                  <a:lnTo>
                    <a:pt x="535" y="323"/>
                  </a:lnTo>
                  <a:lnTo>
                    <a:pt x="537" y="322"/>
                  </a:lnTo>
                  <a:lnTo>
                    <a:pt x="538" y="322"/>
                  </a:lnTo>
                  <a:lnTo>
                    <a:pt x="539" y="320"/>
                  </a:lnTo>
                  <a:lnTo>
                    <a:pt x="541" y="320"/>
                  </a:lnTo>
                  <a:lnTo>
                    <a:pt x="542" y="320"/>
                  </a:lnTo>
                  <a:lnTo>
                    <a:pt x="544" y="319"/>
                  </a:lnTo>
                  <a:lnTo>
                    <a:pt x="545" y="319"/>
                  </a:lnTo>
                  <a:lnTo>
                    <a:pt x="547" y="317"/>
                  </a:lnTo>
                  <a:lnTo>
                    <a:pt x="548" y="317"/>
                  </a:lnTo>
                  <a:lnTo>
                    <a:pt x="550" y="316"/>
                  </a:lnTo>
                  <a:lnTo>
                    <a:pt x="551" y="316"/>
                  </a:lnTo>
                  <a:lnTo>
                    <a:pt x="553" y="314"/>
                  </a:lnTo>
                  <a:lnTo>
                    <a:pt x="556" y="314"/>
                  </a:lnTo>
                  <a:lnTo>
                    <a:pt x="557" y="313"/>
                  </a:lnTo>
                  <a:lnTo>
                    <a:pt x="559" y="312"/>
                  </a:lnTo>
                  <a:lnTo>
                    <a:pt x="562" y="310"/>
                  </a:lnTo>
                  <a:lnTo>
                    <a:pt x="563" y="310"/>
                  </a:lnTo>
                  <a:lnTo>
                    <a:pt x="566" y="309"/>
                  </a:lnTo>
                  <a:lnTo>
                    <a:pt x="569" y="307"/>
                  </a:lnTo>
                  <a:lnTo>
                    <a:pt x="571" y="306"/>
                  </a:lnTo>
                  <a:lnTo>
                    <a:pt x="572" y="306"/>
                  </a:lnTo>
                  <a:lnTo>
                    <a:pt x="574" y="304"/>
                  </a:lnTo>
                  <a:lnTo>
                    <a:pt x="577" y="304"/>
                  </a:lnTo>
                  <a:lnTo>
                    <a:pt x="578" y="303"/>
                  </a:lnTo>
                  <a:lnTo>
                    <a:pt x="580" y="301"/>
                  </a:lnTo>
                  <a:lnTo>
                    <a:pt x="581" y="301"/>
                  </a:lnTo>
                  <a:lnTo>
                    <a:pt x="582" y="300"/>
                  </a:lnTo>
                  <a:lnTo>
                    <a:pt x="584" y="300"/>
                  </a:lnTo>
                  <a:lnTo>
                    <a:pt x="585" y="298"/>
                  </a:lnTo>
                  <a:lnTo>
                    <a:pt x="587" y="298"/>
                  </a:lnTo>
                  <a:lnTo>
                    <a:pt x="588" y="297"/>
                  </a:lnTo>
                  <a:lnTo>
                    <a:pt x="590" y="297"/>
                  </a:lnTo>
                  <a:lnTo>
                    <a:pt x="590" y="295"/>
                  </a:lnTo>
                  <a:lnTo>
                    <a:pt x="591" y="295"/>
                  </a:lnTo>
                  <a:lnTo>
                    <a:pt x="593" y="295"/>
                  </a:lnTo>
                  <a:lnTo>
                    <a:pt x="594" y="294"/>
                  </a:lnTo>
                  <a:lnTo>
                    <a:pt x="596" y="294"/>
                  </a:lnTo>
                  <a:lnTo>
                    <a:pt x="596" y="292"/>
                  </a:lnTo>
                  <a:lnTo>
                    <a:pt x="597" y="292"/>
                  </a:lnTo>
                  <a:lnTo>
                    <a:pt x="599" y="291"/>
                  </a:lnTo>
                  <a:lnTo>
                    <a:pt x="600" y="291"/>
                  </a:lnTo>
                  <a:lnTo>
                    <a:pt x="602" y="289"/>
                  </a:lnTo>
                  <a:lnTo>
                    <a:pt x="603" y="289"/>
                  </a:lnTo>
                  <a:lnTo>
                    <a:pt x="605" y="288"/>
                  </a:lnTo>
                  <a:lnTo>
                    <a:pt x="606" y="286"/>
                  </a:lnTo>
                  <a:lnTo>
                    <a:pt x="609" y="286"/>
                  </a:lnTo>
                  <a:lnTo>
                    <a:pt x="611" y="285"/>
                  </a:lnTo>
                  <a:lnTo>
                    <a:pt x="612" y="283"/>
                  </a:lnTo>
                  <a:lnTo>
                    <a:pt x="615" y="282"/>
                  </a:lnTo>
                  <a:lnTo>
                    <a:pt x="617" y="282"/>
                  </a:lnTo>
                  <a:lnTo>
                    <a:pt x="618" y="280"/>
                  </a:lnTo>
                  <a:lnTo>
                    <a:pt x="621" y="279"/>
                  </a:lnTo>
                  <a:lnTo>
                    <a:pt x="623" y="279"/>
                  </a:lnTo>
                  <a:lnTo>
                    <a:pt x="624" y="277"/>
                  </a:lnTo>
                  <a:lnTo>
                    <a:pt x="625" y="276"/>
                  </a:lnTo>
                  <a:lnTo>
                    <a:pt x="627" y="276"/>
                  </a:lnTo>
                  <a:lnTo>
                    <a:pt x="628" y="274"/>
                  </a:lnTo>
                  <a:lnTo>
                    <a:pt x="630" y="274"/>
                  </a:lnTo>
                  <a:lnTo>
                    <a:pt x="631" y="273"/>
                  </a:lnTo>
                  <a:lnTo>
                    <a:pt x="633" y="273"/>
                  </a:lnTo>
                  <a:lnTo>
                    <a:pt x="633" y="271"/>
                  </a:lnTo>
                  <a:lnTo>
                    <a:pt x="634" y="271"/>
                  </a:lnTo>
                  <a:lnTo>
                    <a:pt x="636" y="270"/>
                  </a:lnTo>
                  <a:lnTo>
                    <a:pt x="637" y="270"/>
                  </a:lnTo>
                  <a:lnTo>
                    <a:pt x="639" y="268"/>
                  </a:lnTo>
                  <a:lnTo>
                    <a:pt x="640" y="267"/>
                  </a:lnTo>
                  <a:lnTo>
                    <a:pt x="642" y="267"/>
                  </a:lnTo>
                  <a:lnTo>
                    <a:pt x="643" y="266"/>
                  </a:lnTo>
                  <a:lnTo>
                    <a:pt x="645" y="266"/>
                  </a:lnTo>
                  <a:lnTo>
                    <a:pt x="646" y="264"/>
                  </a:lnTo>
                  <a:lnTo>
                    <a:pt x="648" y="264"/>
                  </a:lnTo>
                  <a:lnTo>
                    <a:pt x="648" y="263"/>
                  </a:lnTo>
                  <a:lnTo>
                    <a:pt x="649" y="261"/>
                  </a:lnTo>
                  <a:lnTo>
                    <a:pt x="651" y="261"/>
                  </a:lnTo>
                  <a:lnTo>
                    <a:pt x="654" y="260"/>
                  </a:lnTo>
                  <a:lnTo>
                    <a:pt x="655" y="258"/>
                  </a:lnTo>
                  <a:lnTo>
                    <a:pt x="657" y="257"/>
                  </a:lnTo>
                  <a:lnTo>
                    <a:pt x="658" y="257"/>
                  </a:lnTo>
                  <a:lnTo>
                    <a:pt x="660" y="255"/>
                  </a:lnTo>
                  <a:lnTo>
                    <a:pt x="661" y="255"/>
                  </a:lnTo>
                  <a:lnTo>
                    <a:pt x="663" y="254"/>
                  </a:lnTo>
                  <a:lnTo>
                    <a:pt x="663" y="252"/>
                  </a:lnTo>
                  <a:lnTo>
                    <a:pt x="664" y="252"/>
                  </a:lnTo>
                  <a:lnTo>
                    <a:pt x="666" y="251"/>
                  </a:lnTo>
                  <a:lnTo>
                    <a:pt x="667" y="251"/>
                  </a:lnTo>
                  <a:lnTo>
                    <a:pt x="667" y="249"/>
                  </a:lnTo>
                  <a:lnTo>
                    <a:pt x="668" y="249"/>
                  </a:lnTo>
                  <a:lnTo>
                    <a:pt x="670" y="249"/>
                  </a:lnTo>
                  <a:lnTo>
                    <a:pt x="670" y="248"/>
                  </a:lnTo>
                  <a:lnTo>
                    <a:pt x="671" y="248"/>
                  </a:lnTo>
                  <a:lnTo>
                    <a:pt x="673" y="246"/>
                  </a:lnTo>
                  <a:lnTo>
                    <a:pt x="674" y="246"/>
                  </a:lnTo>
                  <a:lnTo>
                    <a:pt x="674" y="245"/>
                  </a:lnTo>
                  <a:lnTo>
                    <a:pt x="676" y="245"/>
                  </a:lnTo>
                  <a:lnTo>
                    <a:pt x="676" y="243"/>
                  </a:lnTo>
                  <a:lnTo>
                    <a:pt x="677" y="243"/>
                  </a:lnTo>
                  <a:lnTo>
                    <a:pt x="679" y="242"/>
                  </a:lnTo>
                  <a:lnTo>
                    <a:pt x="680" y="240"/>
                  </a:lnTo>
                  <a:lnTo>
                    <a:pt x="682" y="239"/>
                  </a:lnTo>
                  <a:lnTo>
                    <a:pt x="683" y="239"/>
                  </a:lnTo>
                  <a:lnTo>
                    <a:pt x="683" y="237"/>
                  </a:lnTo>
                  <a:lnTo>
                    <a:pt x="685" y="237"/>
                  </a:lnTo>
                  <a:lnTo>
                    <a:pt x="686" y="236"/>
                  </a:lnTo>
                  <a:lnTo>
                    <a:pt x="688" y="236"/>
                  </a:lnTo>
                  <a:lnTo>
                    <a:pt x="688" y="234"/>
                  </a:lnTo>
                  <a:lnTo>
                    <a:pt x="689" y="233"/>
                  </a:lnTo>
                  <a:lnTo>
                    <a:pt x="691" y="233"/>
                  </a:lnTo>
                  <a:lnTo>
                    <a:pt x="691" y="231"/>
                  </a:lnTo>
                  <a:lnTo>
                    <a:pt x="692" y="231"/>
                  </a:lnTo>
                  <a:lnTo>
                    <a:pt x="694" y="231"/>
                  </a:lnTo>
                  <a:lnTo>
                    <a:pt x="694" y="230"/>
                  </a:lnTo>
                  <a:lnTo>
                    <a:pt x="695" y="230"/>
                  </a:lnTo>
                  <a:lnTo>
                    <a:pt x="695" y="228"/>
                  </a:lnTo>
                  <a:lnTo>
                    <a:pt x="697" y="228"/>
                  </a:lnTo>
                  <a:lnTo>
                    <a:pt x="698" y="227"/>
                  </a:lnTo>
                  <a:lnTo>
                    <a:pt x="700" y="225"/>
                  </a:lnTo>
                  <a:lnTo>
                    <a:pt x="701" y="225"/>
                  </a:lnTo>
                  <a:lnTo>
                    <a:pt x="701" y="224"/>
                  </a:lnTo>
                  <a:lnTo>
                    <a:pt x="703" y="224"/>
                  </a:lnTo>
                  <a:lnTo>
                    <a:pt x="704" y="223"/>
                  </a:lnTo>
                  <a:lnTo>
                    <a:pt x="706" y="223"/>
                  </a:lnTo>
                  <a:lnTo>
                    <a:pt x="706" y="221"/>
                  </a:lnTo>
                  <a:lnTo>
                    <a:pt x="707" y="221"/>
                  </a:lnTo>
                  <a:lnTo>
                    <a:pt x="709" y="220"/>
                  </a:lnTo>
                  <a:lnTo>
                    <a:pt x="710" y="218"/>
                  </a:lnTo>
                  <a:lnTo>
                    <a:pt x="711" y="218"/>
                  </a:lnTo>
                  <a:lnTo>
                    <a:pt x="713" y="217"/>
                  </a:lnTo>
                  <a:lnTo>
                    <a:pt x="714" y="215"/>
                  </a:lnTo>
                  <a:lnTo>
                    <a:pt x="716" y="215"/>
                  </a:lnTo>
                  <a:lnTo>
                    <a:pt x="716" y="214"/>
                  </a:lnTo>
                  <a:lnTo>
                    <a:pt x="717" y="214"/>
                  </a:lnTo>
                  <a:lnTo>
                    <a:pt x="719" y="212"/>
                  </a:lnTo>
                  <a:lnTo>
                    <a:pt x="720" y="212"/>
                  </a:lnTo>
                  <a:lnTo>
                    <a:pt x="720" y="211"/>
                  </a:lnTo>
                  <a:lnTo>
                    <a:pt x="722" y="211"/>
                  </a:lnTo>
                  <a:lnTo>
                    <a:pt x="723" y="209"/>
                  </a:lnTo>
                  <a:lnTo>
                    <a:pt x="725" y="209"/>
                  </a:lnTo>
                  <a:lnTo>
                    <a:pt x="725" y="208"/>
                  </a:lnTo>
                  <a:lnTo>
                    <a:pt x="726" y="208"/>
                  </a:lnTo>
                  <a:lnTo>
                    <a:pt x="726" y="206"/>
                  </a:lnTo>
                  <a:lnTo>
                    <a:pt x="728" y="206"/>
                  </a:lnTo>
                  <a:lnTo>
                    <a:pt x="729" y="205"/>
                  </a:lnTo>
                  <a:lnTo>
                    <a:pt x="731" y="203"/>
                  </a:lnTo>
                  <a:lnTo>
                    <a:pt x="732" y="202"/>
                  </a:lnTo>
                  <a:lnTo>
                    <a:pt x="734" y="200"/>
                  </a:lnTo>
                  <a:lnTo>
                    <a:pt x="735" y="199"/>
                  </a:lnTo>
                  <a:lnTo>
                    <a:pt x="737" y="197"/>
                  </a:lnTo>
                  <a:lnTo>
                    <a:pt x="738" y="196"/>
                  </a:lnTo>
                  <a:lnTo>
                    <a:pt x="740" y="194"/>
                  </a:lnTo>
                  <a:lnTo>
                    <a:pt x="741" y="193"/>
                  </a:lnTo>
                  <a:lnTo>
                    <a:pt x="741" y="191"/>
                  </a:lnTo>
                  <a:lnTo>
                    <a:pt x="743" y="190"/>
                  </a:lnTo>
                  <a:lnTo>
                    <a:pt x="744" y="188"/>
                  </a:lnTo>
                  <a:lnTo>
                    <a:pt x="746" y="187"/>
                  </a:lnTo>
                  <a:lnTo>
                    <a:pt x="747" y="185"/>
                  </a:lnTo>
                  <a:lnTo>
                    <a:pt x="749" y="185"/>
                  </a:lnTo>
                  <a:lnTo>
                    <a:pt x="750" y="184"/>
                  </a:lnTo>
                  <a:lnTo>
                    <a:pt x="752" y="182"/>
                  </a:lnTo>
                  <a:lnTo>
                    <a:pt x="752" y="181"/>
                  </a:lnTo>
                  <a:lnTo>
                    <a:pt x="753" y="180"/>
                  </a:lnTo>
                  <a:lnTo>
                    <a:pt x="754" y="180"/>
                  </a:lnTo>
                  <a:lnTo>
                    <a:pt x="754" y="178"/>
                  </a:lnTo>
                  <a:lnTo>
                    <a:pt x="756" y="177"/>
                  </a:lnTo>
                  <a:lnTo>
                    <a:pt x="757" y="175"/>
                  </a:lnTo>
                  <a:lnTo>
                    <a:pt x="759" y="174"/>
                  </a:lnTo>
                  <a:lnTo>
                    <a:pt x="760" y="172"/>
                  </a:lnTo>
                  <a:lnTo>
                    <a:pt x="762" y="171"/>
                  </a:lnTo>
                  <a:lnTo>
                    <a:pt x="762" y="169"/>
                  </a:lnTo>
                  <a:lnTo>
                    <a:pt x="763" y="169"/>
                  </a:lnTo>
                  <a:lnTo>
                    <a:pt x="763" y="168"/>
                  </a:lnTo>
                  <a:lnTo>
                    <a:pt x="765" y="166"/>
                  </a:lnTo>
                  <a:lnTo>
                    <a:pt x="766" y="166"/>
                  </a:lnTo>
                  <a:lnTo>
                    <a:pt x="766" y="165"/>
                  </a:lnTo>
                  <a:lnTo>
                    <a:pt x="768" y="163"/>
                  </a:lnTo>
                  <a:lnTo>
                    <a:pt x="769" y="162"/>
                  </a:lnTo>
                  <a:lnTo>
                    <a:pt x="771" y="160"/>
                  </a:lnTo>
                  <a:lnTo>
                    <a:pt x="771" y="159"/>
                  </a:lnTo>
                  <a:lnTo>
                    <a:pt x="772" y="157"/>
                  </a:lnTo>
                  <a:lnTo>
                    <a:pt x="774" y="156"/>
                  </a:lnTo>
                  <a:lnTo>
                    <a:pt x="775" y="154"/>
                  </a:lnTo>
                  <a:lnTo>
                    <a:pt x="777" y="151"/>
                  </a:lnTo>
                  <a:lnTo>
                    <a:pt x="778" y="150"/>
                  </a:lnTo>
                  <a:lnTo>
                    <a:pt x="781" y="148"/>
                  </a:lnTo>
                  <a:lnTo>
                    <a:pt x="783" y="145"/>
                  </a:lnTo>
                  <a:lnTo>
                    <a:pt x="784" y="144"/>
                  </a:lnTo>
                  <a:lnTo>
                    <a:pt x="786" y="142"/>
                  </a:lnTo>
                  <a:lnTo>
                    <a:pt x="786" y="141"/>
                  </a:lnTo>
                  <a:lnTo>
                    <a:pt x="787" y="139"/>
                  </a:lnTo>
                  <a:lnTo>
                    <a:pt x="789" y="138"/>
                  </a:lnTo>
                  <a:lnTo>
                    <a:pt x="790" y="137"/>
                  </a:lnTo>
                  <a:lnTo>
                    <a:pt x="792" y="135"/>
                  </a:lnTo>
                  <a:lnTo>
                    <a:pt x="792" y="134"/>
                  </a:lnTo>
                  <a:lnTo>
                    <a:pt x="793" y="134"/>
                  </a:lnTo>
                  <a:lnTo>
                    <a:pt x="795" y="132"/>
                  </a:lnTo>
                  <a:lnTo>
                    <a:pt x="795" y="131"/>
                  </a:lnTo>
                  <a:lnTo>
                    <a:pt x="796" y="129"/>
                  </a:lnTo>
                  <a:lnTo>
                    <a:pt x="796" y="128"/>
                  </a:lnTo>
                  <a:lnTo>
                    <a:pt x="797" y="128"/>
                  </a:lnTo>
                  <a:lnTo>
                    <a:pt x="797" y="126"/>
                  </a:lnTo>
                  <a:lnTo>
                    <a:pt x="799" y="125"/>
                  </a:lnTo>
                  <a:lnTo>
                    <a:pt x="800" y="123"/>
                  </a:lnTo>
                  <a:lnTo>
                    <a:pt x="802" y="122"/>
                  </a:lnTo>
                  <a:lnTo>
                    <a:pt x="803" y="120"/>
                  </a:lnTo>
                  <a:lnTo>
                    <a:pt x="803" y="119"/>
                  </a:lnTo>
                  <a:lnTo>
                    <a:pt x="805" y="117"/>
                  </a:lnTo>
                  <a:lnTo>
                    <a:pt x="806" y="116"/>
                  </a:lnTo>
                  <a:lnTo>
                    <a:pt x="808" y="114"/>
                  </a:lnTo>
                  <a:lnTo>
                    <a:pt x="808" y="113"/>
                  </a:lnTo>
                  <a:lnTo>
                    <a:pt x="809" y="110"/>
                  </a:lnTo>
                  <a:lnTo>
                    <a:pt x="811" y="108"/>
                  </a:lnTo>
                  <a:lnTo>
                    <a:pt x="812" y="107"/>
                  </a:lnTo>
                  <a:lnTo>
                    <a:pt x="814" y="104"/>
                  </a:lnTo>
                  <a:lnTo>
                    <a:pt x="815" y="102"/>
                  </a:lnTo>
                  <a:lnTo>
                    <a:pt x="818" y="99"/>
                  </a:lnTo>
                  <a:lnTo>
                    <a:pt x="820" y="98"/>
                  </a:lnTo>
                  <a:lnTo>
                    <a:pt x="821" y="95"/>
                  </a:lnTo>
                  <a:lnTo>
                    <a:pt x="823" y="94"/>
                  </a:lnTo>
                  <a:lnTo>
                    <a:pt x="823" y="92"/>
                  </a:lnTo>
                  <a:lnTo>
                    <a:pt x="824" y="89"/>
                  </a:lnTo>
                  <a:lnTo>
                    <a:pt x="826" y="88"/>
                  </a:lnTo>
                  <a:lnTo>
                    <a:pt x="827" y="86"/>
                  </a:lnTo>
                  <a:lnTo>
                    <a:pt x="829" y="85"/>
                  </a:lnTo>
                  <a:lnTo>
                    <a:pt x="829" y="83"/>
                  </a:lnTo>
                  <a:lnTo>
                    <a:pt x="830" y="82"/>
                  </a:lnTo>
                  <a:lnTo>
                    <a:pt x="832" y="80"/>
                  </a:lnTo>
                  <a:lnTo>
                    <a:pt x="833" y="79"/>
                  </a:lnTo>
                  <a:lnTo>
                    <a:pt x="833" y="77"/>
                  </a:lnTo>
                  <a:lnTo>
                    <a:pt x="835" y="76"/>
                  </a:lnTo>
                  <a:lnTo>
                    <a:pt x="836" y="74"/>
                  </a:lnTo>
                  <a:lnTo>
                    <a:pt x="836" y="73"/>
                  </a:lnTo>
                  <a:lnTo>
                    <a:pt x="838" y="71"/>
                  </a:lnTo>
                  <a:lnTo>
                    <a:pt x="839" y="70"/>
                  </a:lnTo>
                  <a:lnTo>
                    <a:pt x="840" y="68"/>
                  </a:lnTo>
                  <a:lnTo>
                    <a:pt x="842" y="67"/>
                  </a:lnTo>
                  <a:lnTo>
                    <a:pt x="842" y="65"/>
                  </a:lnTo>
                  <a:lnTo>
                    <a:pt x="843" y="64"/>
                  </a:lnTo>
                  <a:lnTo>
                    <a:pt x="845" y="61"/>
                  </a:lnTo>
                  <a:lnTo>
                    <a:pt x="846" y="59"/>
                  </a:lnTo>
                  <a:lnTo>
                    <a:pt x="848" y="58"/>
                  </a:lnTo>
                  <a:lnTo>
                    <a:pt x="849" y="56"/>
                  </a:lnTo>
                  <a:lnTo>
                    <a:pt x="851" y="53"/>
                  </a:lnTo>
                  <a:lnTo>
                    <a:pt x="852" y="52"/>
                  </a:lnTo>
                  <a:lnTo>
                    <a:pt x="854" y="49"/>
                  </a:lnTo>
                  <a:lnTo>
                    <a:pt x="855" y="46"/>
                  </a:lnTo>
                  <a:lnTo>
                    <a:pt x="857" y="45"/>
                  </a:lnTo>
                  <a:lnTo>
                    <a:pt x="858" y="42"/>
                  </a:lnTo>
                  <a:lnTo>
                    <a:pt x="860" y="40"/>
                  </a:lnTo>
                  <a:lnTo>
                    <a:pt x="861" y="39"/>
                  </a:lnTo>
                  <a:lnTo>
                    <a:pt x="863" y="37"/>
                  </a:lnTo>
                  <a:lnTo>
                    <a:pt x="864" y="34"/>
                  </a:lnTo>
                  <a:lnTo>
                    <a:pt x="866" y="33"/>
                  </a:lnTo>
                  <a:lnTo>
                    <a:pt x="866" y="31"/>
                  </a:lnTo>
                  <a:lnTo>
                    <a:pt x="867" y="30"/>
                  </a:lnTo>
                  <a:lnTo>
                    <a:pt x="869" y="28"/>
                  </a:lnTo>
                  <a:lnTo>
                    <a:pt x="869" y="27"/>
                  </a:lnTo>
                  <a:lnTo>
                    <a:pt x="870" y="27"/>
                  </a:lnTo>
                  <a:lnTo>
                    <a:pt x="872" y="25"/>
                  </a:lnTo>
                  <a:lnTo>
                    <a:pt x="872" y="24"/>
                  </a:lnTo>
                  <a:lnTo>
                    <a:pt x="873" y="22"/>
                  </a:lnTo>
                  <a:lnTo>
                    <a:pt x="873" y="21"/>
                  </a:lnTo>
                  <a:lnTo>
                    <a:pt x="875" y="21"/>
                  </a:lnTo>
                  <a:lnTo>
                    <a:pt x="875" y="19"/>
                  </a:lnTo>
                  <a:lnTo>
                    <a:pt x="876" y="18"/>
                  </a:lnTo>
                  <a:lnTo>
                    <a:pt x="876" y="16"/>
                  </a:lnTo>
                  <a:lnTo>
                    <a:pt x="878" y="16"/>
                  </a:lnTo>
                  <a:lnTo>
                    <a:pt x="878" y="15"/>
                  </a:lnTo>
                  <a:lnTo>
                    <a:pt x="879" y="13"/>
                  </a:lnTo>
                  <a:lnTo>
                    <a:pt x="879" y="12"/>
                  </a:lnTo>
                  <a:lnTo>
                    <a:pt x="881" y="10"/>
                  </a:lnTo>
                  <a:lnTo>
                    <a:pt x="881" y="9"/>
                  </a:lnTo>
                  <a:lnTo>
                    <a:pt x="882" y="8"/>
                  </a:lnTo>
                  <a:lnTo>
                    <a:pt x="883" y="6"/>
                  </a:lnTo>
                  <a:lnTo>
                    <a:pt x="883" y="3"/>
                  </a:lnTo>
                  <a:lnTo>
                    <a:pt x="885" y="2"/>
                  </a:lnTo>
                  <a:lnTo>
                    <a:pt x="886" y="0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12" name="Freeform 8">
              <a:extLst>
                <a:ext uri="{FF2B5EF4-FFF2-40B4-BE49-F238E27FC236}">
                  <a16:creationId xmlns:a16="http://schemas.microsoft.com/office/drawing/2014/main" id="{672417B4-B09D-B843-903E-8B70ADEAF123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5963" y="2492375"/>
              <a:ext cx="82550" cy="282575"/>
            </a:xfrm>
            <a:custGeom>
              <a:avLst/>
              <a:gdLst>
                <a:gd name="T0" fmla="*/ 2147483646 w 105"/>
                <a:gd name="T1" fmla="*/ 2147483646 h 354"/>
                <a:gd name="T2" fmla="*/ 2147483646 w 105"/>
                <a:gd name="T3" fmla="*/ 2147483646 h 354"/>
                <a:gd name="T4" fmla="*/ 2147483646 w 105"/>
                <a:gd name="T5" fmla="*/ 2147483646 h 354"/>
                <a:gd name="T6" fmla="*/ 2147483646 w 105"/>
                <a:gd name="T7" fmla="*/ 2147483646 h 354"/>
                <a:gd name="T8" fmla="*/ 2147483646 w 105"/>
                <a:gd name="T9" fmla="*/ 2147483646 h 354"/>
                <a:gd name="T10" fmla="*/ 2147483646 w 105"/>
                <a:gd name="T11" fmla="*/ 2147483646 h 354"/>
                <a:gd name="T12" fmla="*/ 2147483646 w 105"/>
                <a:gd name="T13" fmla="*/ 2147483646 h 354"/>
                <a:gd name="T14" fmla="*/ 2147483646 w 105"/>
                <a:gd name="T15" fmla="*/ 2147483646 h 354"/>
                <a:gd name="T16" fmla="*/ 2147483646 w 105"/>
                <a:gd name="T17" fmla="*/ 2147483646 h 354"/>
                <a:gd name="T18" fmla="*/ 2147483646 w 105"/>
                <a:gd name="T19" fmla="*/ 2147483646 h 354"/>
                <a:gd name="T20" fmla="*/ 2147483646 w 105"/>
                <a:gd name="T21" fmla="*/ 2147483646 h 354"/>
                <a:gd name="T22" fmla="*/ 2147483646 w 105"/>
                <a:gd name="T23" fmla="*/ 2147483646 h 354"/>
                <a:gd name="T24" fmla="*/ 2147483646 w 105"/>
                <a:gd name="T25" fmla="*/ 2147483646 h 354"/>
                <a:gd name="T26" fmla="*/ 2147483646 w 105"/>
                <a:gd name="T27" fmla="*/ 2147483646 h 354"/>
                <a:gd name="T28" fmla="*/ 2147483646 w 105"/>
                <a:gd name="T29" fmla="*/ 2147483646 h 354"/>
                <a:gd name="T30" fmla="*/ 2147483646 w 105"/>
                <a:gd name="T31" fmla="*/ 2147483646 h 354"/>
                <a:gd name="T32" fmla="*/ 2147483646 w 105"/>
                <a:gd name="T33" fmla="*/ 2147483646 h 354"/>
                <a:gd name="T34" fmla="*/ 2147483646 w 105"/>
                <a:gd name="T35" fmla="*/ 2147483646 h 354"/>
                <a:gd name="T36" fmla="*/ 2147483646 w 105"/>
                <a:gd name="T37" fmla="*/ 2147483646 h 354"/>
                <a:gd name="T38" fmla="*/ 2147483646 w 105"/>
                <a:gd name="T39" fmla="*/ 2147483646 h 354"/>
                <a:gd name="T40" fmla="*/ 2147483646 w 105"/>
                <a:gd name="T41" fmla="*/ 2147483646 h 354"/>
                <a:gd name="T42" fmla="*/ 2147483646 w 105"/>
                <a:gd name="T43" fmla="*/ 2147483646 h 354"/>
                <a:gd name="T44" fmla="*/ 2147483646 w 105"/>
                <a:gd name="T45" fmla="*/ 2147483646 h 354"/>
                <a:gd name="T46" fmla="*/ 2147483646 w 105"/>
                <a:gd name="T47" fmla="*/ 2147483646 h 354"/>
                <a:gd name="T48" fmla="*/ 2147483646 w 105"/>
                <a:gd name="T49" fmla="*/ 2147483646 h 354"/>
                <a:gd name="T50" fmla="*/ 2147483646 w 105"/>
                <a:gd name="T51" fmla="*/ 2147483646 h 354"/>
                <a:gd name="T52" fmla="*/ 2147483646 w 105"/>
                <a:gd name="T53" fmla="*/ 2147483646 h 354"/>
                <a:gd name="T54" fmla="*/ 2147483646 w 105"/>
                <a:gd name="T55" fmla="*/ 2147483646 h 354"/>
                <a:gd name="T56" fmla="*/ 2147483646 w 105"/>
                <a:gd name="T57" fmla="*/ 2147483646 h 354"/>
                <a:gd name="T58" fmla="*/ 2147483646 w 105"/>
                <a:gd name="T59" fmla="*/ 2147483646 h 354"/>
                <a:gd name="T60" fmla="*/ 2147483646 w 105"/>
                <a:gd name="T61" fmla="*/ 2147483646 h 354"/>
                <a:gd name="T62" fmla="*/ 2147483646 w 105"/>
                <a:gd name="T63" fmla="*/ 2147483646 h 354"/>
                <a:gd name="T64" fmla="*/ 2147483646 w 105"/>
                <a:gd name="T65" fmla="*/ 2147483646 h 354"/>
                <a:gd name="T66" fmla="*/ 2147483646 w 105"/>
                <a:gd name="T67" fmla="*/ 2147483646 h 354"/>
                <a:gd name="T68" fmla="*/ 2147483646 w 105"/>
                <a:gd name="T69" fmla="*/ 2147483646 h 354"/>
                <a:gd name="T70" fmla="*/ 2147483646 w 105"/>
                <a:gd name="T71" fmla="*/ 2147483646 h 354"/>
                <a:gd name="T72" fmla="*/ 2147483646 w 105"/>
                <a:gd name="T73" fmla="*/ 2147483646 h 354"/>
                <a:gd name="T74" fmla="*/ 2147483646 w 105"/>
                <a:gd name="T75" fmla="*/ 2147483646 h 354"/>
                <a:gd name="T76" fmla="*/ 2147483646 w 105"/>
                <a:gd name="T77" fmla="*/ 2147483646 h 354"/>
                <a:gd name="T78" fmla="*/ 2147483646 w 105"/>
                <a:gd name="T79" fmla="*/ 2147483646 h 354"/>
                <a:gd name="T80" fmla="*/ 2147483646 w 105"/>
                <a:gd name="T81" fmla="*/ 2147483646 h 354"/>
                <a:gd name="T82" fmla="*/ 2147483646 w 105"/>
                <a:gd name="T83" fmla="*/ 2147483646 h 354"/>
                <a:gd name="T84" fmla="*/ 2147483646 w 105"/>
                <a:gd name="T85" fmla="*/ 2147483646 h 354"/>
                <a:gd name="T86" fmla="*/ 2147483646 w 105"/>
                <a:gd name="T87" fmla="*/ 2147483646 h 354"/>
                <a:gd name="T88" fmla="*/ 2147483646 w 105"/>
                <a:gd name="T89" fmla="*/ 2147483646 h 354"/>
                <a:gd name="T90" fmla="*/ 2147483646 w 105"/>
                <a:gd name="T91" fmla="*/ 2147483646 h 354"/>
                <a:gd name="T92" fmla="*/ 2147483646 w 105"/>
                <a:gd name="T93" fmla="*/ 2147483646 h 354"/>
                <a:gd name="T94" fmla="*/ 2147483646 w 105"/>
                <a:gd name="T95" fmla="*/ 2147483646 h 354"/>
                <a:gd name="T96" fmla="*/ 2147483646 w 105"/>
                <a:gd name="T97" fmla="*/ 2147483646 h 354"/>
                <a:gd name="T98" fmla="*/ 2147483646 w 105"/>
                <a:gd name="T99" fmla="*/ 2147483646 h 354"/>
                <a:gd name="T100" fmla="*/ 2147483646 w 105"/>
                <a:gd name="T101" fmla="*/ 2147483646 h 354"/>
                <a:gd name="T102" fmla="*/ 2147483646 w 105"/>
                <a:gd name="T103" fmla="*/ 2147483646 h 354"/>
                <a:gd name="T104" fmla="*/ 2147483646 w 105"/>
                <a:gd name="T105" fmla="*/ 2147483646 h 354"/>
                <a:gd name="T106" fmla="*/ 2147483646 w 105"/>
                <a:gd name="T107" fmla="*/ 2147483646 h 354"/>
                <a:gd name="T108" fmla="*/ 2147483646 w 105"/>
                <a:gd name="T109" fmla="*/ 2147483646 h 354"/>
                <a:gd name="T110" fmla="*/ 2147483646 w 105"/>
                <a:gd name="T111" fmla="*/ 2147483646 h 354"/>
                <a:gd name="T112" fmla="*/ 2147483646 w 105"/>
                <a:gd name="T113" fmla="*/ 2147483646 h 35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05" h="354">
                  <a:moveTo>
                    <a:pt x="0" y="0"/>
                  </a:moveTo>
                  <a:lnTo>
                    <a:pt x="3" y="4"/>
                  </a:lnTo>
                  <a:lnTo>
                    <a:pt x="4" y="7"/>
                  </a:lnTo>
                  <a:lnTo>
                    <a:pt x="6" y="10"/>
                  </a:lnTo>
                  <a:lnTo>
                    <a:pt x="9" y="15"/>
                  </a:lnTo>
                  <a:lnTo>
                    <a:pt x="10" y="17"/>
                  </a:lnTo>
                  <a:lnTo>
                    <a:pt x="12" y="19"/>
                  </a:lnTo>
                  <a:lnTo>
                    <a:pt x="13" y="22"/>
                  </a:lnTo>
                  <a:lnTo>
                    <a:pt x="15" y="25"/>
                  </a:lnTo>
                  <a:lnTo>
                    <a:pt x="16" y="26"/>
                  </a:lnTo>
                  <a:lnTo>
                    <a:pt x="16" y="29"/>
                  </a:lnTo>
                  <a:lnTo>
                    <a:pt x="18" y="31"/>
                  </a:lnTo>
                  <a:lnTo>
                    <a:pt x="19" y="34"/>
                  </a:lnTo>
                  <a:lnTo>
                    <a:pt x="19" y="35"/>
                  </a:lnTo>
                  <a:lnTo>
                    <a:pt x="21" y="37"/>
                  </a:lnTo>
                  <a:lnTo>
                    <a:pt x="22" y="38"/>
                  </a:lnTo>
                  <a:lnTo>
                    <a:pt x="22" y="40"/>
                  </a:lnTo>
                  <a:lnTo>
                    <a:pt x="24" y="41"/>
                  </a:lnTo>
                  <a:lnTo>
                    <a:pt x="24" y="43"/>
                  </a:lnTo>
                  <a:lnTo>
                    <a:pt x="25" y="44"/>
                  </a:lnTo>
                  <a:lnTo>
                    <a:pt x="25" y="46"/>
                  </a:lnTo>
                  <a:lnTo>
                    <a:pt x="27" y="47"/>
                  </a:lnTo>
                  <a:lnTo>
                    <a:pt x="27" y="49"/>
                  </a:lnTo>
                  <a:lnTo>
                    <a:pt x="27" y="50"/>
                  </a:lnTo>
                  <a:lnTo>
                    <a:pt x="28" y="52"/>
                  </a:lnTo>
                  <a:lnTo>
                    <a:pt x="28" y="53"/>
                  </a:lnTo>
                  <a:lnTo>
                    <a:pt x="29" y="55"/>
                  </a:lnTo>
                  <a:lnTo>
                    <a:pt x="29" y="56"/>
                  </a:lnTo>
                  <a:lnTo>
                    <a:pt x="31" y="58"/>
                  </a:lnTo>
                  <a:lnTo>
                    <a:pt x="31" y="59"/>
                  </a:lnTo>
                  <a:lnTo>
                    <a:pt x="32" y="60"/>
                  </a:lnTo>
                  <a:lnTo>
                    <a:pt x="32" y="62"/>
                  </a:lnTo>
                  <a:lnTo>
                    <a:pt x="34" y="65"/>
                  </a:lnTo>
                  <a:lnTo>
                    <a:pt x="34" y="66"/>
                  </a:lnTo>
                  <a:lnTo>
                    <a:pt x="35" y="68"/>
                  </a:lnTo>
                  <a:lnTo>
                    <a:pt x="35" y="71"/>
                  </a:lnTo>
                  <a:lnTo>
                    <a:pt x="37" y="72"/>
                  </a:lnTo>
                  <a:lnTo>
                    <a:pt x="37" y="74"/>
                  </a:lnTo>
                  <a:lnTo>
                    <a:pt x="38" y="75"/>
                  </a:lnTo>
                  <a:lnTo>
                    <a:pt x="38" y="77"/>
                  </a:lnTo>
                  <a:lnTo>
                    <a:pt x="38" y="78"/>
                  </a:lnTo>
                  <a:lnTo>
                    <a:pt x="40" y="80"/>
                  </a:lnTo>
                  <a:lnTo>
                    <a:pt x="40" y="81"/>
                  </a:lnTo>
                  <a:lnTo>
                    <a:pt x="41" y="83"/>
                  </a:lnTo>
                  <a:lnTo>
                    <a:pt x="41" y="84"/>
                  </a:lnTo>
                  <a:lnTo>
                    <a:pt x="41" y="86"/>
                  </a:lnTo>
                  <a:lnTo>
                    <a:pt x="43" y="86"/>
                  </a:lnTo>
                  <a:lnTo>
                    <a:pt x="43" y="87"/>
                  </a:lnTo>
                  <a:lnTo>
                    <a:pt x="43" y="89"/>
                  </a:lnTo>
                  <a:lnTo>
                    <a:pt x="44" y="90"/>
                  </a:lnTo>
                  <a:lnTo>
                    <a:pt x="44" y="92"/>
                  </a:lnTo>
                  <a:lnTo>
                    <a:pt x="46" y="93"/>
                  </a:lnTo>
                  <a:lnTo>
                    <a:pt x="46" y="95"/>
                  </a:lnTo>
                  <a:lnTo>
                    <a:pt x="46" y="96"/>
                  </a:lnTo>
                  <a:lnTo>
                    <a:pt x="47" y="98"/>
                  </a:lnTo>
                  <a:lnTo>
                    <a:pt x="47" y="99"/>
                  </a:lnTo>
                  <a:lnTo>
                    <a:pt x="49" y="102"/>
                  </a:lnTo>
                  <a:lnTo>
                    <a:pt x="49" y="103"/>
                  </a:lnTo>
                  <a:lnTo>
                    <a:pt x="50" y="105"/>
                  </a:lnTo>
                  <a:lnTo>
                    <a:pt x="50" y="106"/>
                  </a:lnTo>
                  <a:lnTo>
                    <a:pt x="52" y="109"/>
                  </a:lnTo>
                  <a:lnTo>
                    <a:pt x="52" y="111"/>
                  </a:lnTo>
                  <a:lnTo>
                    <a:pt x="53" y="114"/>
                  </a:lnTo>
                  <a:lnTo>
                    <a:pt x="55" y="117"/>
                  </a:lnTo>
                  <a:lnTo>
                    <a:pt x="55" y="118"/>
                  </a:lnTo>
                  <a:lnTo>
                    <a:pt x="56" y="121"/>
                  </a:lnTo>
                  <a:lnTo>
                    <a:pt x="56" y="123"/>
                  </a:lnTo>
                  <a:lnTo>
                    <a:pt x="58" y="124"/>
                  </a:lnTo>
                  <a:lnTo>
                    <a:pt x="58" y="127"/>
                  </a:lnTo>
                  <a:lnTo>
                    <a:pt x="59" y="129"/>
                  </a:lnTo>
                  <a:lnTo>
                    <a:pt x="59" y="130"/>
                  </a:lnTo>
                  <a:lnTo>
                    <a:pt x="59" y="132"/>
                  </a:lnTo>
                  <a:lnTo>
                    <a:pt x="61" y="133"/>
                  </a:lnTo>
                  <a:lnTo>
                    <a:pt x="61" y="135"/>
                  </a:lnTo>
                  <a:lnTo>
                    <a:pt x="61" y="136"/>
                  </a:lnTo>
                  <a:lnTo>
                    <a:pt x="62" y="136"/>
                  </a:lnTo>
                  <a:lnTo>
                    <a:pt x="62" y="138"/>
                  </a:lnTo>
                  <a:lnTo>
                    <a:pt x="62" y="139"/>
                  </a:lnTo>
                  <a:lnTo>
                    <a:pt x="64" y="141"/>
                  </a:lnTo>
                  <a:lnTo>
                    <a:pt x="64" y="142"/>
                  </a:lnTo>
                  <a:lnTo>
                    <a:pt x="64" y="144"/>
                  </a:lnTo>
                  <a:lnTo>
                    <a:pt x="64" y="145"/>
                  </a:lnTo>
                  <a:lnTo>
                    <a:pt x="65" y="146"/>
                  </a:lnTo>
                  <a:lnTo>
                    <a:pt x="65" y="148"/>
                  </a:lnTo>
                  <a:lnTo>
                    <a:pt x="67" y="149"/>
                  </a:lnTo>
                  <a:lnTo>
                    <a:pt x="67" y="151"/>
                  </a:lnTo>
                  <a:lnTo>
                    <a:pt x="67" y="154"/>
                  </a:lnTo>
                  <a:lnTo>
                    <a:pt x="68" y="155"/>
                  </a:lnTo>
                  <a:lnTo>
                    <a:pt x="68" y="157"/>
                  </a:lnTo>
                  <a:lnTo>
                    <a:pt x="68" y="158"/>
                  </a:lnTo>
                  <a:lnTo>
                    <a:pt x="70" y="161"/>
                  </a:lnTo>
                  <a:lnTo>
                    <a:pt x="70" y="163"/>
                  </a:lnTo>
                  <a:lnTo>
                    <a:pt x="71" y="166"/>
                  </a:lnTo>
                  <a:lnTo>
                    <a:pt x="71" y="167"/>
                  </a:lnTo>
                  <a:lnTo>
                    <a:pt x="72" y="170"/>
                  </a:lnTo>
                  <a:lnTo>
                    <a:pt x="72" y="172"/>
                  </a:lnTo>
                  <a:lnTo>
                    <a:pt x="74" y="175"/>
                  </a:lnTo>
                  <a:lnTo>
                    <a:pt x="74" y="176"/>
                  </a:lnTo>
                  <a:lnTo>
                    <a:pt x="75" y="179"/>
                  </a:lnTo>
                  <a:lnTo>
                    <a:pt x="75" y="181"/>
                  </a:lnTo>
                  <a:lnTo>
                    <a:pt x="75" y="182"/>
                  </a:lnTo>
                  <a:lnTo>
                    <a:pt x="77" y="184"/>
                  </a:lnTo>
                  <a:lnTo>
                    <a:pt x="77" y="185"/>
                  </a:lnTo>
                  <a:lnTo>
                    <a:pt x="77" y="187"/>
                  </a:lnTo>
                  <a:lnTo>
                    <a:pt x="78" y="188"/>
                  </a:lnTo>
                  <a:lnTo>
                    <a:pt x="78" y="189"/>
                  </a:lnTo>
                  <a:lnTo>
                    <a:pt x="78" y="191"/>
                  </a:lnTo>
                  <a:lnTo>
                    <a:pt x="78" y="192"/>
                  </a:lnTo>
                  <a:lnTo>
                    <a:pt x="80" y="194"/>
                  </a:lnTo>
                  <a:lnTo>
                    <a:pt x="80" y="195"/>
                  </a:lnTo>
                  <a:lnTo>
                    <a:pt x="80" y="197"/>
                  </a:lnTo>
                  <a:lnTo>
                    <a:pt x="81" y="198"/>
                  </a:lnTo>
                  <a:lnTo>
                    <a:pt x="81" y="200"/>
                  </a:lnTo>
                  <a:lnTo>
                    <a:pt x="81" y="201"/>
                  </a:lnTo>
                  <a:lnTo>
                    <a:pt x="83" y="203"/>
                  </a:lnTo>
                  <a:lnTo>
                    <a:pt x="83" y="204"/>
                  </a:lnTo>
                  <a:lnTo>
                    <a:pt x="83" y="206"/>
                  </a:lnTo>
                  <a:lnTo>
                    <a:pt x="83" y="207"/>
                  </a:lnTo>
                  <a:lnTo>
                    <a:pt x="84" y="209"/>
                  </a:lnTo>
                  <a:lnTo>
                    <a:pt x="84" y="210"/>
                  </a:lnTo>
                  <a:lnTo>
                    <a:pt x="86" y="212"/>
                  </a:lnTo>
                  <a:lnTo>
                    <a:pt x="86" y="215"/>
                  </a:lnTo>
                  <a:lnTo>
                    <a:pt x="86" y="216"/>
                  </a:lnTo>
                  <a:lnTo>
                    <a:pt x="87" y="219"/>
                  </a:lnTo>
                  <a:lnTo>
                    <a:pt x="87" y="221"/>
                  </a:lnTo>
                  <a:lnTo>
                    <a:pt x="89" y="224"/>
                  </a:lnTo>
                  <a:lnTo>
                    <a:pt x="89" y="227"/>
                  </a:lnTo>
                  <a:lnTo>
                    <a:pt x="90" y="228"/>
                  </a:lnTo>
                  <a:lnTo>
                    <a:pt x="90" y="230"/>
                  </a:lnTo>
                  <a:lnTo>
                    <a:pt x="92" y="232"/>
                  </a:lnTo>
                  <a:lnTo>
                    <a:pt x="92" y="234"/>
                  </a:lnTo>
                  <a:lnTo>
                    <a:pt x="92" y="235"/>
                  </a:lnTo>
                  <a:lnTo>
                    <a:pt x="93" y="237"/>
                  </a:lnTo>
                  <a:lnTo>
                    <a:pt x="93" y="238"/>
                  </a:lnTo>
                  <a:lnTo>
                    <a:pt x="93" y="240"/>
                  </a:lnTo>
                  <a:lnTo>
                    <a:pt x="95" y="241"/>
                  </a:lnTo>
                  <a:lnTo>
                    <a:pt x="95" y="243"/>
                  </a:lnTo>
                  <a:lnTo>
                    <a:pt x="95" y="244"/>
                  </a:lnTo>
                  <a:lnTo>
                    <a:pt x="95" y="246"/>
                  </a:lnTo>
                  <a:lnTo>
                    <a:pt x="95" y="247"/>
                  </a:lnTo>
                  <a:lnTo>
                    <a:pt x="96" y="247"/>
                  </a:lnTo>
                  <a:lnTo>
                    <a:pt x="96" y="249"/>
                  </a:lnTo>
                  <a:lnTo>
                    <a:pt x="96" y="250"/>
                  </a:lnTo>
                  <a:lnTo>
                    <a:pt x="96" y="252"/>
                  </a:lnTo>
                  <a:lnTo>
                    <a:pt x="96" y="253"/>
                  </a:lnTo>
                  <a:lnTo>
                    <a:pt x="96" y="255"/>
                  </a:lnTo>
                  <a:lnTo>
                    <a:pt x="96" y="256"/>
                  </a:lnTo>
                  <a:lnTo>
                    <a:pt x="98" y="258"/>
                  </a:lnTo>
                  <a:lnTo>
                    <a:pt x="98" y="259"/>
                  </a:lnTo>
                  <a:lnTo>
                    <a:pt x="98" y="261"/>
                  </a:lnTo>
                  <a:lnTo>
                    <a:pt x="98" y="262"/>
                  </a:lnTo>
                  <a:lnTo>
                    <a:pt x="98" y="264"/>
                  </a:lnTo>
                  <a:lnTo>
                    <a:pt x="98" y="265"/>
                  </a:lnTo>
                  <a:lnTo>
                    <a:pt x="98" y="267"/>
                  </a:lnTo>
                  <a:lnTo>
                    <a:pt x="98" y="270"/>
                  </a:lnTo>
                  <a:lnTo>
                    <a:pt x="98" y="271"/>
                  </a:lnTo>
                  <a:lnTo>
                    <a:pt x="99" y="274"/>
                  </a:lnTo>
                  <a:lnTo>
                    <a:pt x="99" y="275"/>
                  </a:lnTo>
                  <a:lnTo>
                    <a:pt x="99" y="277"/>
                  </a:lnTo>
                  <a:lnTo>
                    <a:pt x="99" y="278"/>
                  </a:lnTo>
                  <a:lnTo>
                    <a:pt x="99" y="281"/>
                  </a:lnTo>
                  <a:lnTo>
                    <a:pt x="99" y="283"/>
                  </a:lnTo>
                  <a:lnTo>
                    <a:pt x="99" y="284"/>
                  </a:lnTo>
                  <a:lnTo>
                    <a:pt x="99" y="286"/>
                  </a:lnTo>
                  <a:lnTo>
                    <a:pt x="99" y="287"/>
                  </a:lnTo>
                  <a:lnTo>
                    <a:pt x="99" y="289"/>
                  </a:lnTo>
                  <a:lnTo>
                    <a:pt x="99" y="290"/>
                  </a:lnTo>
                  <a:lnTo>
                    <a:pt x="101" y="290"/>
                  </a:lnTo>
                  <a:lnTo>
                    <a:pt x="101" y="292"/>
                  </a:lnTo>
                  <a:lnTo>
                    <a:pt x="101" y="293"/>
                  </a:lnTo>
                  <a:lnTo>
                    <a:pt x="101" y="295"/>
                  </a:lnTo>
                  <a:lnTo>
                    <a:pt x="101" y="296"/>
                  </a:lnTo>
                  <a:lnTo>
                    <a:pt x="101" y="298"/>
                  </a:lnTo>
                  <a:lnTo>
                    <a:pt x="101" y="299"/>
                  </a:lnTo>
                  <a:lnTo>
                    <a:pt x="101" y="301"/>
                  </a:lnTo>
                  <a:lnTo>
                    <a:pt x="102" y="301"/>
                  </a:lnTo>
                  <a:lnTo>
                    <a:pt x="102" y="302"/>
                  </a:lnTo>
                  <a:lnTo>
                    <a:pt x="102" y="304"/>
                  </a:lnTo>
                  <a:lnTo>
                    <a:pt x="102" y="305"/>
                  </a:lnTo>
                  <a:lnTo>
                    <a:pt x="102" y="307"/>
                  </a:lnTo>
                  <a:lnTo>
                    <a:pt x="102" y="308"/>
                  </a:lnTo>
                  <a:lnTo>
                    <a:pt x="104" y="310"/>
                  </a:lnTo>
                  <a:lnTo>
                    <a:pt x="104" y="311"/>
                  </a:lnTo>
                  <a:lnTo>
                    <a:pt x="104" y="313"/>
                  </a:lnTo>
                  <a:lnTo>
                    <a:pt x="104" y="314"/>
                  </a:lnTo>
                  <a:lnTo>
                    <a:pt x="104" y="316"/>
                  </a:lnTo>
                  <a:lnTo>
                    <a:pt x="105" y="316"/>
                  </a:lnTo>
                  <a:lnTo>
                    <a:pt x="105" y="317"/>
                  </a:lnTo>
                  <a:lnTo>
                    <a:pt x="105" y="319"/>
                  </a:lnTo>
                  <a:lnTo>
                    <a:pt x="105" y="320"/>
                  </a:lnTo>
                  <a:lnTo>
                    <a:pt x="105" y="321"/>
                  </a:lnTo>
                  <a:lnTo>
                    <a:pt x="105" y="323"/>
                  </a:lnTo>
                  <a:lnTo>
                    <a:pt x="105" y="324"/>
                  </a:lnTo>
                  <a:lnTo>
                    <a:pt x="105" y="326"/>
                  </a:lnTo>
                  <a:lnTo>
                    <a:pt x="105" y="327"/>
                  </a:lnTo>
                  <a:lnTo>
                    <a:pt x="105" y="329"/>
                  </a:lnTo>
                  <a:lnTo>
                    <a:pt x="105" y="330"/>
                  </a:lnTo>
                  <a:lnTo>
                    <a:pt x="105" y="332"/>
                  </a:lnTo>
                  <a:lnTo>
                    <a:pt x="105" y="333"/>
                  </a:lnTo>
                  <a:lnTo>
                    <a:pt x="105" y="335"/>
                  </a:lnTo>
                  <a:lnTo>
                    <a:pt x="105" y="338"/>
                  </a:lnTo>
                  <a:lnTo>
                    <a:pt x="105" y="339"/>
                  </a:lnTo>
                  <a:lnTo>
                    <a:pt x="105" y="341"/>
                  </a:lnTo>
                  <a:lnTo>
                    <a:pt x="105" y="344"/>
                  </a:lnTo>
                  <a:lnTo>
                    <a:pt x="104" y="345"/>
                  </a:lnTo>
                  <a:lnTo>
                    <a:pt x="104" y="348"/>
                  </a:lnTo>
                  <a:lnTo>
                    <a:pt x="104" y="351"/>
                  </a:lnTo>
                  <a:lnTo>
                    <a:pt x="104" y="354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13" name="Freeform 9">
              <a:extLst>
                <a:ext uri="{FF2B5EF4-FFF2-40B4-BE49-F238E27FC236}">
                  <a16:creationId xmlns:a16="http://schemas.microsoft.com/office/drawing/2014/main" id="{FB6684F9-A37B-7E47-AEAD-AC9CC6A5B47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5963" y="2773362"/>
              <a:ext cx="82550" cy="279400"/>
            </a:xfrm>
            <a:custGeom>
              <a:avLst/>
              <a:gdLst>
                <a:gd name="T0" fmla="*/ 2147483646 w 105"/>
                <a:gd name="T1" fmla="*/ 2147483646 h 353"/>
                <a:gd name="T2" fmla="*/ 2147483646 w 105"/>
                <a:gd name="T3" fmla="*/ 2147483646 h 353"/>
                <a:gd name="T4" fmla="*/ 2147483646 w 105"/>
                <a:gd name="T5" fmla="*/ 2147483646 h 353"/>
                <a:gd name="T6" fmla="*/ 2147483646 w 105"/>
                <a:gd name="T7" fmla="*/ 2147483646 h 353"/>
                <a:gd name="T8" fmla="*/ 2147483646 w 105"/>
                <a:gd name="T9" fmla="*/ 2147483646 h 353"/>
                <a:gd name="T10" fmla="*/ 2147483646 w 105"/>
                <a:gd name="T11" fmla="*/ 2147483646 h 353"/>
                <a:gd name="T12" fmla="*/ 2147483646 w 105"/>
                <a:gd name="T13" fmla="*/ 2147483646 h 353"/>
                <a:gd name="T14" fmla="*/ 2147483646 w 105"/>
                <a:gd name="T15" fmla="*/ 2147483646 h 353"/>
                <a:gd name="T16" fmla="*/ 2147483646 w 105"/>
                <a:gd name="T17" fmla="*/ 2147483646 h 353"/>
                <a:gd name="T18" fmla="*/ 2147483646 w 105"/>
                <a:gd name="T19" fmla="*/ 2147483646 h 353"/>
                <a:gd name="T20" fmla="*/ 2147483646 w 105"/>
                <a:gd name="T21" fmla="*/ 2147483646 h 353"/>
                <a:gd name="T22" fmla="*/ 2147483646 w 105"/>
                <a:gd name="T23" fmla="*/ 2147483646 h 353"/>
                <a:gd name="T24" fmla="*/ 2147483646 w 105"/>
                <a:gd name="T25" fmla="*/ 2147483646 h 353"/>
                <a:gd name="T26" fmla="*/ 2147483646 w 105"/>
                <a:gd name="T27" fmla="*/ 2147483646 h 353"/>
                <a:gd name="T28" fmla="*/ 2147483646 w 105"/>
                <a:gd name="T29" fmla="*/ 2147483646 h 353"/>
                <a:gd name="T30" fmla="*/ 2147483646 w 105"/>
                <a:gd name="T31" fmla="*/ 2147483646 h 353"/>
                <a:gd name="T32" fmla="*/ 2147483646 w 105"/>
                <a:gd name="T33" fmla="*/ 2147483646 h 353"/>
                <a:gd name="T34" fmla="*/ 2147483646 w 105"/>
                <a:gd name="T35" fmla="*/ 2147483646 h 353"/>
                <a:gd name="T36" fmla="*/ 2147483646 w 105"/>
                <a:gd name="T37" fmla="*/ 2147483646 h 353"/>
                <a:gd name="T38" fmla="*/ 2147483646 w 105"/>
                <a:gd name="T39" fmla="*/ 2147483646 h 353"/>
                <a:gd name="T40" fmla="*/ 2147483646 w 105"/>
                <a:gd name="T41" fmla="*/ 2147483646 h 353"/>
                <a:gd name="T42" fmla="*/ 2147483646 w 105"/>
                <a:gd name="T43" fmla="*/ 2147483646 h 353"/>
                <a:gd name="T44" fmla="*/ 2147483646 w 105"/>
                <a:gd name="T45" fmla="*/ 2147483646 h 353"/>
                <a:gd name="T46" fmla="*/ 2147483646 w 105"/>
                <a:gd name="T47" fmla="*/ 2147483646 h 353"/>
                <a:gd name="T48" fmla="*/ 2147483646 w 105"/>
                <a:gd name="T49" fmla="*/ 2147483646 h 353"/>
                <a:gd name="T50" fmla="*/ 2147483646 w 105"/>
                <a:gd name="T51" fmla="*/ 2147483646 h 353"/>
                <a:gd name="T52" fmla="*/ 2147483646 w 105"/>
                <a:gd name="T53" fmla="*/ 2147483646 h 353"/>
                <a:gd name="T54" fmla="*/ 2147483646 w 105"/>
                <a:gd name="T55" fmla="*/ 2147483646 h 353"/>
                <a:gd name="T56" fmla="*/ 2147483646 w 105"/>
                <a:gd name="T57" fmla="*/ 2147483646 h 353"/>
                <a:gd name="T58" fmla="*/ 2147483646 w 105"/>
                <a:gd name="T59" fmla="*/ 2147483646 h 353"/>
                <a:gd name="T60" fmla="*/ 2147483646 w 105"/>
                <a:gd name="T61" fmla="*/ 2147483646 h 353"/>
                <a:gd name="T62" fmla="*/ 2147483646 w 105"/>
                <a:gd name="T63" fmla="*/ 2147483646 h 353"/>
                <a:gd name="T64" fmla="*/ 2147483646 w 105"/>
                <a:gd name="T65" fmla="*/ 2147483646 h 353"/>
                <a:gd name="T66" fmla="*/ 2147483646 w 105"/>
                <a:gd name="T67" fmla="*/ 2147483646 h 353"/>
                <a:gd name="T68" fmla="*/ 2147483646 w 105"/>
                <a:gd name="T69" fmla="*/ 2147483646 h 353"/>
                <a:gd name="T70" fmla="*/ 2147483646 w 105"/>
                <a:gd name="T71" fmla="*/ 2147483646 h 353"/>
                <a:gd name="T72" fmla="*/ 2147483646 w 105"/>
                <a:gd name="T73" fmla="*/ 2147483646 h 353"/>
                <a:gd name="T74" fmla="*/ 2147483646 w 105"/>
                <a:gd name="T75" fmla="*/ 2147483646 h 353"/>
                <a:gd name="T76" fmla="*/ 2147483646 w 105"/>
                <a:gd name="T77" fmla="*/ 2147483646 h 353"/>
                <a:gd name="T78" fmla="*/ 2147483646 w 105"/>
                <a:gd name="T79" fmla="*/ 2147483646 h 353"/>
                <a:gd name="T80" fmla="*/ 2147483646 w 105"/>
                <a:gd name="T81" fmla="*/ 2147483646 h 353"/>
                <a:gd name="T82" fmla="*/ 2147483646 w 105"/>
                <a:gd name="T83" fmla="*/ 2147483646 h 353"/>
                <a:gd name="T84" fmla="*/ 2147483646 w 105"/>
                <a:gd name="T85" fmla="*/ 2147483646 h 353"/>
                <a:gd name="T86" fmla="*/ 2147483646 w 105"/>
                <a:gd name="T87" fmla="*/ 2147483646 h 353"/>
                <a:gd name="T88" fmla="*/ 2147483646 w 105"/>
                <a:gd name="T89" fmla="*/ 2147483646 h 353"/>
                <a:gd name="T90" fmla="*/ 2147483646 w 105"/>
                <a:gd name="T91" fmla="*/ 2147483646 h 353"/>
                <a:gd name="T92" fmla="*/ 2147483646 w 105"/>
                <a:gd name="T93" fmla="*/ 2147483646 h 353"/>
                <a:gd name="T94" fmla="*/ 2147483646 w 105"/>
                <a:gd name="T95" fmla="*/ 2147483646 h 353"/>
                <a:gd name="T96" fmla="*/ 2147483646 w 105"/>
                <a:gd name="T97" fmla="*/ 2147483646 h 353"/>
                <a:gd name="T98" fmla="*/ 2147483646 w 105"/>
                <a:gd name="T99" fmla="*/ 2147483646 h 353"/>
                <a:gd name="T100" fmla="*/ 2147483646 w 105"/>
                <a:gd name="T101" fmla="*/ 2147483646 h 353"/>
                <a:gd name="T102" fmla="*/ 2147483646 w 105"/>
                <a:gd name="T103" fmla="*/ 2147483646 h 353"/>
                <a:gd name="T104" fmla="*/ 2147483646 w 105"/>
                <a:gd name="T105" fmla="*/ 2147483646 h 353"/>
                <a:gd name="T106" fmla="*/ 2147483646 w 105"/>
                <a:gd name="T107" fmla="*/ 2147483646 h 353"/>
                <a:gd name="T108" fmla="*/ 2147483646 w 105"/>
                <a:gd name="T109" fmla="*/ 2147483646 h 353"/>
                <a:gd name="T110" fmla="*/ 2147483646 w 105"/>
                <a:gd name="T111" fmla="*/ 2147483646 h 353"/>
                <a:gd name="T112" fmla="*/ 2147483646 w 105"/>
                <a:gd name="T113" fmla="*/ 2147483646 h 35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05" h="353">
                  <a:moveTo>
                    <a:pt x="0" y="353"/>
                  </a:moveTo>
                  <a:lnTo>
                    <a:pt x="3" y="350"/>
                  </a:lnTo>
                  <a:lnTo>
                    <a:pt x="4" y="345"/>
                  </a:lnTo>
                  <a:lnTo>
                    <a:pt x="6" y="342"/>
                  </a:lnTo>
                  <a:lnTo>
                    <a:pt x="9" y="339"/>
                  </a:lnTo>
                  <a:lnTo>
                    <a:pt x="10" y="336"/>
                  </a:lnTo>
                  <a:lnTo>
                    <a:pt x="12" y="333"/>
                  </a:lnTo>
                  <a:lnTo>
                    <a:pt x="13" y="330"/>
                  </a:lnTo>
                  <a:lnTo>
                    <a:pt x="15" y="329"/>
                  </a:lnTo>
                  <a:lnTo>
                    <a:pt x="16" y="326"/>
                  </a:lnTo>
                  <a:lnTo>
                    <a:pt x="16" y="324"/>
                  </a:lnTo>
                  <a:lnTo>
                    <a:pt x="18" y="321"/>
                  </a:lnTo>
                  <a:lnTo>
                    <a:pt x="19" y="320"/>
                  </a:lnTo>
                  <a:lnTo>
                    <a:pt x="19" y="318"/>
                  </a:lnTo>
                  <a:lnTo>
                    <a:pt x="21" y="317"/>
                  </a:lnTo>
                  <a:lnTo>
                    <a:pt x="22" y="314"/>
                  </a:lnTo>
                  <a:lnTo>
                    <a:pt x="22" y="313"/>
                  </a:lnTo>
                  <a:lnTo>
                    <a:pt x="24" y="311"/>
                  </a:lnTo>
                  <a:lnTo>
                    <a:pt x="24" y="310"/>
                  </a:lnTo>
                  <a:lnTo>
                    <a:pt x="25" y="308"/>
                  </a:lnTo>
                  <a:lnTo>
                    <a:pt x="25" y="307"/>
                  </a:lnTo>
                  <a:lnTo>
                    <a:pt x="27" y="307"/>
                  </a:lnTo>
                  <a:lnTo>
                    <a:pt x="27" y="305"/>
                  </a:lnTo>
                  <a:lnTo>
                    <a:pt x="27" y="304"/>
                  </a:lnTo>
                  <a:lnTo>
                    <a:pt x="28" y="302"/>
                  </a:lnTo>
                  <a:lnTo>
                    <a:pt x="28" y="301"/>
                  </a:lnTo>
                  <a:lnTo>
                    <a:pt x="29" y="299"/>
                  </a:lnTo>
                  <a:lnTo>
                    <a:pt x="29" y="298"/>
                  </a:lnTo>
                  <a:lnTo>
                    <a:pt x="31" y="296"/>
                  </a:lnTo>
                  <a:lnTo>
                    <a:pt x="31" y="293"/>
                  </a:lnTo>
                  <a:lnTo>
                    <a:pt x="32" y="292"/>
                  </a:lnTo>
                  <a:lnTo>
                    <a:pt x="32" y="290"/>
                  </a:lnTo>
                  <a:lnTo>
                    <a:pt x="34" y="289"/>
                  </a:lnTo>
                  <a:lnTo>
                    <a:pt x="34" y="286"/>
                  </a:lnTo>
                  <a:lnTo>
                    <a:pt x="35" y="284"/>
                  </a:lnTo>
                  <a:lnTo>
                    <a:pt x="35" y="283"/>
                  </a:lnTo>
                  <a:lnTo>
                    <a:pt x="37" y="281"/>
                  </a:lnTo>
                  <a:lnTo>
                    <a:pt x="37" y="280"/>
                  </a:lnTo>
                  <a:lnTo>
                    <a:pt x="38" y="278"/>
                  </a:lnTo>
                  <a:lnTo>
                    <a:pt x="38" y="277"/>
                  </a:lnTo>
                  <a:lnTo>
                    <a:pt x="38" y="275"/>
                  </a:lnTo>
                  <a:lnTo>
                    <a:pt x="40" y="274"/>
                  </a:lnTo>
                  <a:lnTo>
                    <a:pt x="40" y="272"/>
                  </a:lnTo>
                  <a:lnTo>
                    <a:pt x="40" y="271"/>
                  </a:lnTo>
                  <a:lnTo>
                    <a:pt x="41" y="269"/>
                  </a:lnTo>
                  <a:lnTo>
                    <a:pt x="41" y="268"/>
                  </a:lnTo>
                  <a:lnTo>
                    <a:pt x="43" y="267"/>
                  </a:lnTo>
                  <a:lnTo>
                    <a:pt x="43" y="265"/>
                  </a:lnTo>
                  <a:lnTo>
                    <a:pt x="43" y="264"/>
                  </a:lnTo>
                  <a:lnTo>
                    <a:pt x="44" y="264"/>
                  </a:lnTo>
                  <a:lnTo>
                    <a:pt x="44" y="262"/>
                  </a:lnTo>
                  <a:lnTo>
                    <a:pt x="44" y="261"/>
                  </a:lnTo>
                  <a:lnTo>
                    <a:pt x="46" y="259"/>
                  </a:lnTo>
                  <a:lnTo>
                    <a:pt x="46" y="258"/>
                  </a:lnTo>
                  <a:lnTo>
                    <a:pt x="46" y="256"/>
                  </a:lnTo>
                  <a:lnTo>
                    <a:pt x="47" y="255"/>
                  </a:lnTo>
                  <a:lnTo>
                    <a:pt x="47" y="253"/>
                  </a:lnTo>
                  <a:lnTo>
                    <a:pt x="49" y="252"/>
                  </a:lnTo>
                  <a:lnTo>
                    <a:pt x="49" y="250"/>
                  </a:lnTo>
                  <a:lnTo>
                    <a:pt x="50" y="247"/>
                  </a:lnTo>
                  <a:lnTo>
                    <a:pt x="50" y="246"/>
                  </a:lnTo>
                  <a:lnTo>
                    <a:pt x="52" y="244"/>
                  </a:lnTo>
                  <a:lnTo>
                    <a:pt x="52" y="241"/>
                  </a:lnTo>
                  <a:lnTo>
                    <a:pt x="53" y="238"/>
                  </a:lnTo>
                  <a:lnTo>
                    <a:pt x="55" y="237"/>
                  </a:lnTo>
                  <a:lnTo>
                    <a:pt x="55" y="234"/>
                  </a:lnTo>
                  <a:lnTo>
                    <a:pt x="56" y="232"/>
                  </a:lnTo>
                  <a:lnTo>
                    <a:pt x="56" y="229"/>
                  </a:lnTo>
                  <a:lnTo>
                    <a:pt x="58" y="228"/>
                  </a:lnTo>
                  <a:lnTo>
                    <a:pt x="58" y="226"/>
                  </a:lnTo>
                  <a:lnTo>
                    <a:pt x="59" y="225"/>
                  </a:lnTo>
                  <a:lnTo>
                    <a:pt x="59" y="224"/>
                  </a:lnTo>
                  <a:lnTo>
                    <a:pt x="59" y="222"/>
                  </a:lnTo>
                  <a:lnTo>
                    <a:pt x="61" y="221"/>
                  </a:lnTo>
                  <a:lnTo>
                    <a:pt x="61" y="219"/>
                  </a:lnTo>
                  <a:lnTo>
                    <a:pt x="61" y="218"/>
                  </a:lnTo>
                  <a:lnTo>
                    <a:pt x="62" y="216"/>
                  </a:lnTo>
                  <a:lnTo>
                    <a:pt x="62" y="215"/>
                  </a:lnTo>
                  <a:lnTo>
                    <a:pt x="62" y="213"/>
                  </a:lnTo>
                  <a:lnTo>
                    <a:pt x="64" y="212"/>
                  </a:lnTo>
                  <a:lnTo>
                    <a:pt x="64" y="210"/>
                  </a:lnTo>
                  <a:lnTo>
                    <a:pt x="64" y="209"/>
                  </a:lnTo>
                  <a:lnTo>
                    <a:pt x="65" y="207"/>
                  </a:lnTo>
                  <a:lnTo>
                    <a:pt x="65" y="206"/>
                  </a:lnTo>
                  <a:lnTo>
                    <a:pt x="65" y="204"/>
                  </a:lnTo>
                  <a:lnTo>
                    <a:pt x="67" y="203"/>
                  </a:lnTo>
                  <a:lnTo>
                    <a:pt x="67" y="201"/>
                  </a:lnTo>
                  <a:lnTo>
                    <a:pt x="67" y="200"/>
                  </a:lnTo>
                  <a:lnTo>
                    <a:pt x="68" y="198"/>
                  </a:lnTo>
                  <a:lnTo>
                    <a:pt x="68" y="197"/>
                  </a:lnTo>
                  <a:lnTo>
                    <a:pt x="68" y="194"/>
                  </a:lnTo>
                  <a:lnTo>
                    <a:pt x="70" y="192"/>
                  </a:lnTo>
                  <a:lnTo>
                    <a:pt x="70" y="189"/>
                  </a:lnTo>
                  <a:lnTo>
                    <a:pt x="71" y="188"/>
                  </a:lnTo>
                  <a:lnTo>
                    <a:pt x="71" y="185"/>
                  </a:lnTo>
                  <a:lnTo>
                    <a:pt x="72" y="183"/>
                  </a:lnTo>
                  <a:lnTo>
                    <a:pt x="72" y="181"/>
                  </a:lnTo>
                  <a:lnTo>
                    <a:pt x="74" y="179"/>
                  </a:lnTo>
                  <a:lnTo>
                    <a:pt x="74" y="176"/>
                  </a:lnTo>
                  <a:lnTo>
                    <a:pt x="75" y="175"/>
                  </a:lnTo>
                  <a:lnTo>
                    <a:pt x="75" y="173"/>
                  </a:lnTo>
                  <a:lnTo>
                    <a:pt x="75" y="172"/>
                  </a:lnTo>
                  <a:lnTo>
                    <a:pt x="77" y="169"/>
                  </a:lnTo>
                  <a:lnTo>
                    <a:pt x="77" y="167"/>
                  </a:lnTo>
                  <a:lnTo>
                    <a:pt x="77" y="166"/>
                  </a:lnTo>
                  <a:lnTo>
                    <a:pt x="78" y="164"/>
                  </a:lnTo>
                  <a:lnTo>
                    <a:pt x="78" y="163"/>
                  </a:lnTo>
                  <a:lnTo>
                    <a:pt x="78" y="161"/>
                  </a:lnTo>
                  <a:lnTo>
                    <a:pt x="80" y="160"/>
                  </a:lnTo>
                  <a:lnTo>
                    <a:pt x="80" y="158"/>
                  </a:lnTo>
                  <a:lnTo>
                    <a:pt x="80" y="157"/>
                  </a:lnTo>
                  <a:lnTo>
                    <a:pt x="80" y="155"/>
                  </a:lnTo>
                  <a:lnTo>
                    <a:pt x="81" y="154"/>
                  </a:lnTo>
                  <a:lnTo>
                    <a:pt x="81" y="152"/>
                  </a:lnTo>
                  <a:lnTo>
                    <a:pt x="83" y="151"/>
                  </a:lnTo>
                  <a:lnTo>
                    <a:pt x="83" y="149"/>
                  </a:lnTo>
                  <a:lnTo>
                    <a:pt x="83" y="148"/>
                  </a:lnTo>
                  <a:lnTo>
                    <a:pt x="83" y="146"/>
                  </a:lnTo>
                  <a:lnTo>
                    <a:pt x="84" y="145"/>
                  </a:lnTo>
                  <a:lnTo>
                    <a:pt x="84" y="142"/>
                  </a:lnTo>
                  <a:lnTo>
                    <a:pt x="86" y="140"/>
                  </a:lnTo>
                  <a:lnTo>
                    <a:pt x="86" y="139"/>
                  </a:lnTo>
                  <a:lnTo>
                    <a:pt x="86" y="136"/>
                  </a:lnTo>
                  <a:lnTo>
                    <a:pt x="87" y="135"/>
                  </a:lnTo>
                  <a:lnTo>
                    <a:pt x="87" y="132"/>
                  </a:lnTo>
                  <a:lnTo>
                    <a:pt x="89" y="129"/>
                  </a:lnTo>
                  <a:lnTo>
                    <a:pt x="89" y="127"/>
                  </a:lnTo>
                  <a:lnTo>
                    <a:pt x="90" y="124"/>
                  </a:lnTo>
                  <a:lnTo>
                    <a:pt x="90" y="123"/>
                  </a:lnTo>
                  <a:lnTo>
                    <a:pt x="92" y="121"/>
                  </a:lnTo>
                  <a:lnTo>
                    <a:pt x="92" y="118"/>
                  </a:lnTo>
                  <a:lnTo>
                    <a:pt x="92" y="117"/>
                  </a:lnTo>
                  <a:lnTo>
                    <a:pt x="93" y="115"/>
                  </a:lnTo>
                  <a:lnTo>
                    <a:pt x="93" y="114"/>
                  </a:lnTo>
                  <a:lnTo>
                    <a:pt x="93" y="112"/>
                  </a:lnTo>
                  <a:lnTo>
                    <a:pt x="95" y="111"/>
                  </a:lnTo>
                  <a:lnTo>
                    <a:pt x="95" y="109"/>
                  </a:lnTo>
                  <a:lnTo>
                    <a:pt x="95" y="108"/>
                  </a:lnTo>
                  <a:lnTo>
                    <a:pt x="95" y="106"/>
                  </a:lnTo>
                  <a:lnTo>
                    <a:pt x="96" y="105"/>
                  </a:lnTo>
                  <a:lnTo>
                    <a:pt x="96" y="103"/>
                  </a:lnTo>
                  <a:lnTo>
                    <a:pt x="96" y="102"/>
                  </a:lnTo>
                  <a:lnTo>
                    <a:pt x="96" y="100"/>
                  </a:lnTo>
                  <a:lnTo>
                    <a:pt x="96" y="99"/>
                  </a:lnTo>
                  <a:lnTo>
                    <a:pt x="96" y="97"/>
                  </a:lnTo>
                  <a:lnTo>
                    <a:pt x="96" y="96"/>
                  </a:lnTo>
                  <a:lnTo>
                    <a:pt x="98" y="96"/>
                  </a:lnTo>
                  <a:lnTo>
                    <a:pt x="98" y="95"/>
                  </a:lnTo>
                  <a:lnTo>
                    <a:pt x="98" y="93"/>
                  </a:lnTo>
                  <a:lnTo>
                    <a:pt x="98" y="92"/>
                  </a:lnTo>
                  <a:lnTo>
                    <a:pt x="98" y="89"/>
                  </a:lnTo>
                  <a:lnTo>
                    <a:pt x="98" y="87"/>
                  </a:lnTo>
                  <a:lnTo>
                    <a:pt x="98" y="86"/>
                  </a:lnTo>
                  <a:lnTo>
                    <a:pt x="98" y="84"/>
                  </a:lnTo>
                  <a:lnTo>
                    <a:pt x="98" y="81"/>
                  </a:lnTo>
                  <a:lnTo>
                    <a:pt x="99" y="80"/>
                  </a:lnTo>
                  <a:lnTo>
                    <a:pt x="99" y="77"/>
                  </a:lnTo>
                  <a:lnTo>
                    <a:pt x="99" y="75"/>
                  </a:lnTo>
                  <a:lnTo>
                    <a:pt x="99" y="74"/>
                  </a:lnTo>
                  <a:lnTo>
                    <a:pt x="99" y="72"/>
                  </a:lnTo>
                  <a:lnTo>
                    <a:pt x="99" y="71"/>
                  </a:lnTo>
                  <a:lnTo>
                    <a:pt x="99" y="69"/>
                  </a:lnTo>
                  <a:lnTo>
                    <a:pt x="99" y="68"/>
                  </a:lnTo>
                  <a:lnTo>
                    <a:pt x="99" y="66"/>
                  </a:lnTo>
                  <a:lnTo>
                    <a:pt x="99" y="65"/>
                  </a:lnTo>
                  <a:lnTo>
                    <a:pt x="99" y="63"/>
                  </a:lnTo>
                  <a:lnTo>
                    <a:pt x="101" y="62"/>
                  </a:lnTo>
                  <a:lnTo>
                    <a:pt x="101" y="60"/>
                  </a:lnTo>
                  <a:lnTo>
                    <a:pt x="101" y="59"/>
                  </a:lnTo>
                  <a:lnTo>
                    <a:pt x="101" y="57"/>
                  </a:lnTo>
                  <a:lnTo>
                    <a:pt x="101" y="56"/>
                  </a:lnTo>
                  <a:lnTo>
                    <a:pt x="101" y="54"/>
                  </a:lnTo>
                  <a:lnTo>
                    <a:pt x="101" y="53"/>
                  </a:lnTo>
                  <a:lnTo>
                    <a:pt x="102" y="52"/>
                  </a:lnTo>
                  <a:lnTo>
                    <a:pt x="102" y="50"/>
                  </a:lnTo>
                  <a:lnTo>
                    <a:pt x="102" y="49"/>
                  </a:lnTo>
                  <a:lnTo>
                    <a:pt x="102" y="47"/>
                  </a:lnTo>
                  <a:lnTo>
                    <a:pt x="102" y="46"/>
                  </a:lnTo>
                  <a:lnTo>
                    <a:pt x="102" y="44"/>
                  </a:lnTo>
                  <a:lnTo>
                    <a:pt x="104" y="43"/>
                  </a:lnTo>
                  <a:lnTo>
                    <a:pt x="104" y="41"/>
                  </a:lnTo>
                  <a:lnTo>
                    <a:pt x="104" y="40"/>
                  </a:lnTo>
                  <a:lnTo>
                    <a:pt x="104" y="38"/>
                  </a:lnTo>
                  <a:lnTo>
                    <a:pt x="105" y="37"/>
                  </a:lnTo>
                  <a:lnTo>
                    <a:pt x="105" y="35"/>
                  </a:lnTo>
                  <a:lnTo>
                    <a:pt x="105" y="34"/>
                  </a:lnTo>
                  <a:lnTo>
                    <a:pt x="105" y="32"/>
                  </a:lnTo>
                  <a:lnTo>
                    <a:pt x="105" y="31"/>
                  </a:lnTo>
                  <a:lnTo>
                    <a:pt x="105" y="29"/>
                  </a:lnTo>
                  <a:lnTo>
                    <a:pt x="105" y="28"/>
                  </a:lnTo>
                  <a:lnTo>
                    <a:pt x="105" y="26"/>
                  </a:lnTo>
                  <a:lnTo>
                    <a:pt x="105" y="25"/>
                  </a:lnTo>
                  <a:lnTo>
                    <a:pt x="105" y="23"/>
                  </a:lnTo>
                  <a:lnTo>
                    <a:pt x="105" y="22"/>
                  </a:lnTo>
                  <a:lnTo>
                    <a:pt x="105" y="20"/>
                  </a:lnTo>
                  <a:lnTo>
                    <a:pt x="105" y="19"/>
                  </a:lnTo>
                  <a:lnTo>
                    <a:pt x="105" y="17"/>
                  </a:lnTo>
                  <a:lnTo>
                    <a:pt x="105" y="16"/>
                  </a:lnTo>
                  <a:lnTo>
                    <a:pt x="105" y="14"/>
                  </a:lnTo>
                  <a:lnTo>
                    <a:pt x="105" y="11"/>
                  </a:lnTo>
                  <a:lnTo>
                    <a:pt x="105" y="10"/>
                  </a:lnTo>
                  <a:lnTo>
                    <a:pt x="104" y="7"/>
                  </a:lnTo>
                  <a:lnTo>
                    <a:pt x="104" y="4"/>
                  </a:lnTo>
                  <a:lnTo>
                    <a:pt x="104" y="3"/>
                  </a:lnTo>
                  <a:lnTo>
                    <a:pt x="104" y="0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14" name="Freeform 10">
              <a:extLst>
                <a:ext uri="{FF2B5EF4-FFF2-40B4-BE49-F238E27FC236}">
                  <a16:creationId xmlns:a16="http://schemas.microsoft.com/office/drawing/2014/main" id="{66DD3E26-380F-EB4E-9EFE-A710D22066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1713" y="2779712"/>
              <a:ext cx="187325" cy="1588"/>
            </a:xfrm>
            <a:custGeom>
              <a:avLst/>
              <a:gdLst>
                <a:gd name="T0" fmla="*/ 2147483646 w 237"/>
                <a:gd name="T1" fmla="*/ 0 h 1588"/>
                <a:gd name="T2" fmla="*/ 0 w 237"/>
                <a:gd name="T3" fmla="*/ 0 h 1588"/>
                <a:gd name="T4" fmla="*/ 2147483646 w 237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37" h="1588">
                  <a:moveTo>
                    <a:pt x="237" y="0"/>
                  </a:moveTo>
                  <a:lnTo>
                    <a:pt x="0" y="0"/>
                  </a:lnTo>
                  <a:lnTo>
                    <a:pt x="237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315" name="Freeform 12">
              <a:extLst>
                <a:ext uri="{FF2B5EF4-FFF2-40B4-BE49-F238E27FC236}">
                  <a16:creationId xmlns:a16="http://schemas.microsoft.com/office/drawing/2014/main" id="{EFD79AB4-281E-1643-AA8E-3199C7A0ED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2700" y="2943225"/>
              <a:ext cx="330200" cy="1587"/>
            </a:xfrm>
            <a:custGeom>
              <a:avLst/>
              <a:gdLst>
                <a:gd name="T0" fmla="*/ 2147483646 w 415"/>
                <a:gd name="T1" fmla="*/ 0 h 1587"/>
                <a:gd name="T2" fmla="*/ 0 w 415"/>
                <a:gd name="T3" fmla="*/ 0 h 1587"/>
                <a:gd name="T4" fmla="*/ 2147483646 w 415"/>
                <a:gd name="T5" fmla="*/ 0 h 158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15" h="1587">
                  <a:moveTo>
                    <a:pt x="415" y="0"/>
                  </a:moveTo>
                  <a:lnTo>
                    <a:pt x="0" y="0"/>
                  </a:lnTo>
                  <a:lnTo>
                    <a:pt x="4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16" name="Freeform 14">
              <a:extLst>
                <a:ext uri="{FF2B5EF4-FFF2-40B4-BE49-F238E27FC236}">
                  <a16:creationId xmlns:a16="http://schemas.microsoft.com/office/drawing/2014/main" id="{FE940BDA-8C33-D641-AD4E-BA412715572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2700" y="2614612"/>
              <a:ext cx="330200" cy="1588"/>
            </a:xfrm>
            <a:custGeom>
              <a:avLst/>
              <a:gdLst>
                <a:gd name="T0" fmla="*/ 2147483646 w 415"/>
                <a:gd name="T1" fmla="*/ 0 h 1588"/>
                <a:gd name="T2" fmla="*/ 0 w 415"/>
                <a:gd name="T3" fmla="*/ 0 h 1588"/>
                <a:gd name="T4" fmla="*/ 2147483646 w 415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15" h="1588">
                  <a:moveTo>
                    <a:pt x="415" y="0"/>
                  </a:moveTo>
                  <a:lnTo>
                    <a:pt x="0" y="0"/>
                  </a:lnTo>
                  <a:lnTo>
                    <a:pt x="4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17" name="Line 16">
              <a:extLst>
                <a:ext uri="{FF2B5EF4-FFF2-40B4-BE49-F238E27FC236}">
                  <a16:creationId xmlns:a16="http://schemas.microsoft.com/office/drawing/2014/main" id="{D6CB250B-45C8-A44F-81F6-01A017F5606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92500" y="2411412"/>
              <a:ext cx="1588" cy="20320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18" name="Freeform 18">
              <a:extLst>
                <a:ext uri="{FF2B5EF4-FFF2-40B4-BE49-F238E27FC236}">
                  <a16:creationId xmlns:a16="http://schemas.microsoft.com/office/drawing/2014/main" id="{E6B937F1-C222-1D4C-8B39-2D45BD6D80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8988" y="1954212"/>
              <a:ext cx="328612" cy="330200"/>
            </a:xfrm>
            <a:custGeom>
              <a:avLst/>
              <a:gdLst>
                <a:gd name="T0" fmla="*/ 2147483646 w 416"/>
                <a:gd name="T1" fmla="*/ 2147483646 h 415"/>
                <a:gd name="T2" fmla="*/ 0 w 416"/>
                <a:gd name="T3" fmla="*/ 0 h 415"/>
                <a:gd name="T4" fmla="*/ 2147483646 w 416"/>
                <a:gd name="T5" fmla="*/ 0 h 415"/>
                <a:gd name="T6" fmla="*/ 2147483646 w 416"/>
                <a:gd name="T7" fmla="*/ 2147483646 h 41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16" h="415">
                  <a:moveTo>
                    <a:pt x="208" y="415"/>
                  </a:moveTo>
                  <a:lnTo>
                    <a:pt x="0" y="0"/>
                  </a:lnTo>
                  <a:lnTo>
                    <a:pt x="416" y="0"/>
                  </a:lnTo>
                  <a:lnTo>
                    <a:pt x="208" y="415"/>
                  </a:lnTo>
                  <a:close/>
                </a:path>
              </a:pathLst>
            </a:custGeom>
            <a:solidFill>
              <a:srgbClr val="FFFFFF"/>
            </a:solidFill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319" name="Freeform 19">
              <a:extLst>
                <a:ext uri="{FF2B5EF4-FFF2-40B4-BE49-F238E27FC236}">
                  <a16:creationId xmlns:a16="http://schemas.microsoft.com/office/drawing/2014/main" id="{CF4AB340-A686-4048-86C5-C00EAA4EAA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3288" y="2305050"/>
              <a:ext cx="106362" cy="106362"/>
            </a:xfrm>
            <a:custGeom>
              <a:avLst/>
              <a:gdLst>
                <a:gd name="T0" fmla="*/ 2147483646 w 135"/>
                <a:gd name="T1" fmla="*/ 2147483646 h 135"/>
                <a:gd name="T2" fmla="*/ 2147483646 w 135"/>
                <a:gd name="T3" fmla="*/ 2147483646 h 135"/>
                <a:gd name="T4" fmla="*/ 2147483646 w 135"/>
                <a:gd name="T5" fmla="*/ 2147483646 h 135"/>
                <a:gd name="T6" fmla="*/ 2147483646 w 135"/>
                <a:gd name="T7" fmla="*/ 2147483646 h 135"/>
                <a:gd name="T8" fmla="*/ 2147483646 w 135"/>
                <a:gd name="T9" fmla="*/ 2147483646 h 135"/>
                <a:gd name="T10" fmla="*/ 2147483646 w 135"/>
                <a:gd name="T11" fmla="*/ 2147483646 h 135"/>
                <a:gd name="T12" fmla="*/ 2147483646 w 135"/>
                <a:gd name="T13" fmla="*/ 2147483646 h 135"/>
                <a:gd name="T14" fmla="*/ 2147483646 w 135"/>
                <a:gd name="T15" fmla="*/ 2147483646 h 135"/>
                <a:gd name="T16" fmla="*/ 2147483646 w 135"/>
                <a:gd name="T17" fmla="*/ 2147483646 h 135"/>
                <a:gd name="T18" fmla="*/ 2147483646 w 135"/>
                <a:gd name="T19" fmla="*/ 2147483646 h 135"/>
                <a:gd name="T20" fmla="*/ 2147483646 w 135"/>
                <a:gd name="T21" fmla="*/ 0 h 135"/>
                <a:gd name="T22" fmla="*/ 2147483646 w 135"/>
                <a:gd name="T23" fmla="*/ 0 h 135"/>
                <a:gd name="T24" fmla="*/ 2147483646 w 135"/>
                <a:gd name="T25" fmla="*/ 2147483646 h 135"/>
                <a:gd name="T26" fmla="*/ 2147483646 w 135"/>
                <a:gd name="T27" fmla="*/ 2147483646 h 135"/>
                <a:gd name="T28" fmla="*/ 2147483646 w 135"/>
                <a:gd name="T29" fmla="*/ 2147483646 h 135"/>
                <a:gd name="T30" fmla="*/ 2147483646 w 135"/>
                <a:gd name="T31" fmla="*/ 2147483646 h 135"/>
                <a:gd name="T32" fmla="*/ 2147483646 w 135"/>
                <a:gd name="T33" fmla="*/ 2147483646 h 135"/>
                <a:gd name="T34" fmla="*/ 2147483646 w 135"/>
                <a:gd name="T35" fmla="*/ 2147483646 h 135"/>
                <a:gd name="T36" fmla="*/ 2147483646 w 135"/>
                <a:gd name="T37" fmla="*/ 2147483646 h 135"/>
                <a:gd name="T38" fmla="*/ 2147483646 w 135"/>
                <a:gd name="T39" fmla="*/ 2147483646 h 135"/>
                <a:gd name="T40" fmla="*/ 2147483646 w 135"/>
                <a:gd name="T41" fmla="*/ 2147483646 h 135"/>
                <a:gd name="T42" fmla="*/ 0 w 135"/>
                <a:gd name="T43" fmla="*/ 2147483646 h 135"/>
                <a:gd name="T44" fmla="*/ 2147483646 w 135"/>
                <a:gd name="T45" fmla="*/ 2147483646 h 135"/>
                <a:gd name="T46" fmla="*/ 2147483646 w 135"/>
                <a:gd name="T47" fmla="*/ 2147483646 h 135"/>
                <a:gd name="T48" fmla="*/ 2147483646 w 135"/>
                <a:gd name="T49" fmla="*/ 2147483646 h 135"/>
                <a:gd name="T50" fmla="*/ 2147483646 w 135"/>
                <a:gd name="T51" fmla="*/ 2147483646 h 135"/>
                <a:gd name="T52" fmla="*/ 2147483646 w 135"/>
                <a:gd name="T53" fmla="*/ 2147483646 h 135"/>
                <a:gd name="T54" fmla="*/ 2147483646 w 135"/>
                <a:gd name="T55" fmla="*/ 2147483646 h 135"/>
                <a:gd name="T56" fmla="*/ 2147483646 w 135"/>
                <a:gd name="T57" fmla="*/ 2147483646 h 135"/>
                <a:gd name="T58" fmla="*/ 2147483646 w 135"/>
                <a:gd name="T59" fmla="*/ 2147483646 h 135"/>
                <a:gd name="T60" fmla="*/ 2147483646 w 135"/>
                <a:gd name="T61" fmla="*/ 2147483646 h 135"/>
                <a:gd name="T62" fmla="*/ 2147483646 w 135"/>
                <a:gd name="T63" fmla="*/ 2147483646 h 135"/>
                <a:gd name="T64" fmla="*/ 2147483646 w 135"/>
                <a:gd name="T65" fmla="*/ 2147483646 h 135"/>
                <a:gd name="T66" fmla="*/ 2147483646 w 135"/>
                <a:gd name="T67" fmla="*/ 2147483646 h 135"/>
                <a:gd name="T68" fmla="*/ 2147483646 w 135"/>
                <a:gd name="T69" fmla="*/ 2147483646 h 135"/>
                <a:gd name="T70" fmla="*/ 2147483646 w 135"/>
                <a:gd name="T71" fmla="*/ 2147483646 h 135"/>
                <a:gd name="T72" fmla="*/ 2147483646 w 135"/>
                <a:gd name="T73" fmla="*/ 2147483646 h 135"/>
                <a:gd name="T74" fmla="*/ 2147483646 w 135"/>
                <a:gd name="T75" fmla="*/ 2147483646 h 135"/>
                <a:gd name="T76" fmla="*/ 2147483646 w 135"/>
                <a:gd name="T77" fmla="*/ 2147483646 h 135"/>
                <a:gd name="T78" fmla="*/ 2147483646 w 135"/>
                <a:gd name="T79" fmla="*/ 2147483646 h 135"/>
                <a:gd name="T80" fmla="*/ 2147483646 w 135"/>
                <a:gd name="T81" fmla="*/ 2147483646 h 135"/>
                <a:gd name="T82" fmla="*/ 2147483646 w 135"/>
                <a:gd name="T83" fmla="*/ 2147483646 h 135"/>
                <a:gd name="T84" fmla="*/ 2147483646 w 135"/>
                <a:gd name="T85" fmla="*/ 2147483646 h 135"/>
                <a:gd name="T86" fmla="*/ 2147483646 w 135"/>
                <a:gd name="T87" fmla="*/ 2147483646 h 13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35" h="135">
                  <a:moveTo>
                    <a:pt x="135" y="69"/>
                  </a:moveTo>
                  <a:lnTo>
                    <a:pt x="135" y="64"/>
                  </a:lnTo>
                  <a:lnTo>
                    <a:pt x="135" y="61"/>
                  </a:lnTo>
                  <a:lnTo>
                    <a:pt x="135" y="58"/>
                  </a:lnTo>
                  <a:lnTo>
                    <a:pt x="134" y="54"/>
                  </a:lnTo>
                  <a:lnTo>
                    <a:pt x="134" y="51"/>
                  </a:lnTo>
                  <a:lnTo>
                    <a:pt x="132" y="48"/>
                  </a:lnTo>
                  <a:lnTo>
                    <a:pt x="131" y="45"/>
                  </a:lnTo>
                  <a:lnTo>
                    <a:pt x="131" y="42"/>
                  </a:lnTo>
                  <a:lnTo>
                    <a:pt x="129" y="39"/>
                  </a:lnTo>
                  <a:lnTo>
                    <a:pt x="128" y="36"/>
                  </a:lnTo>
                  <a:lnTo>
                    <a:pt x="126" y="33"/>
                  </a:lnTo>
                  <a:lnTo>
                    <a:pt x="123" y="30"/>
                  </a:lnTo>
                  <a:lnTo>
                    <a:pt x="122" y="27"/>
                  </a:lnTo>
                  <a:lnTo>
                    <a:pt x="120" y="26"/>
                  </a:lnTo>
                  <a:lnTo>
                    <a:pt x="117" y="23"/>
                  </a:lnTo>
                  <a:lnTo>
                    <a:pt x="116" y="20"/>
                  </a:lnTo>
                  <a:lnTo>
                    <a:pt x="113" y="18"/>
                  </a:lnTo>
                  <a:lnTo>
                    <a:pt x="111" y="17"/>
                  </a:lnTo>
                  <a:lnTo>
                    <a:pt x="108" y="14"/>
                  </a:lnTo>
                  <a:lnTo>
                    <a:pt x="105" y="12"/>
                  </a:lnTo>
                  <a:lnTo>
                    <a:pt x="102" y="11"/>
                  </a:lnTo>
                  <a:lnTo>
                    <a:pt x="100" y="9"/>
                  </a:lnTo>
                  <a:lnTo>
                    <a:pt x="97" y="8"/>
                  </a:lnTo>
                  <a:lnTo>
                    <a:pt x="94" y="6"/>
                  </a:lnTo>
                  <a:lnTo>
                    <a:pt x="91" y="5"/>
                  </a:lnTo>
                  <a:lnTo>
                    <a:pt x="88" y="3"/>
                  </a:lnTo>
                  <a:lnTo>
                    <a:pt x="85" y="3"/>
                  </a:lnTo>
                  <a:lnTo>
                    <a:pt x="82" y="2"/>
                  </a:lnTo>
                  <a:lnTo>
                    <a:pt x="79" y="2"/>
                  </a:lnTo>
                  <a:lnTo>
                    <a:pt x="74" y="0"/>
                  </a:lnTo>
                  <a:lnTo>
                    <a:pt x="71" y="0"/>
                  </a:lnTo>
                  <a:lnTo>
                    <a:pt x="68" y="0"/>
                  </a:lnTo>
                  <a:lnTo>
                    <a:pt x="64" y="0"/>
                  </a:lnTo>
                  <a:lnTo>
                    <a:pt x="61" y="0"/>
                  </a:lnTo>
                  <a:lnTo>
                    <a:pt x="58" y="2"/>
                  </a:lnTo>
                  <a:lnTo>
                    <a:pt x="55" y="2"/>
                  </a:lnTo>
                  <a:lnTo>
                    <a:pt x="51" y="3"/>
                  </a:lnTo>
                  <a:lnTo>
                    <a:pt x="48" y="3"/>
                  </a:lnTo>
                  <a:lnTo>
                    <a:pt x="45" y="5"/>
                  </a:lnTo>
                  <a:lnTo>
                    <a:pt x="42" y="6"/>
                  </a:lnTo>
                  <a:lnTo>
                    <a:pt x="39" y="8"/>
                  </a:lnTo>
                  <a:lnTo>
                    <a:pt x="36" y="9"/>
                  </a:lnTo>
                  <a:lnTo>
                    <a:pt x="33" y="11"/>
                  </a:lnTo>
                  <a:lnTo>
                    <a:pt x="30" y="12"/>
                  </a:lnTo>
                  <a:lnTo>
                    <a:pt x="28" y="14"/>
                  </a:lnTo>
                  <a:lnTo>
                    <a:pt x="25" y="17"/>
                  </a:lnTo>
                  <a:lnTo>
                    <a:pt x="22" y="18"/>
                  </a:lnTo>
                  <a:lnTo>
                    <a:pt x="21" y="20"/>
                  </a:lnTo>
                  <a:lnTo>
                    <a:pt x="18" y="23"/>
                  </a:lnTo>
                  <a:lnTo>
                    <a:pt x="16" y="26"/>
                  </a:lnTo>
                  <a:lnTo>
                    <a:pt x="14" y="27"/>
                  </a:lnTo>
                  <a:lnTo>
                    <a:pt x="12" y="30"/>
                  </a:lnTo>
                  <a:lnTo>
                    <a:pt x="11" y="33"/>
                  </a:lnTo>
                  <a:lnTo>
                    <a:pt x="9" y="36"/>
                  </a:lnTo>
                  <a:lnTo>
                    <a:pt x="8" y="39"/>
                  </a:lnTo>
                  <a:lnTo>
                    <a:pt x="6" y="42"/>
                  </a:lnTo>
                  <a:lnTo>
                    <a:pt x="5" y="45"/>
                  </a:lnTo>
                  <a:lnTo>
                    <a:pt x="3" y="48"/>
                  </a:lnTo>
                  <a:lnTo>
                    <a:pt x="3" y="51"/>
                  </a:lnTo>
                  <a:lnTo>
                    <a:pt x="2" y="54"/>
                  </a:lnTo>
                  <a:lnTo>
                    <a:pt x="2" y="58"/>
                  </a:lnTo>
                  <a:lnTo>
                    <a:pt x="2" y="61"/>
                  </a:lnTo>
                  <a:lnTo>
                    <a:pt x="0" y="64"/>
                  </a:lnTo>
                  <a:lnTo>
                    <a:pt x="0" y="69"/>
                  </a:lnTo>
                  <a:lnTo>
                    <a:pt x="0" y="72"/>
                  </a:lnTo>
                  <a:lnTo>
                    <a:pt x="2" y="75"/>
                  </a:lnTo>
                  <a:lnTo>
                    <a:pt x="2" y="78"/>
                  </a:lnTo>
                  <a:lnTo>
                    <a:pt x="2" y="82"/>
                  </a:lnTo>
                  <a:lnTo>
                    <a:pt x="3" y="85"/>
                  </a:lnTo>
                  <a:lnTo>
                    <a:pt x="3" y="88"/>
                  </a:lnTo>
                  <a:lnTo>
                    <a:pt x="5" y="91"/>
                  </a:lnTo>
                  <a:lnTo>
                    <a:pt x="6" y="94"/>
                  </a:lnTo>
                  <a:lnTo>
                    <a:pt x="8" y="97"/>
                  </a:lnTo>
                  <a:lnTo>
                    <a:pt x="9" y="100"/>
                  </a:lnTo>
                  <a:lnTo>
                    <a:pt x="11" y="103"/>
                  </a:lnTo>
                  <a:lnTo>
                    <a:pt x="12" y="106"/>
                  </a:lnTo>
                  <a:lnTo>
                    <a:pt x="14" y="109"/>
                  </a:lnTo>
                  <a:lnTo>
                    <a:pt x="16" y="110"/>
                  </a:lnTo>
                  <a:lnTo>
                    <a:pt x="18" y="113"/>
                  </a:lnTo>
                  <a:lnTo>
                    <a:pt x="21" y="116"/>
                  </a:lnTo>
                  <a:lnTo>
                    <a:pt x="22" y="118"/>
                  </a:lnTo>
                  <a:lnTo>
                    <a:pt x="25" y="121"/>
                  </a:lnTo>
                  <a:lnTo>
                    <a:pt x="28" y="122"/>
                  </a:lnTo>
                  <a:lnTo>
                    <a:pt x="30" y="123"/>
                  </a:lnTo>
                  <a:lnTo>
                    <a:pt x="33" y="125"/>
                  </a:lnTo>
                  <a:lnTo>
                    <a:pt x="36" y="126"/>
                  </a:lnTo>
                  <a:lnTo>
                    <a:pt x="39" y="128"/>
                  </a:lnTo>
                  <a:lnTo>
                    <a:pt x="42" y="129"/>
                  </a:lnTo>
                  <a:lnTo>
                    <a:pt x="45" y="131"/>
                  </a:lnTo>
                  <a:lnTo>
                    <a:pt x="48" y="132"/>
                  </a:lnTo>
                  <a:lnTo>
                    <a:pt x="51" y="134"/>
                  </a:lnTo>
                  <a:lnTo>
                    <a:pt x="55" y="134"/>
                  </a:lnTo>
                  <a:lnTo>
                    <a:pt x="58" y="134"/>
                  </a:lnTo>
                  <a:lnTo>
                    <a:pt x="61" y="135"/>
                  </a:lnTo>
                  <a:lnTo>
                    <a:pt x="64" y="135"/>
                  </a:lnTo>
                  <a:lnTo>
                    <a:pt x="68" y="135"/>
                  </a:lnTo>
                  <a:lnTo>
                    <a:pt x="71" y="135"/>
                  </a:lnTo>
                  <a:lnTo>
                    <a:pt x="74" y="135"/>
                  </a:lnTo>
                  <a:lnTo>
                    <a:pt x="79" y="134"/>
                  </a:lnTo>
                  <a:lnTo>
                    <a:pt x="82" y="134"/>
                  </a:lnTo>
                  <a:lnTo>
                    <a:pt x="85" y="134"/>
                  </a:lnTo>
                  <a:lnTo>
                    <a:pt x="88" y="132"/>
                  </a:lnTo>
                  <a:lnTo>
                    <a:pt x="91" y="131"/>
                  </a:lnTo>
                  <a:lnTo>
                    <a:pt x="94" y="129"/>
                  </a:lnTo>
                  <a:lnTo>
                    <a:pt x="97" y="128"/>
                  </a:lnTo>
                  <a:lnTo>
                    <a:pt x="100" y="126"/>
                  </a:lnTo>
                  <a:lnTo>
                    <a:pt x="102" y="125"/>
                  </a:lnTo>
                  <a:lnTo>
                    <a:pt x="105" y="123"/>
                  </a:lnTo>
                  <a:lnTo>
                    <a:pt x="108" y="122"/>
                  </a:lnTo>
                  <a:lnTo>
                    <a:pt x="111" y="121"/>
                  </a:lnTo>
                  <a:lnTo>
                    <a:pt x="113" y="118"/>
                  </a:lnTo>
                  <a:lnTo>
                    <a:pt x="116" y="116"/>
                  </a:lnTo>
                  <a:lnTo>
                    <a:pt x="117" y="113"/>
                  </a:lnTo>
                  <a:lnTo>
                    <a:pt x="120" y="110"/>
                  </a:lnTo>
                  <a:lnTo>
                    <a:pt x="122" y="109"/>
                  </a:lnTo>
                  <a:lnTo>
                    <a:pt x="123" y="106"/>
                  </a:lnTo>
                  <a:lnTo>
                    <a:pt x="126" y="103"/>
                  </a:lnTo>
                  <a:lnTo>
                    <a:pt x="128" y="100"/>
                  </a:lnTo>
                  <a:lnTo>
                    <a:pt x="129" y="97"/>
                  </a:lnTo>
                  <a:lnTo>
                    <a:pt x="131" y="94"/>
                  </a:lnTo>
                  <a:lnTo>
                    <a:pt x="131" y="91"/>
                  </a:lnTo>
                  <a:lnTo>
                    <a:pt x="132" y="88"/>
                  </a:lnTo>
                  <a:lnTo>
                    <a:pt x="134" y="85"/>
                  </a:lnTo>
                  <a:lnTo>
                    <a:pt x="134" y="82"/>
                  </a:lnTo>
                  <a:lnTo>
                    <a:pt x="135" y="78"/>
                  </a:lnTo>
                  <a:lnTo>
                    <a:pt x="135" y="75"/>
                  </a:lnTo>
                  <a:lnTo>
                    <a:pt x="135" y="72"/>
                  </a:lnTo>
                  <a:lnTo>
                    <a:pt x="135" y="69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20" name="Freeform 20">
              <a:extLst>
                <a:ext uri="{FF2B5EF4-FFF2-40B4-BE49-F238E27FC236}">
                  <a16:creationId xmlns:a16="http://schemas.microsoft.com/office/drawing/2014/main" id="{C9A8CAFF-96D6-F54C-83F8-A4B11D26A04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1713" y="3932237"/>
              <a:ext cx="187325" cy="1588"/>
            </a:xfrm>
            <a:custGeom>
              <a:avLst/>
              <a:gdLst>
                <a:gd name="T0" fmla="*/ 2147483646 w 237"/>
                <a:gd name="T1" fmla="*/ 0 h 1588"/>
                <a:gd name="T2" fmla="*/ 0 w 237"/>
                <a:gd name="T3" fmla="*/ 0 h 1588"/>
                <a:gd name="T4" fmla="*/ 2147483646 w 237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37" h="1588">
                  <a:moveTo>
                    <a:pt x="237" y="0"/>
                  </a:moveTo>
                  <a:lnTo>
                    <a:pt x="0" y="0"/>
                  </a:lnTo>
                  <a:lnTo>
                    <a:pt x="2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21" name="Line 21">
              <a:extLst>
                <a:ext uri="{FF2B5EF4-FFF2-40B4-BE49-F238E27FC236}">
                  <a16:creationId xmlns:a16="http://schemas.microsoft.com/office/drawing/2014/main" id="{4ED7B8E7-A743-6649-A4BD-2C44994DCE1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11713" y="3932237"/>
              <a:ext cx="187325" cy="15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22" name="Freeform 22">
              <a:extLst>
                <a:ext uri="{FF2B5EF4-FFF2-40B4-BE49-F238E27FC236}">
                  <a16:creationId xmlns:a16="http://schemas.microsoft.com/office/drawing/2014/main" id="{FD2E20AF-3636-134A-8A74-E3D5C77B862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2700" y="4097337"/>
              <a:ext cx="330200" cy="1588"/>
            </a:xfrm>
            <a:custGeom>
              <a:avLst/>
              <a:gdLst>
                <a:gd name="T0" fmla="*/ 2147483646 w 415"/>
                <a:gd name="T1" fmla="*/ 0 h 1588"/>
                <a:gd name="T2" fmla="*/ 0 w 415"/>
                <a:gd name="T3" fmla="*/ 0 h 1588"/>
                <a:gd name="T4" fmla="*/ 2147483646 w 415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15" h="1588">
                  <a:moveTo>
                    <a:pt x="415" y="0"/>
                  </a:moveTo>
                  <a:lnTo>
                    <a:pt x="0" y="0"/>
                  </a:lnTo>
                  <a:lnTo>
                    <a:pt x="4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23" name="Freeform 24">
              <a:extLst>
                <a:ext uri="{FF2B5EF4-FFF2-40B4-BE49-F238E27FC236}">
                  <a16:creationId xmlns:a16="http://schemas.microsoft.com/office/drawing/2014/main" id="{3AF2E27D-FA9A-0D47-9D53-85B7F5F322F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2700" y="3767137"/>
              <a:ext cx="330200" cy="1588"/>
            </a:xfrm>
            <a:custGeom>
              <a:avLst/>
              <a:gdLst>
                <a:gd name="T0" fmla="*/ 2147483646 w 415"/>
                <a:gd name="T1" fmla="*/ 0 h 1588"/>
                <a:gd name="T2" fmla="*/ 0 w 415"/>
                <a:gd name="T3" fmla="*/ 0 h 1588"/>
                <a:gd name="T4" fmla="*/ 2147483646 w 415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15" h="1588">
                  <a:moveTo>
                    <a:pt x="415" y="0"/>
                  </a:moveTo>
                  <a:lnTo>
                    <a:pt x="0" y="0"/>
                  </a:lnTo>
                  <a:lnTo>
                    <a:pt x="4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24" name="Line 26">
              <a:extLst>
                <a:ext uri="{FF2B5EF4-FFF2-40B4-BE49-F238E27FC236}">
                  <a16:creationId xmlns:a16="http://schemas.microsoft.com/office/drawing/2014/main" id="{7E56DC89-DD32-2C42-BCC2-482DA0CA2F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16163" y="1436687"/>
              <a:ext cx="1844669" cy="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25" name="Line 27">
              <a:extLst>
                <a:ext uri="{FF2B5EF4-FFF2-40B4-BE49-F238E27FC236}">
                  <a16:creationId xmlns:a16="http://schemas.microsoft.com/office/drawing/2014/main" id="{1582704A-3556-D845-9228-87B1CEBDA7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16163" y="1766887"/>
              <a:ext cx="1830384" cy="15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26" name="Line 28">
              <a:extLst>
                <a:ext uri="{FF2B5EF4-FFF2-40B4-BE49-F238E27FC236}">
                  <a16:creationId xmlns:a16="http://schemas.microsoft.com/office/drawing/2014/main" id="{CD63067C-E7C3-C043-AE84-74E1F7884A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68687" y="2614612"/>
              <a:ext cx="674687" cy="15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27" name="Line 29">
              <a:extLst>
                <a:ext uri="{FF2B5EF4-FFF2-40B4-BE49-F238E27FC236}">
                  <a16:creationId xmlns:a16="http://schemas.microsoft.com/office/drawing/2014/main" id="{27A0A28A-D783-F948-926D-46A41C8139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33688" y="3752850"/>
              <a:ext cx="0" cy="179387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28" name="Freeform 31">
              <a:extLst>
                <a:ext uri="{FF2B5EF4-FFF2-40B4-BE49-F238E27FC236}">
                  <a16:creationId xmlns:a16="http://schemas.microsoft.com/office/drawing/2014/main" id="{FDF6FD8C-C6A6-F547-BA9F-F6396A8F2B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8588" y="3297237"/>
              <a:ext cx="330200" cy="328613"/>
            </a:xfrm>
            <a:custGeom>
              <a:avLst/>
              <a:gdLst>
                <a:gd name="T0" fmla="*/ 2147483646 w 415"/>
                <a:gd name="T1" fmla="*/ 2147483646 h 415"/>
                <a:gd name="T2" fmla="*/ 0 w 415"/>
                <a:gd name="T3" fmla="*/ 0 h 415"/>
                <a:gd name="T4" fmla="*/ 2147483646 w 415"/>
                <a:gd name="T5" fmla="*/ 0 h 415"/>
                <a:gd name="T6" fmla="*/ 2147483646 w 415"/>
                <a:gd name="T7" fmla="*/ 2147483646 h 41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15" h="415">
                  <a:moveTo>
                    <a:pt x="208" y="415"/>
                  </a:moveTo>
                  <a:lnTo>
                    <a:pt x="0" y="0"/>
                  </a:lnTo>
                  <a:lnTo>
                    <a:pt x="415" y="0"/>
                  </a:lnTo>
                  <a:lnTo>
                    <a:pt x="208" y="415"/>
                  </a:lnTo>
                  <a:close/>
                </a:path>
              </a:pathLst>
            </a:custGeom>
            <a:solidFill>
              <a:srgbClr val="FFFFFF"/>
            </a:solidFill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329" name="Freeform 32">
              <a:extLst>
                <a:ext uri="{FF2B5EF4-FFF2-40B4-BE49-F238E27FC236}">
                  <a16:creationId xmlns:a16="http://schemas.microsoft.com/office/drawing/2014/main" id="{4B642227-18BA-C84D-BC57-3B9FC9D6A8E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2888" y="3646487"/>
              <a:ext cx="107950" cy="106363"/>
            </a:xfrm>
            <a:custGeom>
              <a:avLst/>
              <a:gdLst>
                <a:gd name="T0" fmla="*/ 2147483646 w 135"/>
                <a:gd name="T1" fmla="*/ 2147483646 h 135"/>
                <a:gd name="T2" fmla="*/ 2147483646 w 135"/>
                <a:gd name="T3" fmla="*/ 2147483646 h 135"/>
                <a:gd name="T4" fmla="*/ 2147483646 w 135"/>
                <a:gd name="T5" fmla="*/ 2147483646 h 135"/>
                <a:gd name="T6" fmla="*/ 2147483646 w 135"/>
                <a:gd name="T7" fmla="*/ 2147483646 h 135"/>
                <a:gd name="T8" fmla="*/ 2147483646 w 135"/>
                <a:gd name="T9" fmla="*/ 2147483646 h 135"/>
                <a:gd name="T10" fmla="*/ 2147483646 w 135"/>
                <a:gd name="T11" fmla="*/ 2147483646 h 135"/>
                <a:gd name="T12" fmla="*/ 2147483646 w 135"/>
                <a:gd name="T13" fmla="*/ 2147483646 h 135"/>
                <a:gd name="T14" fmla="*/ 2147483646 w 135"/>
                <a:gd name="T15" fmla="*/ 2147483646 h 135"/>
                <a:gd name="T16" fmla="*/ 2147483646 w 135"/>
                <a:gd name="T17" fmla="*/ 2147483646 h 135"/>
                <a:gd name="T18" fmla="*/ 2147483646 w 135"/>
                <a:gd name="T19" fmla="*/ 2147483646 h 135"/>
                <a:gd name="T20" fmla="*/ 2147483646 w 135"/>
                <a:gd name="T21" fmla="*/ 0 h 135"/>
                <a:gd name="T22" fmla="*/ 2147483646 w 135"/>
                <a:gd name="T23" fmla="*/ 0 h 135"/>
                <a:gd name="T24" fmla="*/ 2147483646 w 135"/>
                <a:gd name="T25" fmla="*/ 2147483646 h 135"/>
                <a:gd name="T26" fmla="*/ 2147483646 w 135"/>
                <a:gd name="T27" fmla="*/ 2147483646 h 135"/>
                <a:gd name="T28" fmla="*/ 2147483646 w 135"/>
                <a:gd name="T29" fmla="*/ 2147483646 h 135"/>
                <a:gd name="T30" fmla="*/ 2147483646 w 135"/>
                <a:gd name="T31" fmla="*/ 2147483646 h 135"/>
                <a:gd name="T32" fmla="*/ 2147483646 w 135"/>
                <a:gd name="T33" fmla="*/ 2147483646 h 135"/>
                <a:gd name="T34" fmla="*/ 2147483646 w 135"/>
                <a:gd name="T35" fmla="*/ 2147483646 h 135"/>
                <a:gd name="T36" fmla="*/ 2147483646 w 135"/>
                <a:gd name="T37" fmla="*/ 2147483646 h 135"/>
                <a:gd name="T38" fmla="*/ 2147483646 w 135"/>
                <a:gd name="T39" fmla="*/ 2147483646 h 135"/>
                <a:gd name="T40" fmla="*/ 2147483646 w 135"/>
                <a:gd name="T41" fmla="*/ 2147483646 h 135"/>
                <a:gd name="T42" fmla="*/ 0 w 135"/>
                <a:gd name="T43" fmla="*/ 2147483646 h 135"/>
                <a:gd name="T44" fmla="*/ 2147483646 w 135"/>
                <a:gd name="T45" fmla="*/ 2147483646 h 135"/>
                <a:gd name="T46" fmla="*/ 2147483646 w 135"/>
                <a:gd name="T47" fmla="*/ 2147483646 h 135"/>
                <a:gd name="T48" fmla="*/ 2147483646 w 135"/>
                <a:gd name="T49" fmla="*/ 2147483646 h 135"/>
                <a:gd name="T50" fmla="*/ 2147483646 w 135"/>
                <a:gd name="T51" fmla="*/ 2147483646 h 135"/>
                <a:gd name="T52" fmla="*/ 2147483646 w 135"/>
                <a:gd name="T53" fmla="*/ 2147483646 h 135"/>
                <a:gd name="T54" fmla="*/ 2147483646 w 135"/>
                <a:gd name="T55" fmla="*/ 2147483646 h 135"/>
                <a:gd name="T56" fmla="*/ 2147483646 w 135"/>
                <a:gd name="T57" fmla="*/ 2147483646 h 135"/>
                <a:gd name="T58" fmla="*/ 2147483646 w 135"/>
                <a:gd name="T59" fmla="*/ 2147483646 h 135"/>
                <a:gd name="T60" fmla="*/ 2147483646 w 135"/>
                <a:gd name="T61" fmla="*/ 2147483646 h 135"/>
                <a:gd name="T62" fmla="*/ 2147483646 w 135"/>
                <a:gd name="T63" fmla="*/ 2147483646 h 135"/>
                <a:gd name="T64" fmla="*/ 2147483646 w 135"/>
                <a:gd name="T65" fmla="*/ 2147483646 h 135"/>
                <a:gd name="T66" fmla="*/ 2147483646 w 135"/>
                <a:gd name="T67" fmla="*/ 2147483646 h 135"/>
                <a:gd name="T68" fmla="*/ 2147483646 w 135"/>
                <a:gd name="T69" fmla="*/ 2147483646 h 135"/>
                <a:gd name="T70" fmla="*/ 2147483646 w 135"/>
                <a:gd name="T71" fmla="*/ 2147483646 h 135"/>
                <a:gd name="T72" fmla="*/ 2147483646 w 135"/>
                <a:gd name="T73" fmla="*/ 2147483646 h 135"/>
                <a:gd name="T74" fmla="*/ 2147483646 w 135"/>
                <a:gd name="T75" fmla="*/ 2147483646 h 135"/>
                <a:gd name="T76" fmla="*/ 2147483646 w 135"/>
                <a:gd name="T77" fmla="*/ 2147483646 h 135"/>
                <a:gd name="T78" fmla="*/ 2147483646 w 135"/>
                <a:gd name="T79" fmla="*/ 2147483646 h 135"/>
                <a:gd name="T80" fmla="*/ 2147483646 w 135"/>
                <a:gd name="T81" fmla="*/ 2147483646 h 135"/>
                <a:gd name="T82" fmla="*/ 2147483646 w 135"/>
                <a:gd name="T83" fmla="*/ 2147483646 h 135"/>
                <a:gd name="T84" fmla="*/ 2147483646 w 135"/>
                <a:gd name="T85" fmla="*/ 2147483646 h 135"/>
                <a:gd name="T86" fmla="*/ 2147483646 w 135"/>
                <a:gd name="T87" fmla="*/ 2147483646 h 13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35" h="135">
                  <a:moveTo>
                    <a:pt x="135" y="68"/>
                  </a:moveTo>
                  <a:lnTo>
                    <a:pt x="135" y="64"/>
                  </a:lnTo>
                  <a:lnTo>
                    <a:pt x="135" y="61"/>
                  </a:lnTo>
                  <a:lnTo>
                    <a:pt x="135" y="58"/>
                  </a:lnTo>
                  <a:lnTo>
                    <a:pt x="133" y="53"/>
                  </a:lnTo>
                  <a:lnTo>
                    <a:pt x="133" y="50"/>
                  </a:lnTo>
                  <a:lnTo>
                    <a:pt x="132" y="47"/>
                  </a:lnTo>
                  <a:lnTo>
                    <a:pt x="130" y="44"/>
                  </a:lnTo>
                  <a:lnTo>
                    <a:pt x="130" y="41"/>
                  </a:lnTo>
                  <a:lnTo>
                    <a:pt x="129" y="38"/>
                  </a:lnTo>
                  <a:lnTo>
                    <a:pt x="127" y="36"/>
                  </a:lnTo>
                  <a:lnTo>
                    <a:pt x="126" y="33"/>
                  </a:lnTo>
                  <a:lnTo>
                    <a:pt x="123" y="30"/>
                  </a:lnTo>
                  <a:lnTo>
                    <a:pt x="121" y="27"/>
                  </a:lnTo>
                  <a:lnTo>
                    <a:pt x="120" y="25"/>
                  </a:lnTo>
                  <a:lnTo>
                    <a:pt x="117" y="22"/>
                  </a:lnTo>
                  <a:lnTo>
                    <a:pt x="115" y="19"/>
                  </a:lnTo>
                  <a:lnTo>
                    <a:pt x="112" y="18"/>
                  </a:lnTo>
                  <a:lnTo>
                    <a:pt x="111" y="16"/>
                  </a:lnTo>
                  <a:lnTo>
                    <a:pt x="108" y="13"/>
                  </a:lnTo>
                  <a:lnTo>
                    <a:pt x="105" y="12"/>
                  </a:lnTo>
                  <a:lnTo>
                    <a:pt x="102" y="10"/>
                  </a:lnTo>
                  <a:lnTo>
                    <a:pt x="99" y="9"/>
                  </a:lnTo>
                  <a:lnTo>
                    <a:pt x="96" y="7"/>
                  </a:lnTo>
                  <a:lnTo>
                    <a:pt x="93" y="6"/>
                  </a:lnTo>
                  <a:lnTo>
                    <a:pt x="90" y="4"/>
                  </a:lnTo>
                  <a:lnTo>
                    <a:pt x="87" y="3"/>
                  </a:lnTo>
                  <a:lnTo>
                    <a:pt x="84" y="3"/>
                  </a:lnTo>
                  <a:lnTo>
                    <a:pt x="81" y="1"/>
                  </a:lnTo>
                  <a:lnTo>
                    <a:pt x="78" y="1"/>
                  </a:lnTo>
                  <a:lnTo>
                    <a:pt x="74" y="0"/>
                  </a:lnTo>
                  <a:lnTo>
                    <a:pt x="71" y="0"/>
                  </a:lnTo>
                  <a:lnTo>
                    <a:pt x="68" y="0"/>
                  </a:lnTo>
                  <a:lnTo>
                    <a:pt x="64" y="0"/>
                  </a:lnTo>
                  <a:lnTo>
                    <a:pt x="61" y="0"/>
                  </a:lnTo>
                  <a:lnTo>
                    <a:pt x="58" y="1"/>
                  </a:lnTo>
                  <a:lnTo>
                    <a:pt x="55" y="1"/>
                  </a:lnTo>
                  <a:lnTo>
                    <a:pt x="50" y="3"/>
                  </a:lnTo>
                  <a:lnTo>
                    <a:pt x="47" y="3"/>
                  </a:lnTo>
                  <a:lnTo>
                    <a:pt x="44" y="4"/>
                  </a:lnTo>
                  <a:lnTo>
                    <a:pt x="41" y="6"/>
                  </a:lnTo>
                  <a:lnTo>
                    <a:pt x="38" y="7"/>
                  </a:lnTo>
                  <a:lnTo>
                    <a:pt x="35" y="9"/>
                  </a:lnTo>
                  <a:lnTo>
                    <a:pt x="32" y="10"/>
                  </a:lnTo>
                  <a:lnTo>
                    <a:pt x="29" y="12"/>
                  </a:lnTo>
                  <a:lnTo>
                    <a:pt x="28" y="13"/>
                  </a:lnTo>
                  <a:lnTo>
                    <a:pt x="25" y="16"/>
                  </a:lnTo>
                  <a:lnTo>
                    <a:pt x="22" y="18"/>
                  </a:lnTo>
                  <a:lnTo>
                    <a:pt x="21" y="19"/>
                  </a:lnTo>
                  <a:lnTo>
                    <a:pt x="18" y="22"/>
                  </a:lnTo>
                  <a:lnTo>
                    <a:pt x="16" y="25"/>
                  </a:lnTo>
                  <a:lnTo>
                    <a:pt x="13" y="27"/>
                  </a:lnTo>
                  <a:lnTo>
                    <a:pt x="12" y="30"/>
                  </a:lnTo>
                  <a:lnTo>
                    <a:pt x="10" y="33"/>
                  </a:lnTo>
                  <a:lnTo>
                    <a:pt x="9" y="36"/>
                  </a:lnTo>
                  <a:lnTo>
                    <a:pt x="7" y="38"/>
                  </a:lnTo>
                  <a:lnTo>
                    <a:pt x="6" y="41"/>
                  </a:lnTo>
                  <a:lnTo>
                    <a:pt x="4" y="44"/>
                  </a:lnTo>
                  <a:lnTo>
                    <a:pt x="3" y="47"/>
                  </a:lnTo>
                  <a:lnTo>
                    <a:pt x="3" y="50"/>
                  </a:lnTo>
                  <a:lnTo>
                    <a:pt x="1" y="53"/>
                  </a:lnTo>
                  <a:lnTo>
                    <a:pt x="1" y="58"/>
                  </a:lnTo>
                  <a:lnTo>
                    <a:pt x="1" y="61"/>
                  </a:lnTo>
                  <a:lnTo>
                    <a:pt x="0" y="64"/>
                  </a:lnTo>
                  <a:lnTo>
                    <a:pt x="0" y="68"/>
                  </a:lnTo>
                  <a:lnTo>
                    <a:pt x="0" y="71"/>
                  </a:lnTo>
                  <a:lnTo>
                    <a:pt x="1" y="74"/>
                  </a:lnTo>
                  <a:lnTo>
                    <a:pt x="1" y="77"/>
                  </a:lnTo>
                  <a:lnTo>
                    <a:pt x="1" y="81"/>
                  </a:lnTo>
                  <a:lnTo>
                    <a:pt x="3" y="84"/>
                  </a:lnTo>
                  <a:lnTo>
                    <a:pt x="3" y="87"/>
                  </a:lnTo>
                  <a:lnTo>
                    <a:pt x="4" y="90"/>
                  </a:lnTo>
                  <a:lnTo>
                    <a:pt x="6" y="93"/>
                  </a:lnTo>
                  <a:lnTo>
                    <a:pt x="7" y="96"/>
                  </a:lnTo>
                  <a:lnTo>
                    <a:pt x="9" y="99"/>
                  </a:lnTo>
                  <a:lnTo>
                    <a:pt x="10" y="102"/>
                  </a:lnTo>
                  <a:lnTo>
                    <a:pt x="12" y="105"/>
                  </a:lnTo>
                  <a:lnTo>
                    <a:pt x="13" y="108"/>
                  </a:lnTo>
                  <a:lnTo>
                    <a:pt x="16" y="110"/>
                  </a:lnTo>
                  <a:lnTo>
                    <a:pt x="18" y="113"/>
                  </a:lnTo>
                  <a:lnTo>
                    <a:pt x="21" y="116"/>
                  </a:lnTo>
                  <a:lnTo>
                    <a:pt x="22" y="117"/>
                  </a:lnTo>
                  <a:lnTo>
                    <a:pt x="25" y="120"/>
                  </a:lnTo>
                  <a:lnTo>
                    <a:pt x="28" y="122"/>
                  </a:lnTo>
                  <a:lnTo>
                    <a:pt x="29" y="123"/>
                  </a:lnTo>
                  <a:lnTo>
                    <a:pt x="32" y="124"/>
                  </a:lnTo>
                  <a:lnTo>
                    <a:pt x="35" y="126"/>
                  </a:lnTo>
                  <a:lnTo>
                    <a:pt x="38" y="127"/>
                  </a:lnTo>
                  <a:lnTo>
                    <a:pt x="41" y="129"/>
                  </a:lnTo>
                  <a:lnTo>
                    <a:pt x="44" y="130"/>
                  </a:lnTo>
                  <a:lnTo>
                    <a:pt x="47" y="132"/>
                  </a:lnTo>
                  <a:lnTo>
                    <a:pt x="50" y="133"/>
                  </a:lnTo>
                  <a:lnTo>
                    <a:pt x="55" y="133"/>
                  </a:lnTo>
                  <a:lnTo>
                    <a:pt x="58" y="133"/>
                  </a:lnTo>
                  <a:lnTo>
                    <a:pt x="61" y="135"/>
                  </a:lnTo>
                  <a:lnTo>
                    <a:pt x="64" y="135"/>
                  </a:lnTo>
                  <a:lnTo>
                    <a:pt x="68" y="135"/>
                  </a:lnTo>
                  <a:lnTo>
                    <a:pt x="71" y="135"/>
                  </a:lnTo>
                  <a:lnTo>
                    <a:pt x="74" y="135"/>
                  </a:lnTo>
                  <a:lnTo>
                    <a:pt x="78" y="133"/>
                  </a:lnTo>
                  <a:lnTo>
                    <a:pt x="81" y="133"/>
                  </a:lnTo>
                  <a:lnTo>
                    <a:pt x="84" y="133"/>
                  </a:lnTo>
                  <a:lnTo>
                    <a:pt x="87" y="132"/>
                  </a:lnTo>
                  <a:lnTo>
                    <a:pt x="90" y="130"/>
                  </a:lnTo>
                  <a:lnTo>
                    <a:pt x="93" y="129"/>
                  </a:lnTo>
                  <a:lnTo>
                    <a:pt x="96" y="127"/>
                  </a:lnTo>
                  <a:lnTo>
                    <a:pt x="99" y="126"/>
                  </a:lnTo>
                  <a:lnTo>
                    <a:pt x="102" y="124"/>
                  </a:lnTo>
                  <a:lnTo>
                    <a:pt x="105" y="123"/>
                  </a:lnTo>
                  <a:lnTo>
                    <a:pt x="108" y="122"/>
                  </a:lnTo>
                  <a:lnTo>
                    <a:pt x="111" y="120"/>
                  </a:lnTo>
                  <a:lnTo>
                    <a:pt x="112" y="117"/>
                  </a:lnTo>
                  <a:lnTo>
                    <a:pt x="115" y="116"/>
                  </a:lnTo>
                  <a:lnTo>
                    <a:pt x="117" y="113"/>
                  </a:lnTo>
                  <a:lnTo>
                    <a:pt x="120" y="110"/>
                  </a:lnTo>
                  <a:lnTo>
                    <a:pt x="121" y="108"/>
                  </a:lnTo>
                  <a:lnTo>
                    <a:pt x="123" y="105"/>
                  </a:lnTo>
                  <a:lnTo>
                    <a:pt x="126" y="102"/>
                  </a:lnTo>
                  <a:lnTo>
                    <a:pt x="127" y="99"/>
                  </a:lnTo>
                  <a:lnTo>
                    <a:pt x="129" y="96"/>
                  </a:lnTo>
                  <a:lnTo>
                    <a:pt x="130" y="93"/>
                  </a:lnTo>
                  <a:lnTo>
                    <a:pt x="130" y="90"/>
                  </a:lnTo>
                  <a:lnTo>
                    <a:pt x="132" y="87"/>
                  </a:lnTo>
                  <a:lnTo>
                    <a:pt x="133" y="84"/>
                  </a:lnTo>
                  <a:lnTo>
                    <a:pt x="133" y="81"/>
                  </a:lnTo>
                  <a:lnTo>
                    <a:pt x="135" y="77"/>
                  </a:lnTo>
                  <a:lnTo>
                    <a:pt x="135" y="74"/>
                  </a:lnTo>
                  <a:lnTo>
                    <a:pt x="135" y="71"/>
                  </a:lnTo>
                  <a:lnTo>
                    <a:pt x="135" y="68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30" name="Line 33">
              <a:extLst>
                <a:ext uri="{FF2B5EF4-FFF2-40B4-BE49-F238E27FC236}">
                  <a16:creationId xmlns:a16="http://schemas.microsoft.com/office/drawing/2014/main" id="{E1D8EA30-13E4-1F48-AF5F-3725D3335D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3689" y="1766887"/>
              <a:ext cx="0" cy="153035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31" name="Freeform 34">
              <a:extLst>
                <a:ext uri="{FF2B5EF4-FFF2-40B4-BE49-F238E27FC236}">
                  <a16:creationId xmlns:a16="http://schemas.microsoft.com/office/drawing/2014/main" id="{707F2EF8-039A-3C45-B3F4-DC3EEBAA38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3688" y="3862387"/>
              <a:ext cx="1327144" cy="234950"/>
            </a:xfrm>
            <a:custGeom>
              <a:avLst/>
              <a:gdLst>
                <a:gd name="T0" fmla="*/ 0 w 1245"/>
                <a:gd name="T1" fmla="*/ 0 h 297"/>
                <a:gd name="T2" fmla="*/ 0 w 1245"/>
                <a:gd name="T3" fmla="*/ 2147483646 h 297"/>
                <a:gd name="T4" fmla="*/ 2147483646 w 1245"/>
                <a:gd name="T5" fmla="*/ 2147483646 h 29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45" h="297">
                  <a:moveTo>
                    <a:pt x="0" y="0"/>
                  </a:moveTo>
                  <a:lnTo>
                    <a:pt x="0" y="297"/>
                  </a:lnTo>
                  <a:lnTo>
                    <a:pt x="1245" y="297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32" name="Freeform 35">
              <a:extLst>
                <a:ext uri="{FF2B5EF4-FFF2-40B4-BE49-F238E27FC236}">
                  <a16:creationId xmlns:a16="http://schemas.microsoft.com/office/drawing/2014/main" id="{46B3BAE3-E8F6-B847-B63E-DB1DF0729AC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2499" y="2614612"/>
              <a:ext cx="661989" cy="1152525"/>
            </a:xfrm>
            <a:custGeom>
              <a:avLst/>
              <a:gdLst>
                <a:gd name="T0" fmla="*/ 0 w 415"/>
                <a:gd name="T1" fmla="*/ 0 h 1454"/>
                <a:gd name="T2" fmla="*/ 0 w 415"/>
                <a:gd name="T3" fmla="*/ 2147483646 h 1454"/>
                <a:gd name="T4" fmla="*/ 2147483646 w 415"/>
                <a:gd name="T5" fmla="*/ 2147483646 h 145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15" h="1454">
                  <a:moveTo>
                    <a:pt x="0" y="0"/>
                  </a:moveTo>
                  <a:lnTo>
                    <a:pt x="0" y="1454"/>
                  </a:lnTo>
                  <a:lnTo>
                    <a:pt x="415" y="1454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33" name="Line 36">
              <a:extLst>
                <a:ext uri="{FF2B5EF4-FFF2-40B4-BE49-F238E27FC236}">
                  <a16:creationId xmlns:a16="http://schemas.microsoft.com/office/drawing/2014/main" id="{053C87C7-D384-2B40-888C-B12E40E5D8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3687" y="2943226"/>
              <a:ext cx="1317625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34" name="Freeform 37">
              <a:extLst>
                <a:ext uri="{FF2B5EF4-FFF2-40B4-BE49-F238E27FC236}">
                  <a16:creationId xmlns:a16="http://schemas.microsoft.com/office/drawing/2014/main" id="{1673A4C0-475F-434C-AAAF-D59CF5D5659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800350" y="2909887"/>
              <a:ext cx="74613" cy="73025"/>
            </a:xfrm>
            <a:custGeom>
              <a:avLst/>
              <a:gdLst>
                <a:gd name="T0" fmla="*/ 2147483646 w 59"/>
                <a:gd name="T1" fmla="*/ 0 h 59"/>
                <a:gd name="T2" fmla="*/ 2147483646 w 59"/>
                <a:gd name="T3" fmla="*/ 0 h 59"/>
                <a:gd name="T4" fmla="*/ 2147483646 w 59"/>
                <a:gd name="T5" fmla="*/ 2147483646 h 59"/>
                <a:gd name="T6" fmla="*/ 2147483646 w 59"/>
                <a:gd name="T7" fmla="*/ 2147483646 h 59"/>
                <a:gd name="T8" fmla="*/ 2147483646 w 59"/>
                <a:gd name="T9" fmla="*/ 2147483646 h 59"/>
                <a:gd name="T10" fmla="*/ 2147483646 w 59"/>
                <a:gd name="T11" fmla="*/ 2147483646 h 59"/>
                <a:gd name="T12" fmla="*/ 2147483646 w 59"/>
                <a:gd name="T13" fmla="*/ 2147483646 h 59"/>
                <a:gd name="T14" fmla="*/ 2147483646 w 59"/>
                <a:gd name="T15" fmla="*/ 2147483646 h 59"/>
                <a:gd name="T16" fmla="*/ 2147483646 w 59"/>
                <a:gd name="T17" fmla="*/ 2147483646 h 59"/>
                <a:gd name="T18" fmla="*/ 0 w 59"/>
                <a:gd name="T19" fmla="*/ 2147483646 h 59"/>
                <a:gd name="T20" fmla="*/ 0 w 59"/>
                <a:gd name="T21" fmla="*/ 2147483646 h 59"/>
                <a:gd name="T22" fmla="*/ 0 w 59"/>
                <a:gd name="T23" fmla="*/ 2147483646 h 59"/>
                <a:gd name="T24" fmla="*/ 0 w 59"/>
                <a:gd name="T25" fmla="*/ 2147483646 h 59"/>
                <a:gd name="T26" fmla="*/ 2147483646 w 59"/>
                <a:gd name="T27" fmla="*/ 2147483646 h 59"/>
                <a:gd name="T28" fmla="*/ 2147483646 w 59"/>
                <a:gd name="T29" fmla="*/ 2147483646 h 59"/>
                <a:gd name="T30" fmla="*/ 2147483646 w 59"/>
                <a:gd name="T31" fmla="*/ 2147483646 h 59"/>
                <a:gd name="T32" fmla="*/ 2147483646 w 59"/>
                <a:gd name="T33" fmla="*/ 2147483646 h 59"/>
                <a:gd name="T34" fmla="*/ 2147483646 w 59"/>
                <a:gd name="T35" fmla="*/ 2147483646 h 59"/>
                <a:gd name="T36" fmla="*/ 2147483646 w 59"/>
                <a:gd name="T37" fmla="*/ 2147483646 h 59"/>
                <a:gd name="T38" fmla="*/ 2147483646 w 59"/>
                <a:gd name="T39" fmla="*/ 2147483646 h 59"/>
                <a:gd name="T40" fmla="*/ 2147483646 w 59"/>
                <a:gd name="T41" fmla="*/ 2147483646 h 59"/>
                <a:gd name="T42" fmla="*/ 2147483646 w 59"/>
                <a:gd name="T43" fmla="*/ 2147483646 h 59"/>
                <a:gd name="T44" fmla="*/ 2147483646 w 59"/>
                <a:gd name="T45" fmla="*/ 2147483646 h 59"/>
                <a:gd name="T46" fmla="*/ 2147483646 w 59"/>
                <a:gd name="T47" fmla="*/ 2147483646 h 59"/>
                <a:gd name="T48" fmla="*/ 2147483646 w 59"/>
                <a:gd name="T49" fmla="*/ 2147483646 h 59"/>
                <a:gd name="T50" fmla="*/ 2147483646 w 59"/>
                <a:gd name="T51" fmla="*/ 2147483646 h 59"/>
                <a:gd name="T52" fmla="*/ 2147483646 w 59"/>
                <a:gd name="T53" fmla="*/ 2147483646 h 59"/>
                <a:gd name="T54" fmla="*/ 2147483646 w 59"/>
                <a:gd name="T55" fmla="*/ 2147483646 h 59"/>
                <a:gd name="T56" fmla="*/ 2147483646 w 59"/>
                <a:gd name="T57" fmla="*/ 2147483646 h 59"/>
                <a:gd name="T58" fmla="*/ 2147483646 w 59"/>
                <a:gd name="T59" fmla="*/ 2147483646 h 59"/>
                <a:gd name="T60" fmla="*/ 2147483646 w 59"/>
                <a:gd name="T61" fmla="*/ 2147483646 h 59"/>
                <a:gd name="T62" fmla="*/ 2147483646 w 59"/>
                <a:gd name="T63" fmla="*/ 2147483646 h 59"/>
                <a:gd name="T64" fmla="*/ 2147483646 w 59"/>
                <a:gd name="T65" fmla="*/ 2147483646 h 59"/>
                <a:gd name="T66" fmla="*/ 2147483646 w 59"/>
                <a:gd name="T67" fmla="*/ 2147483646 h 59"/>
                <a:gd name="T68" fmla="*/ 2147483646 w 59"/>
                <a:gd name="T69" fmla="*/ 2147483646 h 59"/>
                <a:gd name="T70" fmla="*/ 2147483646 w 59"/>
                <a:gd name="T71" fmla="*/ 2147483646 h 59"/>
                <a:gd name="T72" fmla="*/ 2147483646 w 59"/>
                <a:gd name="T73" fmla="*/ 2147483646 h 59"/>
                <a:gd name="T74" fmla="*/ 2147483646 w 59"/>
                <a:gd name="T75" fmla="*/ 2147483646 h 59"/>
                <a:gd name="T76" fmla="*/ 2147483646 w 59"/>
                <a:gd name="T77" fmla="*/ 2147483646 h 59"/>
                <a:gd name="T78" fmla="*/ 2147483646 w 59"/>
                <a:gd name="T79" fmla="*/ 2147483646 h 59"/>
                <a:gd name="T80" fmla="*/ 2147483646 w 59"/>
                <a:gd name="T81" fmla="*/ 2147483646 h 59"/>
                <a:gd name="T82" fmla="*/ 2147483646 w 59"/>
                <a:gd name="T83" fmla="*/ 2147483646 h 59"/>
                <a:gd name="T84" fmla="*/ 2147483646 w 59"/>
                <a:gd name="T85" fmla="*/ 0 h 59"/>
                <a:gd name="T86" fmla="*/ 2147483646 w 59"/>
                <a:gd name="T87" fmla="*/ 0 h 59"/>
                <a:gd name="T88" fmla="*/ 2147483646 w 59"/>
                <a:gd name="T89" fmla="*/ 2147483646 h 5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59" h="59">
                  <a:moveTo>
                    <a:pt x="30" y="30"/>
                  </a:moveTo>
                  <a:lnTo>
                    <a:pt x="30" y="0"/>
                  </a:lnTo>
                  <a:lnTo>
                    <a:pt x="28" y="0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1" y="1"/>
                  </a:lnTo>
                  <a:lnTo>
                    <a:pt x="19" y="1"/>
                  </a:lnTo>
                  <a:lnTo>
                    <a:pt x="18" y="1"/>
                  </a:lnTo>
                  <a:lnTo>
                    <a:pt x="16" y="3"/>
                  </a:lnTo>
                  <a:lnTo>
                    <a:pt x="15" y="4"/>
                  </a:lnTo>
                  <a:lnTo>
                    <a:pt x="13" y="4"/>
                  </a:lnTo>
                  <a:lnTo>
                    <a:pt x="12" y="6"/>
                  </a:lnTo>
                  <a:lnTo>
                    <a:pt x="10" y="6"/>
                  </a:lnTo>
                  <a:lnTo>
                    <a:pt x="10" y="7"/>
                  </a:lnTo>
                  <a:lnTo>
                    <a:pt x="9" y="9"/>
                  </a:lnTo>
                  <a:lnTo>
                    <a:pt x="7" y="9"/>
                  </a:lnTo>
                  <a:lnTo>
                    <a:pt x="7" y="10"/>
                  </a:lnTo>
                  <a:lnTo>
                    <a:pt x="6" y="12"/>
                  </a:lnTo>
                  <a:lnTo>
                    <a:pt x="6" y="13"/>
                  </a:lnTo>
                  <a:lnTo>
                    <a:pt x="4" y="13"/>
                  </a:lnTo>
                  <a:lnTo>
                    <a:pt x="4" y="15"/>
                  </a:lnTo>
                  <a:lnTo>
                    <a:pt x="3" y="16"/>
                  </a:lnTo>
                  <a:lnTo>
                    <a:pt x="3" y="18"/>
                  </a:lnTo>
                  <a:lnTo>
                    <a:pt x="1" y="19"/>
                  </a:lnTo>
                  <a:lnTo>
                    <a:pt x="1" y="21"/>
                  </a:lnTo>
                  <a:lnTo>
                    <a:pt x="1" y="22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0" y="31"/>
                  </a:lnTo>
                  <a:lnTo>
                    <a:pt x="0" y="33"/>
                  </a:lnTo>
                  <a:lnTo>
                    <a:pt x="0" y="34"/>
                  </a:lnTo>
                  <a:lnTo>
                    <a:pt x="0" y="36"/>
                  </a:lnTo>
                  <a:lnTo>
                    <a:pt x="1" y="37"/>
                  </a:lnTo>
                  <a:lnTo>
                    <a:pt x="1" y="39"/>
                  </a:lnTo>
                  <a:lnTo>
                    <a:pt x="1" y="40"/>
                  </a:lnTo>
                  <a:lnTo>
                    <a:pt x="3" y="41"/>
                  </a:lnTo>
                  <a:lnTo>
                    <a:pt x="3" y="43"/>
                  </a:lnTo>
                  <a:lnTo>
                    <a:pt x="4" y="43"/>
                  </a:lnTo>
                  <a:lnTo>
                    <a:pt x="4" y="44"/>
                  </a:lnTo>
                  <a:lnTo>
                    <a:pt x="6" y="46"/>
                  </a:lnTo>
                  <a:lnTo>
                    <a:pt x="6" y="47"/>
                  </a:lnTo>
                  <a:lnTo>
                    <a:pt x="7" y="49"/>
                  </a:lnTo>
                  <a:lnTo>
                    <a:pt x="9" y="50"/>
                  </a:lnTo>
                  <a:lnTo>
                    <a:pt x="10" y="52"/>
                  </a:lnTo>
                  <a:lnTo>
                    <a:pt x="12" y="53"/>
                  </a:lnTo>
                  <a:lnTo>
                    <a:pt x="13" y="53"/>
                  </a:lnTo>
                  <a:lnTo>
                    <a:pt x="15" y="55"/>
                  </a:lnTo>
                  <a:lnTo>
                    <a:pt x="16" y="55"/>
                  </a:lnTo>
                  <a:lnTo>
                    <a:pt x="16" y="56"/>
                  </a:lnTo>
                  <a:lnTo>
                    <a:pt x="18" y="56"/>
                  </a:lnTo>
                  <a:lnTo>
                    <a:pt x="19" y="58"/>
                  </a:lnTo>
                  <a:lnTo>
                    <a:pt x="21" y="58"/>
                  </a:lnTo>
                  <a:lnTo>
                    <a:pt x="22" y="58"/>
                  </a:lnTo>
                  <a:lnTo>
                    <a:pt x="24" y="58"/>
                  </a:lnTo>
                  <a:lnTo>
                    <a:pt x="25" y="59"/>
                  </a:lnTo>
                  <a:lnTo>
                    <a:pt x="27" y="59"/>
                  </a:lnTo>
                  <a:lnTo>
                    <a:pt x="28" y="59"/>
                  </a:lnTo>
                  <a:lnTo>
                    <a:pt x="30" y="59"/>
                  </a:lnTo>
                  <a:lnTo>
                    <a:pt x="31" y="59"/>
                  </a:lnTo>
                  <a:lnTo>
                    <a:pt x="33" y="59"/>
                  </a:lnTo>
                  <a:lnTo>
                    <a:pt x="34" y="59"/>
                  </a:lnTo>
                  <a:lnTo>
                    <a:pt x="35" y="58"/>
                  </a:lnTo>
                  <a:lnTo>
                    <a:pt x="37" y="58"/>
                  </a:lnTo>
                  <a:lnTo>
                    <a:pt x="38" y="58"/>
                  </a:lnTo>
                  <a:lnTo>
                    <a:pt x="40" y="58"/>
                  </a:lnTo>
                  <a:lnTo>
                    <a:pt x="41" y="56"/>
                  </a:lnTo>
                  <a:lnTo>
                    <a:pt x="43" y="56"/>
                  </a:lnTo>
                  <a:lnTo>
                    <a:pt x="44" y="55"/>
                  </a:lnTo>
                  <a:lnTo>
                    <a:pt x="46" y="53"/>
                  </a:lnTo>
                  <a:lnTo>
                    <a:pt x="47" y="53"/>
                  </a:lnTo>
                  <a:lnTo>
                    <a:pt x="49" y="52"/>
                  </a:lnTo>
                  <a:lnTo>
                    <a:pt x="50" y="52"/>
                  </a:lnTo>
                  <a:lnTo>
                    <a:pt x="50" y="50"/>
                  </a:lnTo>
                  <a:lnTo>
                    <a:pt x="52" y="49"/>
                  </a:lnTo>
                  <a:lnTo>
                    <a:pt x="53" y="49"/>
                  </a:lnTo>
                  <a:lnTo>
                    <a:pt x="53" y="47"/>
                  </a:lnTo>
                  <a:lnTo>
                    <a:pt x="55" y="46"/>
                  </a:lnTo>
                  <a:lnTo>
                    <a:pt x="55" y="44"/>
                  </a:lnTo>
                  <a:lnTo>
                    <a:pt x="56" y="43"/>
                  </a:lnTo>
                  <a:lnTo>
                    <a:pt x="58" y="41"/>
                  </a:lnTo>
                  <a:lnTo>
                    <a:pt x="58" y="40"/>
                  </a:lnTo>
                  <a:lnTo>
                    <a:pt x="58" y="39"/>
                  </a:lnTo>
                  <a:lnTo>
                    <a:pt x="58" y="37"/>
                  </a:lnTo>
                  <a:lnTo>
                    <a:pt x="59" y="36"/>
                  </a:lnTo>
                  <a:lnTo>
                    <a:pt x="59" y="34"/>
                  </a:lnTo>
                  <a:lnTo>
                    <a:pt x="59" y="33"/>
                  </a:lnTo>
                  <a:lnTo>
                    <a:pt x="59" y="31"/>
                  </a:lnTo>
                  <a:lnTo>
                    <a:pt x="59" y="30"/>
                  </a:lnTo>
                  <a:lnTo>
                    <a:pt x="59" y="28"/>
                  </a:lnTo>
                  <a:lnTo>
                    <a:pt x="59" y="27"/>
                  </a:lnTo>
                  <a:lnTo>
                    <a:pt x="59" y="25"/>
                  </a:lnTo>
                  <a:lnTo>
                    <a:pt x="59" y="24"/>
                  </a:lnTo>
                  <a:lnTo>
                    <a:pt x="58" y="22"/>
                  </a:lnTo>
                  <a:lnTo>
                    <a:pt x="58" y="21"/>
                  </a:lnTo>
                  <a:lnTo>
                    <a:pt x="58" y="19"/>
                  </a:lnTo>
                  <a:lnTo>
                    <a:pt x="58" y="18"/>
                  </a:lnTo>
                  <a:lnTo>
                    <a:pt x="56" y="16"/>
                  </a:lnTo>
                  <a:lnTo>
                    <a:pt x="56" y="15"/>
                  </a:lnTo>
                  <a:lnTo>
                    <a:pt x="55" y="13"/>
                  </a:lnTo>
                  <a:lnTo>
                    <a:pt x="53" y="12"/>
                  </a:lnTo>
                  <a:lnTo>
                    <a:pt x="53" y="10"/>
                  </a:lnTo>
                  <a:lnTo>
                    <a:pt x="52" y="9"/>
                  </a:lnTo>
                  <a:lnTo>
                    <a:pt x="50" y="9"/>
                  </a:lnTo>
                  <a:lnTo>
                    <a:pt x="50" y="7"/>
                  </a:lnTo>
                  <a:lnTo>
                    <a:pt x="49" y="6"/>
                  </a:lnTo>
                  <a:lnTo>
                    <a:pt x="47" y="6"/>
                  </a:lnTo>
                  <a:lnTo>
                    <a:pt x="46" y="4"/>
                  </a:lnTo>
                  <a:lnTo>
                    <a:pt x="44" y="4"/>
                  </a:lnTo>
                  <a:lnTo>
                    <a:pt x="44" y="3"/>
                  </a:lnTo>
                  <a:lnTo>
                    <a:pt x="43" y="3"/>
                  </a:lnTo>
                  <a:lnTo>
                    <a:pt x="41" y="1"/>
                  </a:lnTo>
                  <a:lnTo>
                    <a:pt x="40" y="1"/>
                  </a:lnTo>
                  <a:lnTo>
                    <a:pt x="38" y="1"/>
                  </a:lnTo>
                  <a:lnTo>
                    <a:pt x="37" y="0"/>
                  </a:lnTo>
                  <a:lnTo>
                    <a:pt x="35" y="0"/>
                  </a:lnTo>
                  <a:lnTo>
                    <a:pt x="34" y="0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30" y="0"/>
                  </a:lnTo>
                  <a:lnTo>
                    <a:pt x="30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35" name="Freeform 38">
              <a:extLst>
                <a:ext uri="{FF2B5EF4-FFF2-40B4-BE49-F238E27FC236}">
                  <a16:creationId xmlns:a16="http://schemas.microsoft.com/office/drawing/2014/main" id="{1C61A743-8941-3444-BC3E-5B012D8D525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459163" y="2576512"/>
              <a:ext cx="69850" cy="73025"/>
            </a:xfrm>
            <a:custGeom>
              <a:avLst/>
              <a:gdLst>
                <a:gd name="T0" fmla="*/ 2147483646 w 60"/>
                <a:gd name="T1" fmla="*/ 0 h 59"/>
                <a:gd name="T2" fmla="*/ 2147483646 w 60"/>
                <a:gd name="T3" fmla="*/ 0 h 59"/>
                <a:gd name="T4" fmla="*/ 2147483646 w 60"/>
                <a:gd name="T5" fmla="*/ 2147483646 h 59"/>
                <a:gd name="T6" fmla="*/ 2147483646 w 60"/>
                <a:gd name="T7" fmla="*/ 2147483646 h 59"/>
                <a:gd name="T8" fmla="*/ 2147483646 w 60"/>
                <a:gd name="T9" fmla="*/ 2147483646 h 59"/>
                <a:gd name="T10" fmla="*/ 2147483646 w 60"/>
                <a:gd name="T11" fmla="*/ 2147483646 h 59"/>
                <a:gd name="T12" fmla="*/ 2147483646 w 60"/>
                <a:gd name="T13" fmla="*/ 2147483646 h 59"/>
                <a:gd name="T14" fmla="*/ 2147483646 w 60"/>
                <a:gd name="T15" fmla="*/ 2147483646 h 59"/>
                <a:gd name="T16" fmla="*/ 2147483646 w 60"/>
                <a:gd name="T17" fmla="*/ 2147483646 h 59"/>
                <a:gd name="T18" fmla="*/ 0 w 60"/>
                <a:gd name="T19" fmla="*/ 2147483646 h 59"/>
                <a:gd name="T20" fmla="*/ 0 w 60"/>
                <a:gd name="T21" fmla="*/ 2147483646 h 59"/>
                <a:gd name="T22" fmla="*/ 0 w 60"/>
                <a:gd name="T23" fmla="*/ 2147483646 h 59"/>
                <a:gd name="T24" fmla="*/ 0 w 60"/>
                <a:gd name="T25" fmla="*/ 2147483646 h 59"/>
                <a:gd name="T26" fmla="*/ 2147483646 w 60"/>
                <a:gd name="T27" fmla="*/ 2147483646 h 59"/>
                <a:gd name="T28" fmla="*/ 2147483646 w 60"/>
                <a:gd name="T29" fmla="*/ 2147483646 h 59"/>
                <a:gd name="T30" fmla="*/ 2147483646 w 60"/>
                <a:gd name="T31" fmla="*/ 2147483646 h 59"/>
                <a:gd name="T32" fmla="*/ 2147483646 w 60"/>
                <a:gd name="T33" fmla="*/ 2147483646 h 59"/>
                <a:gd name="T34" fmla="*/ 2147483646 w 60"/>
                <a:gd name="T35" fmla="*/ 2147483646 h 59"/>
                <a:gd name="T36" fmla="*/ 2147483646 w 60"/>
                <a:gd name="T37" fmla="*/ 2147483646 h 59"/>
                <a:gd name="T38" fmla="*/ 2147483646 w 60"/>
                <a:gd name="T39" fmla="*/ 2147483646 h 59"/>
                <a:gd name="T40" fmla="*/ 2147483646 w 60"/>
                <a:gd name="T41" fmla="*/ 2147483646 h 59"/>
                <a:gd name="T42" fmla="*/ 2147483646 w 60"/>
                <a:gd name="T43" fmla="*/ 2147483646 h 59"/>
                <a:gd name="T44" fmla="*/ 2147483646 w 60"/>
                <a:gd name="T45" fmla="*/ 2147483646 h 59"/>
                <a:gd name="T46" fmla="*/ 2147483646 w 60"/>
                <a:gd name="T47" fmla="*/ 2147483646 h 59"/>
                <a:gd name="T48" fmla="*/ 2147483646 w 60"/>
                <a:gd name="T49" fmla="*/ 2147483646 h 59"/>
                <a:gd name="T50" fmla="*/ 2147483646 w 60"/>
                <a:gd name="T51" fmla="*/ 2147483646 h 59"/>
                <a:gd name="T52" fmla="*/ 2147483646 w 60"/>
                <a:gd name="T53" fmla="*/ 2147483646 h 59"/>
                <a:gd name="T54" fmla="*/ 2147483646 w 60"/>
                <a:gd name="T55" fmla="*/ 2147483646 h 59"/>
                <a:gd name="T56" fmla="*/ 2147483646 w 60"/>
                <a:gd name="T57" fmla="*/ 2147483646 h 59"/>
                <a:gd name="T58" fmla="*/ 2147483646 w 60"/>
                <a:gd name="T59" fmla="*/ 2147483646 h 59"/>
                <a:gd name="T60" fmla="*/ 2147483646 w 60"/>
                <a:gd name="T61" fmla="*/ 2147483646 h 59"/>
                <a:gd name="T62" fmla="*/ 2147483646 w 60"/>
                <a:gd name="T63" fmla="*/ 2147483646 h 59"/>
                <a:gd name="T64" fmla="*/ 2147483646 w 60"/>
                <a:gd name="T65" fmla="*/ 2147483646 h 59"/>
                <a:gd name="T66" fmla="*/ 2147483646 w 60"/>
                <a:gd name="T67" fmla="*/ 2147483646 h 59"/>
                <a:gd name="T68" fmla="*/ 2147483646 w 60"/>
                <a:gd name="T69" fmla="*/ 2147483646 h 59"/>
                <a:gd name="T70" fmla="*/ 2147483646 w 60"/>
                <a:gd name="T71" fmla="*/ 2147483646 h 59"/>
                <a:gd name="T72" fmla="*/ 2147483646 w 60"/>
                <a:gd name="T73" fmla="*/ 2147483646 h 59"/>
                <a:gd name="T74" fmla="*/ 2147483646 w 60"/>
                <a:gd name="T75" fmla="*/ 2147483646 h 59"/>
                <a:gd name="T76" fmla="*/ 2147483646 w 60"/>
                <a:gd name="T77" fmla="*/ 2147483646 h 59"/>
                <a:gd name="T78" fmla="*/ 2147483646 w 60"/>
                <a:gd name="T79" fmla="*/ 2147483646 h 59"/>
                <a:gd name="T80" fmla="*/ 2147483646 w 60"/>
                <a:gd name="T81" fmla="*/ 2147483646 h 59"/>
                <a:gd name="T82" fmla="*/ 2147483646 w 60"/>
                <a:gd name="T83" fmla="*/ 2147483646 h 59"/>
                <a:gd name="T84" fmla="*/ 2147483646 w 60"/>
                <a:gd name="T85" fmla="*/ 0 h 59"/>
                <a:gd name="T86" fmla="*/ 2147483646 w 60"/>
                <a:gd name="T87" fmla="*/ 0 h 59"/>
                <a:gd name="T88" fmla="*/ 2147483646 w 60"/>
                <a:gd name="T89" fmla="*/ 2147483646 h 5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60" h="59">
                  <a:moveTo>
                    <a:pt x="30" y="29"/>
                  </a:moveTo>
                  <a:lnTo>
                    <a:pt x="30" y="0"/>
                  </a:lnTo>
                  <a:lnTo>
                    <a:pt x="28" y="0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1" y="1"/>
                  </a:lnTo>
                  <a:lnTo>
                    <a:pt x="20" y="1"/>
                  </a:lnTo>
                  <a:lnTo>
                    <a:pt x="18" y="1"/>
                  </a:lnTo>
                  <a:lnTo>
                    <a:pt x="17" y="3"/>
                  </a:lnTo>
                  <a:lnTo>
                    <a:pt x="15" y="4"/>
                  </a:lnTo>
                  <a:lnTo>
                    <a:pt x="14" y="4"/>
                  </a:lnTo>
                  <a:lnTo>
                    <a:pt x="12" y="6"/>
                  </a:lnTo>
                  <a:lnTo>
                    <a:pt x="11" y="6"/>
                  </a:lnTo>
                  <a:lnTo>
                    <a:pt x="11" y="7"/>
                  </a:lnTo>
                  <a:lnTo>
                    <a:pt x="9" y="9"/>
                  </a:lnTo>
                  <a:lnTo>
                    <a:pt x="8" y="9"/>
                  </a:lnTo>
                  <a:lnTo>
                    <a:pt x="8" y="10"/>
                  </a:lnTo>
                  <a:lnTo>
                    <a:pt x="6" y="12"/>
                  </a:lnTo>
                  <a:lnTo>
                    <a:pt x="6" y="13"/>
                  </a:lnTo>
                  <a:lnTo>
                    <a:pt x="5" y="13"/>
                  </a:lnTo>
                  <a:lnTo>
                    <a:pt x="5" y="15"/>
                  </a:lnTo>
                  <a:lnTo>
                    <a:pt x="3" y="16"/>
                  </a:lnTo>
                  <a:lnTo>
                    <a:pt x="3" y="18"/>
                  </a:lnTo>
                  <a:lnTo>
                    <a:pt x="2" y="19"/>
                  </a:lnTo>
                  <a:lnTo>
                    <a:pt x="2" y="21"/>
                  </a:lnTo>
                  <a:lnTo>
                    <a:pt x="2" y="22"/>
                  </a:lnTo>
                  <a:lnTo>
                    <a:pt x="0" y="23"/>
                  </a:lnTo>
                  <a:lnTo>
                    <a:pt x="0" y="25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0" y="35"/>
                  </a:lnTo>
                  <a:lnTo>
                    <a:pt x="2" y="37"/>
                  </a:lnTo>
                  <a:lnTo>
                    <a:pt x="2" y="38"/>
                  </a:lnTo>
                  <a:lnTo>
                    <a:pt x="2" y="40"/>
                  </a:lnTo>
                  <a:lnTo>
                    <a:pt x="3" y="41"/>
                  </a:lnTo>
                  <a:lnTo>
                    <a:pt x="3" y="43"/>
                  </a:lnTo>
                  <a:lnTo>
                    <a:pt x="5" y="43"/>
                  </a:lnTo>
                  <a:lnTo>
                    <a:pt x="5" y="44"/>
                  </a:lnTo>
                  <a:lnTo>
                    <a:pt x="6" y="46"/>
                  </a:lnTo>
                  <a:lnTo>
                    <a:pt x="6" y="47"/>
                  </a:lnTo>
                  <a:lnTo>
                    <a:pt x="8" y="49"/>
                  </a:lnTo>
                  <a:lnTo>
                    <a:pt x="9" y="50"/>
                  </a:lnTo>
                  <a:lnTo>
                    <a:pt x="11" y="52"/>
                  </a:lnTo>
                  <a:lnTo>
                    <a:pt x="12" y="53"/>
                  </a:lnTo>
                  <a:lnTo>
                    <a:pt x="14" y="53"/>
                  </a:lnTo>
                  <a:lnTo>
                    <a:pt x="15" y="55"/>
                  </a:lnTo>
                  <a:lnTo>
                    <a:pt x="17" y="55"/>
                  </a:lnTo>
                  <a:lnTo>
                    <a:pt x="17" y="56"/>
                  </a:lnTo>
                  <a:lnTo>
                    <a:pt x="18" y="56"/>
                  </a:lnTo>
                  <a:lnTo>
                    <a:pt x="20" y="58"/>
                  </a:lnTo>
                  <a:lnTo>
                    <a:pt x="21" y="58"/>
                  </a:lnTo>
                  <a:lnTo>
                    <a:pt x="23" y="58"/>
                  </a:lnTo>
                  <a:lnTo>
                    <a:pt x="24" y="58"/>
                  </a:lnTo>
                  <a:lnTo>
                    <a:pt x="25" y="59"/>
                  </a:lnTo>
                  <a:lnTo>
                    <a:pt x="27" y="59"/>
                  </a:lnTo>
                  <a:lnTo>
                    <a:pt x="28" y="59"/>
                  </a:lnTo>
                  <a:lnTo>
                    <a:pt x="30" y="59"/>
                  </a:lnTo>
                  <a:lnTo>
                    <a:pt x="31" y="59"/>
                  </a:lnTo>
                  <a:lnTo>
                    <a:pt x="33" y="59"/>
                  </a:lnTo>
                  <a:lnTo>
                    <a:pt x="34" y="59"/>
                  </a:lnTo>
                  <a:lnTo>
                    <a:pt x="36" y="58"/>
                  </a:lnTo>
                  <a:lnTo>
                    <a:pt x="37" y="58"/>
                  </a:lnTo>
                  <a:lnTo>
                    <a:pt x="39" y="58"/>
                  </a:lnTo>
                  <a:lnTo>
                    <a:pt x="40" y="58"/>
                  </a:lnTo>
                  <a:lnTo>
                    <a:pt x="42" y="56"/>
                  </a:lnTo>
                  <a:lnTo>
                    <a:pt x="43" y="56"/>
                  </a:lnTo>
                  <a:lnTo>
                    <a:pt x="45" y="55"/>
                  </a:lnTo>
                  <a:lnTo>
                    <a:pt x="46" y="53"/>
                  </a:lnTo>
                  <a:lnTo>
                    <a:pt x="48" y="53"/>
                  </a:lnTo>
                  <a:lnTo>
                    <a:pt x="49" y="52"/>
                  </a:lnTo>
                  <a:lnTo>
                    <a:pt x="51" y="52"/>
                  </a:lnTo>
                  <a:lnTo>
                    <a:pt x="51" y="50"/>
                  </a:lnTo>
                  <a:lnTo>
                    <a:pt x="52" y="49"/>
                  </a:lnTo>
                  <a:lnTo>
                    <a:pt x="54" y="49"/>
                  </a:lnTo>
                  <a:lnTo>
                    <a:pt x="54" y="47"/>
                  </a:lnTo>
                  <a:lnTo>
                    <a:pt x="55" y="46"/>
                  </a:lnTo>
                  <a:lnTo>
                    <a:pt x="55" y="44"/>
                  </a:lnTo>
                  <a:lnTo>
                    <a:pt x="57" y="43"/>
                  </a:lnTo>
                  <a:lnTo>
                    <a:pt x="58" y="41"/>
                  </a:lnTo>
                  <a:lnTo>
                    <a:pt x="58" y="40"/>
                  </a:lnTo>
                  <a:lnTo>
                    <a:pt x="58" y="38"/>
                  </a:lnTo>
                  <a:lnTo>
                    <a:pt x="58" y="37"/>
                  </a:lnTo>
                  <a:lnTo>
                    <a:pt x="60" y="35"/>
                  </a:lnTo>
                  <a:lnTo>
                    <a:pt x="60" y="34"/>
                  </a:lnTo>
                  <a:lnTo>
                    <a:pt x="60" y="32"/>
                  </a:lnTo>
                  <a:lnTo>
                    <a:pt x="60" y="31"/>
                  </a:lnTo>
                  <a:lnTo>
                    <a:pt x="60" y="29"/>
                  </a:lnTo>
                  <a:lnTo>
                    <a:pt x="60" y="28"/>
                  </a:lnTo>
                  <a:lnTo>
                    <a:pt x="60" y="26"/>
                  </a:lnTo>
                  <a:lnTo>
                    <a:pt x="60" y="25"/>
                  </a:lnTo>
                  <a:lnTo>
                    <a:pt x="60" y="23"/>
                  </a:lnTo>
                  <a:lnTo>
                    <a:pt x="58" y="22"/>
                  </a:lnTo>
                  <a:lnTo>
                    <a:pt x="58" y="21"/>
                  </a:lnTo>
                  <a:lnTo>
                    <a:pt x="58" y="19"/>
                  </a:lnTo>
                  <a:lnTo>
                    <a:pt x="58" y="18"/>
                  </a:lnTo>
                  <a:lnTo>
                    <a:pt x="57" y="16"/>
                  </a:lnTo>
                  <a:lnTo>
                    <a:pt x="57" y="15"/>
                  </a:lnTo>
                  <a:lnTo>
                    <a:pt x="55" y="13"/>
                  </a:lnTo>
                  <a:lnTo>
                    <a:pt x="54" y="12"/>
                  </a:lnTo>
                  <a:lnTo>
                    <a:pt x="54" y="10"/>
                  </a:lnTo>
                  <a:lnTo>
                    <a:pt x="52" y="9"/>
                  </a:lnTo>
                  <a:lnTo>
                    <a:pt x="51" y="9"/>
                  </a:lnTo>
                  <a:lnTo>
                    <a:pt x="51" y="7"/>
                  </a:lnTo>
                  <a:lnTo>
                    <a:pt x="49" y="6"/>
                  </a:lnTo>
                  <a:lnTo>
                    <a:pt x="48" y="6"/>
                  </a:lnTo>
                  <a:lnTo>
                    <a:pt x="46" y="4"/>
                  </a:lnTo>
                  <a:lnTo>
                    <a:pt x="45" y="4"/>
                  </a:lnTo>
                  <a:lnTo>
                    <a:pt x="45" y="3"/>
                  </a:lnTo>
                  <a:lnTo>
                    <a:pt x="43" y="3"/>
                  </a:lnTo>
                  <a:lnTo>
                    <a:pt x="42" y="1"/>
                  </a:lnTo>
                  <a:lnTo>
                    <a:pt x="40" y="1"/>
                  </a:lnTo>
                  <a:lnTo>
                    <a:pt x="39" y="1"/>
                  </a:lnTo>
                  <a:lnTo>
                    <a:pt x="37" y="0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30" y="0"/>
                  </a:lnTo>
                  <a:lnTo>
                    <a:pt x="30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36" name="Freeform 39">
              <a:extLst>
                <a:ext uri="{FF2B5EF4-FFF2-40B4-BE49-F238E27FC236}">
                  <a16:creationId xmlns:a16="http://schemas.microsoft.com/office/drawing/2014/main" id="{142455EB-082E-144E-ABFC-9F7CB4E26BB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460750" y="1403350"/>
              <a:ext cx="69850" cy="73025"/>
            </a:xfrm>
            <a:custGeom>
              <a:avLst/>
              <a:gdLst>
                <a:gd name="T0" fmla="*/ 2147483646 w 60"/>
                <a:gd name="T1" fmla="*/ 0 h 59"/>
                <a:gd name="T2" fmla="*/ 2147483646 w 60"/>
                <a:gd name="T3" fmla="*/ 0 h 59"/>
                <a:gd name="T4" fmla="*/ 2147483646 w 60"/>
                <a:gd name="T5" fmla="*/ 2147483646 h 59"/>
                <a:gd name="T6" fmla="*/ 2147483646 w 60"/>
                <a:gd name="T7" fmla="*/ 2147483646 h 59"/>
                <a:gd name="T8" fmla="*/ 2147483646 w 60"/>
                <a:gd name="T9" fmla="*/ 2147483646 h 59"/>
                <a:gd name="T10" fmla="*/ 2147483646 w 60"/>
                <a:gd name="T11" fmla="*/ 2147483646 h 59"/>
                <a:gd name="T12" fmla="*/ 2147483646 w 60"/>
                <a:gd name="T13" fmla="*/ 2147483646 h 59"/>
                <a:gd name="T14" fmla="*/ 2147483646 w 60"/>
                <a:gd name="T15" fmla="*/ 2147483646 h 59"/>
                <a:gd name="T16" fmla="*/ 2147483646 w 60"/>
                <a:gd name="T17" fmla="*/ 2147483646 h 59"/>
                <a:gd name="T18" fmla="*/ 0 w 60"/>
                <a:gd name="T19" fmla="*/ 2147483646 h 59"/>
                <a:gd name="T20" fmla="*/ 0 w 60"/>
                <a:gd name="T21" fmla="*/ 2147483646 h 59"/>
                <a:gd name="T22" fmla="*/ 0 w 60"/>
                <a:gd name="T23" fmla="*/ 2147483646 h 59"/>
                <a:gd name="T24" fmla="*/ 0 w 60"/>
                <a:gd name="T25" fmla="*/ 2147483646 h 59"/>
                <a:gd name="T26" fmla="*/ 2147483646 w 60"/>
                <a:gd name="T27" fmla="*/ 2147483646 h 59"/>
                <a:gd name="T28" fmla="*/ 2147483646 w 60"/>
                <a:gd name="T29" fmla="*/ 2147483646 h 59"/>
                <a:gd name="T30" fmla="*/ 2147483646 w 60"/>
                <a:gd name="T31" fmla="*/ 2147483646 h 59"/>
                <a:gd name="T32" fmla="*/ 2147483646 w 60"/>
                <a:gd name="T33" fmla="*/ 2147483646 h 59"/>
                <a:gd name="T34" fmla="*/ 2147483646 w 60"/>
                <a:gd name="T35" fmla="*/ 2147483646 h 59"/>
                <a:gd name="T36" fmla="*/ 2147483646 w 60"/>
                <a:gd name="T37" fmla="*/ 2147483646 h 59"/>
                <a:gd name="T38" fmla="*/ 2147483646 w 60"/>
                <a:gd name="T39" fmla="*/ 2147483646 h 59"/>
                <a:gd name="T40" fmla="*/ 2147483646 w 60"/>
                <a:gd name="T41" fmla="*/ 2147483646 h 59"/>
                <a:gd name="T42" fmla="*/ 2147483646 w 60"/>
                <a:gd name="T43" fmla="*/ 2147483646 h 59"/>
                <a:gd name="T44" fmla="*/ 2147483646 w 60"/>
                <a:gd name="T45" fmla="*/ 2147483646 h 59"/>
                <a:gd name="T46" fmla="*/ 2147483646 w 60"/>
                <a:gd name="T47" fmla="*/ 2147483646 h 59"/>
                <a:gd name="T48" fmla="*/ 2147483646 w 60"/>
                <a:gd name="T49" fmla="*/ 2147483646 h 59"/>
                <a:gd name="T50" fmla="*/ 2147483646 w 60"/>
                <a:gd name="T51" fmla="*/ 2147483646 h 59"/>
                <a:gd name="T52" fmla="*/ 2147483646 w 60"/>
                <a:gd name="T53" fmla="*/ 2147483646 h 59"/>
                <a:gd name="T54" fmla="*/ 2147483646 w 60"/>
                <a:gd name="T55" fmla="*/ 2147483646 h 59"/>
                <a:gd name="T56" fmla="*/ 2147483646 w 60"/>
                <a:gd name="T57" fmla="*/ 2147483646 h 59"/>
                <a:gd name="T58" fmla="*/ 2147483646 w 60"/>
                <a:gd name="T59" fmla="*/ 2147483646 h 59"/>
                <a:gd name="T60" fmla="*/ 2147483646 w 60"/>
                <a:gd name="T61" fmla="*/ 2147483646 h 59"/>
                <a:gd name="T62" fmla="*/ 2147483646 w 60"/>
                <a:gd name="T63" fmla="*/ 2147483646 h 59"/>
                <a:gd name="T64" fmla="*/ 2147483646 w 60"/>
                <a:gd name="T65" fmla="*/ 2147483646 h 59"/>
                <a:gd name="T66" fmla="*/ 2147483646 w 60"/>
                <a:gd name="T67" fmla="*/ 2147483646 h 59"/>
                <a:gd name="T68" fmla="*/ 2147483646 w 60"/>
                <a:gd name="T69" fmla="*/ 2147483646 h 59"/>
                <a:gd name="T70" fmla="*/ 2147483646 w 60"/>
                <a:gd name="T71" fmla="*/ 2147483646 h 59"/>
                <a:gd name="T72" fmla="*/ 2147483646 w 60"/>
                <a:gd name="T73" fmla="*/ 2147483646 h 59"/>
                <a:gd name="T74" fmla="*/ 2147483646 w 60"/>
                <a:gd name="T75" fmla="*/ 2147483646 h 59"/>
                <a:gd name="T76" fmla="*/ 2147483646 w 60"/>
                <a:gd name="T77" fmla="*/ 2147483646 h 59"/>
                <a:gd name="T78" fmla="*/ 2147483646 w 60"/>
                <a:gd name="T79" fmla="*/ 2147483646 h 59"/>
                <a:gd name="T80" fmla="*/ 2147483646 w 60"/>
                <a:gd name="T81" fmla="*/ 2147483646 h 59"/>
                <a:gd name="T82" fmla="*/ 2147483646 w 60"/>
                <a:gd name="T83" fmla="*/ 2147483646 h 59"/>
                <a:gd name="T84" fmla="*/ 2147483646 w 60"/>
                <a:gd name="T85" fmla="*/ 0 h 59"/>
                <a:gd name="T86" fmla="*/ 2147483646 w 60"/>
                <a:gd name="T87" fmla="*/ 0 h 59"/>
                <a:gd name="T88" fmla="*/ 2147483646 w 60"/>
                <a:gd name="T89" fmla="*/ 2147483646 h 5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60" h="59">
                  <a:moveTo>
                    <a:pt x="30" y="30"/>
                  </a:moveTo>
                  <a:lnTo>
                    <a:pt x="30" y="0"/>
                  </a:lnTo>
                  <a:lnTo>
                    <a:pt x="28" y="0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1" y="1"/>
                  </a:lnTo>
                  <a:lnTo>
                    <a:pt x="20" y="1"/>
                  </a:lnTo>
                  <a:lnTo>
                    <a:pt x="18" y="1"/>
                  </a:lnTo>
                  <a:lnTo>
                    <a:pt x="17" y="3"/>
                  </a:lnTo>
                  <a:lnTo>
                    <a:pt x="15" y="4"/>
                  </a:lnTo>
                  <a:lnTo>
                    <a:pt x="14" y="4"/>
                  </a:lnTo>
                  <a:lnTo>
                    <a:pt x="12" y="6"/>
                  </a:lnTo>
                  <a:lnTo>
                    <a:pt x="11" y="6"/>
                  </a:lnTo>
                  <a:lnTo>
                    <a:pt x="11" y="7"/>
                  </a:lnTo>
                  <a:lnTo>
                    <a:pt x="9" y="9"/>
                  </a:lnTo>
                  <a:lnTo>
                    <a:pt x="8" y="9"/>
                  </a:lnTo>
                  <a:lnTo>
                    <a:pt x="8" y="10"/>
                  </a:lnTo>
                  <a:lnTo>
                    <a:pt x="6" y="12"/>
                  </a:lnTo>
                  <a:lnTo>
                    <a:pt x="6" y="13"/>
                  </a:lnTo>
                  <a:lnTo>
                    <a:pt x="5" y="13"/>
                  </a:lnTo>
                  <a:lnTo>
                    <a:pt x="5" y="15"/>
                  </a:lnTo>
                  <a:lnTo>
                    <a:pt x="3" y="16"/>
                  </a:lnTo>
                  <a:lnTo>
                    <a:pt x="3" y="18"/>
                  </a:lnTo>
                  <a:lnTo>
                    <a:pt x="2" y="19"/>
                  </a:lnTo>
                  <a:lnTo>
                    <a:pt x="2" y="21"/>
                  </a:lnTo>
                  <a:lnTo>
                    <a:pt x="2" y="22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0" y="31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0" y="35"/>
                  </a:lnTo>
                  <a:lnTo>
                    <a:pt x="2" y="37"/>
                  </a:lnTo>
                  <a:lnTo>
                    <a:pt x="2" y="38"/>
                  </a:lnTo>
                  <a:lnTo>
                    <a:pt x="2" y="40"/>
                  </a:lnTo>
                  <a:lnTo>
                    <a:pt x="3" y="41"/>
                  </a:lnTo>
                  <a:lnTo>
                    <a:pt x="3" y="43"/>
                  </a:lnTo>
                  <a:lnTo>
                    <a:pt x="5" y="43"/>
                  </a:lnTo>
                  <a:lnTo>
                    <a:pt x="5" y="44"/>
                  </a:lnTo>
                  <a:lnTo>
                    <a:pt x="6" y="46"/>
                  </a:lnTo>
                  <a:lnTo>
                    <a:pt x="6" y="47"/>
                  </a:lnTo>
                  <a:lnTo>
                    <a:pt x="8" y="49"/>
                  </a:lnTo>
                  <a:lnTo>
                    <a:pt x="9" y="50"/>
                  </a:lnTo>
                  <a:lnTo>
                    <a:pt x="11" y="52"/>
                  </a:lnTo>
                  <a:lnTo>
                    <a:pt x="12" y="53"/>
                  </a:lnTo>
                  <a:lnTo>
                    <a:pt x="14" y="53"/>
                  </a:lnTo>
                  <a:lnTo>
                    <a:pt x="15" y="55"/>
                  </a:lnTo>
                  <a:lnTo>
                    <a:pt x="17" y="55"/>
                  </a:lnTo>
                  <a:lnTo>
                    <a:pt x="17" y="56"/>
                  </a:lnTo>
                  <a:lnTo>
                    <a:pt x="18" y="56"/>
                  </a:lnTo>
                  <a:lnTo>
                    <a:pt x="20" y="58"/>
                  </a:lnTo>
                  <a:lnTo>
                    <a:pt x="21" y="58"/>
                  </a:lnTo>
                  <a:lnTo>
                    <a:pt x="23" y="58"/>
                  </a:lnTo>
                  <a:lnTo>
                    <a:pt x="24" y="58"/>
                  </a:lnTo>
                  <a:lnTo>
                    <a:pt x="25" y="59"/>
                  </a:lnTo>
                  <a:lnTo>
                    <a:pt x="27" y="59"/>
                  </a:lnTo>
                  <a:lnTo>
                    <a:pt x="28" y="59"/>
                  </a:lnTo>
                  <a:lnTo>
                    <a:pt x="30" y="59"/>
                  </a:lnTo>
                  <a:lnTo>
                    <a:pt x="31" y="59"/>
                  </a:lnTo>
                  <a:lnTo>
                    <a:pt x="33" y="59"/>
                  </a:lnTo>
                  <a:lnTo>
                    <a:pt x="34" y="59"/>
                  </a:lnTo>
                  <a:lnTo>
                    <a:pt x="36" y="58"/>
                  </a:lnTo>
                  <a:lnTo>
                    <a:pt x="37" y="58"/>
                  </a:lnTo>
                  <a:lnTo>
                    <a:pt x="39" y="58"/>
                  </a:lnTo>
                  <a:lnTo>
                    <a:pt x="40" y="58"/>
                  </a:lnTo>
                  <a:lnTo>
                    <a:pt x="42" y="56"/>
                  </a:lnTo>
                  <a:lnTo>
                    <a:pt x="43" y="56"/>
                  </a:lnTo>
                  <a:lnTo>
                    <a:pt x="45" y="55"/>
                  </a:lnTo>
                  <a:lnTo>
                    <a:pt x="46" y="53"/>
                  </a:lnTo>
                  <a:lnTo>
                    <a:pt x="48" y="53"/>
                  </a:lnTo>
                  <a:lnTo>
                    <a:pt x="49" y="52"/>
                  </a:lnTo>
                  <a:lnTo>
                    <a:pt x="51" y="52"/>
                  </a:lnTo>
                  <a:lnTo>
                    <a:pt x="51" y="50"/>
                  </a:lnTo>
                  <a:lnTo>
                    <a:pt x="52" y="49"/>
                  </a:lnTo>
                  <a:lnTo>
                    <a:pt x="54" y="49"/>
                  </a:lnTo>
                  <a:lnTo>
                    <a:pt x="54" y="47"/>
                  </a:lnTo>
                  <a:lnTo>
                    <a:pt x="55" y="46"/>
                  </a:lnTo>
                  <a:lnTo>
                    <a:pt x="55" y="44"/>
                  </a:lnTo>
                  <a:lnTo>
                    <a:pt x="57" y="43"/>
                  </a:lnTo>
                  <a:lnTo>
                    <a:pt x="58" y="41"/>
                  </a:lnTo>
                  <a:lnTo>
                    <a:pt x="58" y="40"/>
                  </a:lnTo>
                  <a:lnTo>
                    <a:pt x="58" y="38"/>
                  </a:lnTo>
                  <a:lnTo>
                    <a:pt x="58" y="37"/>
                  </a:lnTo>
                  <a:lnTo>
                    <a:pt x="60" y="35"/>
                  </a:lnTo>
                  <a:lnTo>
                    <a:pt x="60" y="34"/>
                  </a:lnTo>
                  <a:lnTo>
                    <a:pt x="60" y="32"/>
                  </a:lnTo>
                  <a:lnTo>
                    <a:pt x="60" y="31"/>
                  </a:lnTo>
                  <a:lnTo>
                    <a:pt x="60" y="30"/>
                  </a:lnTo>
                  <a:lnTo>
                    <a:pt x="60" y="28"/>
                  </a:lnTo>
                  <a:lnTo>
                    <a:pt x="60" y="27"/>
                  </a:lnTo>
                  <a:lnTo>
                    <a:pt x="60" y="25"/>
                  </a:lnTo>
                  <a:lnTo>
                    <a:pt x="60" y="24"/>
                  </a:lnTo>
                  <a:lnTo>
                    <a:pt x="58" y="22"/>
                  </a:lnTo>
                  <a:lnTo>
                    <a:pt x="58" y="21"/>
                  </a:lnTo>
                  <a:lnTo>
                    <a:pt x="58" y="19"/>
                  </a:lnTo>
                  <a:lnTo>
                    <a:pt x="58" y="18"/>
                  </a:lnTo>
                  <a:lnTo>
                    <a:pt x="57" y="16"/>
                  </a:lnTo>
                  <a:lnTo>
                    <a:pt x="57" y="15"/>
                  </a:lnTo>
                  <a:lnTo>
                    <a:pt x="55" y="13"/>
                  </a:lnTo>
                  <a:lnTo>
                    <a:pt x="54" y="12"/>
                  </a:lnTo>
                  <a:lnTo>
                    <a:pt x="54" y="10"/>
                  </a:lnTo>
                  <a:lnTo>
                    <a:pt x="52" y="9"/>
                  </a:lnTo>
                  <a:lnTo>
                    <a:pt x="51" y="9"/>
                  </a:lnTo>
                  <a:lnTo>
                    <a:pt x="51" y="7"/>
                  </a:lnTo>
                  <a:lnTo>
                    <a:pt x="49" y="6"/>
                  </a:lnTo>
                  <a:lnTo>
                    <a:pt x="48" y="6"/>
                  </a:lnTo>
                  <a:lnTo>
                    <a:pt x="46" y="4"/>
                  </a:lnTo>
                  <a:lnTo>
                    <a:pt x="45" y="4"/>
                  </a:lnTo>
                  <a:lnTo>
                    <a:pt x="45" y="3"/>
                  </a:lnTo>
                  <a:lnTo>
                    <a:pt x="43" y="3"/>
                  </a:lnTo>
                  <a:lnTo>
                    <a:pt x="42" y="1"/>
                  </a:lnTo>
                  <a:lnTo>
                    <a:pt x="40" y="1"/>
                  </a:lnTo>
                  <a:lnTo>
                    <a:pt x="39" y="1"/>
                  </a:lnTo>
                  <a:lnTo>
                    <a:pt x="37" y="0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30" y="0"/>
                  </a:lnTo>
                  <a:lnTo>
                    <a:pt x="30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37" name="Freeform 40">
              <a:extLst>
                <a:ext uri="{FF2B5EF4-FFF2-40B4-BE49-F238E27FC236}">
                  <a16:creationId xmlns:a16="http://schemas.microsoft.com/office/drawing/2014/main" id="{5ACF3837-37DB-F747-A312-48792341BAA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800350" y="1733550"/>
              <a:ext cx="74613" cy="73025"/>
            </a:xfrm>
            <a:custGeom>
              <a:avLst/>
              <a:gdLst>
                <a:gd name="T0" fmla="*/ 2147483646 w 59"/>
                <a:gd name="T1" fmla="*/ 0 h 59"/>
                <a:gd name="T2" fmla="*/ 2147483646 w 59"/>
                <a:gd name="T3" fmla="*/ 0 h 59"/>
                <a:gd name="T4" fmla="*/ 2147483646 w 59"/>
                <a:gd name="T5" fmla="*/ 2147483646 h 59"/>
                <a:gd name="T6" fmla="*/ 2147483646 w 59"/>
                <a:gd name="T7" fmla="*/ 2147483646 h 59"/>
                <a:gd name="T8" fmla="*/ 2147483646 w 59"/>
                <a:gd name="T9" fmla="*/ 2147483646 h 59"/>
                <a:gd name="T10" fmla="*/ 2147483646 w 59"/>
                <a:gd name="T11" fmla="*/ 2147483646 h 59"/>
                <a:gd name="T12" fmla="*/ 2147483646 w 59"/>
                <a:gd name="T13" fmla="*/ 2147483646 h 59"/>
                <a:gd name="T14" fmla="*/ 2147483646 w 59"/>
                <a:gd name="T15" fmla="*/ 2147483646 h 59"/>
                <a:gd name="T16" fmla="*/ 2147483646 w 59"/>
                <a:gd name="T17" fmla="*/ 2147483646 h 59"/>
                <a:gd name="T18" fmla="*/ 0 w 59"/>
                <a:gd name="T19" fmla="*/ 2147483646 h 59"/>
                <a:gd name="T20" fmla="*/ 0 w 59"/>
                <a:gd name="T21" fmla="*/ 2147483646 h 59"/>
                <a:gd name="T22" fmla="*/ 0 w 59"/>
                <a:gd name="T23" fmla="*/ 2147483646 h 59"/>
                <a:gd name="T24" fmla="*/ 0 w 59"/>
                <a:gd name="T25" fmla="*/ 2147483646 h 59"/>
                <a:gd name="T26" fmla="*/ 2147483646 w 59"/>
                <a:gd name="T27" fmla="*/ 2147483646 h 59"/>
                <a:gd name="T28" fmla="*/ 2147483646 w 59"/>
                <a:gd name="T29" fmla="*/ 2147483646 h 59"/>
                <a:gd name="T30" fmla="*/ 2147483646 w 59"/>
                <a:gd name="T31" fmla="*/ 2147483646 h 59"/>
                <a:gd name="T32" fmla="*/ 2147483646 w 59"/>
                <a:gd name="T33" fmla="*/ 2147483646 h 59"/>
                <a:gd name="T34" fmla="*/ 2147483646 w 59"/>
                <a:gd name="T35" fmla="*/ 2147483646 h 59"/>
                <a:gd name="T36" fmla="*/ 2147483646 w 59"/>
                <a:gd name="T37" fmla="*/ 2147483646 h 59"/>
                <a:gd name="T38" fmla="*/ 2147483646 w 59"/>
                <a:gd name="T39" fmla="*/ 2147483646 h 59"/>
                <a:gd name="T40" fmla="*/ 2147483646 w 59"/>
                <a:gd name="T41" fmla="*/ 2147483646 h 59"/>
                <a:gd name="T42" fmla="*/ 2147483646 w 59"/>
                <a:gd name="T43" fmla="*/ 2147483646 h 59"/>
                <a:gd name="T44" fmla="*/ 2147483646 w 59"/>
                <a:gd name="T45" fmla="*/ 2147483646 h 59"/>
                <a:gd name="T46" fmla="*/ 2147483646 w 59"/>
                <a:gd name="T47" fmla="*/ 2147483646 h 59"/>
                <a:gd name="T48" fmla="*/ 2147483646 w 59"/>
                <a:gd name="T49" fmla="*/ 2147483646 h 59"/>
                <a:gd name="T50" fmla="*/ 2147483646 w 59"/>
                <a:gd name="T51" fmla="*/ 2147483646 h 59"/>
                <a:gd name="T52" fmla="*/ 2147483646 w 59"/>
                <a:gd name="T53" fmla="*/ 2147483646 h 59"/>
                <a:gd name="T54" fmla="*/ 2147483646 w 59"/>
                <a:gd name="T55" fmla="*/ 2147483646 h 59"/>
                <a:gd name="T56" fmla="*/ 2147483646 w 59"/>
                <a:gd name="T57" fmla="*/ 2147483646 h 59"/>
                <a:gd name="T58" fmla="*/ 2147483646 w 59"/>
                <a:gd name="T59" fmla="*/ 2147483646 h 59"/>
                <a:gd name="T60" fmla="*/ 2147483646 w 59"/>
                <a:gd name="T61" fmla="*/ 2147483646 h 59"/>
                <a:gd name="T62" fmla="*/ 2147483646 w 59"/>
                <a:gd name="T63" fmla="*/ 2147483646 h 59"/>
                <a:gd name="T64" fmla="*/ 2147483646 w 59"/>
                <a:gd name="T65" fmla="*/ 2147483646 h 59"/>
                <a:gd name="T66" fmla="*/ 2147483646 w 59"/>
                <a:gd name="T67" fmla="*/ 2147483646 h 59"/>
                <a:gd name="T68" fmla="*/ 2147483646 w 59"/>
                <a:gd name="T69" fmla="*/ 2147483646 h 59"/>
                <a:gd name="T70" fmla="*/ 2147483646 w 59"/>
                <a:gd name="T71" fmla="*/ 2147483646 h 59"/>
                <a:gd name="T72" fmla="*/ 2147483646 w 59"/>
                <a:gd name="T73" fmla="*/ 2147483646 h 59"/>
                <a:gd name="T74" fmla="*/ 2147483646 w 59"/>
                <a:gd name="T75" fmla="*/ 2147483646 h 59"/>
                <a:gd name="T76" fmla="*/ 2147483646 w 59"/>
                <a:gd name="T77" fmla="*/ 2147483646 h 59"/>
                <a:gd name="T78" fmla="*/ 2147483646 w 59"/>
                <a:gd name="T79" fmla="*/ 2147483646 h 59"/>
                <a:gd name="T80" fmla="*/ 2147483646 w 59"/>
                <a:gd name="T81" fmla="*/ 2147483646 h 59"/>
                <a:gd name="T82" fmla="*/ 2147483646 w 59"/>
                <a:gd name="T83" fmla="*/ 2147483646 h 59"/>
                <a:gd name="T84" fmla="*/ 2147483646 w 59"/>
                <a:gd name="T85" fmla="*/ 0 h 59"/>
                <a:gd name="T86" fmla="*/ 2147483646 w 59"/>
                <a:gd name="T87" fmla="*/ 0 h 59"/>
                <a:gd name="T88" fmla="*/ 2147483646 w 59"/>
                <a:gd name="T89" fmla="*/ 2147483646 h 5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59" h="59">
                  <a:moveTo>
                    <a:pt x="30" y="30"/>
                  </a:moveTo>
                  <a:lnTo>
                    <a:pt x="30" y="0"/>
                  </a:lnTo>
                  <a:lnTo>
                    <a:pt x="28" y="0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1" y="2"/>
                  </a:lnTo>
                  <a:lnTo>
                    <a:pt x="19" y="2"/>
                  </a:lnTo>
                  <a:lnTo>
                    <a:pt x="18" y="2"/>
                  </a:lnTo>
                  <a:lnTo>
                    <a:pt x="16" y="3"/>
                  </a:lnTo>
                  <a:lnTo>
                    <a:pt x="15" y="5"/>
                  </a:lnTo>
                  <a:lnTo>
                    <a:pt x="13" y="5"/>
                  </a:lnTo>
                  <a:lnTo>
                    <a:pt x="12" y="6"/>
                  </a:lnTo>
                  <a:lnTo>
                    <a:pt x="10" y="6"/>
                  </a:lnTo>
                  <a:lnTo>
                    <a:pt x="10" y="7"/>
                  </a:lnTo>
                  <a:lnTo>
                    <a:pt x="9" y="9"/>
                  </a:lnTo>
                  <a:lnTo>
                    <a:pt x="7" y="9"/>
                  </a:lnTo>
                  <a:lnTo>
                    <a:pt x="7" y="10"/>
                  </a:lnTo>
                  <a:lnTo>
                    <a:pt x="6" y="12"/>
                  </a:lnTo>
                  <a:lnTo>
                    <a:pt x="6" y="13"/>
                  </a:lnTo>
                  <a:lnTo>
                    <a:pt x="4" y="13"/>
                  </a:lnTo>
                  <a:lnTo>
                    <a:pt x="4" y="15"/>
                  </a:lnTo>
                  <a:lnTo>
                    <a:pt x="3" y="16"/>
                  </a:lnTo>
                  <a:lnTo>
                    <a:pt x="3" y="18"/>
                  </a:lnTo>
                  <a:lnTo>
                    <a:pt x="1" y="19"/>
                  </a:lnTo>
                  <a:lnTo>
                    <a:pt x="1" y="21"/>
                  </a:lnTo>
                  <a:lnTo>
                    <a:pt x="1" y="22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0" y="31"/>
                  </a:lnTo>
                  <a:lnTo>
                    <a:pt x="0" y="33"/>
                  </a:lnTo>
                  <a:lnTo>
                    <a:pt x="0" y="34"/>
                  </a:lnTo>
                  <a:lnTo>
                    <a:pt x="0" y="36"/>
                  </a:lnTo>
                  <a:lnTo>
                    <a:pt x="1" y="37"/>
                  </a:lnTo>
                  <a:lnTo>
                    <a:pt x="1" y="39"/>
                  </a:lnTo>
                  <a:lnTo>
                    <a:pt x="1" y="40"/>
                  </a:lnTo>
                  <a:lnTo>
                    <a:pt x="3" y="42"/>
                  </a:lnTo>
                  <a:lnTo>
                    <a:pt x="3" y="43"/>
                  </a:lnTo>
                  <a:lnTo>
                    <a:pt x="4" y="43"/>
                  </a:lnTo>
                  <a:lnTo>
                    <a:pt x="4" y="45"/>
                  </a:lnTo>
                  <a:lnTo>
                    <a:pt x="6" y="46"/>
                  </a:lnTo>
                  <a:lnTo>
                    <a:pt x="6" y="48"/>
                  </a:lnTo>
                  <a:lnTo>
                    <a:pt x="7" y="49"/>
                  </a:lnTo>
                  <a:lnTo>
                    <a:pt x="9" y="50"/>
                  </a:lnTo>
                  <a:lnTo>
                    <a:pt x="10" y="52"/>
                  </a:lnTo>
                  <a:lnTo>
                    <a:pt x="12" y="53"/>
                  </a:lnTo>
                  <a:lnTo>
                    <a:pt x="13" y="53"/>
                  </a:lnTo>
                  <a:lnTo>
                    <a:pt x="15" y="55"/>
                  </a:lnTo>
                  <a:lnTo>
                    <a:pt x="16" y="55"/>
                  </a:lnTo>
                  <a:lnTo>
                    <a:pt x="16" y="56"/>
                  </a:lnTo>
                  <a:lnTo>
                    <a:pt x="18" y="56"/>
                  </a:lnTo>
                  <a:lnTo>
                    <a:pt x="19" y="58"/>
                  </a:lnTo>
                  <a:lnTo>
                    <a:pt x="21" y="58"/>
                  </a:lnTo>
                  <a:lnTo>
                    <a:pt x="22" y="58"/>
                  </a:lnTo>
                  <a:lnTo>
                    <a:pt x="24" y="58"/>
                  </a:lnTo>
                  <a:lnTo>
                    <a:pt x="25" y="59"/>
                  </a:lnTo>
                  <a:lnTo>
                    <a:pt x="27" y="59"/>
                  </a:lnTo>
                  <a:lnTo>
                    <a:pt x="28" y="59"/>
                  </a:lnTo>
                  <a:lnTo>
                    <a:pt x="30" y="59"/>
                  </a:lnTo>
                  <a:lnTo>
                    <a:pt x="31" y="59"/>
                  </a:lnTo>
                  <a:lnTo>
                    <a:pt x="33" y="59"/>
                  </a:lnTo>
                  <a:lnTo>
                    <a:pt x="34" y="59"/>
                  </a:lnTo>
                  <a:lnTo>
                    <a:pt x="35" y="58"/>
                  </a:lnTo>
                  <a:lnTo>
                    <a:pt x="37" y="58"/>
                  </a:lnTo>
                  <a:lnTo>
                    <a:pt x="38" y="58"/>
                  </a:lnTo>
                  <a:lnTo>
                    <a:pt x="40" y="58"/>
                  </a:lnTo>
                  <a:lnTo>
                    <a:pt x="41" y="56"/>
                  </a:lnTo>
                  <a:lnTo>
                    <a:pt x="43" y="56"/>
                  </a:lnTo>
                  <a:lnTo>
                    <a:pt x="44" y="55"/>
                  </a:lnTo>
                  <a:lnTo>
                    <a:pt x="46" y="53"/>
                  </a:lnTo>
                  <a:lnTo>
                    <a:pt x="47" y="53"/>
                  </a:lnTo>
                  <a:lnTo>
                    <a:pt x="49" y="52"/>
                  </a:lnTo>
                  <a:lnTo>
                    <a:pt x="50" y="52"/>
                  </a:lnTo>
                  <a:lnTo>
                    <a:pt x="50" y="50"/>
                  </a:lnTo>
                  <a:lnTo>
                    <a:pt x="52" y="49"/>
                  </a:lnTo>
                  <a:lnTo>
                    <a:pt x="53" y="49"/>
                  </a:lnTo>
                  <a:lnTo>
                    <a:pt x="53" y="48"/>
                  </a:lnTo>
                  <a:lnTo>
                    <a:pt x="55" y="46"/>
                  </a:lnTo>
                  <a:lnTo>
                    <a:pt x="55" y="45"/>
                  </a:lnTo>
                  <a:lnTo>
                    <a:pt x="56" y="43"/>
                  </a:lnTo>
                  <a:lnTo>
                    <a:pt x="58" y="42"/>
                  </a:lnTo>
                  <a:lnTo>
                    <a:pt x="58" y="40"/>
                  </a:lnTo>
                  <a:lnTo>
                    <a:pt x="58" y="39"/>
                  </a:lnTo>
                  <a:lnTo>
                    <a:pt x="58" y="37"/>
                  </a:lnTo>
                  <a:lnTo>
                    <a:pt x="59" y="36"/>
                  </a:lnTo>
                  <a:lnTo>
                    <a:pt x="59" y="34"/>
                  </a:lnTo>
                  <a:lnTo>
                    <a:pt x="59" y="33"/>
                  </a:lnTo>
                  <a:lnTo>
                    <a:pt x="59" y="31"/>
                  </a:lnTo>
                  <a:lnTo>
                    <a:pt x="59" y="30"/>
                  </a:lnTo>
                  <a:lnTo>
                    <a:pt x="59" y="28"/>
                  </a:lnTo>
                  <a:lnTo>
                    <a:pt x="59" y="27"/>
                  </a:lnTo>
                  <a:lnTo>
                    <a:pt x="59" y="25"/>
                  </a:lnTo>
                  <a:lnTo>
                    <a:pt x="59" y="24"/>
                  </a:lnTo>
                  <a:lnTo>
                    <a:pt x="58" y="22"/>
                  </a:lnTo>
                  <a:lnTo>
                    <a:pt x="58" y="21"/>
                  </a:lnTo>
                  <a:lnTo>
                    <a:pt x="58" y="19"/>
                  </a:lnTo>
                  <a:lnTo>
                    <a:pt x="58" y="18"/>
                  </a:lnTo>
                  <a:lnTo>
                    <a:pt x="56" y="16"/>
                  </a:lnTo>
                  <a:lnTo>
                    <a:pt x="56" y="15"/>
                  </a:lnTo>
                  <a:lnTo>
                    <a:pt x="55" y="13"/>
                  </a:lnTo>
                  <a:lnTo>
                    <a:pt x="53" y="12"/>
                  </a:lnTo>
                  <a:lnTo>
                    <a:pt x="53" y="10"/>
                  </a:lnTo>
                  <a:lnTo>
                    <a:pt x="52" y="9"/>
                  </a:lnTo>
                  <a:lnTo>
                    <a:pt x="50" y="9"/>
                  </a:lnTo>
                  <a:lnTo>
                    <a:pt x="50" y="7"/>
                  </a:lnTo>
                  <a:lnTo>
                    <a:pt x="49" y="6"/>
                  </a:lnTo>
                  <a:lnTo>
                    <a:pt x="47" y="6"/>
                  </a:lnTo>
                  <a:lnTo>
                    <a:pt x="46" y="5"/>
                  </a:lnTo>
                  <a:lnTo>
                    <a:pt x="44" y="5"/>
                  </a:lnTo>
                  <a:lnTo>
                    <a:pt x="44" y="3"/>
                  </a:lnTo>
                  <a:lnTo>
                    <a:pt x="43" y="3"/>
                  </a:lnTo>
                  <a:lnTo>
                    <a:pt x="41" y="2"/>
                  </a:lnTo>
                  <a:lnTo>
                    <a:pt x="40" y="2"/>
                  </a:lnTo>
                  <a:lnTo>
                    <a:pt x="38" y="2"/>
                  </a:lnTo>
                  <a:lnTo>
                    <a:pt x="37" y="0"/>
                  </a:lnTo>
                  <a:lnTo>
                    <a:pt x="35" y="0"/>
                  </a:lnTo>
                  <a:lnTo>
                    <a:pt x="34" y="0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30" y="0"/>
                  </a:lnTo>
                  <a:lnTo>
                    <a:pt x="30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38" name="Freeform 42">
              <a:extLst>
                <a:ext uri="{FF2B5EF4-FFF2-40B4-BE49-F238E27FC236}">
                  <a16:creationId xmlns:a16="http://schemas.microsoft.com/office/drawing/2014/main" id="{3E08F575-AEE8-7C42-B06B-1256B4DEE0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9038" y="1601787"/>
              <a:ext cx="495300" cy="1012825"/>
            </a:xfrm>
            <a:custGeom>
              <a:avLst/>
              <a:gdLst>
                <a:gd name="T0" fmla="*/ 2147483646 w 623"/>
                <a:gd name="T1" fmla="*/ 2147483646 h 1275"/>
                <a:gd name="T2" fmla="*/ 2147483646 w 623"/>
                <a:gd name="T3" fmla="*/ 2147483646 h 1275"/>
                <a:gd name="T4" fmla="*/ 2147483646 w 623"/>
                <a:gd name="T5" fmla="*/ 0 h 1275"/>
                <a:gd name="T6" fmla="*/ 0 w 623"/>
                <a:gd name="T7" fmla="*/ 0 h 12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23" h="1275">
                  <a:moveTo>
                    <a:pt x="623" y="1275"/>
                  </a:moveTo>
                  <a:lnTo>
                    <a:pt x="415" y="1275"/>
                  </a:lnTo>
                  <a:lnTo>
                    <a:pt x="415" y="0"/>
                  </a:lnTo>
                  <a:lnTo>
                    <a:pt x="0" y="0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39" name="Freeform 43">
              <a:extLst>
                <a:ext uri="{FF2B5EF4-FFF2-40B4-BE49-F238E27FC236}">
                  <a16:creationId xmlns:a16="http://schemas.microsoft.com/office/drawing/2014/main" id="{F7B9E16F-27ED-F945-8BEF-4831D0FCB7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9038" y="2943225"/>
              <a:ext cx="495300" cy="989012"/>
            </a:xfrm>
            <a:custGeom>
              <a:avLst/>
              <a:gdLst>
                <a:gd name="T0" fmla="*/ 2147483646 w 623"/>
                <a:gd name="T1" fmla="*/ 0 h 1245"/>
                <a:gd name="T2" fmla="*/ 2147483646 w 623"/>
                <a:gd name="T3" fmla="*/ 0 h 1245"/>
                <a:gd name="T4" fmla="*/ 2147483646 w 623"/>
                <a:gd name="T5" fmla="*/ 2147483646 h 1245"/>
                <a:gd name="T6" fmla="*/ 0 w 623"/>
                <a:gd name="T7" fmla="*/ 2147483646 h 124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23" h="1245">
                  <a:moveTo>
                    <a:pt x="623" y="0"/>
                  </a:moveTo>
                  <a:lnTo>
                    <a:pt x="415" y="0"/>
                  </a:lnTo>
                  <a:lnTo>
                    <a:pt x="415" y="1245"/>
                  </a:lnTo>
                  <a:lnTo>
                    <a:pt x="0" y="1245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40" name="Rectangle 45">
              <a:extLst>
                <a:ext uri="{FF2B5EF4-FFF2-40B4-BE49-F238E27FC236}">
                  <a16:creationId xmlns:a16="http://schemas.microsoft.com/office/drawing/2014/main" id="{DEE08AFA-411C-E346-B5F7-7EB95F38D1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54863" y="2670175"/>
              <a:ext cx="126638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 b="0" i="1">
                  <a:solidFill>
                    <a:srgbClr val="000000"/>
                  </a:solidFill>
                  <a:latin typeface="Times-Roman" pitchFamily="2" charset="0"/>
                </a:rPr>
                <a:t>f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83341" name="Freeform 63">
              <a:extLst>
                <a:ext uri="{FF2B5EF4-FFF2-40B4-BE49-F238E27FC236}">
                  <a16:creationId xmlns:a16="http://schemas.microsoft.com/office/drawing/2014/main" id="{7336BA91-6AE5-6D4B-8531-629263BB016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1713" y="1601787"/>
              <a:ext cx="187325" cy="1588"/>
            </a:xfrm>
            <a:custGeom>
              <a:avLst/>
              <a:gdLst>
                <a:gd name="T0" fmla="*/ 2147483646 w 237"/>
                <a:gd name="T1" fmla="*/ 0 h 1588"/>
                <a:gd name="T2" fmla="*/ 0 w 237"/>
                <a:gd name="T3" fmla="*/ 0 h 1588"/>
                <a:gd name="T4" fmla="*/ 2147483646 w 237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37" h="1588">
                  <a:moveTo>
                    <a:pt x="237" y="0"/>
                  </a:moveTo>
                  <a:lnTo>
                    <a:pt x="0" y="0"/>
                  </a:lnTo>
                  <a:lnTo>
                    <a:pt x="2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42" name="Line 64">
              <a:extLst>
                <a:ext uri="{FF2B5EF4-FFF2-40B4-BE49-F238E27FC236}">
                  <a16:creationId xmlns:a16="http://schemas.microsoft.com/office/drawing/2014/main" id="{F229629E-ED7B-0042-AE6D-DE54062D71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11713" y="1601787"/>
              <a:ext cx="187325" cy="15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43" name="Freeform 65">
              <a:extLst>
                <a:ext uri="{FF2B5EF4-FFF2-40B4-BE49-F238E27FC236}">
                  <a16:creationId xmlns:a16="http://schemas.microsoft.com/office/drawing/2014/main" id="{6EC24347-FB36-0844-8ADA-65BFBBA1C9D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2700" y="1766887"/>
              <a:ext cx="330200" cy="1588"/>
            </a:xfrm>
            <a:custGeom>
              <a:avLst/>
              <a:gdLst>
                <a:gd name="T0" fmla="*/ 2147483646 w 415"/>
                <a:gd name="T1" fmla="*/ 0 h 1588"/>
                <a:gd name="T2" fmla="*/ 0 w 415"/>
                <a:gd name="T3" fmla="*/ 0 h 1588"/>
                <a:gd name="T4" fmla="*/ 2147483646 w 415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15" h="1588">
                  <a:moveTo>
                    <a:pt x="415" y="0"/>
                  </a:moveTo>
                  <a:lnTo>
                    <a:pt x="0" y="0"/>
                  </a:lnTo>
                  <a:lnTo>
                    <a:pt x="4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44" name="Freeform 67">
              <a:extLst>
                <a:ext uri="{FF2B5EF4-FFF2-40B4-BE49-F238E27FC236}">
                  <a16:creationId xmlns:a16="http://schemas.microsoft.com/office/drawing/2014/main" id="{CF919A43-89E7-E54B-B696-70C65D9432F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2700" y="1436687"/>
              <a:ext cx="330200" cy="1588"/>
            </a:xfrm>
            <a:custGeom>
              <a:avLst/>
              <a:gdLst>
                <a:gd name="T0" fmla="*/ 2147483646 w 415"/>
                <a:gd name="T1" fmla="*/ 0 h 1588"/>
                <a:gd name="T2" fmla="*/ 0 w 415"/>
                <a:gd name="T3" fmla="*/ 0 h 1588"/>
                <a:gd name="T4" fmla="*/ 2147483646 w 415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15" h="1588">
                  <a:moveTo>
                    <a:pt x="415" y="0"/>
                  </a:moveTo>
                  <a:lnTo>
                    <a:pt x="0" y="0"/>
                  </a:lnTo>
                  <a:lnTo>
                    <a:pt x="4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45" name="Line 69">
              <a:extLst>
                <a:ext uri="{FF2B5EF4-FFF2-40B4-BE49-F238E27FC236}">
                  <a16:creationId xmlns:a16="http://schemas.microsoft.com/office/drawing/2014/main" id="{23ED7123-E75E-D844-AA77-C7C8292A46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92500" y="1436687"/>
              <a:ext cx="7482" cy="52087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46" name="Rectangle 75">
              <a:extLst>
                <a:ext uri="{FF2B5EF4-FFF2-40B4-BE49-F238E27FC236}">
                  <a16:creationId xmlns:a16="http://schemas.microsoft.com/office/drawing/2014/main" id="{1A3360A3-9DD1-4947-99F0-FD19368296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7400" y="1284287"/>
              <a:ext cx="163506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 b="0" i="1">
                  <a:solidFill>
                    <a:srgbClr val="000000"/>
                  </a:solidFill>
                  <a:latin typeface="Times-Roman" pitchFamily="2" charset="0"/>
                </a:rPr>
                <a:t>x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83347" name="Rectangle 76">
              <a:extLst>
                <a:ext uri="{FF2B5EF4-FFF2-40B4-BE49-F238E27FC236}">
                  <a16:creationId xmlns:a16="http://schemas.microsoft.com/office/drawing/2014/main" id="{6095C9B4-0973-3541-AF25-72520AEDA0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588" y="1390650"/>
              <a:ext cx="125034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3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83348" name="Rectangle 77">
              <a:extLst>
                <a:ext uri="{FF2B5EF4-FFF2-40B4-BE49-F238E27FC236}">
                  <a16:creationId xmlns:a16="http://schemas.microsoft.com/office/drawing/2014/main" id="{68C2A93B-E71F-A947-8426-0CB5144934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7400" y="1630362"/>
              <a:ext cx="163506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 b="0" i="1">
                  <a:solidFill>
                    <a:srgbClr val="000000"/>
                  </a:solidFill>
                  <a:latin typeface="Times-Roman" pitchFamily="2" charset="0"/>
                </a:rPr>
                <a:t>x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83349" name="Rectangle 78">
              <a:extLst>
                <a:ext uri="{FF2B5EF4-FFF2-40B4-BE49-F238E27FC236}">
                  <a16:creationId xmlns:a16="http://schemas.microsoft.com/office/drawing/2014/main" id="{D58144A1-73FE-C244-8D42-8D2266BA33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588" y="1736725"/>
              <a:ext cx="125034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300" b="0">
                  <a:solidFill>
                    <a:srgbClr val="000000"/>
                  </a:solidFill>
                  <a:latin typeface="Times-Roman" pitchFamily="2" charset="0"/>
                </a:rPr>
                <a:t>2 </a:t>
              </a:r>
              <a:endParaRPr lang="en-US" altLang="en-US" b="0">
                <a:latin typeface="Times" pitchFamily="2" charset="0"/>
              </a:endParaRPr>
            </a:p>
          </p:txBody>
        </p:sp>
        <p:grpSp>
          <p:nvGrpSpPr>
            <p:cNvPr id="183350" name="Group 80">
              <a:extLst>
                <a:ext uri="{FF2B5EF4-FFF2-40B4-BE49-F238E27FC236}">
                  <a16:creationId xmlns:a16="http://schemas.microsoft.com/office/drawing/2014/main" id="{CA0D50ED-D909-1645-A771-144B0B658A4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44963" y="1320800"/>
              <a:ext cx="666750" cy="561975"/>
              <a:chOff x="3435" y="821"/>
              <a:chExt cx="421" cy="354"/>
            </a:xfrm>
          </p:grpSpPr>
          <p:sp>
            <p:nvSpPr>
              <p:cNvPr id="183363" name="Line 81">
                <a:extLst>
                  <a:ext uri="{FF2B5EF4-FFF2-40B4-BE49-F238E27FC236}">
                    <a16:creationId xmlns:a16="http://schemas.microsoft.com/office/drawing/2014/main" id="{10ED7A92-D15F-4247-8704-8FFA8C1163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35" y="821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364" name="Line 82">
                <a:extLst>
                  <a:ext uri="{FF2B5EF4-FFF2-40B4-BE49-F238E27FC236}">
                    <a16:creationId xmlns:a16="http://schemas.microsoft.com/office/drawing/2014/main" id="{A57B5A24-24A5-1B47-91DF-3C71F3E06F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6" y="823"/>
                <a:ext cx="0" cy="352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365" name="Arc 83">
                <a:extLst>
                  <a:ext uri="{FF2B5EF4-FFF2-40B4-BE49-F238E27FC236}">
                    <a16:creationId xmlns:a16="http://schemas.microsoft.com/office/drawing/2014/main" id="{63B2CA6F-AF73-3D47-8BA1-7346294C5B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9" y="821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366" name="Arc 84">
                <a:extLst>
                  <a:ext uri="{FF2B5EF4-FFF2-40B4-BE49-F238E27FC236}">
                    <a16:creationId xmlns:a16="http://schemas.microsoft.com/office/drawing/2014/main" id="{F357630E-F068-484E-9686-F6D01FF616B5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3679" y="997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367" name="Line 85">
                <a:extLst>
                  <a:ext uri="{FF2B5EF4-FFF2-40B4-BE49-F238E27FC236}">
                    <a16:creationId xmlns:a16="http://schemas.microsoft.com/office/drawing/2014/main" id="{E984769C-7409-A447-8A26-0D85661A00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5" y="1173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83351" name="Group 86">
              <a:extLst>
                <a:ext uri="{FF2B5EF4-FFF2-40B4-BE49-F238E27FC236}">
                  <a16:creationId xmlns:a16="http://schemas.microsoft.com/office/drawing/2014/main" id="{8CBA0217-1923-784F-B3D6-B48B151457F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52900" y="2500312"/>
              <a:ext cx="668338" cy="561975"/>
              <a:chOff x="3435" y="821"/>
              <a:chExt cx="421" cy="354"/>
            </a:xfrm>
          </p:grpSpPr>
          <p:sp>
            <p:nvSpPr>
              <p:cNvPr id="183358" name="Line 87">
                <a:extLst>
                  <a:ext uri="{FF2B5EF4-FFF2-40B4-BE49-F238E27FC236}">
                    <a16:creationId xmlns:a16="http://schemas.microsoft.com/office/drawing/2014/main" id="{752F0473-6B72-E24A-B35D-D80CC0C01B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35" y="821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359" name="Line 88">
                <a:extLst>
                  <a:ext uri="{FF2B5EF4-FFF2-40B4-BE49-F238E27FC236}">
                    <a16:creationId xmlns:a16="http://schemas.microsoft.com/office/drawing/2014/main" id="{D98451B0-EE41-D846-9A48-A69BBAA1DC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6" y="823"/>
                <a:ext cx="0" cy="352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360" name="Arc 89">
                <a:extLst>
                  <a:ext uri="{FF2B5EF4-FFF2-40B4-BE49-F238E27FC236}">
                    <a16:creationId xmlns:a16="http://schemas.microsoft.com/office/drawing/2014/main" id="{BC97EE1F-555A-8048-AB00-6DF35F84F8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9" y="821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361" name="Arc 90">
                <a:extLst>
                  <a:ext uri="{FF2B5EF4-FFF2-40B4-BE49-F238E27FC236}">
                    <a16:creationId xmlns:a16="http://schemas.microsoft.com/office/drawing/2014/main" id="{A6614335-314B-C848-944C-EB1317086CA7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3679" y="997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362" name="Line 91">
                <a:extLst>
                  <a:ext uri="{FF2B5EF4-FFF2-40B4-BE49-F238E27FC236}">
                    <a16:creationId xmlns:a16="http://schemas.microsoft.com/office/drawing/2014/main" id="{DFB6176D-F24C-C64A-8E70-8AAFC3ED30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5" y="1173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83352" name="Group 92">
              <a:extLst>
                <a:ext uri="{FF2B5EF4-FFF2-40B4-BE49-F238E27FC236}">
                  <a16:creationId xmlns:a16="http://schemas.microsoft.com/office/drawing/2014/main" id="{93D3D983-480C-9141-8CF9-E23EA24EF9A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57663" y="3651250"/>
              <a:ext cx="666750" cy="561975"/>
              <a:chOff x="3435" y="821"/>
              <a:chExt cx="421" cy="354"/>
            </a:xfrm>
          </p:grpSpPr>
          <p:sp>
            <p:nvSpPr>
              <p:cNvPr id="183353" name="Line 93">
                <a:extLst>
                  <a:ext uri="{FF2B5EF4-FFF2-40B4-BE49-F238E27FC236}">
                    <a16:creationId xmlns:a16="http://schemas.microsoft.com/office/drawing/2014/main" id="{3E604FCF-73BD-304D-9EEC-67899A5F10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35" y="821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354" name="Line 94">
                <a:extLst>
                  <a:ext uri="{FF2B5EF4-FFF2-40B4-BE49-F238E27FC236}">
                    <a16:creationId xmlns:a16="http://schemas.microsoft.com/office/drawing/2014/main" id="{96AF993B-7820-094E-B297-10F1924A5C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6" y="823"/>
                <a:ext cx="0" cy="352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355" name="Arc 95">
                <a:extLst>
                  <a:ext uri="{FF2B5EF4-FFF2-40B4-BE49-F238E27FC236}">
                    <a16:creationId xmlns:a16="http://schemas.microsoft.com/office/drawing/2014/main" id="{988A6C3E-2177-6646-880F-D536CE0C9C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9" y="821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356" name="Arc 96">
                <a:extLst>
                  <a:ext uri="{FF2B5EF4-FFF2-40B4-BE49-F238E27FC236}">
                    <a16:creationId xmlns:a16="http://schemas.microsoft.com/office/drawing/2014/main" id="{C26A2507-C1B8-8E4C-AC81-058B687C01E7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3679" y="997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357" name="Line 97">
                <a:extLst>
                  <a:ext uri="{FF2B5EF4-FFF2-40B4-BE49-F238E27FC236}">
                    <a16:creationId xmlns:a16="http://schemas.microsoft.com/office/drawing/2014/main" id="{3B443F76-80ED-0640-BD34-E49995A228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5" y="1173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83299" name="TextBox 1">
            <a:extLst>
              <a:ext uri="{FF2B5EF4-FFF2-40B4-BE49-F238E27FC236}">
                <a16:creationId xmlns:a16="http://schemas.microsoft.com/office/drawing/2014/main" id="{4691CD64-F6F8-5B47-9F2B-1AC85FE97E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8439" y="2138363"/>
            <a:ext cx="3381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1</a:t>
            </a:r>
          </a:p>
        </p:txBody>
      </p:sp>
      <p:sp>
        <p:nvSpPr>
          <p:cNvPr id="183300" name="TextBox 66">
            <a:extLst>
              <a:ext uri="{FF2B5EF4-FFF2-40B4-BE49-F238E27FC236}">
                <a16:creationId xmlns:a16="http://schemas.microsoft.com/office/drawing/2014/main" id="{171F5616-0AA2-BE4F-B9C8-0C187C93C3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5264" y="3322639"/>
            <a:ext cx="3381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1</a:t>
            </a:r>
          </a:p>
        </p:txBody>
      </p:sp>
      <p:sp>
        <p:nvSpPr>
          <p:cNvPr id="183301" name="TextBox 67">
            <a:extLst>
              <a:ext uri="{FF2B5EF4-FFF2-40B4-BE49-F238E27FC236}">
                <a16:creationId xmlns:a16="http://schemas.microsoft.com/office/drawing/2014/main" id="{C9F49AE2-F7AD-5A46-9220-2014B782D0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7964" y="4465639"/>
            <a:ext cx="3397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1</a:t>
            </a:r>
          </a:p>
        </p:txBody>
      </p:sp>
      <p:sp>
        <p:nvSpPr>
          <p:cNvPr id="183302" name="TextBox 68">
            <a:extLst>
              <a:ext uri="{FF2B5EF4-FFF2-40B4-BE49-F238E27FC236}">
                <a16:creationId xmlns:a16="http://schemas.microsoft.com/office/drawing/2014/main" id="{4516927D-CF3D-B742-B68E-C2CAC3CFFC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0550" y="3286126"/>
            <a:ext cx="338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1</a:t>
            </a:r>
          </a:p>
        </p:txBody>
      </p:sp>
      <p:sp>
        <p:nvSpPr>
          <p:cNvPr id="183303" name="TextBox 70">
            <a:extLst>
              <a:ext uri="{FF2B5EF4-FFF2-40B4-BE49-F238E27FC236}">
                <a16:creationId xmlns:a16="http://schemas.microsoft.com/office/drawing/2014/main" id="{A87EC5DF-0F9B-BC4C-AD4C-B588EA1111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6125" y="4011614"/>
            <a:ext cx="3381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1</a:t>
            </a:r>
          </a:p>
        </p:txBody>
      </p:sp>
      <p:sp>
        <p:nvSpPr>
          <p:cNvPr id="183304" name="TextBox 72">
            <a:extLst>
              <a:ext uri="{FF2B5EF4-FFF2-40B4-BE49-F238E27FC236}">
                <a16:creationId xmlns:a16="http://schemas.microsoft.com/office/drawing/2014/main" id="{7982F4FA-8C2D-CD47-96B3-04EE3A9E57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3525" y="2890838"/>
            <a:ext cx="338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1</a:t>
            </a:r>
          </a:p>
        </p:txBody>
      </p:sp>
      <p:sp>
        <p:nvSpPr>
          <p:cNvPr id="183305" name="TextBox 73">
            <a:extLst>
              <a:ext uri="{FF2B5EF4-FFF2-40B4-BE49-F238E27FC236}">
                <a16:creationId xmlns:a16="http://schemas.microsoft.com/office/drawing/2014/main" id="{899870CF-6914-A144-B7E1-9EBCC88266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8189" y="5572126"/>
            <a:ext cx="41306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>
                <a:latin typeface="Times" pitchFamily="2" charset="0"/>
              </a:rPr>
              <a:t>There are </a:t>
            </a: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6 gates</a:t>
            </a:r>
            <a:r>
              <a:rPr lang="en-US" altLang="en-US">
                <a:latin typeface="Times" pitchFamily="2" charset="0"/>
              </a:rPr>
              <a:t>.</a:t>
            </a: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                     </a:t>
            </a:r>
            <a:endParaRPr lang="en-US" altLang="en-US">
              <a:latin typeface="Times" pitchFamily="2" charset="0"/>
            </a:endParaRPr>
          </a:p>
        </p:txBody>
      </p:sp>
    </p:spTree>
  </p:cSld>
  <p:clrMapOvr>
    <a:masterClrMapping/>
  </p:clrMapOvr>
  <p:transition/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1" name="Title 1">
            <a:extLst>
              <a:ext uri="{FF2B5EF4-FFF2-40B4-BE49-F238E27FC236}">
                <a16:creationId xmlns:a16="http://schemas.microsoft.com/office/drawing/2014/main" id="{892F04E7-5015-5649-B9DE-26B2E69426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What is the cost of this circuit?</a:t>
            </a:r>
          </a:p>
        </p:txBody>
      </p:sp>
      <p:grpSp>
        <p:nvGrpSpPr>
          <p:cNvPr id="184322" name="Group 2">
            <a:extLst>
              <a:ext uri="{FF2B5EF4-FFF2-40B4-BE49-F238E27FC236}">
                <a16:creationId xmlns:a16="http://schemas.microsoft.com/office/drawing/2014/main" id="{09D2783A-1149-9A46-977D-7747790709DB}"/>
              </a:ext>
            </a:extLst>
          </p:cNvPr>
          <p:cNvGrpSpPr>
            <a:grpSpLocks/>
          </p:cNvGrpSpPr>
          <p:nvPr/>
        </p:nvGrpSpPr>
        <p:grpSpPr bwMode="auto">
          <a:xfrm>
            <a:off x="3048001" y="2057400"/>
            <a:ext cx="5224101" cy="2928938"/>
            <a:chOff x="2057400" y="1284287"/>
            <a:chExt cx="5224101" cy="2928938"/>
          </a:xfrm>
        </p:grpSpPr>
        <p:sp>
          <p:nvSpPr>
            <p:cNvPr id="184336" name="Line 2">
              <a:extLst>
                <a:ext uri="{FF2B5EF4-FFF2-40B4-BE49-F238E27FC236}">
                  <a16:creationId xmlns:a16="http://schemas.microsoft.com/office/drawing/2014/main" id="{FD22BB93-7196-6D44-BE8A-15C6F330454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27590" y="2781299"/>
              <a:ext cx="1044574" cy="3175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337" name="Line 3">
              <a:extLst>
                <a:ext uri="{FF2B5EF4-FFF2-40B4-BE49-F238E27FC236}">
                  <a16:creationId xmlns:a16="http://schemas.microsoft.com/office/drawing/2014/main" id="{DB5C66E2-6DA4-284B-BFFA-8B9C999272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94338" y="2614612"/>
              <a:ext cx="352425" cy="15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338" name="Line 4">
              <a:extLst>
                <a:ext uri="{FF2B5EF4-FFF2-40B4-BE49-F238E27FC236}">
                  <a16:creationId xmlns:a16="http://schemas.microsoft.com/office/drawing/2014/main" id="{6F5E209C-92DE-0947-95D4-BDA9415C24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94338" y="2943225"/>
              <a:ext cx="352425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339" name="Line 5">
              <a:extLst>
                <a:ext uri="{FF2B5EF4-FFF2-40B4-BE49-F238E27FC236}">
                  <a16:creationId xmlns:a16="http://schemas.microsoft.com/office/drawing/2014/main" id="{0F794289-3FE6-6A49-B50F-D362D18021C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483349" y="2779712"/>
              <a:ext cx="490538" cy="15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340" name="Freeform 6">
              <a:extLst>
                <a:ext uri="{FF2B5EF4-FFF2-40B4-BE49-F238E27FC236}">
                  <a16:creationId xmlns:a16="http://schemas.microsoft.com/office/drawing/2014/main" id="{DB03C913-DBBD-1F4D-BFE5-8261ADD88DD2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2313" y="2492375"/>
              <a:ext cx="704850" cy="280987"/>
            </a:xfrm>
            <a:custGeom>
              <a:avLst/>
              <a:gdLst>
                <a:gd name="T0" fmla="*/ 2147483646 w 886"/>
                <a:gd name="T1" fmla="*/ 0 h 353"/>
                <a:gd name="T2" fmla="*/ 2147483646 w 886"/>
                <a:gd name="T3" fmla="*/ 0 h 353"/>
                <a:gd name="T4" fmla="*/ 2147483646 w 886"/>
                <a:gd name="T5" fmla="*/ 0 h 353"/>
                <a:gd name="T6" fmla="*/ 2147483646 w 886"/>
                <a:gd name="T7" fmla="*/ 2147483646 h 353"/>
                <a:gd name="T8" fmla="*/ 2147483646 w 886"/>
                <a:gd name="T9" fmla="*/ 2147483646 h 353"/>
                <a:gd name="T10" fmla="*/ 2147483646 w 886"/>
                <a:gd name="T11" fmla="*/ 2147483646 h 353"/>
                <a:gd name="T12" fmla="*/ 2147483646 w 886"/>
                <a:gd name="T13" fmla="*/ 2147483646 h 353"/>
                <a:gd name="T14" fmla="*/ 2147483646 w 886"/>
                <a:gd name="T15" fmla="*/ 2147483646 h 353"/>
                <a:gd name="T16" fmla="*/ 2147483646 w 886"/>
                <a:gd name="T17" fmla="*/ 2147483646 h 353"/>
                <a:gd name="T18" fmla="*/ 2147483646 w 886"/>
                <a:gd name="T19" fmla="*/ 2147483646 h 353"/>
                <a:gd name="T20" fmla="*/ 2147483646 w 886"/>
                <a:gd name="T21" fmla="*/ 2147483646 h 353"/>
                <a:gd name="T22" fmla="*/ 2147483646 w 886"/>
                <a:gd name="T23" fmla="*/ 2147483646 h 353"/>
                <a:gd name="T24" fmla="*/ 2147483646 w 886"/>
                <a:gd name="T25" fmla="*/ 2147483646 h 353"/>
                <a:gd name="T26" fmla="*/ 2147483646 w 886"/>
                <a:gd name="T27" fmla="*/ 2147483646 h 353"/>
                <a:gd name="T28" fmla="*/ 2147483646 w 886"/>
                <a:gd name="T29" fmla="*/ 2147483646 h 353"/>
                <a:gd name="T30" fmla="*/ 2147483646 w 886"/>
                <a:gd name="T31" fmla="*/ 2147483646 h 353"/>
                <a:gd name="T32" fmla="*/ 2147483646 w 886"/>
                <a:gd name="T33" fmla="*/ 2147483646 h 353"/>
                <a:gd name="T34" fmla="*/ 2147483646 w 886"/>
                <a:gd name="T35" fmla="*/ 2147483646 h 353"/>
                <a:gd name="T36" fmla="*/ 2147483646 w 886"/>
                <a:gd name="T37" fmla="*/ 2147483646 h 353"/>
                <a:gd name="T38" fmla="*/ 2147483646 w 886"/>
                <a:gd name="T39" fmla="*/ 2147483646 h 353"/>
                <a:gd name="T40" fmla="*/ 2147483646 w 886"/>
                <a:gd name="T41" fmla="*/ 2147483646 h 353"/>
                <a:gd name="T42" fmla="*/ 2147483646 w 886"/>
                <a:gd name="T43" fmla="*/ 2147483646 h 353"/>
                <a:gd name="T44" fmla="*/ 2147483646 w 886"/>
                <a:gd name="T45" fmla="*/ 2147483646 h 353"/>
                <a:gd name="T46" fmla="*/ 2147483646 w 886"/>
                <a:gd name="T47" fmla="*/ 2147483646 h 353"/>
                <a:gd name="T48" fmla="*/ 2147483646 w 886"/>
                <a:gd name="T49" fmla="*/ 2147483646 h 353"/>
                <a:gd name="T50" fmla="*/ 2147483646 w 886"/>
                <a:gd name="T51" fmla="*/ 2147483646 h 353"/>
                <a:gd name="T52" fmla="*/ 2147483646 w 886"/>
                <a:gd name="T53" fmla="*/ 2147483646 h 353"/>
                <a:gd name="T54" fmla="*/ 2147483646 w 886"/>
                <a:gd name="T55" fmla="*/ 2147483646 h 353"/>
                <a:gd name="T56" fmla="*/ 2147483646 w 886"/>
                <a:gd name="T57" fmla="*/ 2147483646 h 353"/>
                <a:gd name="T58" fmla="*/ 2147483646 w 886"/>
                <a:gd name="T59" fmla="*/ 2147483646 h 353"/>
                <a:gd name="T60" fmla="*/ 2147483646 w 886"/>
                <a:gd name="T61" fmla="*/ 2147483646 h 353"/>
                <a:gd name="T62" fmla="*/ 2147483646 w 886"/>
                <a:gd name="T63" fmla="*/ 2147483646 h 353"/>
                <a:gd name="T64" fmla="*/ 2147483646 w 886"/>
                <a:gd name="T65" fmla="*/ 2147483646 h 353"/>
                <a:gd name="T66" fmla="*/ 2147483646 w 886"/>
                <a:gd name="T67" fmla="*/ 2147483646 h 353"/>
                <a:gd name="T68" fmla="*/ 2147483646 w 886"/>
                <a:gd name="T69" fmla="*/ 2147483646 h 353"/>
                <a:gd name="T70" fmla="*/ 2147483646 w 886"/>
                <a:gd name="T71" fmla="*/ 2147483646 h 353"/>
                <a:gd name="T72" fmla="*/ 2147483646 w 886"/>
                <a:gd name="T73" fmla="*/ 2147483646 h 353"/>
                <a:gd name="T74" fmla="*/ 2147483646 w 886"/>
                <a:gd name="T75" fmla="*/ 2147483646 h 353"/>
                <a:gd name="T76" fmla="*/ 2147483646 w 886"/>
                <a:gd name="T77" fmla="*/ 2147483646 h 353"/>
                <a:gd name="T78" fmla="*/ 2147483646 w 886"/>
                <a:gd name="T79" fmla="*/ 2147483646 h 353"/>
                <a:gd name="T80" fmla="*/ 2147483646 w 886"/>
                <a:gd name="T81" fmla="*/ 2147483646 h 353"/>
                <a:gd name="T82" fmla="*/ 2147483646 w 886"/>
                <a:gd name="T83" fmla="*/ 2147483646 h 353"/>
                <a:gd name="T84" fmla="*/ 2147483646 w 886"/>
                <a:gd name="T85" fmla="*/ 2147483646 h 353"/>
                <a:gd name="T86" fmla="*/ 2147483646 w 886"/>
                <a:gd name="T87" fmla="*/ 2147483646 h 353"/>
                <a:gd name="T88" fmla="*/ 2147483646 w 886"/>
                <a:gd name="T89" fmla="*/ 2147483646 h 353"/>
                <a:gd name="T90" fmla="*/ 2147483646 w 886"/>
                <a:gd name="T91" fmla="*/ 2147483646 h 353"/>
                <a:gd name="T92" fmla="*/ 2147483646 w 886"/>
                <a:gd name="T93" fmla="*/ 2147483646 h 353"/>
                <a:gd name="T94" fmla="*/ 2147483646 w 886"/>
                <a:gd name="T95" fmla="*/ 2147483646 h 353"/>
                <a:gd name="T96" fmla="*/ 2147483646 w 886"/>
                <a:gd name="T97" fmla="*/ 2147483646 h 353"/>
                <a:gd name="T98" fmla="*/ 2147483646 w 886"/>
                <a:gd name="T99" fmla="*/ 2147483646 h 353"/>
                <a:gd name="T100" fmla="*/ 2147483646 w 886"/>
                <a:gd name="T101" fmla="*/ 2147483646 h 353"/>
                <a:gd name="T102" fmla="*/ 2147483646 w 886"/>
                <a:gd name="T103" fmla="*/ 2147483646 h 353"/>
                <a:gd name="T104" fmla="*/ 2147483646 w 886"/>
                <a:gd name="T105" fmla="*/ 2147483646 h 353"/>
                <a:gd name="T106" fmla="*/ 2147483646 w 886"/>
                <a:gd name="T107" fmla="*/ 2147483646 h 353"/>
                <a:gd name="T108" fmla="*/ 2147483646 w 886"/>
                <a:gd name="T109" fmla="*/ 2147483646 h 353"/>
                <a:gd name="T110" fmla="*/ 2147483646 w 886"/>
                <a:gd name="T111" fmla="*/ 2147483646 h 353"/>
                <a:gd name="T112" fmla="*/ 2147483646 w 886"/>
                <a:gd name="T113" fmla="*/ 2147483646 h 353"/>
                <a:gd name="T114" fmla="*/ 2147483646 w 886"/>
                <a:gd name="T115" fmla="*/ 2147483646 h 353"/>
                <a:gd name="T116" fmla="*/ 2147483646 w 886"/>
                <a:gd name="T117" fmla="*/ 2147483646 h 353"/>
                <a:gd name="T118" fmla="*/ 2147483646 w 886"/>
                <a:gd name="T119" fmla="*/ 2147483646 h 353"/>
                <a:gd name="T120" fmla="*/ 2147483646 w 886"/>
                <a:gd name="T121" fmla="*/ 2147483646 h 35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886" h="353">
                  <a:moveTo>
                    <a:pt x="0" y="0"/>
                  </a:moveTo>
                  <a:lnTo>
                    <a:pt x="34" y="0"/>
                  </a:lnTo>
                  <a:lnTo>
                    <a:pt x="66" y="0"/>
                  </a:lnTo>
                  <a:lnTo>
                    <a:pt x="96" y="0"/>
                  </a:lnTo>
                  <a:lnTo>
                    <a:pt x="123" y="0"/>
                  </a:lnTo>
                  <a:lnTo>
                    <a:pt x="149" y="0"/>
                  </a:lnTo>
                  <a:lnTo>
                    <a:pt x="173" y="0"/>
                  </a:lnTo>
                  <a:lnTo>
                    <a:pt x="195" y="0"/>
                  </a:lnTo>
                  <a:lnTo>
                    <a:pt x="216" y="0"/>
                  </a:lnTo>
                  <a:lnTo>
                    <a:pt x="235" y="0"/>
                  </a:lnTo>
                  <a:lnTo>
                    <a:pt x="253" y="0"/>
                  </a:lnTo>
                  <a:lnTo>
                    <a:pt x="268" y="0"/>
                  </a:lnTo>
                  <a:lnTo>
                    <a:pt x="283" y="0"/>
                  </a:lnTo>
                  <a:lnTo>
                    <a:pt x="296" y="0"/>
                  </a:lnTo>
                  <a:lnTo>
                    <a:pt x="310" y="0"/>
                  </a:lnTo>
                  <a:lnTo>
                    <a:pt x="320" y="0"/>
                  </a:lnTo>
                  <a:lnTo>
                    <a:pt x="330" y="0"/>
                  </a:lnTo>
                  <a:lnTo>
                    <a:pt x="339" y="0"/>
                  </a:lnTo>
                  <a:lnTo>
                    <a:pt x="347" y="0"/>
                  </a:lnTo>
                  <a:lnTo>
                    <a:pt x="354" y="0"/>
                  </a:lnTo>
                  <a:lnTo>
                    <a:pt x="360" y="0"/>
                  </a:lnTo>
                  <a:lnTo>
                    <a:pt x="366" y="0"/>
                  </a:lnTo>
                  <a:lnTo>
                    <a:pt x="370" y="0"/>
                  </a:lnTo>
                  <a:lnTo>
                    <a:pt x="375" y="1"/>
                  </a:lnTo>
                  <a:lnTo>
                    <a:pt x="378" y="1"/>
                  </a:lnTo>
                  <a:lnTo>
                    <a:pt x="382" y="1"/>
                  </a:lnTo>
                  <a:lnTo>
                    <a:pt x="385" y="1"/>
                  </a:lnTo>
                  <a:lnTo>
                    <a:pt x="388" y="1"/>
                  </a:lnTo>
                  <a:lnTo>
                    <a:pt x="390" y="1"/>
                  </a:lnTo>
                  <a:lnTo>
                    <a:pt x="393" y="1"/>
                  </a:lnTo>
                  <a:lnTo>
                    <a:pt x="396" y="1"/>
                  </a:lnTo>
                  <a:lnTo>
                    <a:pt x="397" y="1"/>
                  </a:lnTo>
                  <a:lnTo>
                    <a:pt x="400" y="1"/>
                  </a:lnTo>
                  <a:lnTo>
                    <a:pt x="403" y="3"/>
                  </a:lnTo>
                  <a:lnTo>
                    <a:pt x="405" y="3"/>
                  </a:lnTo>
                  <a:lnTo>
                    <a:pt x="407" y="3"/>
                  </a:lnTo>
                  <a:lnTo>
                    <a:pt x="409" y="3"/>
                  </a:lnTo>
                  <a:lnTo>
                    <a:pt x="410" y="3"/>
                  </a:lnTo>
                  <a:lnTo>
                    <a:pt x="412" y="3"/>
                  </a:lnTo>
                  <a:lnTo>
                    <a:pt x="413" y="3"/>
                  </a:lnTo>
                  <a:lnTo>
                    <a:pt x="416" y="3"/>
                  </a:lnTo>
                  <a:lnTo>
                    <a:pt x="418" y="3"/>
                  </a:lnTo>
                  <a:lnTo>
                    <a:pt x="419" y="3"/>
                  </a:lnTo>
                  <a:lnTo>
                    <a:pt x="421" y="3"/>
                  </a:lnTo>
                  <a:lnTo>
                    <a:pt x="422" y="4"/>
                  </a:lnTo>
                  <a:lnTo>
                    <a:pt x="424" y="4"/>
                  </a:lnTo>
                  <a:lnTo>
                    <a:pt x="425" y="4"/>
                  </a:lnTo>
                  <a:lnTo>
                    <a:pt x="427" y="4"/>
                  </a:lnTo>
                  <a:lnTo>
                    <a:pt x="428" y="4"/>
                  </a:lnTo>
                  <a:lnTo>
                    <a:pt x="430" y="4"/>
                  </a:lnTo>
                  <a:lnTo>
                    <a:pt x="431" y="4"/>
                  </a:lnTo>
                  <a:lnTo>
                    <a:pt x="433" y="4"/>
                  </a:lnTo>
                  <a:lnTo>
                    <a:pt x="434" y="4"/>
                  </a:lnTo>
                  <a:lnTo>
                    <a:pt x="436" y="6"/>
                  </a:lnTo>
                  <a:lnTo>
                    <a:pt x="437" y="6"/>
                  </a:lnTo>
                  <a:lnTo>
                    <a:pt x="439" y="6"/>
                  </a:lnTo>
                  <a:lnTo>
                    <a:pt x="440" y="6"/>
                  </a:lnTo>
                  <a:lnTo>
                    <a:pt x="442" y="6"/>
                  </a:lnTo>
                  <a:lnTo>
                    <a:pt x="445" y="6"/>
                  </a:lnTo>
                  <a:lnTo>
                    <a:pt x="446" y="6"/>
                  </a:lnTo>
                  <a:lnTo>
                    <a:pt x="448" y="7"/>
                  </a:lnTo>
                  <a:lnTo>
                    <a:pt x="451" y="7"/>
                  </a:lnTo>
                  <a:lnTo>
                    <a:pt x="452" y="7"/>
                  </a:lnTo>
                  <a:lnTo>
                    <a:pt x="455" y="7"/>
                  </a:lnTo>
                  <a:lnTo>
                    <a:pt x="458" y="7"/>
                  </a:lnTo>
                  <a:lnTo>
                    <a:pt x="459" y="9"/>
                  </a:lnTo>
                  <a:lnTo>
                    <a:pt x="461" y="9"/>
                  </a:lnTo>
                  <a:lnTo>
                    <a:pt x="464" y="9"/>
                  </a:lnTo>
                  <a:lnTo>
                    <a:pt x="465" y="9"/>
                  </a:lnTo>
                  <a:lnTo>
                    <a:pt x="467" y="9"/>
                  </a:lnTo>
                  <a:lnTo>
                    <a:pt x="468" y="10"/>
                  </a:lnTo>
                  <a:lnTo>
                    <a:pt x="470" y="10"/>
                  </a:lnTo>
                  <a:lnTo>
                    <a:pt x="471" y="10"/>
                  </a:lnTo>
                  <a:lnTo>
                    <a:pt x="473" y="10"/>
                  </a:lnTo>
                  <a:lnTo>
                    <a:pt x="474" y="10"/>
                  </a:lnTo>
                  <a:lnTo>
                    <a:pt x="476" y="12"/>
                  </a:lnTo>
                  <a:lnTo>
                    <a:pt x="477" y="12"/>
                  </a:lnTo>
                  <a:lnTo>
                    <a:pt x="479" y="12"/>
                  </a:lnTo>
                  <a:lnTo>
                    <a:pt x="480" y="12"/>
                  </a:lnTo>
                  <a:lnTo>
                    <a:pt x="482" y="13"/>
                  </a:lnTo>
                  <a:lnTo>
                    <a:pt x="483" y="13"/>
                  </a:lnTo>
                  <a:lnTo>
                    <a:pt x="485" y="13"/>
                  </a:lnTo>
                  <a:lnTo>
                    <a:pt x="486" y="13"/>
                  </a:lnTo>
                  <a:lnTo>
                    <a:pt x="488" y="15"/>
                  </a:lnTo>
                  <a:lnTo>
                    <a:pt x="489" y="15"/>
                  </a:lnTo>
                  <a:lnTo>
                    <a:pt x="491" y="15"/>
                  </a:lnTo>
                  <a:lnTo>
                    <a:pt x="492" y="16"/>
                  </a:lnTo>
                  <a:lnTo>
                    <a:pt x="494" y="16"/>
                  </a:lnTo>
                  <a:lnTo>
                    <a:pt x="496" y="16"/>
                  </a:lnTo>
                  <a:lnTo>
                    <a:pt x="498" y="17"/>
                  </a:lnTo>
                  <a:lnTo>
                    <a:pt x="501" y="17"/>
                  </a:lnTo>
                  <a:lnTo>
                    <a:pt x="502" y="19"/>
                  </a:lnTo>
                  <a:lnTo>
                    <a:pt x="505" y="19"/>
                  </a:lnTo>
                  <a:lnTo>
                    <a:pt x="508" y="20"/>
                  </a:lnTo>
                  <a:lnTo>
                    <a:pt x="511" y="20"/>
                  </a:lnTo>
                  <a:lnTo>
                    <a:pt x="513" y="22"/>
                  </a:lnTo>
                  <a:lnTo>
                    <a:pt x="516" y="22"/>
                  </a:lnTo>
                  <a:lnTo>
                    <a:pt x="519" y="23"/>
                  </a:lnTo>
                  <a:lnTo>
                    <a:pt x="520" y="23"/>
                  </a:lnTo>
                  <a:lnTo>
                    <a:pt x="522" y="25"/>
                  </a:lnTo>
                  <a:lnTo>
                    <a:pt x="525" y="25"/>
                  </a:lnTo>
                  <a:lnTo>
                    <a:pt x="526" y="26"/>
                  </a:lnTo>
                  <a:lnTo>
                    <a:pt x="528" y="26"/>
                  </a:lnTo>
                  <a:lnTo>
                    <a:pt x="529" y="26"/>
                  </a:lnTo>
                  <a:lnTo>
                    <a:pt x="531" y="28"/>
                  </a:lnTo>
                  <a:lnTo>
                    <a:pt x="532" y="28"/>
                  </a:lnTo>
                  <a:lnTo>
                    <a:pt x="534" y="28"/>
                  </a:lnTo>
                  <a:lnTo>
                    <a:pt x="535" y="29"/>
                  </a:lnTo>
                  <a:lnTo>
                    <a:pt x="537" y="29"/>
                  </a:lnTo>
                  <a:lnTo>
                    <a:pt x="538" y="29"/>
                  </a:lnTo>
                  <a:lnTo>
                    <a:pt x="538" y="31"/>
                  </a:lnTo>
                  <a:lnTo>
                    <a:pt x="539" y="31"/>
                  </a:lnTo>
                  <a:lnTo>
                    <a:pt x="541" y="31"/>
                  </a:lnTo>
                  <a:lnTo>
                    <a:pt x="542" y="32"/>
                  </a:lnTo>
                  <a:lnTo>
                    <a:pt x="544" y="32"/>
                  </a:lnTo>
                  <a:lnTo>
                    <a:pt x="545" y="34"/>
                  </a:lnTo>
                  <a:lnTo>
                    <a:pt x="547" y="34"/>
                  </a:lnTo>
                  <a:lnTo>
                    <a:pt x="548" y="35"/>
                  </a:lnTo>
                  <a:lnTo>
                    <a:pt x="550" y="35"/>
                  </a:lnTo>
                  <a:lnTo>
                    <a:pt x="551" y="37"/>
                  </a:lnTo>
                  <a:lnTo>
                    <a:pt x="553" y="37"/>
                  </a:lnTo>
                  <a:lnTo>
                    <a:pt x="556" y="38"/>
                  </a:lnTo>
                  <a:lnTo>
                    <a:pt x="557" y="40"/>
                  </a:lnTo>
                  <a:lnTo>
                    <a:pt x="559" y="40"/>
                  </a:lnTo>
                  <a:lnTo>
                    <a:pt x="562" y="41"/>
                  </a:lnTo>
                  <a:lnTo>
                    <a:pt x="563" y="43"/>
                  </a:lnTo>
                  <a:lnTo>
                    <a:pt x="566" y="44"/>
                  </a:lnTo>
                  <a:lnTo>
                    <a:pt x="569" y="44"/>
                  </a:lnTo>
                  <a:lnTo>
                    <a:pt x="571" y="46"/>
                  </a:lnTo>
                  <a:lnTo>
                    <a:pt x="572" y="47"/>
                  </a:lnTo>
                  <a:lnTo>
                    <a:pt x="574" y="47"/>
                  </a:lnTo>
                  <a:lnTo>
                    <a:pt x="577" y="49"/>
                  </a:lnTo>
                  <a:lnTo>
                    <a:pt x="578" y="50"/>
                  </a:lnTo>
                  <a:lnTo>
                    <a:pt x="580" y="50"/>
                  </a:lnTo>
                  <a:lnTo>
                    <a:pt x="581" y="52"/>
                  </a:lnTo>
                  <a:lnTo>
                    <a:pt x="582" y="52"/>
                  </a:lnTo>
                  <a:lnTo>
                    <a:pt x="584" y="53"/>
                  </a:lnTo>
                  <a:lnTo>
                    <a:pt x="585" y="53"/>
                  </a:lnTo>
                  <a:lnTo>
                    <a:pt x="587" y="55"/>
                  </a:lnTo>
                  <a:lnTo>
                    <a:pt x="588" y="55"/>
                  </a:lnTo>
                  <a:lnTo>
                    <a:pt x="590" y="56"/>
                  </a:lnTo>
                  <a:lnTo>
                    <a:pt x="591" y="56"/>
                  </a:lnTo>
                  <a:lnTo>
                    <a:pt x="593" y="58"/>
                  </a:lnTo>
                  <a:lnTo>
                    <a:pt x="594" y="58"/>
                  </a:lnTo>
                  <a:lnTo>
                    <a:pt x="596" y="59"/>
                  </a:lnTo>
                  <a:lnTo>
                    <a:pt x="597" y="60"/>
                  </a:lnTo>
                  <a:lnTo>
                    <a:pt x="599" y="60"/>
                  </a:lnTo>
                  <a:lnTo>
                    <a:pt x="600" y="62"/>
                  </a:lnTo>
                  <a:lnTo>
                    <a:pt x="602" y="62"/>
                  </a:lnTo>
                  <a:lnTo>
                    <a:pt x="603" y="63"/>
                  </a:lnTo>
                  <a:lnTo>
                    <a:pt x="605" y="65"/>
                  </a:lnTo>
                  <a:lnTo>
                    <a:pt x="606" y="65"/>
                  </a:lnTo>
                  <a:lnTo>
                    <a:pt x="609" y="66"/>
                  </a:lnTo>
                  <a:lnTo>
                    <a:pt x="611" y="68"/>
                  </a:lnTo>
                  <a:lnTo>
                    <a:pt x="612" y="68"/>
                  </a:lnTo>
                  <a:lnTo>
                    <a:pt x="615" y="69"/>
                  </a:lnTo>
                  <a:lnTo>
                    <a:pt x="617" y="71"/>
                  </a:lnTo>
                  <a:lnTo>
                    <a:pt x="618" y="72"/>
                  </a:lnTo>
                  <a:lnTo>
                    <a:pt x="621" y="72"/>
                  </a:lnTo>
                  <a:lnTo>
                    <a:pt x="623" y="74"/>
                  </a:lnTo>
                  <a:lnTo>
                    <a:pt x="624" y="74"/>
                  </a:lnTo>
                  <a:lnTo>
                    <a:pt x="625" y="75"/>
                  </a:lnTo>
                  <a:lnTo>
                    <a:pt x="627" y="77"/>
                  </a:lnTo>
                  <a:lnTo>
                    <a:pt x="628" y="77"/>
                  </a:lnTo>
                  <a:lnTo>
                    <a:pt x="630" y="78"/>
                  </a:lnTo>
                  <a:lnTo>
                    <a:pt x="631" y="78"/>
                  </a:lnTo>
                  <a:lnTo>
                    <a:pt x="633" y="80"/>
                  </a:lnTo>
                  <a:lnTo>
                    <a:pt x="634" y="81"/>
                  </a:lnTo>
                  <a:lnTo>
                    <a:pt x="636" y="81"/>
                  </a:lnTo>
                  <a:lnTo>
                    <a:pt x="637" y="83"/>
                  </a:lnTo>
                  <a:lnTo>
                    <a:pt x="639" y="83"/>
                  </a:lnTo>
                  <a:lnTo>
                    <a:pt x="639" y="84"/>
                  </a:lnTo>
                  <a:lnTo>
                    <a:pt x="640" y="84"/>
                  </a:lnTo>
                  <a:lnTo>
                    <a:pt x="642" y="84"/>
                  </a:lnTo>
                  <a:lnTo>
                    <a:pt x="642" y="86"/>
                  </a:lnTo>
                  <a:lnTo>
                    <a:pt x="643" y="86"/>
                  </a:lnTo>
                  <a:lnTo>
                    <a:pt x="645" y="87"/>
                  </a:lnTo>
                  <a:lnTo>
                    <a:pt x="646" y="87"/>
                  </a:lnTo>
                  <a:lnTo>
                    <a:pt x="648" y="89"/>
                  </a:lnTo>
                  <a:lnTo>
                    <a:pt x="648" y="90"/>
                  </a:lnTo>
                  <a:lnTo>
                    <a:pt x="649" y="90"/>
                  </a:lnTo>
                  <a:lnTo>
                    <a:pt x="651" y="92"/>
                  </a:lnTo>
                  <a:lnTo>
                    <a:pt x="654" y="92"/>
                  </a:lnTo>
                  <a:lnTo>
                    <a:pt x="655" y="93"/>
                  </a:lnTo>
                  <a:lnTo>
                    <a:pt x="657" y="95"/>
                  </a:lnTo>
                  <a:lnTo>
                    <a:pt x="658" y="96"/>
                  </a:lnTo>
                  <a:lnTo>
                    <a:pt x="660" y="96"/>
                  </a:lnTo>
                  <a:lnTo>
                    <a:pt x="661" y="98"/>
                  </a:lnTo>
                  <a:lnTo>
                    <a:pt x="663" y="99"/>
                  </a:lnTo>
                  <a:lnTo>
                    <a:pt x="664" y="101"/>
                  </a:lnTo>
                  <a:lnTo>
                    <a:pt x="666" y="101"/>
                  </a:lnTo>
                  <a:lnTo>
                    <a:pt x="667" y="102"/>
                  </a:lnTo>
                  <a:lnTo>
                    <a:pt x="668" y="102"/>
                  </a:lnTo>
                  <a:lnTo>
                    <a:pt x="670" y="103"/>
                  </a:lnTo>
                  <a:lnTo>
                    <a:pt x="671" y="105"/>
                  </a:lnTo>
                  <a:lnTo>
                    <a:pt x="673" y="105"/>
                  </a:lnTo>
                  <a:lnTo>
                    <a:pt x="673" y="106"/>
                  </a:lnTo>
                  <a:lnTo>
                    <a:pt x="674" y="106"/>
                  </a:lnTo>
                  <a:lnTo>
                    <a:pt x="676" y="108"/>
                  </a:lnTo>
                  <a:lnTo>
                    <a:pt x="677" y="108"/>
                  </a:lnTo>
                  <a:lnTo>
                    <a:pt x="677" y="109"/>
                  </a:lnTo>
                  <a:lnTo>
                    <a:pt x="679" y="109"/>
                  </a:lnTo>
                  <a:lnTo>
                    <a:pt x="679" y="111"/>
                  </a:lnTo>
                  <a:lnTo>
                    <a:pt x="680" y="111"/>
                  </a:lnTo>
                  <a:lnTo>
                    <a:pt x="682" y="112"/>
                  </a:lnTo>
                  <a:lnTo>
                    <a:pt x="683" y="112"/>
                  </a:lnTo>
                  <a:lnTo>
                    <a:pt x="683" y="114"/>
                  </a:lnTo>
                  <a:lnTo>
                    <a:pt x="685" y="115"/>
                  </a:lnTo>
                  <a:lnTo>
                    <a:pt x="686" y="115"/>
                  </a:lnTo>
                  <a:lnTo>
                    <a:pt x="688" y="117"/>
                  </a:lnTo>
                  <a:lnTo>
                    <a:pt x="689" y="118"/>
                  </a:lnTo>
                  <a:lnTo>
                    <a:pt x="691" y="118"/>
                  </a:lnTo>
                  <a:lnTo>
                    <a:pt x="691" y="120"/>
                  </a:lnTo>
                  <a:lnTo>
                    <a:pt x="692" y="120"/>
                  </a:lnTo>
                  <a:lnTo>
                    <a:pt x="694" y="121"/>
                  </a:lnTo>
                  <a:lnTo>
                    <a:pt x="695" y="123"/>
                  </a:lnTo>
                  <a:lnTo>
                    <a:pt x="697" y="123"/>
                  </a:lnTo>
                  <a:lnTo>
                    <a:pt x="697" y="124"/>
                  </a:lnTo>
                  <a:lnTo>
                    <a:pt x="698" y="124"/>
                  </a:lnTo>
                  <a:lnTo>
                    <a:pt x="698" y="126"/>
                  </a:lnTo>
                  <a:lnTo>
                    <a:pt x="700" y="126"/>
                  </a:lnTo>
                  <a:lnTo>
                    <a:pt x="701" y="127"/>
                  </a:lnTo>
                  <a:lnTo>
                    <a:pt x="703" y="127"/>
                  </a:lnTo>
                  <a:lnTo>
                    <a:pt x="703" y="129"/>
                  </a:lnTo>
                  <a:lnTo>
                    <a:pt x="704" y="129"/>
                  </a:lnTo>
                  <a:lnTo>
                    <a:pt x="706" y="130"/>
                  </a:lnTo>
                  <a:lnTo>
                    <a:pt x="707" y="132"/>
                  </a:lnTo>
                  <a:lnTo>
                    <a:pt x="709" y="132"/>
                  </a:lnTo>
                  <a:lnTo>
                    <a:pt x="709" y="133"/>
                  </a:lnTo>
                  <a:lnTo>
                    <a:pt x="710" y="133"/>
                  </a:lnTo>
                  <a:lnTo>
                    <a:pt x="711" y="135"/>
                  </a:lnTo>
                  <a:lnTo>
                    <a:pt x="713" y="135"/>
                  </a:lnTo>
                  <a:lnTo>
                    <a:pt x="714" y="136"/>
                  </a:lnTo>
                  <a:lnTo>
                    <a:pt x="716" y="138"/>
                  </a:lnTo>
                  <a:lnTo>
                    <a:pt x="717" y="139"/>
                  </a:lnTo>
                  <a:lnTo>
                    <a:pt x="719" y="139"/>
                  </a:lnTo>
                  <a:lnTo>
                    <a:pt x="720" y="141"/>
                  </a:lnTo>
                  <a:lnTo>
                    <a:pt x="722" y="142"/>
                  </a:lnTo>
                  <a:lnTo>
                    <a:pt x="723" y="142"/>
                  </a:lnTo>
                  <a:lnTo>
                    <a:pt x="723" y="144"/>
                  </a:lnTo>
                  <a:lnTo>
                    <a:pt x="725" y="144"/>
                  </a:lnTo>
                  <a:lnTo>
                    <a:pt x="726" y="145"/>
                  </a:lnTo>
                  <a:lnTo>
                    <a:pt x="728" y="146"/>
                  </a:lnTo>
                  <a:lnTo>
                    <a:pt x="729" y="146"/>
                  </a:lnTo>
                  <a:lnTo>
                    <a:pt x="729" y="148"/>
                  </a:lnTo>
                  <a:lnTo>
                    <a:pt x="731" y="148"/>
                  </a:lnTo>
                  <a:lnTo>
                    <a:pt x="731" y="149"/>
                  </a:lnTo>
                  <a:lnTo>
                    <a:pt x="732" y="149"/>
                  </a:lnTo>
                  <a:lnTo>
                    <a:pt x="732" y="151"/>
                  </a:lnTo>
                  <a:lnTo>
                    <a:pt x="734" y="151"/>
                  </a:lnTo>
                  <a:lnTo>
                    <a:pt x="734" y="152"/>
                  </a:lnTo>
                  <a:lnTo>
                    <a:pt x="735" y="152"/>
                  </a:lnTo>
                  <a:lnTo>
                    <a:pt x="737" y="154"/>
                  </a:lnTo>
                  <a:lnTo>
                    <a:pt x="737" y="155"/>
                  </a:lnTo>
                  <a:lnTo>
                    <a:pt x="738" y="157"/>
                  </a:lnTo>
                  <a:lnTo>
                    <a:pt x="740" y="157"/>
                  </a:lnTo>
                  <a:lnTo>
                    <a:pt x="741" y="158"/>
                  </a:lnTo>
                  <a:lnTo>
                    <a:pt x="741" y="160"/>
                  </a:lnTo>
                  <a:lnTo>
                    <a:pt x="743" y="161"/>
                  </a:lnTo>
                  <a:lnTo>
                    <a:pt x="744" y="163"/>
                  </a:lnTo>
                  <a:lnTo>
                    <a:pt x="746" y="164"/>
                  </a:lnTo>
                  <a:lnTo>
                    <a:pt x="747" y="166"/>
                  </a:lnTo>
                  <a:lnTo>
                    <a:pt x="749" y="167"/>
                  </a:lnTo>
                  <a:lnTo>
                    <a:pt x="750" y="169"/>
                  </a:lnTo>
                  <a:lnTo>
                    <a:pt x="752" y="170"/>
                  </a:lnTo>
                  <a:lnTo>
                    <a:pt x="753" y="172"/>
                  </a:lnTo>
                  <a:lnTo>
                    <a:pt x="754" y="173"/>
                  </a:lnTo>
                  <a:lnTo>
                    <a:pt x="754" y="175"/>
                  </a:lnTo>
                  <a:lnTo>
                    <a:pt x="756" y="175"/>
                  </a:lnTo>
                  <a:lnTo>
                    <a:pt x="756" y="176"/>
                  </a:lnTo>
                  <a:lnTo>
                    <a:pt x="757" y="176"/>
                  </a:lnTo>
                  <a:lnTo>
                    <a:pt x="759" y="178"/>
                  </a:lnTo>
                  <a:lnTo>
                    <a:pt x="759" y="179"/>
                  </a:lnTo>
                  <a:lnTo>
                    <a:pt x="760" y="179"/>
                  </a:lnTo>
                  <a:lnTo>
                    <a:pt x="760" y="181"/>
                  </a:lnTo>
                  <a:lnTo>
                    <a:pt x="762" y="182"/>
                  </a:lnTo>
                  <a:lnTo>
                    <a:pt x="763" y="184"/>
                  </a:lnTo>
                  <a:lnTo>
                    <a:pt x="765" y="185"/>
                  </a:lnTo>
                  <a:lnTo>
                    <a:pt x="766" y="187"/>
                  </a:lnTo>
                  <a:lnTo>
                    <a:pt x="766" y="188"/>
                  </a:lnTo>
                  <a:lnTo>
                    <a:pt x="768" y="189"/>
                  </a:lnTo>
                  <a:lnTo>
                    <a:pt x="769" y="189"/>
                  </a:lnTo>
                  <a:lnTo>
                    <a:pt x="771" y="191"/>
                  </a:lnTo>
                  <a:lnTo>
                    <a:pt x="771" y="192"/>
                  </a:lnTo>
                  <a:lnTo>
                    <a:pt x="772" y="194"/>
                  </a:lnTo>
                  <a:lnTo>
                    <a:pt x="774" y="197"/>
                  </a:lnTo>
                  <a:lnTo>
                    <a:pt x="775" y="198"/>
                  </a:lnTo>
                  <a:lnTo>
                    <a:pt x="777" y="200"/>
                  </a:lnTo>
                  <a:lnTo>
                    <a:pt x="778" y="201"/>
                  </a:lnTo>
                  <a:lnTo>
                    <a:pt x="781" y="204"/>
                  </a:lnTo>
                  <a:lnTo>
                    <a:pt x="783" y="206"/>
                  </a:lnTo>
                  <a:lnTo>
                    <a:pt x="784" y="207"/>
                  </a:lnTo>
                  <a:lnTo>
                    <a:pt x="786" y="209"/>
                  </a:lnTo>
                  <a:lnTo>
                    <a:pt x="786" y="210"/>
                  </a:lnTo>
                  <a:lnTo>
                    <a:pt x="787" y="213"/>
                  </a:lnTo>
                  <a:lnTo>
                    <a:pt x="789" y="213"/>
                  </a:lnTo>
                  <a:lnTo>
                    <a:pt x="790" y="215"/>
                  </a:lnTo>
                  <a:lnTo>
                    <a:pt x="792" y="216"/>
                  </a:lnTo>
                  <a:lnTo>
                    <a:pt x="792" y="218"/>
                  </a:lnTo>
                  <a:lnTo>
                    <a:pt x="793" y="219"/>
                  </a:lnTo>
                  <a:lnTo>
                    <a:pt x="795" y="221"/>
                  </a:lnTo>
                  <a:lnTo>
                    <a:pt x="796" y="222"/>
                  </a:lnTo>
                  <a:lnTo>
                    <a:pt x="796" y="224"/>
                  </a:lnTo>
                  <a:lnTo>
                    <a:pt x="797" y="225"/>
                  </a:lnTo>
                  <a:lnTo>
                    <a:pt x="797" y="227"/>
                  </a:lnTo>
                  <a:lnTo>
                    <a:pt x="799" y="227"/>
                  </a:lnTo>
                  <a:lnTo>
                    <a:pt x="800" y="228"/>
                  </a:lnTo>
                  <a:lnTo>
                    <a:pt x="800" y="230"/>
                  </a:lnTo>
                  <a:lnTo>
                    <a:pt x="802" y="231"/>
                  </a:lnTo>
                  <a:lnTo>
                    <a:pt x="803" y="232"/>
                  </a:lnTo>
                  <a:lnTo>
                    <a:pt x="803" y="234"/>
                  </a:lnTo>
                  <a:lnTo>
                    <a:pt x="805" y="235"/>
                  </a:lnTo>
                  <a:lnTo>
                    <a:pt x="806" y="237"/>
                  </a:lnTo>
                  <a:lnTo>
                    <a:pt x="808" y="238"/>
                  </a:lnTo>
                  <a:lnTo>
                    <a:pt x="808" y="240"/>
                  </a:lnTo>
                  <a:lnTo>
                    <a:pt x="809" y="241"/>
                  </a:lnTo>
                  <a:lnTo>
                    <a:pt x="811" y="243"/>
                  </a:lnTo>
                  <a:lnTo>
                    <a:pt x="812" y="246"/>
                  </a:lnTo>
                  <a:lnTo>
                    <a:pt x="814" y="247"/>
                  </a:lnTo>
                  <a:lnTo>
                    <a:pt x="815" y="250"/>
                  </a:lnTo>
                  <a:lnTo>
                    <a:pt x="818" y="252"/>
                  </a:lnTo>
                  <a:lnTo>
                    <a:pt x="820" y="255"/>
                  </a:lnTo>
                  <a:lnTo>
                    <a:pt x="821" y="256"/>
                  </a:lnTo>
                  <a:lnTo>
                    <a:pt x="823" y="259"/>
                  </a:lnTo>
                  <a:lnTo>
                    <a:pt x="823" y="261"/>
                  </a:lnTo>
                  <a:lnTo>
                    <a:pt x="824" y="262"/>
                  </a:lnTo>
                  <a:lnTo>
                    <a:pt x="826" y="264"/>
                  </a:lnTo>
                  <a:lnTo>
                    <a:pt x="827" y="265"/>
                  </a:lnTo>
                  <a:lnTo>
                    <a:pt x="829" y="267"/>
                  </a:lnTo>
                  <a:lnTo>
                    <a:pt x="829" y="268"/>
                  </a:lnTo>
                  <a:lnTo>
                    <a:pt x="830" y="270"/>
                  </a:lnTo>
                  <a:lnTo>
                    <a:pt x="832" y="271"/>
                  </a:lnTo>
                  <a:lnTo>
                    <a:pt x="832" y="273"/>
                  </a:lnTo>
                  <a:lnTo>
                    <a:pt x="833" y="274"/>
                  </a:lnTo>
                  <a:lnTo>
                    <a:pt x="833" y="275"/>
                  </a:lnTo>
                  <a:lnTo>
                    <a:pt x="835" y="275"/>
                  </a:lnTo>
                  <a:lnTo>
                    <a:pt x="836" y="277"/>
                  </a:lnTo>
                  <a:lnTo>
                    <a:pt x="836" y="278"/>
                  </a:lnTo>
                  <a:lnTo>
                    <a:pt x="838" y="280"/>
                  </a:lnTo>
                  <a:lnTo>
                    <a:pt x="838" y="281"/>
                  </a:lnTo>
                  <a:lnTo>
                    <a:pt x="839" y="283"/>
                  </a:lnTo>
                  <a:lnTo>
                    <a:pt x="840" y="284"/>
                  </a:lnTo>
                  <a:lnTo>
                    <a:pt x="842" y="286"/>
                  </a:lnTo>
                  <a:lnTo>
                    <a:pt x="842" y="287"/>
                  </a:lnTo>
                  <a:lnTo>
                    <a:pt x="843" y="289"/>
                  </a:lnTo>
                  <a:lnTo>
                    <a:pt x="845" y="290"/>
                  </a:lnTo>
                  <a:lnTo>
                    <a:pt x="846" y="292"/>
                  </a:lnTo>
                  <a:lnTo>
                    <a:pt x="848" y="293"/>
                  </a:lnTo>
                  <a:lnTo>
                    <a:pt x="849" y="296"/>
                  </a:lnTo>
                  <a:lnTo>
                    <a:pt x="851" y="298"/>
                  </a:lnTo>
                  <a:lnTo>
                    <a:pt x="852" y="301"/>
                  </a:lnTo>
                  <a:lnTo>
                    <a:pt x="854" y="302"/>
                  </a:lnTo>
                  <a:lnTo>
                    <a:pt x="855" y="305"/>
                  </a:lnTo>
                  <a:lnTo>
                    <a:pt x="857" y="308"/>
                  </a:lnTo>
                  <a:lnTo>
                    <a:pt x="858" y="310"/>
                  </a:lnTo>
                  <a:lnTo>
                    <a:pt x="860" y="311"/>
                  </a:lnTo>
                  <a:lnTo>
                    <a:pt x="861" y="314"/>
                  </a:lnTo>
                  <a:lnTo>
                    <a:pt x="863" y="316"/>
                  </a:lnTo>
                  <a:lnTo>
                    <a:pt x="864" y="317"/>
                  </a:lnTo>
                  <a:lnTo>
                    <a:pt x="866" y="319"/>
                  </a:lnTo>
                  <a:lnTo>
                    <a:pt x="866" y="320"/>
                  </a:lnTo>
                  <a:lnTo>
                    <a:pt x="867" y="321"/>
                  </a:lnTo>
                  <a:lnTo>
                    <a:pt x="869" y="323"/>
                  </a:lnTo>
                  <a:lnTo>
                    <a:pt x="869" y="324"/>
                  </a:lnTo>
                  <a:lnTo>
                    <a:pt x="870" y="326"/>
                  </a:lnTo>
                  <a:lnTo>
                    <a:pt x="872" y="327"/>
                  </a:lnTo>
                  <a:lnTo>
                    <a:pt x="873" y="329"/>
                  </a:lnTo>
                  <a:lnTo>
                    <a:pt x="873" y="330"/>
                  </a:lnTo>
                  <a:lnTo>
                    <a:pt x="875" y="332"/>
                  </a:lnTo>
                  <a:lnTo>
                    <a:pt x="875" y="333"/>
                  </a:lnTo>
                  <a:lnTo>
                    <a:pt x="876" y="333"/>
                  </a:lnTo>
                  <a:lnTo>
                    <a:pt x="876" y="335"/>
                  </a:lnTo>
                  <a:lnTo>
                    <a:pt x="878" y="336"/>
                  </a:lnTo>
                  <a:lnTo>
                    <a:pt x="878" y="338"/>
                  </a:lnTo>
                  <a:lnTo>
                    <a:pt x="879" y="339"/>
                  </a:lnTo>
                  <a:lnTo>
                    <a:pt x="879" y="341"/>
                  </a:lnTo>
                  <a:lnTo>
                    <a:pt x="881" y="342"/>
                  </a:lnTo>
                  <a:lnTo>
                    <a:pt x="881" y="344"/>
                  </a:lnTo>
                  <a:lnTo>
                    <a:pt x="882" y="345"/>
                  </a:lnTo>
                  <a:lnTo>
                    <a:pt x="883" y="347"/>
                  </a:lnTo>
                  <a:lnTo>
                    <a:pt x="883" y="348"/>
                  </a:lnTo>
                  <a:lnTo>
                    <a:pt x="885" y="350"/>
                  </a:lnTo>
                  <a:lnTo>
                    <a:pt x="886" y="353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341" name="Freeform 7">
              <a:extLst>
                <a:ext uri="{FF2B5EF4-FFF2-40B4-BE49-F238E27FC236}">
                  <a16:creationId xmlns:a16="http://schemas.microsoft.com/office/drawing/2014/main" id="{16AB157E-B5F5-E749-9C5D-3756946132FC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2313" y="2774950"/>
              <a:ext cx="704850" cy="277812"/>
            </a:xfrm>
            <a:custGeom>
              <a:avLst/>
              <a:gdLst>
                <a:gd name="T0" fmla="*/ 2147483646 w 886"/>
                <a:gd name="T1" fmla="*/ 2147483646 h 352"/>
                <a:gd name="T2" fmla="*/ 2147483646 w 886"/>
                <a:gd name="T3" fmla="*/ 2147483646 h 352"/>
                <a:gd name="T4" fmla="*/ 2147483646 w 886"/>
                <a:gd name="T5" fmla="*/ 2147483646 h 352"/>
                <a:gd name="T6" fmla="*/ 2147483646 w 886"/>
                <a:gd name="T7" fmla="*/ 2147483646 h 352"/>
                <a:gd name="T8" fmla="*/ 2147483646 w 886"/>
                <a:gd name="T9" fmla="*/ 2147483646 h 352"/>
                <a:gd name="T10" fmla="*/ 2147483646 w 886"/>
                <a:gd name="T11" fmla="*/ 2147483646 h 352"/>
                <a:gd name="T12" fmla="*/ 2147483646 w 886"/>
                <a:gd name="T13" fmla="*/ 2147483646 h 352"/>
                <a:gd name="T14" fmla="*/ 2147483646 w 886"/>
                <a:gd name="T15" fmla="*/ 2147483646 h 352"/>
                <a:gd name="T16" fmla="*/ 2147483646 w 886"/>
                <a:gd name="T17" fmla="*/ 2147483646 h 352"/>
                <a:gd name="T18" fmla="*/ 2147483646 w 886"/>
                <a:gd name="T19" fmla="*/ 2147483646 h 352"/>
                <a:gd name="T20" fmla="*/ 2147483646 w 886"/>
                <a:gd name="T21" fmla="*/ 2147483646 h 352"/>
                <a:gd name="T22" fmla="*/ 2147483646 w 886"/>
                <a:gd name="T23" fmla="*/ 2147483646 h 352"/>
                <a:gd name="T24" fmla="*/ 2147483646 w 886"/>
                <a:gd name="T25" fmla="*/ 2147483646 h 352"/>
                <a:gd name="T26" fmla="*/ 2147483646 w 886"/>
                <a:gd name="T27" fmla="*/ 2147483646 h 352"/>
                <a:gd name="T28" fmla="*/ 2147483646 w 886"/>
                <a:gd name="T29" fmla="*/ 2147483646 h 352"/>
                <a:gd name="T30" fmla="*/ 2147483646 w 886"/>
                <a:gd name="T31" fmla="*/ 2147483646 h 352"/>
                <a:gd name="T32" fmla="*/ 2147483646 w 886"/>
                <a:gd name="T33" fmla="*/ 2147483646 h 352"/>
                <a:gd name="T34" fmla="*/ 2147483646 w 886"/>
                <a:gd name="T35" fmla="*/ 2147483646 h 352"/>
                <a:gd name="T36" fmla="*/ 2147483646 w 886"/>
                <a:gd name="T37" fmla="*/ 2147483646 h 352"/>
                <a:gd name="T38" fmla="*/ 2147483646 w 886"/>
                <a:gd name="T39" fmla="*/ 2147483646 h 352"/>
                <a:gd name="T40" fmla="*/ 2147483646 w 886"/>
                <a:gd name="T41" fmla="*/ 2147483646 h 352"/>
                <a:gd name="T42" fmla="*/ 2147483646 w 886"/>
                <a:gd name="T43" fmla="*/ 2147483646 h 352"/>
                <a:gd name="T44" fmla="*/ 2147483646 w 886"/>
                <a:gd name="T45" fmla="*/ 2147483646 h 352"/>
                <a:gd name="T46" fmla="*/ 2147483646 w 886"/>
                <a:gd name="T47" fmla="*/ 2147483646 h 352"/>
                <a:gd name="T48" fmla="*/ 2147483646 w 886"/>
                <a:gd name="T49" fmla="*/ 2147483646 h 352"/>
                <a:gd name="T50" fmla="*/ 2147483646 w 886"/>
                <a:gd name="T51" fmla="*/ 2147483646 h 352"/>
                <a:gd name="T52" fmla="*/ 2147483646 w 886"/>
                <a:gd name="T53" fmla="*/ 2147483646 h 352"/>
                <a:gd name="T54" fmla="*/ 2147483646 w 886"/>
                <a:gd name="T55" fmla="*/ 2147483646 h 352"/>
                <a:gd name="T56" fmla="*/ 2147483646 w 886"/>
                <a:gd name="T57" fmla="*/ 2147483646 h 352"/>
                <a:gd name="T58" fmla="*/ 2147483646 w 886"/>
                <a:gd name="T59" fmla="*/ 2147483646 h 352"/>
                <a:gd name="T60" fmla="*/ 2147483646 w 886"/>
                <a:gd name="T61" fmla="*/ 2147483646 h 352"/>
                <a:gd name="T62" fmla="*/ 2147483646 w 886"/>
                <a:gd name="T63" fmla="*/ 2147483646 h 352"/>
                <a:gd name="T64" fmla="*/ 2147483646 w 886"/>
                <a:gd name="T65" fmla="*/ 2147483646 h 352"/>
                <a:gd name="T66" fmla="*/ 2147483646 w 886"/>
                <a:gd name="T67" fmla="*/ 2147483646 h 352"/>
                <a:gd name="T68" fmla="*/ 2147483646 w 886"/>
                <a:gd name="T69" fmla="*/ 2147483646 h 352"/>
                <a:gd name="T70" fmla="*/ 2147483646 w 886"/>
                <a:gd name="T71" fmla="*/ 2147483646 h 352"/>
                <a:gd name="T72" fmla="*/ 2147483646 w 886"/>
                <a:gd name="T73" fmla="*/ 2147483646 h 352"/>
                <a:gd name="T74" fmla="*/ 2147483646 w 886"/>
                <a:gd name="T75" fmla="*/ 2147483646 h 352"/>
                <a:gd name="T76" fmla="*/ 2147483646 w 886"/>
                <a:gd name="T77" fmla="*/ 2147483646 h 352"/>
                <a:gd name="T78" fmla="*/ 2147483646 w 886"/>
                <a:gd name="T79" fmla="*/ 2147483646 h 352"/>
                <a:gd name="T80" fmla="*/ 2147483646 w 886"/>
                <a:gd name="T81" fmla="*/ 2147483646 h 352"/>
                <a:gd name="T82" fmla="*/ 2147483646 w 886"/>
                <a:gd name="T83" fmla="*/ 2147483646 h 352"/>
                <a:gd name="T84" fmla="*/ 2147483646 w 886"/>
                <a:gd name="T85" fmla="*/ 2147483646 h 352"/>
                <a:gd name="T86" fmla="*/ 2147483646 w 886"/>
                <a:gd name="T87" fmla="*/ 2147483646 h 352"/>
                <a:gd name="T88" fmla="*/ 2147483646 w 886"/>
                <a:gd name="T89" fmla="*/ 2147483646 h 352"/>
                <a:gd name="T90" fmla="*/ 2147483646 w 886"/>
                <a:gd name="T91" fmla="*/ 2147483646 h 352"/>
                <a:gd name="T92" fmla="*/ 2147483646 w 886"/>
                <a:gd name="T93" fmla="*/ 2147483646 h 352"/>
                <a:gd name="T94" fmla="*/ 2147483646 w 886"/>
                <a:gd name="T95" fmla="*/ 2147483646 h 352"/>
                <a:gd name="T96" fmla="*/ 2147483646 w 886"/>
                <a:gd name="T97" fmla="*/ 2147483646 h 352"/>
                <a:gd name="T98" fmla="*/ 2147483646 w 886"/>
                <a:gd name="T99" fmla="*/ 2147483646 h 352"/>
                <a:gd name="T100" fmla="*/ 2147483646 w 886"/>
                <a:gd name="T101" fmla="*/ 2147483646 h 352"/>
                <a:gd name="T102" fmla="*/ 2147483646 w 886"/>
                <a:gd name="T103" fmla="*/ 2147483646 h 352"/>
                <a:gd name="T104" fmla="*/ 2147483646 w 886"/>
                <a:gd name="T105" fmla="*/ 2147483646 h 352"/>
                <a:gd name="T106" fmla="*/ 2147483646 w 886"/>
                <a:gd name="T107" fmla="*/ 2147483646 h 352"/>
                <a:gd name="T108" fmla="*/ 2147483646 w 886"/>
                <a:gd name="T109" fmla="*/ 2147483646 h 352"/>
                <a:gd name="T110" fmla="*/ 2147483646 w 886"/>
                <a:gd name="T111" fmla="*/ 2147483646 h 352"/>
                <a:gd name="T112" fmla="*/ 2147483646 w 886"/>
                <a:gd name="T113" fmla="*/ 2147483646 h 352"/>
                <a:gd name="T114" fmla="*/ 2147483646 w 886"/>
                <a:gd name="T115" fmla="*/ 2147483646 h 352"/>
                <a:gd name="T116" fmla="*/ 2147483646 w 886"/>
                <a:gd name="T117" fmla="*/ 2147483646 h 352"/>
                <a:gd name="T118" fmla="*/ 2147483646 w 886"/>
                <a:gd name="T119" fmla="*/ 2147483646 h 352"/>
                <a:gd name="T120" fmla="*/ 2147483646 w 886"/>
                <a:gd name="T121" fmla="*/ 2147483646 h 35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886" h="352">
                  <a:moveTo>
                    <a:pt x="0" y="352"/>
                  </a:moveTo>
                  <a:lnTo>
                    <a:pt x="34" y="352"/>
                  </a:lnTo>
                  <a:lnTo>
                    <a:pt x="66" y="352"/>
                  </a:lnTo>
                  <a:lnTo>
                    <a:pt x="96" y="352"/>
                  </a:lnTo>
                  <a:lnTo>
                    <a:pt x="123" y="352"/>
                  </a:lnTo>
                  <a:lnTo>
                    <a:pt x="149" y="352"/>
                  </a:lnTo>
                  <a:lnTo>
                    <a:pt x="173" y="352"/>
                  </a:lnTo>
                  <a:lnTo>
                    <a:pt x="195" y="352"/>
                  </a:lnTo>
                  <a:lnTo>
                    <a:pt x="216" y="352"/>
                  </a:lnTo>
                  <a:lnTo>
                    <a:pt x="235" y="352"/>
                  </a:lnTo>
                  <a:lnTo>
                    <a:pt x="253" y="352"/>
                  </a:lnTo>
                  <a:lnTo>
                    <a:pt x="268" y="352"/>
                  </a:lnTo>
                  <a:lnTo>
                    <a:pt x="283" y="352"/>
                  </a:lnTo>
                  <a:lnTo>
                    <a:pt x="296" y="352"/>
                  </a:lnTo>
                  <a:lnTo>
                    <a:pt x="310" y="352"/>
                  </a:lnTo>
                  <a:lnTo>
                    <a:pt x="320" y="352"/>
                  </a:lnTo>
                  <a:lnTo>
                    <a:pt x="330" y="352"/>
                  </a:lnTo>
                  <a:lnTo>
                    <a:pt x="339" y="352"/>
                  </a:lnTo>
                  <a:lnTo>
                    <a:pt x="347" y="352"/>
                  </a:lnTo>
                  <a:lnTo>
                    <a:pt x="354" y="352"/>
                  </a:lnTo>
                  <a:lnTo>
                    <a:pt x="360" y="352"/>
                  </a:lnTo>
                  <a:lnTo>
                    <a:pt x="366" y="352"/>
                  </a:lnTo>
                  <a:lnTo>
                    <a:pt x="370" y="352"/>
                  </a:lnTo>
                  <a:lnTo>
                    <a:pt x="375" y="352"/>
                  </a:lnTo>
                  <a:lnTo>
                    <a:pt x="378" y="352"/>
                  </a:lnTo>
                  <a:lnTo>
                    <a:pt x="382" y="352"/>
                  </a:lnTo>
                  <a:lnTo>
                    <a:pt x="385" y="352"/>
                  </a:lnTo>
                  <a:lnTo>
                    <a:pt x="388" y="352"/>
                  </a:lnTo>
                  <a:lnTo>
                    <a:pt x="390" y="352"/>
                  </a:lnTo>
                  <a:lnTo>
                    <a:pt x="393" y="350"/>
                  </a:lnTo>
                  <a:lnTo>
                    <a:pt x="396" y="350"/>
                  </a:lnTo>
                  <a:lnTo>
                    <a:pt x="397" y="350"/>
                  </a:lnTo>
                  <a:lnTo>
                    <a:pt x="400" y="350"/>
                  </a:lnTo>
                  <a:lnTo>
                    <a:pt x="403" y="350"/>
                  </a:lnTo>
                  <a:lnTo>
                    <a:pt x="405" y="350"/>
                  </a:lnTo>
                  <a:lnTo>
                    <a:pt x="407" y="350"/>
                  </a:lnTo>
                  <a:lnTo>
                    <a:pt x="409" y="350"/>
                  </a:lnTo>
                  <a:lnTo>
                    <a:pt x="410" y="350"/>
                  </a:lnTo>
                  <a:lnTo>
                    <a:pt x="412" y="349"/>
                  </a:lnTo>
                  <a:lnTo>
                    <a:pt x="413" y="349"/>
                  </a:lnTo>
                  <a:lnTo>
                    <a:pt x="416" y="349"/>
                  </a:lnTo>
                  <a:lnTo>
                    <a:pt x="418" y="349"/>
                  </a:lnTo>
                  <a:lnTo>
                    <a:pt x="419" y="349"/>
                  </a:lnTo>
                  <a:lnTo>
                    <a:pt x="421" y="349"/>
                  </a:lnTo>
                  <a:lnTo>
                    <a:pt x="422" y="349"/>
                  </a:lnTo>
                  <a:lnTo>
                    <a:pt x="424" y="349"/>
                  </a:lnTo>
                  <a:lnTo>
                    <a:pt x="425" y="349"/>
                  </a:lnTo>
                  <a:lnTo>
                    <a:pt x="427" y="349"/>
                  </a:lnTo>
                  <a:lnTo>
                    <a:pt x="428" y="349"/>
                  </a:lnTo>
                  <a:lnTo>
                    <a:pt x="430" y="349"/>
                  </a:lnTo>
                  <a:lnTo>
                    <a:pt x="430" y="347"/>
                  </a:lnTo>
                  <a:lnTo>
                    <a:pt x="431" y="347"/>
                  </a:lnTo>
                  <a:lnTo>
                    <a:pt x="433" y="347"/>
                  </a:lnTo>
                  <a:lnTo>
                    <a:pt x="434" y="347"/>
                  </a:lnTo>
                  <a:lnTo>
                    <a:pt x="436" y="347"/>
                  </a:lnTo>
                  <a:lnTo>
                    <a:pt x="437" y="347"/>
                  </a:lnTo>
                  <a:lnTo>
                    <a:pt x="439" y="347"/>
                  </a:lnTo>
                  <a:lnTo>
                    <a:pt x="440" y="347"/>
                  </a:lnTo>
                  <a:lnTo>
                    <a:pt x="442" y="346"/>
                  </a:lnTo>
                  <a:lnTo>
                    <a:pt x="445" y="346"/>
                  </a:lnTo>
                  <a:lnTo>
                    <a:pt x="446" y="346"/>
                  </a:lnTo>
                  <a:lnTo>
                    <a:pt x="448" y="346"/>
                  </a:lnTo>
                  <a:lnTo>
                    <a:pt x="451" y="346"/>
                  </a:lnTo>
                  <a:lnTo>
                    <a:pt x="452" y="344"/>
                  </a:lnTo>
                  <a:lnTo>
                    <a:pt x="455" y="344"/>
                  </a:lnTo>
                  <a:lnTo>
                    <a:pt x="458" y="344"/>
                  </a:lnTo>
                  <a:lnTo>
                    <a:pt x="459" y="344"/>
                  </a:lnTo>
                  <a:lnTo>
                    <a:pt x="461" y="344"/>
                  </a:lnTo>
                  <a:lnTo>
                    <a:pt x="464" y="343"/>
                  </a:lnTo>
                  <a:lnTo>
                    <a:pt x="465" y="343"/>
                  </a:lnTo>
                  <a:lnTo>
                    <a:pt x="467" y="343"/>
                  </a:lnTo>
                  <a:lnTo>
                    <a:pt x="468" y="343"/>
                  </a:lnTo>
                  <a:lnTo>
                    <a:pt x="470" y="343"/>
                  </a:lnTo>
                  <a:lnTo>
                    <a:pt x="471" y="341"/>
                  </a:lnTo>
                  <a:lnTo>
                    <a:pt x="473" y="341"/>
                  </a:lnTo>
                  <a:lnTo>
                    <a:pt x="474" y="341"/>
                  </a:lnTo>
                  <a:lnTo>
                    <a:pt x="476" y="341"/>
                  </a:lnTo>
                  <a:lnTo>
                    <a:pt x="477" y="341"/>
                  </a:lnTo>
                  <a:lnTo>
                    <a:pt x="479" y="340"/>
                  </a:lnTo>
                  <a:lnTo>
                    <a:pt x="480" y="340"/>
                  </a:lnTo>
                  <a:lnTo>
                    <a:pt x="482" y="340"/>
                  </a:lnTo>
                  <a:lnTo>
                    <a:pt x="483" y="340"/>
                  </a:lnTo>
                  <a:lnTo>
                    <a:pt x="485" y="338"/>
                  </a:lnTo>
                  <a:lnTo>
                    <a:pt x="486" y="338"/>
                  </a:lnTo>
                  <a:lnTo>
                    <a:pt x="488" y="338"/>
                  </a:lnTo>
                  <a:lnTo>
                    <a:pt x="489" y="338"/>
                  </a:lnTo>
                  <a:lnTo>
                    <a:pt x="491" y="337"/>
                  </a:lnTo>
                  <a:lnTo>
                    <a:pt x="492" y="337"/>
                  </a:lnTo>
                  <a:lnTo>
                    <a:pt x="494" y="337"/>
                  </a:lnTo>
                  <a:lnTo>
                    <a:pt x="496" y="335"/>
                  </a:lnTo>
                  <a:lnTo>
                    <a:pt x="498" y="335"/>
                  </a:lnTo>
                  <a:lnTo>
                    <a:pt x="501" y="334"/>
                  </a:lnTo>
                  <a:lnTo>
                    <a:pt x="502" y="334"/>
                  </a:lnTo>
                  <a:lnTo>
                    <a:pt x="505" y="332"/>
                  </a:lnTo>
                  <a:lnTo>
                    <a:pt x="508" y="332"/>
                  </a:lnTo>
                  <a:lnTo>
                    <a:pt x="511" y="331"/>
                  </a:lnTo>
                  <a:lnTo>
                    <a:pt x="513" y="331"/>
                  </a:lnTo>
                  <a:lnTo>
                    <a:pt x="516" y="329"/>
                  </a:lnTo>
                  <a:lnTo>
                    <a:pt x="519" y="329"/>
                  </a:lnTo>
                  <a:lnTo>
                    <a:pt x="520" y="328"/>
                  </a:lnTo>
                  <a:lnTo>
                    <a:pt x="522" y="328"/>
                  </a:lnTo>
                  <a:lnTo>
                    <a:pt x="525" y="326"/>
                  </a:lnTo>
                  <a:lnTo>
                    <a:pt x="526" y="326"/>
                  </a:lnTo>
                  <a:lnTo>
                    <a:pt x="528" y="326"/>
                  </a:lnTo>
                  <a:lnTo>
                    <a:pt x="529" y="325"/>
                  </a:lnTo>
                  <a:lnTo>
                    <a:pt x="531" y="325"/>
                  </a:lnTo>
                  <a:lnTo>
                    <a:pt x="532" y="323"/>
                  </a:lnTo>
                  <a:lnTo>
                    <a:pt x="534" y="323"/>
                  </a:lnTo>
                  <a:lnTo>
                    <a:pt x="535" y="323"/>
                  </a:lnTo>
                  <a:lnTo>
                    <a:pt x="537" y="322"/>
                  </a:lnTo>
                  <a:lnTo>
                    <a:pt x="538" y="322"/>
                  </a:lnTo>
                  <a:lnTo>
                    <a:pt x="539" y="320"/>
                  </a:lnTo>
                  <a:lnTo>
                    <a:pt x="541" y="320"/>
                  </a:lnTo>
                  <a:lnTo>
                    <a:pt x="542" y="320"/>
                  </a:lnTo>
                  <a:lnTo>
                    <a:pt x="544" y="319"/>
                  </a:lnTo>
                  <a:lnTo>
                    <a:pt x="545" y="319"/>
                  </a:lnTo>
                  <a:lnTo>
                    <a:pt x="547" y="317"/>
                  </a:lnTo>
                  <a:lnTo>
                    <a:pt x="548" y="317"/>
                  </a:lnTo>
                  <a:lnTo>
                    <a:pt x="550" y="316"/>
                  </a:lnTo>
                  <a:lnTo>
                    <a:pt x="551" y="316"/>
                  </a:lnTo>
                  <a:lnTo>
                    <a:pt x="553" y="314"/>
                  </a:lnTo>
                  <a:lnTo>
                    <a:pt x="556" y="314"/>
                  </a:lnTo>
                  <a:lnTo>
                    <a:pt x="557" y="313"/>
                  </a:lnTo>
                  <a:lnTo>
                    <a:pt x="559" y="312"/>
                  </a:lnTo>
                  <a:lnTo>
                    <a:pt x="562" y="310"/>
                  </a:lnTo>
                  <a:lnTo>
                    <a:pt x="563" y="310"/>
                  </a:lnTo>
                  <a:lnTo>
                    <a:pt x="566" y="309"/>
                  </a:lnTo>
                  <a:lnTo>
                    <a:pt x="569" y="307"/>
                  </a:lnTo>
                  <a:lnTo>
                    <a:pt x="571" y="306"/>
                  </a:lnTo>
                  <a:lnTo>
                    <a:pt x="572" y="306"/>
                  </a:lnTo>
                  <a:lnTo>
                    <a:pt x="574" y="304"/>
                  </a:lnTo>
                  <a:lnTo>
                    <a:pt x="577" y="304"/>
                  </a:lnTo>
                  <a:lnTo>
                    <a:pt x="578" y="303"/>
                  </a:lnTo>
                  <a:lnTo>
                    <a:pt x="580" y="301"/>
                  </a:lnTo>
                  <a:lnTo>
                    <a:pt x="581" y="301"/>
                  </a:lnTo>
                  <a:lnTo>
                    <a:pt x="582" y="300"/>
                  </a:lnTo>
                  <a:lnTo>
                    <a:pt x="584" y="300"/>
                  </a:lnTo>
                  <a:lnTo>
                    <a:pt x="585" y="298"/>
                  </a:lnTo>
                  <a:lnTo>
                    <a:pt x="587" y="298"/>
                  </a:lnTo>
                  <a:lnTo>
                    <a:pt x="588" y="297"/>
                  </a:lnTo>
                  <a:lnTo>
                    <a:pt x="590" y="297"/>
                  </a:lnTo>
                  <a:lnTo>
                    <a:pt x="590" y="295"/>
                  </a:lnTo>
                  <a:lnTo>
                    <a:pt x="591" y="295"/>
                  </a:lnTo>
                  <a:lnTo>
                    <a:pt x="593" y="295"/>
                  </a:lnTo>
                  <a:lnTo>
                    <a:pt x="594" y="294"/>
                  </a:lnTo>
                  <a:lnTo>
                    <a:pt x="596" y="294"/>
                  </a:lnTo>
                  <a:lnTo>
                    <a:pt x="596" y="292"/>
                  </a:lnTo>
                  <a:lnTo>
                    <a:pt x="597" y="292"/>
                  </a:lnTo>
                  <a:lnTo>
                    <a:pt x="599" y="291"/>
                  </a:lnTo>
                  <a:lnTo>
                    <a:pt x="600" y="291"/>
                  </a:lnTo>
                  <a:lnTo>
                    <a:pt x="602" y="289"/>
                  </a:lnTo>
                  <a:lnTo>
                    <a:pt x="603" y="289"/>
                  </a:lnTo>
                  <a:lnTo>
                    <a:pt x="605" y="288"/>
                  </a:lnTo>
                  <a:lnTo>
                    <a:pt x="606" y="286"/>
                  </a:lnTo>
                  <a:lnTo>
                    <a:pt x="609" y="286"/>
                  </a:lnTo>
                  <a:lnTo>
                    <a:pt x="611" y="285"/>
                  </a:lnTo>
                  <a:lnTo>
                    <a:pt x="612" y="283"/>
                  </a:lnTo>
                  <a:lnTo>
                    <a:pt x="615" y="282"/>
                  </a:lnTo>
                  <a:lnTo>
                    <a:pt x="617" y="282"/>
                  </a:lnTo>
                  <a:lnTo>
                    <a:pt x="618" y="280"/>
                  </a:lnTo>
                  <a:lnTo>
                    <a:pt x="621" y="279"/>
                  </a:lnTo>
                  <a:lnTo>
                    <a:pt x="623" y="279"/>
                  </a:lnTo>
                  <a:lnTo>
                    <a:pt x="624" y="277"/>
                  </a:lnTo>
                  <a:lnTo>
                    <a:pt x="625" y="276"/>
                  </a:lnTo>
                  <a:lnTo>
                    <a:pt x="627" y="276"/>
                  </a:lnTo>
                  <a:lnTo>
                    <a:pt x="628" y="274"/>
                  </a:lnTo>
                  <a:lnTo>
                    <a:pt x="630" y="274"/>
                  </a:lnTo>
                  <a:lnTo>
                    <a:pt x="631" y="273"/>
                  </a:lnTo>
                  <a:lnTo>
                    <a:pt x="633" y="273"/>
                  </a:lnTo>
                  <a:lnTo>
                    <a:pt x="633" y="271"/>
                  </a:lnTo>
                  <a:lnTo>
                    <a:pt x="634" y="271"/>
                  </a:lnTo>
                  <a:lnTo>
                    <a:pt x="636" y="270"/>
                  </a:lnTo>
                  <a:lnTo>
                    <a:pt x="637" y="270"/>
                  </a:lnTo>
                  <a:lnTo>
                    <a:pt x="639" y="268"/>
                  </a:lnTo>
                  <a:lnTo>
                    <a:pt x="640" y="267"/>
                  </a:lnTo>
                  <a:lnTo>
                    <a:pt x="642" y="267"/>
                  </a:lnTo>
                  <a:lnTo>
                    <a:pt x="643" y="266"/>
                  </a:lnTo>
                  <a:lnTo>
                    <a:pt x="645" y="266"/>
                  </a:lnTo>
                  <a:lnTo>
                    <a:pt x="646" y="264"/>
                  </a:lnTo>
                  <a:lnTo>
                    <a:pt x="648" y="264"/>
                  </a:lnTo>
                  <a:lnTo>
                    <a:pt x="648" y="263"/>
                  </a:lnTo>
                  <a:lnTo>
                    <a:pt x="649" y="261"/>
                  </a:lnTo>
                  <a:lnTo>
                    <a:pt x="651" y="261"/>
                  </a:lnTo>
                  <a:lnTo>
                    <a:pt x="654" y="260"/>
                  </a:lnTo>
                  <a:lnTo>
                    <a:pt x="655" y="258"/>
                  </a:lnTo>
                  <a:lnTo>
                    <a:pt x="657" y="257"/>
                  </a:lnTo>
                  <a:lnTo>
                    <a:pt x="658" y="257"/>
                  </a:lnTo>
                  <a:lnTo>
                    <a:pt x="660" y="255"/>
                  </a:lnTo>
                  <a:lnTo>
                    <a:pt x="661" y="255"/>
                  </a:lnTo>
                  <a:lnTo>
                    <a:pt x="663" y="254"/>
                  </a:lnTo>
                  <a:lnTo>
                    <a:pt x="663" y="252"/>
                  </a:lnTo>
                  <a:lnTo>
                    <a:pt x="664" y="252"/>
                  </a:lnTo>
                  <a:lnTo>
                    <a:pt x="666" y="251"/>
                  </a:lnTo>
                  <a:lnTo>
                    <a:pt x="667" y="251"/>
                  </a:lnTo>
                  <a:lnTo>
                    <a:pt x="667" y="249"/>
                  </a:lnTo>
                  <a:lnTo>
                    <a:pt x="668" y="249"/>
                  </a:lnTo>
                  <a:lnTo>
                    <a:pt x="670" y="249"/>
                  </a:lnTo>
                  <a:lnTo>
                    <a:pt x="670" y="248"/>
                  </a:lnTo>
                  <a:lnTo>
                    <a:pt x="671" y="248"/>
                  </a:lnTo>
                  <a:lnTo>
                    <a:pt x="673" y="246"/>
                  </a:lnTo>
                  <a:lnTo>
                    <a:pt x="674" y="246"/>
                  </a:lnTo>
                  <a:lnTo>
                    <a:pt x="674" y="245"/>
                  </a:lnTo>
                  <a:lnTo>
                    <a:pt x="676" y="245"/>
                  </a:lnTo>
                  <a:lnTo>
                    <a:pt x="676" y="243"/>
                  </a:lnTo>
                  <a:lnTo>
                    <a:pt x="677" y="243"/>
                  </a:lnTo>
                  <a:lnTo>
                    <a:pt x="679" y="242"/>
                  </a:lnTo>
                  <a:lnTo>
                    <a:pt x="680" y="240"/>
                  </a:lnTo>
                  <a:lnTo>
                    <a:pt x="682" y="239"/>
                  </a:lnTo>
                  <a:lnTo>
                    <a:pt x="683" y="239"/>
                  </a:lnTo>
                  <a:lnTo>
                    <a:pt x="683" y="237"/>
                  </a:lnTo>
                  <a:lnTo>
                    <a:pt x="685" y="237"/>
                  </a:lnTo>
                  <a:lnTo>
                    <a:pt x="686" y="236"/>
                  </a:lnTo>
                  <a:lnTo>
                    <a:pt x="688" y="236"/>
                  </a:lnTo>
                  <a:lnTo>
                    <a:pt x="688" y="234"/>
                  </a:lnTo>
                  <a:lnTo>
                    <a:pt x="689" y="233"/>
                  </a:lnTo>
                  <a:lnTo>
                    <a:pt x="691" y="233"/>
                  </a:lnTo>
                  <a:lnTo>
                    <a:pt x="691" y="231"/>
                  </a:lnTo>
                  <a:lnTo>
                    <a:pt x="692" y="231"/>
                  </a:lnTo>
                  <a:lnTo>
                    <a:pt x="694" y="231"/>
                  </a:lnTo>
                  <a:lnTo>
                    <a:pt x="694" y="230"/>
                  </a:lnTo>
                  <a:lnTo>
                    <a:pt x="695" y="230"/>
                  </a:lnTo>
                  <a:lnTo>
                    <a:pt x="695" y="228"/>
                  </a:lnTo>
                  <a:lnTo>
                    <a:pt x="697" y="228"/>
                  </a:lnTo>
                  <a:lnTo>
                    <a:pt x="698" y="227"/>
                  </a:lnTo>
                  <a:lnTo>
                    <a:pt x="700" y="225"/>
                  </a:lnTo>
                  <a:lnTo>
                    <a:pt x="701" y="225"/>
                  </a:lnTo>
                  <a:lnTo>
                    <a:pt x="701" y="224"/>
                  </a:lnTo>
                  <a:lnTo>
                    <a:pt x="703" y="224"/>
                  </a:lnTo>
                  <a:lnTo>
                    <a:pt x="704" y="223"/>
                  </a:lnTo>
                  <a:lnTo>
                    <a:pt x="706" y="223"/>
                  </a:lnTo>
                  <a:lnTo>
                    <a:pt x="706" y="221"/>
                  </a:lnTo>
                  <a:lnTo>
                    <a:pt x="707" y="221"/>
                  </a:lnTo>
                  <a:lnTo>
                    <a:pt x="709" y="220"/>
                  </a:lnTo>
                  <a:lnTo>
                    <a:pt x="710" y="218"/>
                  </a:lnTo>
                  <a:lnTo>
                    <a:pt x="711" y="218"/>
                  </a:lnTo>
                  <a:lnTo>
                    <a:pt x="713" y="217"/>
                  </a:lnTo>
                  <a:lnTo>
                    <a:pt x="714" y="215"/>
                  </a:lnTo>
                  <a:lnTo>
                    <a:pt x="716" y="215"/>
                  </a:lnTo>
                  <a:lnTo>
                    <a:pt x="716" y="214"/>
                  </a:lnTo>
                  <a:lnTo>
                    <a:pt x="717" y="214"/>
                  </a:lnTo>
                  <a:lnTo>
                    <a:pt x="719" y="212"/>
                  </a:lnTo>
                  <a:lnTo>
                    <a:pt x="720" y="212"/>
                  </a:lnTo>
                  <a:lnTo>
                    <a:pt x="720" y="211"/>
                  </a:lnTo>
                  <a:lnTo>
                    <a:pt x="722" y="211"/>
                  </a:lnTo>
                  <a:lnTo>
                    <a:pt x="723" y="209"/>
                  </a:lnTo>
                  <a:lnTo>
                    <a:pt x="725" y="209"/>
                  </a:lnTo>
                  <a:lnTo>
                    <a:pt x="725" y="208"/>
                  </a:lnTo>
                  <a:lnTo>
                    <a:pt x="726" y="208"/>
                  </a:lnTo>
                  <a:lnTo>
                    <a:pt x="726" y="206"/>
                  </a:lnTo>
                  <a:lnTo>
                    <a:pt x="728" y="206"/>
                  </a:lnTo>
                  <a:lnTo>
                    <a:pt x="729" y="205"/>
                  </a:lnTo>
                  <a:lnTo>
                    <a:pt x="731" y="203"/>
                  </a:lnTo>
                  <a:lnTo>
                    <a:pt x="732" y="202"/>
                  </a:lnTo>
                  <a:lnTo>
                    <a:pt x="734" y="200"/>
                  </a:lnTo>
                  <a:lnTo>
                    <a:pt x="735" y="199"/>
                  </a:lnTo>
                  <a:lnTo>
                    <a:pt x="737" y="197"/>
                  </a:lnTo>
                  <a:lnTo>
                    <a:pt x="738" y="196"/>
                  </a:lnTo>
                  <a:lnTo>
                    <a:pt x="740" y="194"/>
                  </a:lnTo>
                  <a:lnTo>
                    <a:pt x="741" y="193"/>
                  </a:lnTo>
                  <a:lnTo>
                    <a:pt x="741" y="191"/>
                  </a:lnTo>
                  <a:lnTo>
                    <a:pt x="743" y="190"/>
                  </a:lnTo>
                  <a:lnTo>
                    <a:pt x="744" y="188"/>
                  </a:lnTo>
                  <a:lnTo>
                    <a:pt x="746" y="187"/>
                  </a:lnTo>
                  <a:lnTo>
                    <a:pt x="747" y="185"/>
                  </a:lnTo>
                  <a:lnTo>
                    <a:pt x="749" y="185"/>
                  </a:lnTo>
                  <a:lnTo>
                    <a:pt x="750" y="184"/>
                  </a:lnTo>
                  <a:lnTo>
                    <a:pt x="752" y="182"/>
                  </a:lnTo>
                  <a:lnTo>
                    <a:pt x="752" y="181"/>
                  </a:lnTo>
                  <a:lnTo>
                    <a:pt x="753" y="180"/>
                  </a:lnTo>
                  <a:lnTo>
                    <a:pt x="754" y="180"/>
                  </a:lnTo>
                  <a:lnTo>
                    <a:pt x="754" y="178"/>
                  </a:lnTo>
                  <a:lnTo>
                    <a:pt x="756" y="177"/>
                  </a:lnTo>
                  <a:lnTo>
                    <a:pt x="757" y="175"/>
                  </a:lnTo>
                  <a:lnTo>
                    <a:pt x="759" y="174"/>
                  </a:lnTo>
                  <a:lnTo>
                    <a:pt x="760" y="172"/>
                  </a:lnTo>
                  <a:lnTo>
                    <a:pt x="762" y="171"/>
                  </a:lnTo>
                  <a:lnTo>
                    <a:pt x="762" y="169"/>
                  </a:lnTo>
                  <a:lnTo>
                    <a:pt x="763" y="169"/>
                  </a:lnTo>
                  <a:lnTo>
                    <a:pt x="763" y="168"/>
                  </a:lnTo>
                  <a:lnTo>
                    <a:pt x="765" y="166"/>
                  </a:lnTo>
                  <a:lnTo>
                    <a:pt x="766" y="166"/>
                  </a:lnTo>
                  <a:lnTo>
                    <a:pt x="766" y="165"/>
                  </a:lnTo>
                  <a:lnTo>
                    <a:pt x="768" y="163"/>
                  </a:lnTo>
                  <a:lnTo>
                    <a:pt x="769" y="162"/>
                  </a:lnTo>
                  <a:lnTo>
                    <a:pt x="771" y="160"/>
                  </a:lnTo>
                  <a:lnTo>
                    <a:pt x="771" y="159"/>
                  </a:lnTo>
                  <a:lnTo>
                    <a:pt x="772" y="157"/>
                  </a:lnTo>
                  <a:lnTo>
                    <a:pt x="774" y="156"/>
                  </a:lnTo>
                  <a:lnTo>
                    <a:pt x="775" y="154"/>
                  </a:lnTo>
                  <a:lnTo>
                    <a:pt x="777" y="151"/>
                  </a:lnTo>
                  <a:lnTo>
                    <a:pt x="778" y="150"/>
                  </a:lnTo>
                  <a:lnTo>
                    <a:pt x="781" y="148"/>
                  </a:lnTo>
                  <a:lnTo>
                    <a:pt x="783" y="145"/>
                  </a:lnTo>
                  <a:lnTo>
                    <a:pt x="784" y="144"/>
                  </a:lnTo>
                  <a:lnTo>
                    <a:pt x="786" y="142"/>
                  </a:lnTo>
                  <a:lnTo>
                    <a:pt x="786" y="141"/>
                  </a:lnTo>
                  <a:lnTo>
                    <a:pt x="787" y="139"/>
                  </a:lnTo>
                  <a:lnTo>
                    <a:pt x="789" y="138"/>
                  </a:lnTo>
                  <a:lnTo>
                    <a:pt x="790" y="137"/>
                  </a:lnTo>
                  <a:lnTo>
                    <a:pt x="792" y="135"/>
                  </a:lnTo>
                  <a:lnTo>
                    <a:pt x="792" y="134"/>
                  </a:lnTo>
                  <a:lnTo>
                    <a:pt x="793" y="134"/>
                  </a:lnTo>
                  <a:lnTo>
                    <a:pt x="795" y="132"/>
                  </a:lnTo>
                  <a:lnTo>
                    <a:pt x="795" y="131"/>
                  </a:lnTo>
                  <a:lnTo>
                    <a:pt x="796" y="129"/>
                  </a:lnTo>
                  <a:lnTo>
                    <a:pt x="796" y="128"/>
                  </a:lnTo>
                  <a:lnTo>
                    <a:pt x="797" y="128"/>
                  </a:lnTo>
                  <a:lnTo>
                    <a:pt x="797" y="126"/>
                  </a:lnTo>
                  <a:lnTo>
                    <a:pt x="799" y="125"/>
                  </a:lnTo>
                  <a:lnTo>
                    <a:pt x="800" y="123"/>
                  </a:lnTo>
                  <a:lnTo>
                    <a:pt x="802" y="122"/>
                  </a:lnTo>
                  <a:lnTo>
                    <a:pt x="803" y="120"/>
                  </a:lnTo>
                  <a:lnTo>
                    <a:pt x="803" y="119"/>
                  </a:lnTo>
                  <a:lnTo>
                    <a:pt x="805" y="117"/>
                  </a:lnTo>
                  <a:lnTo>
                    <a:pt x="806" y="116"/>
                  </a:lnTo>
                  <a:lnTo>
                    <a:pt x="808" y="114"/>
                  </a:lnTo>
                  <a:lnTo>
                    <a:pt x="808" y="113"/>
                  </a:lnTo>
                  <a:lnTo>
                    <a:pt x="809" y="110"/>
                  </a:lnTo>
                  <a:lnTo>
                    <a:pt x="811" y="108"/>
                  </a:lnTo>
                  <a:lnTo>
                    <a:pt x="812" y="107"/>
                  </a:lnTo>
                  <a:lnTo>
                    <a:pt x="814" y="104"/>
                  </a:lnTo>
                  <a:lnTo>
                    <a:pt x="815" y="102"/>
                  </a:lnTo>
                  <a:lnTo>
                    <a:pt x="818" y="99"/>
                  </a:lnTo>
                  <a:lnTo>
                    <a:pt x="820" y="98"/>
                  </a:lnTo>
                  <a:lnTo>
                    <a:pt x="821" y="95"/>
                  </a:lnTo>
                  <a:lnTo>
                    <a:pt x="823" y="94"/>
                  </a:lnTo>
                  <a:lnTo>
                    <a:pt x="823" y="92"/>
                  </a:lnTo>
                  <a:lnTo>
                    <a:pt x="824" y="89"/>
                  </a:lnTo>
                  <a:lnTo>
                    <a:pt x="826" y="88"/>
                  </a:lnTo>
                  <a:lnTo>
                    <a:pt x="827" y="86"/>
                  </a:lnTo>
                  <a:lnTo>
                    <a:pt x="829" y="85"/>
                  </a:lnTo>
                  <a:lnTo>
                    <a:pt x="829" y="83"/>
                  </a:lnTo>
                  <a:lnTo>
                    <a:pt x="830" y="82"/>
                  </a:lnTo>
                  <a:lnTo>
                    <a:pt x="832" y="80"/>
                  </a:lnTo>
                  <a:lnTo>
                    <a:pt x="833" y="79"/>
                  </a:lnTo>
                  <a:lnTo>
                    <a:pt x="833" y="77"/>
                  </a:lnTo>
                  <a:lnTo>
                    <a:pt x="835" y="76"/>
                  </a:lnTo>
                  <a:lnTo>
                    <a:pt x="836" y="74"/>
                  </a:lnTo>
                  <a:lnTo>
                    <a:pt x="836" y="73"/>
                  </a:lnTo>
                  <a:lnTo>
                    <a:pt x="838" y="71"/>
                  </a:lnTo>
                  <a:lnTo>
                    <a:pt x="839" y="70"/>
                  </a:lnTo>
                  <a:lnTo>
                    <a:pt x="840" y="68"/>
                  </a:lnTo>
                  <a:lnTo>
                    <a:pt x="842" y="67"/>
                  </a:lnTo>
                  <a:lnTo>
                    <a:pt x="842" y="65"/>
                  </a:lnTo>
                  <a:lnTo>
                    <a:pt x="843" y="64"/>
                  </a:lnTo>
                  <a:lnTo>
                    <a:pt x="845" y="61"/>
                  </a:lnTo>
                  <a:lnTo>
                    <a:pt x="846" y="59"/>
                  </a:lnTo>
                  <a:lnTo>
                    <a:pt x="848" y="58"/>
                  </a:lnTo>
                  <a:lnTo>
                    <a:pt x="849" y="56"/>
                  </a:lnTo>
                  <a:lnTo>
                    <a:pt x="851" y="53"/>
                  </a:lnTo>
                  <a:lnTo>
                    <a:pt x="852" y="52"/>
                  </a:lnTo>
                  <a:lnTo>
                    <a:pt x="854" y="49"/>
                  </a:lnTo>
                  <a:lnTo>
                    <a:pt x="855" y="46"/>
                  </a:lnTo>
                  <a:lnTo>
                    <a:pt x="857" y="45"/>
                  </a:lnTo>
                  <a:lnTo>
                    <a:pt x="858" y="42"/>
                  </a:lnTo>
                  <a:lnTo>
                    <a:pt x="860" y="40"/>
                  </a:lnTo>
                  <a:lnTo>
                    <a:pt x="861" y="39"/>
                  </a:lnTo>
                  <a:lnTo>
                    <a:pt x="863" y="37"/>
                  </a:lnTo>
                  <a:lnTo>
                    <a:pt x="864" y="34"/>
                  </a:lnTo>
                  <a:lnTo>
                    <a:pt x="866" y="33"/>
                  </a:lnTo>
                  <a:lnTo>
                    <a:pt x="866" y="31"/>
                  </a:lnTo>
                  <a:lnTo>
                    <a:pt x="867" y="30"/>
                  </a:lnTo>
                  <a:lnTo>
                    <a:pt x="869" y="28"/>
                  </a:lnTo>
                  <a:lnTo>
                    <a:pt x="869" y="27"/>
                  </a:lnTo>
                  <a:lnTo>
                    <a:pt x="870" y="27"/>
                  </a:lnTo>
                  <a:lnTo>
                    <a:pt x="872" y="25"/>
                  </a:lnTo>
                  <a:lnTo>
                    <a:pt x="872" y="24"/>
                  </a:lnTo>
                  <a:lnTo>
                    <a:pt x="873" y="22"/>
                  </a:lnTo>
                  <a:lnTo>
                    <a:pt x="873" y="21"/>
                  </a:lnTo>
                  <a:lnTo>
                    <a:pt x="875" y="21"/>
                  </a:lnTo>
                  <a:lnTo>
                    <a:pt x="875" y="19"/>
                  </a:lnTo>
                  <a:lnTo>
                    <a:pt x="876" y="18"/>
                  </a:lnTo>
                  <a:lnTo>
                    <a:pt x="876" y="16"/>
                  </a:lnTo>
                  <a:lnTo>
                    <a:pt x="878" y="16"/>
                  </a:lnTo>
                  <a:lnTo>
                    <a:pt x="878" y="15"/>
                  </a:lnTo>
                  <a:lnTo>
                    <a:pt x="879" y="13"/>
                  </a:lnTo>
                  <a:lnTo>
                    <a:pt x="879" y="12"/>
                  </a:lnTo>
                  <a:lnTo>
                    <a:pt x="881" y="10"/>
                  </a:lnTo>
                  <a:lnTo>
                    <a:pt x="881" y="9"/>
                  </a:lnTo>
                  <a:lnTo>
                    <a:pt x="882" y="8"/>
                  </a:lnTo>
                  <a:lnTo>
                    <a:pt x="883" y="6"/>
                  </a:lnTo>
                  <a:lnTo>
                    <a:pt x="883" y="3"/>
                  </a:lnTo>
                  <a:lnTo>
                    <a:pt x="885" y="2"/>
                  </a:lnTo>
                  <a:lnTo>
                    <a:pt x="886" y="0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342" name="Freeform 8">
              <a:extLst>
                <a:ext uri="{FF2B5EF4-FFF2-40B4-BE49-F238E27FC236}">
                  <a16:creationId xmlns:a16="http://schemas.microsoft.com/office/drawing/2014/main" id="{DD032ADD-884F-CF4E-AC07-45552657B6B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5963" y="2492375"/>
              <a:ext cx="82550" cy="282575"/>
            </a:xfrm>
            <a:custGeom>
              <a:avLst/>
              <a:gdLst>
                <a:gd name="T0" fmla="*/ 2147483646 w 105"/>
                <a:gd name="T1" fmla="*/ 2147483646 h 354"/>
                <a:gd name="T2" fmla="*/ 2147483646 w 105"/>
                <a:gd name="T3" fmla="*/ 2147483646 h 354"/>
                <a:gd name="T4" fmla="*/ 2147483646 w 105"/>
                <a:gd name="T5" fmla="*/ 2147483646 h 354"/>
                <a:gd name="T6" fmla="*/ 2147483646 w 105"/>
                <a:gd name="T7" fmla="*/ 2147483646 h 354"/>
                <a:gd name="T8" fmla="*/ 2147483646 w 105"/>
                <a:gd name="T9" fmla="*/ 2147483646 h 354"/>
                <a:gd name="T10" fmla="*/ 2147483646 w 105"/>
                <a:gd name="T11" fmla="*/ 2147483646 h 354"/>
                <a:gd name="T12" fmla="*/ 2147483646 w 105"/>
                <a:gd name="T13" fmla="*/ 2147483646 h 354"/>
                <a:gd name="T14" fmla="*/ 2147483646 w 105"/>
                <a:gd name="T15" fmla="*/ 2147483646 h 354"/>
                <a:gd name="T16" fmla="*/ 2147483646 w 105"/>
                <a:gd name="T17" fmla="*/ 2147483646 h 354"/>
                <a:gd name="T18" fmla="*/ 2147483646 w 105"/>
                <a:gd name="T19" fmla="*/ 2147483646 h 354"/>
                <a:gd name="T20" fmla="*/ 2147483646 w 105"/>
                <a:gd name="T21" fmla="*/ 2147483646 h 354"/>
                <a:gd name="T22" fmla="*/ 2147483646 w 105"/>
                <a:gd name="T23" fmla="*/ 2147483646 h 354"/>
                <a:gd name="T24" fmla="*/ 2147483646 w 105"/>
                <a:gd name="T25" fmla="*/ 2147483646 h 354"/>
                <a:gd name="T26" fmla="*/ 2147483646 w 105"/>
                <a:gd name="T27" fmla="*/ 2147483646 h 354"/>
                <a:gd name="T28" fmla="*/ 2147483646 w 105"/>
                <a:gd name="T29" fmla="*/ 2147483646 h 354"/>
                <a:gd name="T30" fmla="*/ 2147483646 w 105"/>
                <a:gd name="T31" fmla="*/ 2147483646 h 354"/>
                <a:gd name="T32" fmla="*/ 2147483646 w 105"/>
                <a:gd name="T33" fmla="*/ 2147483646 h 354"/>
                <a:gd name="T34" fmla="*/ 2147483646 w 105"/>
                <a:gd name="T35" fmla="*/ 2147483646 h 354"/>
                <a:gd name="T36" fmla="*/ 2147483646 w 105"/>
                <a:gd name="T37" fmla="*/ 2147483646 h 354"/>
                <a:gd name="T38" fmla="*/ 2147483646 w 105"/>
                <a:gd name="T39" fmla="*/ 2147483646 h 354"/>
                <a:gd name="T40" fmla="*/ 2147483646 w 105"/>
                <a:gd name="T41" fmla="*/ 2147483646 h 354"/>
                <a:gd name="T42" fmla="*/ 2147483646 w 105"/>
                <a:gd name="T43" fmla="*/ 2147483646 h 354"/>
                <a:gd name="T44" fmla="*/ 2147483646 w 105"/>
                <a:gd name="T45" fmla="*/ 2147483646 h 354"/>
                <a:gd name="T46" fmla="*/ 2147483646 w 105"/>
                <a:gd name="T47" fmla="*/ 2147483646 h 354"/>
                <a:gd name="T48" fmla="*/ 2147483646 w 105"/>
                <a:gd name="T49" fmla="*/ 2147483646 h 354"/>
                <a:gd name="T50" fmla="*/ 2147483646 w 105"/>
                <a:gd name="T51" fmla="*/ 2147483646 h 354"/>
                <a:gd name="T52" fmla="*/ 2147483646 w 105"/>
                <a:gd name="T53" fmla="*/ 2147483646 h 354"/>
                <a:gd name="T54" fmla="*/ 2147483646 w 105"/>
                <a:gd name="T55" fmla="*/ 2147483646 h 354"/>
                <a:gd name="T56" fmla="*/ 2147483646 w 105"/>
                <a:gd name="T57" fmla="*/ 2147483646 h 354"/>
                <a:gd name="T58" fmla="*/ 2147483646 w 105"/>
                <a:gd name="T59" fmla="*/ 2147483646 h 354"/>
                <a:gd name="T60" fmla="*/ 2147483646 w 105"/>
                <a:gd name="T61" fmla="*/ 2147483646 h 354"/>
                <a:gd name="T62" fmla="*/ 2147483646 w 105"/>
                <a:gd name="T63" fmla="*/ 2147483646 h 354"/>
                <a:gd name="T64" fmla="*/ 2147483646 w 105"/>
                <a:gd name="T65" fmla="*/ 2147483646 h 354"/>
                <a:gd name="T66" fmla="*/ 2147483646 w 105"/>
                <a:gd name="T67" fmla="*/ 2147483646 h 354"/>
                <a:gd name="T68" fmla="*/ 2147483646 w 105"/>
                <a:gd name="T69" fmla="*/ 2147483646 h 354"/>
                <a:gd name="T70" fmla="*/ 2147483646 w 105"/>
                <a:gd name="T71" fmla="*/ 2147483646 h 354"/>
                <a:gd name="T72" fmla="*/ 2147483646 w 105"/>
                <a:gd name="T73" fmla="*/ 2147483646 h 354"/>
                <a:gd name="T74" fmla="*/ 2147483646 w 105"/>
                <a:gd name="T75" fmla="*/ 2147483646 h 354"/>
                <a:gd name="T76" fmla="*/ 2147483646 w 105"/>
                <a:gd name="T77" fmla="*/ 2147483646 h 354"/>
                <a:gd name="T78" fmla="*/ 2147483646 w 105"/>
                <a:gd name="T79" fmla="*/ 2147483646 h 354"/>
                <a:gd name="T80" fmla="*/ 2147483646 w 105"/>
                <a:gd name="T81" fmla="*/ 2147483646 h 354"/>
                <a:gd name="T82" fmla="*/ 2147483646 w 105"/>
                <a:gd name="T83" fmla="*/ 2147483646 h 354"/>
                <a:gd name="T84" fmla="*/ 2147483646 w 105"/>
                <a:gd name="T85" fmla="*/ 2147483646 h 354"/>
                <a:gd name="T86" fmla="*/ 2147483646 w 105"/>
                <a:gd name="T87" fmla="*/ 2147483646 h 354"/>
                <a:gd name="T88" fmla="*/ 2147483646 w 105"/>
                <a:gd name="T89" fmla="*/ 2147483646 h 354"/>
                <a:gd name="T90" fmla="*/ 2147483646 w 105"/>
                <a:gd name="T91" fmla="*/ 2147483646 h 354"/>
                <a:gd name="T92" fmla="*/ 2147483646 w 105"/>
                <a:gd name="T93" fmla="*/ 2147483646 h 354"/>
                <a:gd name="T94" fmla="*/ 2147483646 w 105"/>
                <a:gd name="T95" fmla="*/ 2147483646 h 354"/>
                <a:gd name="T96" fmla="*/ 2147483646 w 105"/>
                <a:gd name="T97" fmla="*/ 2147483646 h 354"/>
                <a:gd name="T98" fmla="*/ 2147483646 w 105"/>
                <a:gd name="T99" fmla="*/ 2147483646 h 354"/>
                <a:gd name="T100" fmla="*/ 2147483646 w 105"/>
                <a:gd name="T101" fmla="*/ 2147483646 h 354"/>
                <a:gd name="T102" fmla="*/ 2147483646 w 105"/>
                <a:gd name="T103" fmla="*/ 2147483646 h 354"/>
                <a:gd name="T104" fmla="*/ 2147483646 w 105"/>
                <a:gd name="T105" fmla="*/ 2147483646 h 354"/>
                <a:gd name="T106" fmla="*/ 2147483646 w 105"/>
                <a:gd name="T107" fmla="*/ 2147483646 h 354"/>
                <a:gd name="T108" fmla="*/ 2147483646 w 105"/>
                <a:gd name="T109" fmla="*/ 2147483646 h 354"/>
                <a:gd name="T110" fmla="*/ 2147483646 w 105"/>
                <a:gd name="T111" fmla="*/ 2147483646 h 354"/>
                <a:gd name="T112" fmla="*/ 2147483646 w 105"/>
                <a:gd name="T113" fmla="*/ 2147483646 h 35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05" h="354">
                  <a:moveTo>
                    <a:pt x="0" y="0"/>
                  </a:moveTo>
                  <a:lnTo>
                    <a:pt x="3" y="4"/>
                  </a:lnTo>
                  <a:lnTo>
                    <a:pt x="4" y="7"/>
                  </a:lnTo>
                  <a:lnTo>
                    <a:pt x="6" y="10"/>
                  </a:lnTo>
                  <a:lnTo>
                    <a:pt x="9" y="15"/>
                  </a:lnTo>
                  <a:lnTo>
                    <a:pt x="10" y="17"/>
                  </a:lnTo>
                  <a:lnTo>
                    <a:pt x="12" y="19"/>
                  </a:lnTo>
                  <a:lnTo>
                    <a:pt x="13" y="22"/>
                  </a:lnTo>
                  <a:lnTo>
                    <a:pt x="15" y="25"/>
                  </a:lnTo>
                  <a:lnTo>
                    <a:pt x="16" y="26"/>
                  </a:lnTo>
                  <a:lnTo>
                    <a:pt x="16" y="29"/>
                  </a:lnTo>
                  <a:lnTo>
                    <a:pt x="18" y="31"/>
                  </a:lnTo>
                  <a:lnTo>
                    <a:pt x="19" y="34"/>
                  </a:lnTo>
                  <a:lnTo>
                    <a:pt x="19" y="35"/>
                  </a:lnTo>
                  <a:lnTo>
                    <a:pt x="21" y="37"/>
                  </a:lnTo>
                  <a:lnTo>
                    <a:pt x="22" y="38"/>
                  </a:lnTo>
                  <a:lnTo>
                    <a:pt x="22" y="40"/>
                  </a:lnTo>
                  <a:lnTo>
                    <a:pt x="24" y="41"/>
                  </a:lnTo>
                  <a:lnTo>
                    <a:pt x="24" y="43"/>
                  </a:lnTo>
                  <a:lnTo>
                    <a:pt x="25" y="44"/>
                  </a:lnTo>
                  <a:lnTo>
                    <a:pt x="25" y="46"/>
                  </a:lnTo>
                  <a:lnTo>
                    <a:pt x="27" y="47"/>
                  </a:lnTo>
                  <a:lnTo>
                    <a:pt x="27" y="49"/>
                  </a:lnTo>
                  <a:lnTo>
                    <a:pt x="27" y="50"/>
                  </a:lnTo>
                  <a:lnTo>
                    <a:pt x="28" y="52"/>
                  </a:lnTo>
                  <a:lnTo>
                    <a:pt x="28" y="53"/>
                  </a:lnTo>
                  <a:lnTo>
                    <a:pt x="29" y="55"/>
                  </a:lnTo>
                  <a:lnTo>
                    <a:pt x="29" y="56"/>
                  </a:lnTo>
                  <a:lnTo>
                    <a:pt x="31" y="58"/>
                  </a:lnTo>
                  <a:lnTo>
                    <a:pt x="31" y="59"/>
                  </a:lnTo>
                  <a:lnTo>
                    <a:pt x="32" y="60"/>
                  </a:lnTo>
                  <a:lnTo>
                    <a:pt x="32" y="62"/>
                  </a:lnTo>
                  <a:lnTo>
                    <a:pt x="34" y="65"/>
                  </a:lnTo>
                  <a:lnTo>
                    <a:pt x="34" y="66"/>
                  </a:lnTo>
                  <a:lnTo>
                    <a:pt x="35" y="68"/>
                  </a:lnTo>
                  <a:lnTo>
                    <a:pt x="35" y="71"/>
                  </a:lnTo>
                  <a:lnTo>
                    <a:pt x="37" y="72"/>
                  </a:lnTo>
                  <a:lnTo>
                    <a:pt x="37" y="74"/>
                  </a:lnTo>
                  <a:lnTo>
                    <a:pt x="38" y="75"/>
                  </a:lnTo>
                  <a:lnTo>
                    <a:pt x="38" y="77"/>
                  </a:lnTo>
                  <a:lnTo>
                    <a:pt x="38" y="78"/>
                  </a:lnTo>
                  <a:lnTo>
                    <a:pt x="40" y="80"/>
                  </a:lnTo>
                  <a:lnTo>
                    <a:pt x="40" y="81"/>
                  </a:lnTo>
                  <a:lnTo>
                    <a:pt x="41" y="83"/>
                  </a:lnTo>
                  <a:lnTo>
                    <a:pt x="41" y="84"/>
                  </a:lnTo>
                  <a:lnTo>
                    <a:pt x="41" y="86"/>
                  </a:lnTo>
                  <a:lnTo>
                    <a:pt x="43" y="86"/>
                  </a:lnTo>
                  <a:lnTo>
                    <a:pt x="43" y="87"/>
                  </a:lnTo>
                  <a:lnTo>
                    <a:pt x="43" y="89"/>
                  </a:lnTo>
                  <a:lnTo>
                    <a:pt x="44" y="90"/>
                  </a:lnTo>
                  <a:lnTo>
                    <a:pt x="44" y="92"/>
                  </a:lnTo>
                  <a:lnTo>
                    <a:pt x="46" y="93"/>
                  </a:lnTo>
                  <a:lnTo>
                    <a:pt x="46" y="95"/>
                  </a:lnTo>
                  <a:lnTo>
                    <a:pt x="46" y="96"/>
                  </a:lnTo>
                  <a:lnTo>
                    <a:pt x="47" y="98"/>
                  </a:lnTo>
                  <a:lnTo>
                    <a:pt x="47" y="99"/>
                  </a:lnTo>
                  <a:lnTo>
                    <a:pt x="49" y="102"/>
                  </a:lnTo>
                  <a:lnTo>
                    <a:pt x="49" y="103"/>
                  </a:lnTo>
                  <a:lnTo>
                    <a:pt x="50" y="105"/>
                  </a:lnTo>
                  <a:lnTo>
                    <a:pt x="50" y="106"/>
                  </a:lnTo>
                  <a:lnTo>
                    <a:pt x="52" y="109"/>
                  </a:lnTo>
                  <a:lnTo>
                    <a:pt x="52" y="111"/>
                  </a:lnTo>
                  <a:lnTo>
                    <a:pt x="53" y="114"/>
                  </a:lnTo>
                  <a:lnTo>
                    <a:pt x="55" y="117"/>
                  </a:lnTo>
                  <a:lnTo>
                    <a:pt x="55" y="118"/>
                  </a:lnTo>
                  <a:lnTo>
                    <a:pt x="56" y="121"/>
                  </a:lnTo>
                  <a:lnTo>
                    <a:pt x="56" y="123"/>
                  </a:lnTo>
                  <a:lnTo>
                    <a:pt x="58" y="124"/>
                  </a:lnTo>
                  <a:lnTo>
                    <a:pt x="58" y="127"/>
                  </a:lnTo>
                  <a:lnTo>
                    <a:pt x="59" y="129"/>
                  </a:lnTo>
                  <a:lnTo>
                    <a:pt x="59" y="130"/>
                  </a:lnTo>
                  <a:lnTo>
                    <a:pt x="59" y="132"/>
                  </a:lnTo>
                  <a:lnTo>
                    <a:pt x="61" y="133"/>
                  </a:lnTo>
                  <a:lnTo>
                    <a:pt x="61" y="135"/>
                  </a:lnTo>
                  <a:lnTo>
                    <a:pt x="61" y="136"/>
                  </a:lnTo>
                  <a:lnTo>
                    <a:pt x="62" y="136"/>
                  </a:lnTo>
                  <a:lnTo>
                    <a:pt x="62" y="138"/>
                  </a:lnTo>
                  <a:lnTo>
                    <a:pt x="62" y="139"/>
                  </a:lnTo>
                  <a:lnTo>
                    <a:pt x="64" y="141"/>
                  </a:lnTo>
                  <a:lnTo>
                    <a:pt x="64" y="142"/>
                  </a:lnTo>
                  <a:lnTo>
                    <a:pt x="64" y="144"/>
                  </a:lnTo>
                  <a:lnTo>
                    <a:pt x="64" y="145"/>
                  </a:lnTo>
                  <a:lnTo>
                    <a:pt x="65" y="146"/>
                  </a:lnTo>
                  <a:lnTo>
                    <a:pt x="65" y="148"/>
                  </a:lnTo>
                  <a:lnTo>
                    <a:pt x="67" y="149"/>
                  </a:lnTo>
                  <a:lnTo>
                    <a:pt x="67" y="151"/>
                  </a:lnTo>
                  <a:lnTo>
                    <a:pt x="67" y="154"/>
                  </a:lnTo>
                  <a:lnTo>
                    <a:pt x="68" y="155"/>
                  </a:lnTo>
                  <a:lnTo>
                    <a:pt x="68" y="157"/>
                  </a:lnTo>
                  <a:lnTo>
                    <a:pt x="68" y="158"/>
                  </a:lnTo>
                  <a:lnTo>
                    <a:pt x="70" y="161"/>
                  </a:lnTo>
                  <a:lnTo>
                    <a:pt x="70" y="163"/>
                  </a:lnTo>
                  <a:lnTo>
                    <a:pt x="71" y="166"/>
                  </a:lnTo>
                  <a:lnTo>
                    <a:pt x="71" y="167"/>
                  </a:lnTo>
                  <a:lnTo>
                    <a:pt x="72" y="170"/>
                  </a:lnTo>
                  <a:lnTo>
                    <a:pt x="72" y="172"/>
                  </a:lnTo>
                  <a:lnTo>
                    <a:pt x="74" y="175"/>
                  </a:lnTo>
                  <a:lnTo>
                    <a:pt x="74" y="176"/>
                  </a:lnTo>
                  <a:lnTo>
                    <a:pt x="75" y="179"/>
                  </a:lnTo>
                  <a:lnTo>
                    <a:pt x="75" y="181"/>
                  </a:lnTo>
                  <a:lnTo>
                    <a:pt x="75" y="182"/>
                  </a:lnTo>
                  <a:lnTo>
                    <a:pt x="77" y="184"/>
                  </a:lnTo>
                  <a:lnTo>
                    <a:pt x="77" y="185"/>
                  </a:lnTo>
                  <a:lnTo>
                    <a:pt x="77" y="187"/>
                  </a:lnTo>
                  <a:lnTo>
                    <a:pt x="78" y="188"/>
                  </a:lnTo>
                  <a:lnTo>
                    <a:pt x="78" y="189"/>
                  </a:lnTo>
                  <a:lnTo>
                    <a:pt x="78" y="191"/>
                  </a:lnTo>
                  <a:lnTo>
                    <a:pt x="78" y="192"/>
                  </a:lnTo>
                  <a:lnTo>
                    <a:pt x="80" y="194"/>
                  </a:lnTo>
                  <a:lnTo>
                    <a:pt x="80" y="195"/>
                  </a:lnTo>
                  <a:lnTo>
                    <a:pt x="80" y="197"/>
                  </a:lnTo>
                  <a:lnTo>
                    <a:pt x="81" y="198"/>
                  </a:lnTo>
                  <a:lnTo>
                    <a:pt x="81" y="200"/>
                  </a:lnTo>
                  <a:lnTo>
                    <a:pt x="81" y="201"/>
                  </a:lnTo>
                  <a:lnTo>
                    <a:pt x="83" y="203"/>
                  </a:lnTo>
                  <a:lnTo>
                    <a:pt x="83" y="204"/>
                  </a:lnTo>
                  <a:lnTo>
                    <a:pt x="83" y="206"/>
                  </a:lnTo>
                  <a:lnTo>
                    <a:pt x="83" y="207"/>
                  </a:lnTo>
                  <a:lnTo>
                    <a:pt x="84" y="209"/>
                  </a:lnTo>
                  <a:lnTo>
                    <a:pt x="84" y="210"/>
                  </a:lnTo>
                  <a:lnTo>
                    <a:pt x="86" y="212"/>
                  </a:lnTo>
                  <a:lnTo>
                    <a:pt x="86" y="215"/>
                  </a:lnTo>
                  <a:lnTo>
                    <a:pt x="86" y="216"/>
                  </a:lnTo>
                  <a:lnTo>
                    <a:pt x="87" y="219"/>
                  </a:lnTo>
                  <a:lnTo>
                    <a:pt x="87" y="221"/>
                  </a:lnTo>
                  <a:lnTo>
                    <a:pt x="89" y="224"/>
                  </a:lnTo>
                  <a:lnTo>
                    <a:pt x="89" y="227"/>
                  </a:lnTo>
                  <a:lnTo>
                    <a:pt x="90" y="228"/>
                  </a:lnTo>
                  <a:lnTo>
                    <a:pt x="90" y="230"/>
                  </a:lnTo>
                  <a:lnTo>
                    <a:pt x="92" y="232"/>
                  </a:lnTo>
                  <a:lnTo>
                    <a:pt x="92" y="234"/>
                  </a:lnTo>
                  <a:lnTo>
                    <a:pt x="92" y="235"/>
                  </a:lnTo>
                  <a:lnTo>
                    <a:pt x="93" y="237"/>
                  </a:lnTo>
                  <a:lnTo>
                    <a:pt x="93" y="238"/>
                  </a:lnTo>
                  <a:lnTo>
                    <a:pt x="93" y="240"/>
                  </a:lnTo>
                  <a:lnTo>
                    <a:pt x="95" y="241"/>
                  </a:lnTo>
                  <a:lnTo>
                    <a:pt x="95" y="243"/>
                  </a:lnTo>
                  <a:lnTo>
                    <a:pt x="95" y="244"/>
                  </a:lnTo>
                  <a:lnTo>
                    <a:pt x="95" y="246"/>
                  </a:lnTo>
                  <a:lnTo>
                    <a:pt x="95" y="247"/>
                  </a:lnTo>
                  <a:lnTo>
                    <a:pt x="96" y="247"/>
                  </a:lnTo>
                  <a:lnTo>
                    <a:pt x="96" y="249"/>
                  </a:lnTo>
                  <a:lnTo>
                    <a:pt x="96" y="250"/>
                  </a:lnTo>
                  <a:lnTo>
                    <a:pt x="96" y="252"/>
                  </a:lnTo>
                  <a:lnTo>
                    <a:pt x="96" y="253"/>
                  </a:lnTo>
                  <a:lnTo>
                    <a:pt x="96" y="255"/>
                  </a:lnTo>
                  <a:lnTo>
                    <a:pt x="96" y="256"/>
                  </a:lnTo>
                  <a:lnTo>
                    <a:pt x="98" y="258"/>
                  </a:lnTo>
                  <a:lnTo>
                    <a:pt x="98" y="259"/>
                  </a:lnTo>
                  <a:lnTo>
                    <a:pt x="98" y="261"/>
                  </a:lnTo>
                  <a:lnTo>
                    <a:pt x="98" y="262"/>
                  </a:lnTo>
                  <a:lnTo>
                    <a:pt x="98" y="264"/>
                  </a:lnTo>
                  <a:lnTo>
                    <a:pt x="98" y="265"/>
                  </a:lnTo>
                  <a:lnTo>
                    <a:pt x="98" y="267"/>
                  </a:lnTo>
                  <a:lnTo>
                    <a:pt x="98" y="270"/>
                  </a:lnTo>
                  <a:lnTo>
                    <a:pt x="98" y="271"/>
                  </a:lnTo>
                  <a:lnTo>
                    <a:pt x="99" y="274"/>
                  </a:lnTo>
                  <a:lnTo>
                    <a:pt x="99" y="275"/>
                  </a:lnTo>
                  <a:lnTo>
                    <a:pt x="99" y="277"/>
                  </a:lnTo>
                  <a:lnTo>
                    <a:pt x="99" y="278"/>
                  </a:lnTo>
                  <a:lnTo>
                    <a:pt x="99" y="281"/>
                  </a:lnTo>
                  <a:lnTo>
                    <a:pt x="99" y="283"/>
                  </a:lnTo>
                  <a:lnTo>
                    <a:pt x="99" y="284"/>
                  </a:lnTo>
                  <a:lnTo>
                    <a:pt x="99" y="286"/>
                  </a:lnTo>
                  <a:lnTo>
                    <a:pt x="99" y="287"/>
                  </a:lnTo>
                  <a:lnTo>
                    <a:pt x="99" y="289"/>
                  </a:lnTo>
                  <a:lnTo>
                    <a:pt x="99" y="290"/>
                  </a:lnTo>
                  <a:lnTo>
                    <a:pt x="101" y="290"/>
                  </a:lnTo>
                  <a:lnTo>
                    <a:pt x="101" y="292"/>
                  </a:lnTo>
                  <a:lnTo>
                    <a:pt x="101" y="293"/>
                  </a:lnTo>
                  <a:lnTo>
                    <a:pt x="101" y="295"/>
                  </a:lnTo>
                  <a:lnTo>
                    <a:pt x="101" y="296"/>
                  </a:lnTo>
                  <a:lnTo>
                    <a:pt x="101" y="298"/>
                  </a:lnTo>
                  <a:lnTo>
                    <a:pt x="101" y="299"/>
                  </a:lnTo>
                  <a:lnTo>
                    <a:pt x="101" y="301"/>
                  </a:lnTo>
                  <a:lnTo>
                    <a:pt x="102" y="301"/>
                  </a:lnTo>
                  <a:lnTo>
                    <a:pt x="102" y="302"/>
                  </a:lnTo>
                  <a:lnTo>
                    <a:pt x="102" y="304"/>
                  </a:lnTo>
                  <a:lnTo>
                    <a:pt x="102" y="305"/>
                  </a:lnTo>
                  <a:lnTo>
                    <a:pt x="102" y="307"/>
                  </a:lnTo>
                  <a:lnTo>
                    <a:pt x="102" y="308"/>
                  </a:lnTo>
                  <a:lnTo>
                    <a:pt x="104" y="310"/>
                  </a:lnTo>
                  <a:lnTo>
                    <a:pt x="104" y="311"/>
                  </a:lnTo>
                  <a:lnTo>
                    <a:pt x="104" y="313"/>
                  </a:lnTo>
                  <a:lnTo>
                    <a:pt x="104" y="314"/>
                  </a:lnTo>
                  <a:lnTo>
                    <a:pt x="104" y="316"/>
                  </a:lnTo>
                  <a:lnTo>
                    <a:pt x="105" y="316"/>
                  </a:lnTo>
                  <a:lnTo>
                    <a:pt x="105" y="317"/>
                  </a:lnTo>
                  <a:lnTo>
                    <a:pt x="105" y="319"/>
                  </a:lnTo>
                  <a:lnTo>
                    <a:pt x="105" y="320"/>
                  </a:lnTo>
                  <a:lnTo>
                    <a:pt x="105" y="321"/>
                  </a:lnTo>
                  <a:lnTo>
                    <a:pt x="105" y="323"/>
                  </a:lnTo>
                  <a:lnTo>
                    <a:pt x="105" y="324"/>
                  </a:lnTo>
                  <a:lnTo>
                    <a:pt x="105" y="326"/>
                  </a:lnTo>
                  <a:lnTo>
                    <a:pt x="105" y="327"/>
                  </a:lnTo>
                  <a:lnTo>
                    <a:pt x="105" y="329"/>
                  </a:lnTo>
                  <a:lnTo>
                    <a:pt x="105" y="330"/>
                  </a:lnTo>
                  <a:lnTo>
                    <a:pt x="105" y="332"/>
                  </a:lnTo>
                  <a:lnTo>
                    <a:pt x="105" y="333"/>
                  </a:lnTo>
                  <a:lnTo>
                    <a:pt x="105" y="335"/>
                  </a:lnTo>
                  <a:lnTo>
                    <a:pt x="105" y="338"/>
                  </a:lnTo>
                  <a:lnTo>
                    <a:pt x="105" y="339"/>
                  </a:lnTo>
                  <a:lnTo>
                    <a:pt x="105" y="341"/>
                  </a:lnTo>
                  <a:lnTo>
                    <a:pt x="105" y="344"/>
                  </a:lnTo>
                  <a:lnTo>
                    <a:pt x="104" y="345"/>
                  </a:lnTo>
                  <a:lnTo>
                    <a:pt x="104" y="348"/>
                  </a:lnTo>
                  <a:lnTo>
                    <a:pt x="104" y="351"/>
                  </a:lnTo>
                  <a:lnTo>
                    <a:pt x="104" y="354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343" name="Freeform 9">
              <a:extLst>
                <a:ext uri="{FF2B5EF4-FFF2-40B4-BE49-F238E27FC236}">
                  <a16:creationId xmlns:a16="http://schemas.microsoft.com/office/drawing/2014/main" id="{90BA7779-BCD0-B34B-9C3B-5303BB5AF71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5963" y="2773362"/>
              <a:ext cx="82550" cy="279400"/>
            </a:xfrm>
            <a:custGeom>
              <a:avLst/>
              <a:gdLst>
                <a:gd name="T0" fmla="*/ 2147483646 w 105"/>
                <a:gd name="T1" fmla="*/ 2147483646 h 353"/>
                <a:gd name="T2" fmla="*/ 2147483646 w 105"/>
                <a:gd name="T3" fmla="*/ 2147483646 h 353"/>
                <a:gd name="T4" fmla="*/ 2147483646 w 105"/>
                <a:gd name="T5" fmla="*/ 2147483646 h 353"/>
                <a:gd name="T6" fmla="*/ 2147483646 w 105"/>
                <a:gd name="T7" fmla="*/ 2147483646 h 353"/>
                <a:gd name="T8" fmla="*/ 2147483646 w 105"/>
                <a:gd name="T9" fmla="*/ 2147483646 h 353"/>
                <a:gd name="T10" fmla="*/ 2147483646 w 105"/>
                <a:gd name="T11" fmla="*/ 2147483646 h 353"/>
                <a:gd name="T12" fmla="*/ 2147483646 w 105"/>
                <a:gd name="T13" fmla="*/ 2147483646 h 353"/>
                <a:gd name="T14" fmla="*/ 2147483646 w 105"/>
                <a:gd name="T15" fmla="*/ 2147483646 h 353"/>
                <a:gd name="T16" fmla="*/ 2147483646 w 105"/>
                <a:gd name="T17" fmla="*/ 2147483646 h 353"/>
                <a:gd name="T18" fmla="*/ 2147483646 w 105"/>
                <a:gd name="T19" fmla="*/ 2147483646 h 353"/>
                <a:gd name="T20" fmla="*/ 2147483646 w 105"/>
                <a:gd name="T21" fmla="*/ 2147483646 h 353"/>
                <a:gd name="T22" fmla="*/ 2147483646 w 105"/>
                <a:gd name="T23" fmla="*/ 2147483646 h 353"/>
                <a:gd name="T24" fmla="*/ 2147483646 w 105"/>
                <a:gd name="T25" fmla="*/ 2147483646 h 353"/>
                <a:gd name="T26" fmla="*/ 2147483646 w 105"/>
                <a:gd name="T27" fmla="*/ 2147483646 h 353"/>
                <a:gd name="T28" fmla="*/ 2147483646 w 105"/>
                <a:gd name="T29" fmla="*/ 2147483646 h 353"/>
                <a:gd name="T30" fmla="*/ 2147483646 w 105"/>
                <a:gd name="T31" fmla="*/ 2147483646 h 353"/>
                <a:gd name="T32" fmla="*/ 2147483646 w 105"/>
                <a:gd name="T33" fmla="*/ 2147483646 h 353"/>
                <a:gd name="T34" fmla="*/ 2147483646 w 105"/>
                <a:gd name="T35" fmla="*/ 2147483646 h 353"/>
                <a:gd name="T36" fmla="*/ 2147483646 w 105"/>
                <a:gd name="T37" fmla="*/ 2147483646 h 353"/>
                <a:gd name="T38" fmla="*/ 2147483646 w 105"/>
                <a:gd name="T39" fmla="*/ 2147483646 h 353"/>
                <a:gd name="T40" fmla="*/ 2147483646 w 105"/>
                <a:gd name="T41" fmla="*/ 2147483646 h 353"/>
                <a:gd name="T42" fmla="*/ 2147483646 w 105"/>
                <a:gd name="T43" fmla="*/ 2147483646 h 353"/>
                <a:gd name="T44" fmla="*/ 2147483646 w 105"/>
                <a:gd name="T45" fmla="*/ 2147483646 h 353"/>
                <a:gd name="T46" fmla="*/ 2147483646 w 105"/>
                <a:gd name="T47" fmla="*/ 2147483646 h 353"/>
                <a:gd name="T48" fmla="*/ 2147483646 w 105"/>
                <a:gd name="T49" fmla="*/ 2147483646 h 353"/>
                <a:gd name="T50" fmla="*/ 2147483646 w 105"/>
                <a:gd name="T51" fmla="*/ 2147483646 h 353"/>
                <a:gd name="T52" fmla="*/ 2147483646 w 105"/>
                <a:gd name="T53" fmla="*/ 2147483646 h 353"/>
                <a:gd name="T54" fmla="*/ 2147483646 w 105"/>
                <a:gd name="T55" fmla="*/ 2147483646 h 353"/>
                <a:gd name="T56" fmla="*/ 2147483646 w 105"/>
                <a:gd name="T57" fmla="*/ 2147483646 h 353"/>
                <a:gd name="T58" fmla="*/ 2147483646 w 105"/>
                <a:gd name="T59" fmla="*/ 2147483646 h 353"/>
                <a:gd name="T60" fmla="*/ 2147483646 w 105"/>
                <a:gd name="T61" fmla="*/ 2147483646 h 353"/>
                <a:gd name="T62" fmla="*/ 2147483646 w 105"/>
                <a:gd name="T63" fmla="*/ 2147483646 h 353"/>
                <a:gd name="T64" fmla="*/ 2147483646 w 105"/>
                <a:gd name="T65" fmla="*/ 2147483646 h 353"/>
                <a:gd name="T66" fmla="*/ 2147483646 w 105"/>
                <a:gd name="T67" fmla="*/ 2147483646 h 353"/>
                <a:gd name="T68" fmla="*/ 2147483646 w 105"/>
                <a:gd name="T69" fmla="*/ 2147483646 h 353"/>
                <a:gd name="T70" fmla="*/ 2147483646 w 105"/>
                <a:gd name="T71" fmla="*/ 2147483646 h 353"/>
                <a:gd name="T72" fmla="*/ 2147483646 w 105"/>
                <a:gd name="T73" fmla="*/ 2147483646 h 353"/>
                <a:gd name="T74" fmla="*/ 2147483646 w 105"/>
                <a:gd name="T75" fmla="*/ 2147483646 h 353"/>
                <a:gd name="T76" fmla="*/ 2147483646 w 105"/>
                <a:gd name="T77" fmla="*/ 2147483646 h 353"/>
                <a:gd name="T78" fmla="*/ 2147483646 w 105"/>
                <a:gd name="T79" fmla="*/ 2147483646 h 353"/>
                <a:gd name="T80" fmla="*/ 2147483646 w 105"/>
                <a:gd name="T81" fmla="*/ 2147483646 h 353"/>
                <a:gd name="T82" fmla="*/ 2147483646 w 105"/>
                <a:gd name="T83" fmla="*/ 2147483646 h 353"/>
                <a:gd name="T84" fmla="*/ 2147483646 w 105"/>
                <a:gd name="T85" fmla="*/ 2147483646 h 353"/>
                <a:gd name="T86" fmla="*/ 2147483646 w 105"/>
                <a:gd name="T87" fmla="*/ 2147483646 h 353"/>
                <a:gd name="T88" fmla="*/ 2147483646 w 105"/>
                <a:gd name="T89" fmla="*/ 2147483646 h 353"/>
                <a:gd name="T90" fmla="*/ 2147483646 w 105"/>
                <a:gd name="T91" fmla="*/ 2147483646 h 353"/>
                <a:gd name="T92" fmla="*/ 2147483646 w 105"/>
                <a:gd name="T93" fmla="*/ 2147483646 h 353"/>
                <a:gd name="T94" fmla="*/ 2147483646 w 105"/>
                <a:gd name="T95" fmla="*/ 2147483646 h 353"/>
                <a:gd name="T96" fmla="*/ 2147483646 w 105"/>
                <a:gd name="T97" fmla="*/ 2147483646 h 353"/>
                <a:gd name="T98" fmla="*/ 2147483646 w 105"/>
                <a:gd name="T99" fmla="*/ 2147483646 h 353"/>
                <a:gd name="T100" fmla="*/ 2147483646 w 105"/>
                <a:gd name="T101" fmla="*/ 2147483646 h 353"/>
                <a:gd name="T102" fmla="*/ 2147483646 w 105"/>
                <a:gd name="T103" fmla="*/ 2147483646 h 353"/>
                <a:gd name="T104" fmla="*/ 2147483646 w 105"/>
                <a:gd name="T105" fmla="*/ 2147483646 h 353"/>
                <a:gd name="T106" fmla="*/ 2147483646 w 105"/>
                <a:gd name="T107" fmla="*/ 2147483646 h 353"/>
                <a:gd name="T108" fmla="*/ 2147483646 w 105"/>
                <a:gd name="T109" fmla="*/ 2147483646 h 353"/>
                <a:gd name="T110" fmla="*/ 2147483646 w 105"/>
                <a:gd name="T111" fmla="*/ 2147483646 h 353"/>
                <a:gd name="T112" fmla="*/ 2147483646 w 105"/>
                <a:gd name="T113" fmla="*/ 2147483646 h 35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05" h="353">
                  <a:moveTo>
                    <a:pt x="0" y="353"/>
                  </a:moveTo>
                  <a:lnTo>
                    <a:pt x="3" y="350"/>
                  </a:lnTo>
                  <a:lnTo>
                    <a:pt x="4" y="345"/>
                  </a:lnTo>
                  <a:lnTo>
                    <a:pt x="6" y="342"/>
                  </a:lnTo>
                  <a:lnTo>
                    <a:pt x="9" y="339"/>
                  </a:lnTo>
                  <a:lnTo>
                    <a:pt x="10" y="336"/>
                  </a:lnTo>
                  <a:lnTo>
                    <a:pt x="12" y="333"/>
                  </a:lnTo>
                  <a:lnTo>
                    <a:pt x="13" y="330"/>
                  </a:lnTo>
                  <a:lnTo>
                    <a:pt x="15" y="329"/>
                  </a:lnTo>
                  <a:lnTo>
                    <a:pt x="16" y="326"/>
                  </a:lnTo>
                  <a:lnTo>
                    <a:pt x="16" y="324"/>
                  </a:lnTo>
                  <a:lnTo>
                    <a:pt x="18" y="321"/>
                  </a:lnTo>
                  <a:lnTo>
                    <a:pt x="19" y="320"/>
                  </a:lnTo>
                  <a:lnTo>
                    <a:pt x="19" y="318"/>
                  </a:lnTo>
                  <a:lnTo>
                    <a:pt x="21" y="317"/>
                  </a:lnTo>
                  <a:lnTo>
                    <a:pt x="22" y="314"/>
                  </a:lnTo>
                  <a:lnTo>
                    <a:pt x="22" y="313"/>
                  </a:lnTo>
                  <a:lnTo>
                    <a:pt x="24" y="311"/>
                  </a:lnTo>
                  <a:lnTo>
                    <a:pt x="24" y="310"/>
                  </a:lnTo>
                  <a:lnTo>
                    <a:pt x="25" y="308"/>
                  </a:lnTo>
                  <a:lnTo>
                    <a:pt x="25" y="307"/>
                  </a:lnTo>
                  <a:lnTo>
                    <a:pt x="27" y="307"/>
                  </a:lnTo>
                  <a:lnTo>
                    <a:pt x="27" y="305"/>
                  </a:lnTo>
                  <a:lnTo>
                    <a:pt x="27" y="304"/>
                  </a:lnTo>
                  <a:lnTo>
                    <a:pt x="28" y="302"/>
                  </a:lnTo>
                  <a:lnTo>
                    <a:pt x="28" y="301"/>
                  </a:lnTo>
                  <a:lnTo>
                    <a:pt x="29" y="299"/>
                  </a:lnTo>
                  <a:lnTo>
                    <a:pt x="29" y="298"/>
                  </a:lnTo>
                  <a:lnTo>
                    <a:pt x="31" y="296"/>
                  </a:lnTo>
                  <a:lnTo>
                    <a:pt x="31" y="293"/>
                  </a:lnTo>
                  <a:lnTo>
                    <a:pt x="32" y="292"/>
                  </a:lnTo>
                  <a:lnTo>
                    <a:pt x="32" y="290"/>
                  </a:lnTo>
                  <a:lnTo>
                    <a:pt x="34" y="289"/>
                  </a:lnTo>
                  <a:lnTo>
                    <a:pt x="34" y="286"/>
                  </a:lnTo>
                  <a:lnTo>
                    <a:pt x="35" y="284"/>
                  </a:lnTo>
                  <a:lnTo>
                    <a:pt x="35" y="283"/>
                  </a:lnTo>
                  <a:lnTo>
                    <a:pt x="37" y="281"/>
                  </a:lnTo>
                  <a:lnTo>
                    <a:pt x="37" y="280"/>
                  </a:lnTo>
                  <a:lnTo>
                    <a:pt x="38" y="278"/>
                  </a:lnTo>
                  <a:lnTo>
                    <a:pt x="38" y="277"/>
                  </a:lnTo>
                  <a:lnTo>
                    <a:pt x="38" y="275"/>
                  </a:lnTo>
                  <a:lnTo>
                    <a:pt x="40" y="274"/>
                  </a:lnTo>
                  <a:lnTo>
                    <a:pt x="40" y="272"/>
                  </a:lnTo>
                  <a:lnTo>
                    <a:pt x="40" y="271"/>
                  </a:lnTo>
                  <a:lnTo>
                    <a:pt x="41" y="269"/>
                  </a:lnTo>
                  <a:lnTo>
                    <a:pt x="41" y="268"/>
                  </a:lnTo>
                  <a:lnTo>
                    <a:pt x="43" y="267"/>
                  </a:lnTo>
                  <a:lnTo>
                    <a:pt x="43" y="265"/>
                  </a:lnTo>
                  <a:lnTo>
                    <a:pt x="43" y="264"/>
                  </a:lnTo>
                  <a:lnTo>
                    <a:pt x="44" y="264"/>
                  </a:lnTo>
                  <a:lnTo>
                    <a:pt x="44" y="262"/>
                  </a:lnTo>
                  <a:lnTo>
                    <a:pt x="44" y="261"/>
                  </a:lnTo>
                  <a:lnTo>
                    <a:pt x="46" y="259"/>
                  </a:lnTo>
                  <a:lnTo>
                    <a:pt x="46" y="258"/>
                  </a:lnTo>
                  <a:lnTo>
                    <a:pt x="46" y="256"/>
                  </a:lnTo>
                  <a:lnTo>
                    <a:pt x="47" y="255"/>
                  </a:lnTo>
                  <a:lnTo>
                    <a:pt x="47" y="253"/>
                  </a:lnTo>
                  <a:lnTo>
                    <a:pt x="49" y="252"/>
                  </a:lnTo>
                  <a:lnTo>
                    <a:pt x="49" y="250"/>
                  </a:lnTo>
                  <a:lnTo>
                    <a:pt x="50" y="247"/>
                  </a:lnTo>
                  <a:lnTo>
                    <a:pt x="50" y="246"/>
                  </a:lnTo>
                  <a:lnTo>
                    <a:pt x="52" y="244"/>
                  </a:lnTo>
                  <a:lnTo>
                    <a:pt x="52" y="241"/>
                  </a:lnTo>
                  <a:lnTo>
                    <a:pt x="53" y="238"/>
                  </a:lnTo>
                  <a:lnTo>
                    <a:pt x="55" y="237"/>
                  </a:lnTo>
                  <a:lnTo>
                    <a:pt x="55" y="234"/>
                  </a:lnTo>
                  <a:lnTo>
                    <a:pt x="56" y="232"/>
                  </a:lnTo>
                  <a:lnTo>
                    <a:pt x="56" y="229"/>
                  </a:lnTo>
                  <a:lnTo>
                    <a:pt x="58" y="228"/>
                  </a:lnTo>
                  <a:lnTo>
                    <a:pt x="58" y="226"/>
                  </a:lnTo>
                  <a:lnTo>
                    <a:pt x="59" y="225"/>
                  </a:lnTo>
                  <a:lnTo>
                    <a:pt x="59" y="224"/>
                  </a:lnTo>
                  <a:lnTo>
                    <a:pt x="59" y="222"/>
                  </a:lnTo>
                  <a:lnTo>
                    <a:pt x="61" y="221"/>
                  </a:lnTo>
                  <a:lnTo>
                    <a:pt x="61" y="219"/>
                  </a:lnTo>
                  <a:lnTo>
                    <a:pt x="61" y="218"/>
                  </a:lnTo>
                  <a:lnTo>
                    <a:pt x="62" y="216"/>
                  </a:lnTo>
                  <a:lnTo>
                    <a:pt x="62" y="215"/>
                  </a:lnTo>
                  <a:lnTo>
                    <a:pt x="62" y="213"/>
                  </a:lnTo>
                  <a:lnTo>
                    <a:pt x="64" y="212"/>
                  </a:lnTo>
                  <a:lnTo>
                    <a:pt x="64" y="210"/>
                  </a:lnTo>
                  <a:lnTo>
                    <a:pt x="64" y="209"/>
                  </a:lnTo>
                  <a:lnTo>
                    <a:pt x="65" y="207"/>
                  </a:lnTo>
                  <a:lnTo>
                    <a:pt x="65" y="206"/>
                  </a:lnTo>
                  <a:lnTo>
                    <a:pt x="65" y="204"/>
                  </a:lnTo>
                  <a:lnTo>
                    <a:pt x="67" y="203"/>
                  </a:lnTo>
                  <a:lnTo>
                    <a:pt x="67" y="201"/>
                  </a:lnTo>
                  <a:lnTo>
                    <a:pt x="67" y="200"/>
                  </a:lnTo>
                  <a:lnTo>
                    <a:pt x="68" y="198"/>
                  </a:lnTo>
                  <a:lnTo>
                    <a:pt x="68" y="197"/>
                  </a:lnTo>
                  <a:lnTo>
                    <a:pt x="68" y="194"/>
                  </a:lnTo>
                  <a:lnTo>
                    <a:pt x="70" y="192"/>
                  </a:lnTo>
                  <a:lnTo>
                    <a:pt x="70" y="189"/>
                  </a:lnTo>
                  <a:lnTo>
                    <a:pt x="71" y="188"/>
                  </a:lnTo>
                  <a:lnTo>
                    <a:pt x="71" y="185"/>
                  </a:lnTo>
                  <a:lnTo>
                    <a:pt x="72" y="183"/>
                  </a:lnTo>
                  <a:lnTo>
                    <a:pt x="72" y="181"/>
                  </a:lnTo>
                  <a:lnTo>
                    <a:pt x="74" y="179"/>
                  </a:lnTo>
                  <a:lnTo>
                    <a:pt x="74" y="176"/>
                  </a:lnTo>
                  <a:lnTo>
                    <a:pt x="75" y="175"/>
                  </a:lnTo>
                  <a:lnTo>
                    <a:pt x="75" y="173"/>
                  </a:lnTo>
                  <a:lnTo>
                    <a:pt x="75" y="172"/>
                  </a:lnTo>
                  <a:lnTo>
                    <a:pt x="77" y="169"/>
                  </a:lnTo>
                  <a:lnTo>
                    <a:pt x="77" y="167"/>
                  </a:lnTo>
                  <a:lnTo>
                    <a:pt x="77" y="166"/>
                  </a:lnTo>
                  <a:lnTo>
                    <a:pt x="78" y="164"/>
                  </a:lnTo>
                  <a:lnTo>
                    <a:pt x="78" y="163"/>
                  </a:lnTo>
                  <a:lnTo>
                    <a:pt x="78" y="161"/>
                  </a:lnTo>
                  <a:lnTo>
                    <a:pt x="80" y="160"/>
                  </a:lnTo>
                  <a:lnTo>
                    <a:pt x="80" y="158"/>
                  </a:lnTo>
                  <a:lnTo>
                    <a:pt x="80" y="157"/>
                  </a:lnTo>
                  <a:lnTo>
                    <a:pt x="80" y="155"/>
                  </a:lnTo>
                  <a:lnTo>
                    <a:pt x="81" y="154"/>
                  </a:lnTo>
                  <a:lnTo>
                    <a:pt x="81" y="152"/>
                  </a:lnTo>
                  <a:lnTo>
                    <a:pt x="83" y="151"/>
                  </a:lnTo>
                  <a:lnTo>
                    <a:pt x="83" y="149"/>
                  </a:lnTo>
                  <a:lnTo>
                    <a:pt x="83" y="148"/>
                  </a:lnTo>
                  <a:lnTo>
                    <a:pt x="83" y="146"/>
                  </a:lnTo>
                  <a:lnTo>
                    <a:pt x="84" y="145"/>
                  </a:lnTo>
                  <a:lnTo>
                    <a:pt x="84" y="142"/>
                  </a:lnTo>
                  <a:lnTo>
                    <a:pt x="86" y="140"/>
                  </a:lnTo>
                  <a:lnTo>
                    <a:pt x="86" y="139"/>
                  </a:lnTo>
                  <a:lnTo>
                    <a:pt x="86" y="136"/>
                  </a:lnTo>
                  <a:lnTo>
                    <a:pt x="87" y="135"/>
                  </a:lnTo>
                  <a:lnTo>
                    <a:pt x="87" y="132"/>
                  </a:lnTo>
                  <a:lnTo>
                    <a:pt x="89" y="129"/>
                  </a:lnTo>
                  <a:lnTo>
                    <a:pt x="89" y="127"/>
                  </a:lnTo>
                  <a:lnTo>
                    <a:pt x="90" y="124"/>
                  </a:lnTo>
                  <a:lnTo>
                    <a:pt x="90" y="123"/>
                  </a:lnTo>
                  <a:lnTo>
                    <a:pt x="92" y="121"/>
                  </a:lnTo>
                  <a:lnTo>
                    <a:pt x="92" y="118"/>
                  </a:lnTo>
                  <a:lnTo>
                    <a:pt x="92" y="117"/>
                  </a:lnTo>
                  <a:lnTo>
                    <a:pt x="93" y="115"/>
                  </a:lnTo>
                  <a:lnTo>
                    <a:pt x="93" y="114"/>
                  </a:lnTo>
                  <a:lnTo>
                    <a:pt x="93" y="112"/>
                  </a:lnTo>
                  <a:lnTo>
                    <a:pt x="95" y="111"/>
                  </a:lnTo>
                  <a:lnTo>
                    <a:pt x="95" y="109"/>
                  </a:lnTo>
                  <a:lnTo>
                    <a:pt x="95" y="108"/>
                  </a:lnTo>
                  <a:lnTo>
                    <a:pt x="95" y="106"/>
                  </a:lnTo>
                  <a:lnTo>
                    <a:pt x="96" y="105"/>
                  </a:lnTo>
                  <a:lnTo>
                    <a:pt x="96" y="103"/>
                  </a:lnTo>
                  <a:lnTo>
                    <a:pt x="96" y="102"/>
                  </a:lnTo>
                  <a:lnTo>
                    <a:pt x="96" y="100"/>
                  </a:lnTo>
                  <a:lnTo>
                    <a:pt x="96" y="99"/>
                  </a:lnTo>
                  <a:lnTo>
                    <a:pt x="96" y="97"/>
                  </a:lnTo>
                  <a:lnTo>
                    <a:pt x="96" y="96"/>
                  </a:lnTo>
                  <a:lnTo>
                    <a:pt x="98" y="96"/>
                  </a:lnTo>
                  <a:lnTo>
                    <a:pt x="98" y="95"/>
                  </a:lnTo>
                  <a:lnTo>
                    <a:pt x="98" y="93"/>
                  </a:lnTo>
                  <a:lnTo>
                    <a:pt x="98" y="92"/>
                  </a:lnTo>
                  <a:lnTo>
                    <a:pt x="98" y="89"/>
                  </a:lnTo>
                  <a:lnTo>
                    <a:pt x="98" y="87"/>
                  </a:lnTo>
                  <a:lnTo>
                    <a:pt x="98" y="86"/>
                  </a:lnTo>
                  <a:lnTo>
                    <a:pt x="98" y="84"/>
                  </a:lnTo>
                  <a:lnTo>
                    <a:pt x="98" y="81"/>
                  </a:lnTo>
                  <a:lnTo>
                    <a:pt x="99" y="80"/>
                  </a:lnTo>
                  <a:lnTo>
                    <a:pt x="99" y="77"/>
                  </a:lnTo>
                  <a:lnTo>
                    <a:pt x="99" y="75"/>
                  </a:lnTo>
                  <a:lnTo>
                    <a:pt x="99" y="74"/>
                  </a:lnTo>
                  <a:lnTo>
                    <a:pt x="99" y="72"/>
                  </a:lnTo>
                  <a:lnTo>
                    <a:pt x="99" y="71"/>
                  </a:lnTo>
                  <a:lnTo>
                    <a:pt x="99" y="69"/>
                  </a:lnTo>
                  <a:lnTo>
                    <a:pt x="99" y="68"/>
                  </a:lnTo>
                  <a:lnTo>
                    <a:pt x="99" y="66"/>
                  </a:lnTo>
                  <a:lnTo>
                    <a:pt x="99" y="65"/>
                  </a:lnTo>
                  <a:lnTo>
                    <a:pt x="99" y="63"/>
                  </a:lnTo>
                  <a:lnTo>
                    <a:pt x="101" y="62"/>
                  </a:lnTo>
                  <a:lnTo>
                    <a:pt x="101" y="60"/>
                  </a:lnTo>
                  <a:lnTo>
                    <a:pt x="101" y="59"/>
                  </a:lnTo>
                  <a:lnTo>
                    <a:pt x="101" y="57"/>
                  </a:lnTo>
                  <a:lnTo>
                    <a:pt x="101" y="56"/>
                  </a:lnTo>
                  <a:lnTo>
                    <a:pt x="101" y="54"/>
                  </a:lnTo>
                  <a:lnTo>
                    <a:pt x="101" y="53"/>
                  </a:lnTo>
                  <a:lnTo>
                    <a:pt x="102" y="52"/>
                  </a:lnTo>
                  <a:lnTo>
                    <a:pt x="102" y="50"/>
                  </a:lnTo>
                  <a:lnTo>
                    <a:pt x="102" y="49"/>
                  </a:lnTo>
                  <a:lnTo>
                    <a:pt x="102" y="47"/>
                  </a:lnTo>
                  <a:lnTo>
                    <a:pt x="102" y="46"/>
                  </a:lnTo>
                  <a:lnTo>
                    <a:pt x="102" y="44"/>
                  </a:lnTo>
                  <a:lnTo>
                    <a:pt x="104" y="43"/>
                  </a:lnTo>
                  <a:lnTo>
                    <a:pt x="104" y="41"/>
                  </a:lnTo>
                  <a:lnTo>
                    <a:pt x="104" y="40"/>
                  </a:lnTo>
                  <a:lnTo>
                    <a:pt x="104" y="38"/>
                  </a:lnTo>
                  <a:lnTo>
                    <a:pt x="105" y="37"/>
                  </a:lnTo>
                  <a:lnTo>
                    <a:pt x="105" y="35"/>
                  </a:lnTo>
                  <a:lnTo>
                    <a:pt x="105" y="34"/>
                  </a:lnTo>
                  <a:lnTo>
                    <a:pt x="105" y="32"/>
                  </a:lnTo>
                  <a:lnTo>
                    <a:pt x="105" y="31"/>
                  </a:lnTo>
                  <a:lnTo>
                    <a:pt x="105" y="29"/>
                  </a:lnTo>
                  <a:lnTo>
                    <a:pt x="105" y="28"/>
                  </a:lnTo>
                  <a:lnTo>
                    <a:pt x="105" y="26"/>
                  </a:lnTo>
                  <a:lnTo>
                    <a:pt x="105" y="25"/>
                  </a:lnTo>
                  <a:lnTo>
                    <a:pt x="105" y="23"/>
                  </a:lnTo>
                  <a:lnTo>
                    <a:pt x="105" y="22"/>
                  </a:lnTo>
                  <a:lnTo>
                    <a:pt x="105" y="20"/>
                  </a:lnTo>
                  <a:lnTo>
                    <a:pt x="105" y="19"/>
                  </a:lnTo>
                  <a:lnTo>
                    <a:pt x="105" y="17"/>
                  </a:lnTo>
                  <a:lnTo>
                    <a:pt x="105" y="16"/>
                  </a:lnTo>
                  <a:lnTo>
                    <a:pt x="105" y="14"/>
                  </a:lnTo>
                  <a:lnTo>
                    <a:pt x="105" y="11"/>
                  </a:lnTo>
                  <a:lnTo>
                    <a:pt x="105" y="10"/>
                  </a:lnTo>
                  <a:lnTo>
                    <a:pt x="104" y="7"/>
                  </a:lnTo>
                  <a:lnTo>
                    <a:pt x="104" y="4"/>
                  </a:lnTo>
                  <a:lnTo>
                    <a:pt x="104" y="3"/>
                  </a:lnTo>
                  <a:lnTo>
                    <a:pt x="104" y="0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344" name="Freeform 10">
              <a:extLst>
                <a:ext uri="{FF2B5EF4-FFF2-40B4-BE49-F238E27FC236}">
                  <a16:creationId xmlns:a16="http://schemas.microsoft.com/office/drawing/2014/main" id="{AFCE6744-4477-3D48-9E4B-29DB3435D69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1713" y="2779712"/>
              <a:ext cx="187325" cy="1588"/>
            </a:xfrm>
            <a:custGeom>
              <a:avLst/>
              <a:gdLst>
                <a:gd name="T0" fmla="*/ 2147483646 w 237"/>
                <a:gd name="T1" fmla="*/ 0 h 1588"/>
                <a:gd name="T2" fmla="*/ 0 w 237"/>
                <a:gd name="T3" fmla="*/ 0 h 1588"/>
                <a:gd name="T4" fmla="*/ 2147483646 w 237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37" h="1588">
                  <a:moveTo>
                    <a:pt x="237" y="0"/>
                  </a:moveTo>
                  <a:lnTo>
                    <a:pt x="0" y="0"/>
                  </a:lnTo>
                  <a:lnTo>
                    <a:pt x="237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345" name="Freeform 12">
              <a:extLst>
                <a:ext uri="{FF2B5EF4-FFF2-40B4-BE49-F238E27FC236}">
                  <a16:creationId xmlns:a16="http://schemas.microsoft.com/office/drawing/2014/main" id="{C1AD93B9-7ECB-7040-9EA8-1C4D4643BF6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2700" y="2943225"/>
              <a:ext cx="330200" cy="1587"/>
            </a:xfrm>
            <a:custGeom>
              <a:avLst/>
              <a:gdLst>
                <a:gd name="T0" fmla="*/ 2147483646 w 415"/>
                <a:gd name="T1" fmla="*/ 0 h 1587"/>
                <a:gd name="T2" fmla="*/ 0 w 415"/>
                <a:gd name="T3" fmla="*/ 0 h 1587"/>
                <a:gd name="T4" fmla="*/ 2147483646 w 415"/>
                <a:gd name="T5" fmla="*/ 0 h 158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15" h="1587">
                  <a:moveTo>
                    <a:pt x="415" y="0"/>
                  </a:moveTo>
                  <a:lnTo>
                    <a:pt x="0" y="0"/>
                  </a:lnTo>
                  <a:lnTo>
                    <a:pt x="4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346" name="Freeform 14">
              <a:extLst>
                <a:ext uri="{FF2B5EF4-FFF2-40B4-BE49-F238E27FC236}">
                  <a16:creationId xmlns:a16="http://schemas.microsoft.com/office/drawing/2014/main" id="{7A6C2CD1-5A5B-5E41-9A7E-3A535C69B5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2700" y="2614612"/>
              <a:ext cx="330200" cy="1588"/>
            </a:xfrm>
            <a:custGeom>
              <a:avLst/>
              <a:gdLst>
                <a:gd name="T0" fmla="*/ 2147483646 w 415"/>
                <a:gd name="T1" fmla="*/ 0 h 1588"/>
                <a:gd name="T2" fmla="*/ 0 w 415"/>
                <a:gd name="T3" fmla="*/ 0 h 1588"/>
                <a:gd name="T4" fmla="*/ 2147483646 w 415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15" h="1588">
                  <a:moveTo>
                    <a:pt x="415" y="0"/>
                  </a:moveTo>
                  <a:lnTo>
                    <a:pt x="0" y="0"/>
                  </a:lnTo>
                  <a:lnTo>
                    <a:pt x="4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347" name="Line 16">
              <a:extLst>
                <a:ext uri="{FF2B5EF4-FFF2-40B4-BE49-F238E27FC236}">
                  <a16:creationId xmlns:a16="http://schemas.microsoft.com/office/drawing/2014/main" id="{3BD855AC-41CD-3B40-B852-88EFCBBEBA3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92500" y="2411412"/>
              <a:ext cx="1588" cy="20320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348" name="Freeform 18">
              <a:extLst>
                <a:ext uri="{FF2B5EF4-FFF2-40B4-BE49-F238E27FC236}">
                  <a16:creationId xmlns:a16="http://schemas.microsoft.com/office/drawing/2014/main" id="{46E7392B-87C3-B24A-95AA-165AF9F495C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8988" y="1954212"/>
              <a:ext cx="328612" cy="330200"/>
            </a:xfrm>
            <a:custGeom>
              <a:avLst/>
              <a:gdLst>
                <a:gd name="T0" fmla="*/ 2147483646 w 416"/>
                <a:gd name="T1" fmla="*/ 2147483646 h 415"/>
                <a:gd name="T2" fmla="*/ 0 w 416"/>
                <a:gd name="T3" fmla="*/ 0 h 415"/>
                <a:gd name="T4" fmla="*/ 2147483646 w 416"/>
                <a:gd name="T5" fmla="*/ 0 h 415"/>
                <a:gd name="T6" fmla="*/ 2147483646 w 416"/>
                <a:gd name="T7" fmla="*/ 2147483646 h 41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16" h="415">
                  <a:moveTo>
                    <a:pt x="208" y="415"/>
                  </a:moveTo>
                  <a:lnTo>
                    <a:pt x="0" y="0"/>
                  </a:lnTo>
                  <a:lnTo>
                    <a:pt x="416" y="0"/>
                  </a:lnTo>
                  <a:lnTo>
                    <a:pt x="208" y="415"/>
                  </a:lnTo>
                  <a:close/>
                </a:path>
              </a:pathLst>
            </a:custGeom>
            <a:solidFill>
              <a:srgbClr val="FFFFFF"/>
            </a:solidFill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349" name="Freeform 19">
              <a:extLst>
                <a:ext uri="{FF2B5EF4-FFF2-40B4-BE49-F238E27FC236}">
                  <a16:creationId xmlns:a16="http://schemas.microsoft.com/office/drawing/2014/main" id="{475994C8-7C3A-D845-9088-1FF60C9121F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3288" y="2305050"/>
              <a:ext cx="106362" cy="106362"/>
            </a:xfrm>
            <a:custGeom>
              <a:avLst/>
              <a:gdLst>
                <a:gd name="T0" fmla="*/ 2147483646 w 135"/>
                <a:gd name="T1" fmla="*/ 2147483646 h 135"/>
                <a:gd name="T2" fmla="*/ 2147483646 w 135"/>
                <a:gd name="T3" fmla="*/ 2147483646 h 135"/>
                <a:gd name="T4" fmla="*/ 2147483646 w 135"/>
                <a:gd name="T5" fmla="*/ 2147483646 h 135"/>
                <a:gd name="T6" fmla="*/ 2147483646 w 135"/>
                <a:gd name="T7" fmla="*/ 2147483646 h 135"/>
                <a:gd name="T8" fmla="*/ 2147483646 w 135"/>
                <a:gd name="T9" fmla="*/ 2147483646 h 135"/>
                <a:gd name="T10" fmla="*/ 2147483646 w 135"/>
                <a:gd name="T11" fmla="*/ 2147483646 h 135"/>
                <a:gd name="T12" fmla="*/ 2147483646 w 135"/>
                <a:gd name="T13" fmla="*/ 2147483646 h 135"/>
                <a:gd name="T14" fmla="*/ 2147483646 w 135"/>
                <a:gd name="T15" fmla="*/ 2147483646 h 135"/>
                <a:gd name="T16" fmla="*/ 2147483646 w 135"/>
                <a:gd name="T17" fmla="*/ 2147483646 h 135"/>
                <a:gd name="T18" fmla="*/ 2147483646 w 135"/>
                <a:gd name="T19" fmla="*/ 2147483646 h 135"/>
                <a:gd name="T20" fmla="*/ 2147483646 w 135"/>
                <a:gd name="T21" fmla="*/ 0 h 135"/>
                <a:gd name="T22" fmla="*/ 2147483646 w 135"/>
                <a:gd name="T23" fmla="*/ 0 h 135"/>
                <a:gd name="T24" fmla="*/ 2147483646 w 135"/>
                <a:gd name="T25" fmla="*/ 2147483646 h 135"/>
                <a:gd name="T26" fmla="*/ 2147483646 w 135"/>
                <a:gd name="T27" fmla="*/ 2147483646 h 135"/>
                <a:gd name="T28" fmla="*/ 2147483646 w 135"/>
                <a:gd name="T29" fmla="*/ 2147483646 h 135"/>
                <a:gd name="T30" fmla="*/ 2147483646 w 135"/>
                <a:gd name="T31" fmla="*/ 2147483646 h 135"/>
                <a:gd name="T32" fmla="*/ 2147483646 w 135"/>
                <a:gd name="T33" fmla="*/ 2147483646 h 135"/>
                <a:gd name="T34" fmla="*/ 2147483646 w 135"/>
                <a:gd name="T35" fmla="*/ 2147483646 h 135"/>
                <a:gd name="T36" fmla="*/ 2147483646 w 135"/>
                <a:gd name="T37" fmla="*/ 2147483646 h 135"/>
                <a:gd name="T38" fmla="*/ 2147483646 w 135"/>
                <a:gd name="T39" fmla="*/ 2147483646 h 135"/>
                <a:gd name="T40" fmla="*/ 2147483646 w 135"/>
                <a:gd name="T41" fmla="*/ 2147483646 h 135"/>
                <a:gd name="T42" fmla="*/ 0 w 135"/>
                <a:gd name="T43" fmla="*/ 2147483646 h 135"/>
                <a:gd name="T44" fmla="*/ 2147483646 w 135"/>
                <a:gd name="T45" fmla="*/ 2147483646 h 135"/>
                <a:gd name="T46" fmla="*/ 2147483646 w 135"/>
                <a:gd name="T47" fmla="*/ 2147483646 h 135"/>
                <a:gd name="T48" fmla="*/ 2147483646 w 135"/>
                <a:gd name="T49" fmla="*/ 2147483646 h 135"/>
                <a:gd name="T50" fmla="*/ 2147483646 w 135"/>
                <a:gd name="T51" fmla="*/ 2147483646 h 135"/>
                <a:gd name="T52" fmla="*/ 2147483646 w 135"/>
                <a:gd name="T53" fmla="*/ 2147483646 h 135"/>
                <a:gd name="T54" fmla="*/ 2147483646 w 135"/>
                <a:gd name="T55" fmla="*/ 2147483646 h 135"/>
                <a:gd name="T56" fmla="*/ 2147483646 w 135"/>
                <a:gd name="T57" fmla="*/ 2147483646 h 135"/>
                <a:gd name="T58" fmla="*/ 2147483646 w 135"/>
                <a:gd name="T59" fmla="*/ 2147483646 h 135"/>
                <a:gd name="T60" fmla="*/ 2147483646 w 135"/>
                <a:gd name="T61" fmla="*/ 2147483646 h 135"/>
                <a:gd name="T62" fmla="*/ 2147483646 w 135"/>
                <a:gd name="T63" fmla="*/ 2147483646 h 135"/>
                <a:gd name="T64" fmla="*/ 2147483646 w 135"/>
                <a:gd name="T65" fmla="*/ 2147483646 h 135"/>
                <a:gd name="T66" fmla="*/ 2147483646 w 135"/>
                <a:gd name="T67" fmla="*/ 2147483646 h 135"/>
                <a:gd name="T68" fmla="*/ 2147483646 w 135"/>
                <a:gd name="T69" fmla="*/ 2147483646 h 135"/>
                <a:gd name="T70" fmla="*/ 2147483646 w 135"/>
                <a:gd name="T71" fmla="*/ 2147483646 h 135"/>
                <a:gd name="T72" fmla="*/ 2147483646 w 135"/>
                <a:gd name="T73" fmla="*/ 2147483646 h 135"/>
                <a:gd name="T74" fmla="*/ 2147483646 w 135"/>
                <a:gd name="T75" fmla="*/ 2147483646 h 135"/>
                <a:gd name="T76" fmla="*/ 2147483646 w 135"/>
                <a:gd name="T77" fmla="*/ 2147483646 h 135"/>
                <a:gd name="T78" fmla="*/ 2147483646 w 135"/>
                <a:gd name="T79" fmla="*/ 2147483646 h 135"/>
                <a:gd name="T80" fmla="*/ 2147483646 w 135"/>
                <a:gd name="T81" fmla="*/ 2147483646 h 135"/>
                <a:gd name="T82" fmla="*/ 2147483646 w 135"/>
                <a:gd name="T83" fmla="*/ 2147483646 h 135"/>
                <a:gd name="T84" fmla="*/ 2147483646 w 135"/>
                <a:gd name="T85" fmla="*/ 2147483646 h 135"/>
                <a:gd name="T86" fmla="*/ 2147483646 w 135"/>
                <a:gd name="T87" fmla="*/ 2147483646 h 13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35" h="135">
                  <a:moveTo>
                    <a:pt x="135" y="69"/>
                  </a:moveTo>
                  <a:lnTo>
                    <a:pt x="135" y="64"/>
                  </a:lnTo>
                  <a:lnTo>
                    <a:pt x="135" y="61"/>
                  </a:lnTo>
                  <a:lnTo>
                    <a:pt x="135" y="58"/>
                  </a:lnTo>
                  <a:lnTo>
                    <a:pt x="134" y="54"/>
                  </a:lnTo>
                  <a:lnTo>
                    <a:pt x="134" y="51"/>
                  </a:lnTo>
                  <a:lnTo>
                    <a:pt x="132" y="48"/>
                  </a:lnTo>
                  <a:lnTo>
                    <a:pt x="131" y="45"/>
                  </a:lnTo>
                  <a:lnTo>
                    <a:pt x="131" y="42"/>
                  </a:lnTo>
                  <a:lnTo>
                    <a:pt x="129" y="39"/>
                  </a:lnTo>
                  <a:lnTo>
                    <a:pt x="128" y="36"/>
                  </a:lnTo>
                  <a:lnTo>
                    <a:pt x="126" y="33"/>
                  </a:lnTo>
                  <a:lnTo>
                    <a:pt x="123" y="30"/>
                  </a:lnTo>
                  <a:lnTo>
                    <a:pt x="122" y="27"/>
                  </a:lnTo>
                  <a:lnTo>
                    <a:pt x="120" y="26"/>
                  </a:lnTo>
                  <a:lnTo>
                    <a:pt x="117" y="23"/>
                  </a:lnTo>
                  <a:lnTo>
                    <a:pt x="116" y="20"/>
                  </a:lnTo>
                  <a:lnTo>
                    <a:pt x="113" y="18"/>
                  </a:lnTo>
                  <a:lnTo>
                    <a:pt x="111" y="17"/>
                  </a:lnTo>
                  <a:lnTo>
                    <a:pt x="108" y="14"/>
                  </a:lnTo>
                  <a:lnTo>
                    <a:pt x="105" y="12"/>
                  </a:lnTo>
                  <a:lnTo>
                    <a:pt x="102" y="11"/>
                  </a:lnTo>
                  <a:lnTo>
                    <a:pt x="100" y="9"/>
                  </a:lnTo>
                  <a:lnTo>
                    <a:pt x="97" y="8"/>
                  </a:lnTo>
                  <a:lnTo>
                    <a:pt x="94" y="6"/>
                  </a:lnTo>
                  <a:lnTo>
                    <a:pt x="91" y="5"/>
                  </a:lnTo>
                  <a:lnTo>
                    <a:pt x="88" y="3"/>
                  </a:lnTo>
                  <a:lnTo>
                    <a:pt x="85" y="3"/>
                  </a:lnTo>
                  <a:lnTo>
                    <a:pt x="82" y="2"/>
                  </a:lnTo>
                  <a:lnTo>
                    <a:pt x="79" y="2"/>
                  </a:lnTo>
                  <a:lnTo>
                    <a:pt x="74" y="0"/>
                  </a:lnTo>
                  <a:lnTo>
                    <a:pt x="71" y="0"/>
                  </a:lnTo>
                  <a:lnTo>
                    <a:pt x="68" y="0"/>
                  </a:lnTo>
                  <a:lnTo>
                    <a:pt x="64" y="0"/>
                  </a:lnTo>
                  <a:lnTo>
                    <a:pt x="61" y="0"/>
                  </a:lnTo>
                  <a:lnTo>
                    <a:pt x="58" y="2"/>
                  </a:lnTo>
                  <a:lnTo>
                    <a:pt x="55" y="2"/>
                  </a:lnTo>
                  <a:lnTo>
                    <a:pt x="51" y="3"/>
                  </a:lnTo>
                  <a:lnTo>
                    <a:pt x="48" y="3"/>
                  </a:lnTo>
                  <a:lnTo>
                    <a:pt x="45" y="5"/>
                  </a:lnTo>
                  <a:lnTo>
                    <a:pt x="42" y="6"/>
                  </a:lnTo>
                  <a:lnTo>
                    <a:pt x="39" y="8"/>
                  </a:lnTo>
                  <a:lnTo>
                    <a:pt x="36" y="9"/>
                  </a:lnTo>
                  <a:lnTo>
                    <a:pt x="33" y="11"/>
                  </a:lnTo>
                  <a:lnTo>
                    <a:pt x="30" y="12"/>
                  </a:lnTo>
                  <a:lnTo>
                    <a:pt x="28" y="14"/>
                  </a:lnTo>
                  <a:lnTo>
                    <a:pt x="25" y="17"/>
                  </a:lnTo>
                  <a:lnTo>
                    <a:pt x="22" y="18"/>
                  </a:lnTo>
                  <a:lnTo>
                    <a:pt x="21" y="20"/>
                  </a:lnTo>
                  <a:lnTo>
                    <a:pt x="18" y="23"/>
                  </a:lnTo>
                  <a:lnTo>
                    <a:pt x="16" y="26"/>
                  </a:lnTo>
                  <a:lnTo>
                    <a:pt x="14" y="27"/>
                  </a:lnTo>
                  <a:lnTo>
                    <a:pt x="12" y="30"/>
                  </a:lnTo>
                  <a:lnTo>
                    <a:pt x="11" y="33"/>
                  </a:lnTo>
                  <a:lnTo>
                    <a:pt x="9" y="36"/>
                  </a:lnTo>
                  <a:lnTo>
                    <a:pt x="8" y="39"/>
                  </a:lnTo>
                  <a:lnTo>
                    <a:pt x="6" y="42"/>
                  </a:lnTo>
                  <a:lnTo>
                    <a:pt x="5" y="45"/>
                  </a:lnTo>
                  <a:lnTo>
                    <a:pt x="3" y="48"/>
                  </a:lnTo>
                  <a:lnTo>
                    <a:pt x="3" y="51"/>
                  </a:lnTo>
                  <a:lnTo>
                    <a:pt x="2" y="54"/>
                  </a:lnTo>
                  <a:lnTo>
                    <a:pt x="2" y="58"/>
                  </a:lnTo>
                  <a:lnTo>
                    <a:pt x="2" y="61"/>
                  </a:lnTo>
                  <a:lnTo>
                    <a:pt x="0" y="64"/>
                  </a:lnTo>
                  <a:lnTo>
                    <a:pt x="0" y="69"/>
                  </a:lnTo>
                  <a:lnTo>
                    <a:pt x="0" y="72"/>
                  </a:lnTo>
                  <a:lnTo>
                    <a:pt x="2" y="75"/>
                  </a:lnTo>
                  <a:lnTo>
                    <a:pt x="2" y="78"/>
                  </a:lnTo>
                  <a:lnTo>
                    <a:pt x="2" y="82"/>
                  </a:lnTo>
                  <a:lnTo>
                    <a:pt x="3" y="85"/>
                  </a:lnTo>
                  <a:lnTo>
                    <a:pt x="3" y="88"/>
                  </a:lnTo>
                  <a:lnTo>
                    <a:pt x="5" y="91"/>
                  </a:lnTo>
                  <a:lnTo>
                    <a:pt x="6" y="94"/>
                  </a:lnTo>
                  <a:lnTo>
                    <a:pt x="8" y="97"/>
                  </a:lnTo>
                  <a:lnTo>
                    <a:pt x="9" y="100"/>
                  </a:lnTo>
                  <a:lnTo>
                    <a:pt x="11" y="103"/>
                  </a:lnTo>
                  <a:lnTo>
                    <a:pt x="12" y="106"/>
                  </a:lnTo>
                  <a:lnTo>
                    <a:pt x="14" y="109"/>
                  </a:lnTo>
                  <a:lnTo>
                    <a:pt x="16" y="110"/>
                  </a:lnTo>
                  <a:lnTo>
                    <a:pt x="18" y="113"/>
                  </a:lnTo>
                  <a:lnTo>
                    <a:pt x="21" y="116"/>
                  </a:lnTo>
                  <a:lnTo>
                    <a:pt x="22" y="118"/>
                  </a:lnTo>
                  <a:lnTo>
                    <a:pt x="25" y="121"/>
                  </a:lnTo>
                  <a:lnTo>
                    <a:pt x="28" y="122"/>
                  </a:lnTo>
                  <a:lnTo>
                    <a:pt x="30" y="123"/>
                  </a:lnTo>
                  <a:lnTo>
                    <a:pt x="33" y="125"/>
                  </a:lnTo>
                  <a:lnTo>
                    <a:pt x="36" y="126"/>
                  </a:lnTo>
                  <a:lnTo>
                    <a:pt x="39" y="128"/>
                  </a:lnTo>
                  <a:lnTo>
                    <a:pt x="42" y="129"/>
                  </a:lnTo>
                  <a:lnTo>
                    <a:pt x="45" y="131"/>
                  </a:lnTo>
                  <a:lnTo>
                    <a:pt x="48" y="132"/>
                  </a:lnTo>
                  <a:lnTo>
                    <a:pt x="51" y="134"/>
                  </a:lnTo>
                  <a:lnTo>
                    <a:pt x="55" y="134"/>
                  </a:lnTo>
                  <a:lnTo>
                    <a:pt x="58" y="134"/>
                  </a:lnTo>
                  <a:lnTo>
                    <a:pt x="61" y="135"/>
                  </a:lnTo>
                  <a:lnTo>
                    <a:pt x="64" y="135"/>
                  </a:lnTo>
                  <a:lnTo>
                    <a:pt x="68" y="135"/>
                  </a:lnTo>
                  <a:lnTo>
                    <a:pt x="71" y="135"/>
                  </a:lnTo>
                  <a:lnTo>
                    <a:pt x="74" y="135"/>
                  </a:lnTo>
                  <a:lnTo>
                    <a:pt x="79" y="134"/>
                  </a:lnTo>
                  <a:lnTo>
                    <a:pt x="82" y="134"/>
                  </a:lnTo>
                  <a:lnTo>
                    <a:pt x="85" y="134"/>
                  </a:lnTo>
                  <a:lnTo>
                    <a:pt x="88" y="132"/>
                  </a:lnTo>
                  <a:lnTo>
                    <a:pt x="91" y="131"/>
                  </a:lnTo>
                  <a:lnTo>
                    <a:pt x="94" y="129"/>
                  </a:lnTo>
                  <a:lnTo>
                    <a:pt x="97" y="128"/>
                  </a:lnTo>
                  <a:lnTo>
                    <a:pt x="100" y="126"/>
                  </a:lnTo>
                  <a:lnTo>
                    <a:pt x="102" y="125"/>
                  </a:lnTo>
                  <a:lnTo>
                    <a:pt x="105" y="123"/>
                  </a:lnTo>
                  <a:lnTo>
                    <a:pt x="108" y="122"/>
                  </a:lnTo>
                  <a:lnTo>
                    <a:pt x="111" y="121"/>
                  </a:lnTo>
                  <a:lnTo>
                    <a:pt x="113" y="118"/>
                  </a:lnTo>
                  <a:lnTo>
                    <a:pt x="116" y="116"/>
                  </a:lnTo>
                  <a:lnTo>
                    <a:pt x="117" y="113"/>
                  </a:lnTo>
                  <a:lnTo>
                    <a:pt x="120" y="110"/>
                  </a:lnTo>
                  <a:lnTo>
                    <a:pt x="122" y="109"/>
                  </a:lnTo>
                  <a:lnTo>
                    <a:pt x="123" y="106"/>
                  </a:lnTo>
                  <a:lnTo>
                    <a:pt x="126" y="103"/>
                  </a:lnTo>
                  <a:lnTo>
                    <a:pt x="128" y="100"/>
                  </a:lnTo>
                  <a:lnTo>
                    <a:pt x="129" y="97"/>
                  </a:lnTo>
                  <a:lnTo>
                    <a:pt x="131" y="94"/>
                  </a:lnTo>
                  <a:lnTo>
                    <a:pt x="131" y="91"/>
                  </a:lnTo>
                  <a:lnTo>
                    <a:pt x="132" y="88"/>
                  </a:lnTo>
                  <a:lnTo>
                    <a:pt x="134" y="85"/>
                  </a:lnTo>
                  <a:lnTo>
                    <a:pt x="134" y="82"/>
                  </a:lnTo>
                  <a:lnTo>
                    <a:pt x="135" y="78"/>
                  </a:lnTo>
                  <a:lnTo>
                    <a:pt x="135" y="75"/>
                  </a:lnTo>
                  <a:lnTo>
                    <a:pt x="135" y="72"/>
                  </a:lnTo>
                  <a:lnTo>
                    <a:pt x="135" y="69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350" name="Freeform 20">
              <a:extLst>
                <a:ext uri="{FF2B5EF4-FFF2-40B4-BE49-F238E27FC236}">
                  <a16:creationId xmlns:a16="http://schemas.microsoft.com/office/drawing/2014/main" id="{E19CA33B-4D98-F041-8B9C-2A302CDB19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1713" y="3932237"/>
              <a:ext cx="187325" cy="1588"/>
            </a:xfrm>
            <a:custGeom>
              <a:avLst/>
              <a:gdLst>
                <a:gd name="T0" fmla="*/ 2147483646 w 237"/>
                <a:gd name="T1" fmla="*/ 0 h 1588"/>
                <a:gd name="T2" fmla="*/ 0 w 237"/>
                <a:gd name="T3" fmla="*/ 0 h 1588"/>
                <a:gd name="T4" fmla="*/ 2147483646 w 237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37" h="1588">
                  <a:moveTo>
                    <a:pt x="237" y="0"/>
                  </a:moveTo>
                  <a:lnTo>
                    <a:pt x="0" y="0"/>
                  </a:lnTo>
                  <a:lnTo>
                    <a:pt x="2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351" name="Line 21">
              <a:extLst>
                <a:ext uri="{FF2B5EF4-FFF2-40B4-BE49-F238E27FC236}">
                  <a16:creationId xmlns:a16="http://schemas.microsoft.com/office/drawing/2014/main" id="{38128F09-D995-7D40-80D3-A2666BA4776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11713" y="3932237"/>
              <a:ext cx="187325" cy="15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352" name="Freeform 22">
              <a:extLst>
                <a:ext uri="{FF2B5EF4-FFF2-40B4-BE49-F238E27FC236}">
                  <a16:creationId xmlns:a16="http://schemas.microsoft.com/office/drawing/2014/main" id="{E73B2EB3-E620-DD44-BAB0-F3E5271E74E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2700" y="4097337"/>
              <a:ext cx="330200" cy="1588"/>
            </a:xfrm>
            <a:custGeom>
              <a:avLst/>
              <a:gdLst>
                <a:gd name="T0" fmla="*/ 2147483646 w 415"/>
                <a:gd name="T1" fmla="*/ 0 h 1588"/>
                <a:gd name="T2" fmla="*/ 0 w 415"/>
                <a:gd name="T3" fmla="*/ 0 h 1588"/>
                <a:gd name="T4" fmla="*/ 2147483646 w 415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15" h="1588">
                  <a:moveTo>
                    <a:pt x="415" y="0"/>
                  </a:moveTo>
                  <a:lnTo>
                    <a:pt x="0" y="0"/>
                  </a:lnTo>
                  <a:lnTo>
                    <a:pt x="4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353" name="Freeform 24">
              <a:extLst>
                <a:ext uri="{FF2B5EF4-FFF2-40B4-BE49-F238E27FC236}">
                  <a16:creationId xmlns:a16="http://schemas.microsoft.com/office/drawing/2014/main" id="{4CBB553B-8E36-8846-9876-4347C16321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2700" y="3767137"/>
              <a:ext cx="330200" cy="1588"/>
            </a:xfrm>
            <a:custGeom>
              <a:avLst/>
              <a:gdLst>
                <a:gd name="T0" fmla="*/ 2147483646 w 415"/>
                <a:gd name="T1" fmla="*/ 0 h 1588"/>
                <a:gd name="T2" fmla="*/ 0 w 415"/>
                <a:gd name="T3" fmla="*/ 0 h 1588"/>
                <a:gd name="T4" fmla="*/ 2147483646 w 415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15" h="1588">
                  <a:moveTo>
                    <a:pt x="415" y="0"/>
                  </a:moveTo>
                  <a:lnTo>
                    <a:pt x="0" y="0"/>
                  </a:lnTo>
                  <a:lnTo>
                    <a:pt x="4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354" name="Line 26">
              <a:extLst>
                <a:ext uri="{FF2B5EF4-FFF2-40B4-BE49-F238E27FC236}">
                  <a16:creationId xmlns:a16="http://schemas.microsoft.com/office/drawing/2014/main" id="{86C8CD38-B1A8-C940-BD32-F39AE861D5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16163" y="1436687"/>
              <a:ext cx="1844669" cy="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355" name="Line 27">
              <a:extLst>
                <a:ext uri="{FF2B5EF4-FFF2-40B4-BE49-F238E27FC236}">
                  <a16:creationId xmlns:a16="http://schemas.microsoft.com/office/drawing/2014/main" id="{21051A5B-34E1-7D40-A24E-79BA69E250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16163" y="1766887"/>
              <a:ext cx="1830384" cy="15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356" name="Line 28">
              <a:extLst>
                <a:ext uri="{FF2B5EF4-FFF2-40B4-BE49-F238E27FC236}">
                  <a16:creationId xmlns:a16="http://schemas.microsoft.com/office/drawing/2014/main" id="{845D366D-ECBD-0249-BAAC-71B3C6599B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68687" y="2614612"/>
              <a:ext cx="674687" cy="15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357" name="Line 29">
              <a:extLst>
                <a:ext uri="{FF2B5EF4-FFF2-40B4-BE49-F238E27FC236}">
                  <a16:creationId xmlns:a16="http://schemas.microsoft.com/office/drawing/2014/main" id="{01D3404E-311F-8147-9412-63B9AD0AA7C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33688" y="3752850"/>
              <a:ext cx="0" cy="179387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358" name="Freeform 31">
              <a:extLst>
                <a:ext uri="{FF2B5EF4-FFF2-40B4-BE49-F238E27FC236}">
                  <a16:creationId xmlns:a16="http://schemas.microsoft.com/office/drawing/2014/main" id="{15D65589-9690-E94E-A4A9-C6EC395039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8588" y="3297237"/>
              <a:ext cx="330200" cy="328613"/>
            </a:xfrm>
            <a:custGeom>
              <a:avLst/>
              <a:gdLst>
                <a:gd name="T0" fmla="*/ 2147483646 w 415"/>
                <a:gd name="T1" fmla="*/ 2147483646 h 415"/>
                <a:gd name="T2" fmla="*/ 0 w 415"/>
                <a:gd name="T3" fmla="*/ 0 h 415"/>
                <a:gd name="T4" fmla="*/ 2147483646 w 415"/>
                <a:gd name="T5" fmla="*/ 0 h 415"/>
                <a:gd name="T6" fmla="*/ 2147483646 w 415"/>
                <a:gd name="T7" fmla="*/ 2147483646 h 41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15" h="415">
                  <a:moveTo>
                    <a:pt x="208" y="415"/>
                  </a:moveTo>
                  <a:lnTo>
                    <a:pt x="0" y="0"/>
                  </a:lnTo>
                  <a:lnTo>
                    <a:pt x="415" y="0"/>
                  </a:lnTo>
                  <a:lnTo>
                    <a:pt x="208" y="415"/>
                  </a:lnTo>
                  <a:close/>
                </a:path>
              </a:pathLst>
            </a:custGeom>
            <a:solidFill>
              <a:srgbClr val="FFFFFF"/>
            </a:solidFill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359" name="Freeform 32">
              <a:extLst>
                <a:ext uri="{FF2B5EF4-FFF2-40B4-BE49-F238E27FC236}">
                  <a16:creationId xmlns:a16="http://schemas.microsoft.com/office/drawing/2014/main" id="{EB1EDAC9-EFD1-E141-8089-F79A57FE886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2888" y="3646487"/>
              <a:ext cx="107950" cy="106363"/>
            </a:xfrm>
            <a:custGeom>
              <a:avLst/>
              <a:gdLst>
                <a:gd name="T0" fmla="*/ 2147483646 w 135"/>
                <a:gd name="T1" fmla="*/ 2147483646 h 135"/>
                <a:gd name="T2" fmla="*/ 2147483646 w 135"/>
                <a:gd name="T3" fmla="*/ 2147483646 h 135"/>
                <a:gd name="T4" fmla="*/ 2147483646 w 135"/>
                <a:gd name="T5" fmla="*/ 2147483646 h 135"/>
                <a:gd name="T6" fmla="*/ 2147483646 w 135"/>
                <a:gd name="T7" fmla="*/ 2147483646 h 135"/>
                <a:gd name="T8" fmla="*/ 2147483646 w 135"/>
                <a:gd name="T9" fmla="*/ 2147483646 h 135"/>
                <a:gd name="T10" fmla="*/ 2147483646 w 135"/>
                <a:gd name="T11" fmla="*/ 2147483646 h 135"/>
                <a:gd name="T12" fmla="*/ 2147483646 w 135"/>
                <a:gd name="T13" fmla="*/ 2147483646 h 135"/>
                <a:gd name="T14" fmla="*/ 2147483646 w 135"/>
                <a:gd name="T15" fmla="*/ 2147483646 h 135"/>
                <a:gd name="T16" fmla="*/ 2147483646 w 135"/>
                <a:gd name="T17" fmla="*/ 2147483646 h 135"/>
                <a:gd name="T18" fmla="*/ 2147483646 w 135"/>
                <a:gd name="T19" fmla="*/ 2147483646 h 135"/>
                <a:gd name="T20" fmla="*/ 2147483646 w 135"/>
                <a:gd name="T21" fmla="*/ 0 h 135"/>
                <a:gd name="T22" fmla="*/ 2147483646 w 135"/>
                <a:gd name="T23" fmla="*/ 0 h 135"/>
                <a:gd name="T24" fmla="*/ 2147483646 w 135"/>
                <a:gd name="T25" fmla="*/ 2147483646 h 135"/>
                <a:gd name="T26" fmla="*/ 2147483646 w 135"/>
                <a:gd name="T27" fmla="*/ 2147483646 h 135"/>
                <a:gd name="T28" fmla="*/ 2147483646 w 135"/>
                <a:gd name="T29" fmla="*/ 2147483646 h 135"/>
                <a:gd name="T30" fmla="*/ 2147483646 w 135"/>
                <a:gd name="T31" fmla="*/ 2147483646 h 135"/>
                <a:gd name="T32" fmla="*/ 2147483646 w 135"/>
                <a:gd name="T33" fmla="*/ 2147483646 h 135"/>
                <a:gd name="T34" fmla="*/ 2147483646 w 135"/>
                <a:gd name="T35" fmla="*/ 2147483646 h 135"/>
                <a:gd name="T36" fmla="*/ 2147483646 w 135"/>
                <a:gd name="T37" fmla="*/ 2147483646 h 135"/>
                <a:gd name="T38" fmla="*/ 2147483646 w 135"/>
                <a:gd name="T39" fmla="*/ 2147483646 h 135"/>
                <a:gd name="T40" fmla="*/ 2147483646 w 135"/>
                <a:gd name="T41" fmla="*/ 2147483646 h 135"/>
                <a:gd name="T42" fmla="*/ 0 w 135"/>
                <a:gd name="T43" fmla="*/ 2147483646 h 135"/>
                <a:gd name="T44" fmla="*/ 2147483646 w 135"/>
                <a:gd name="T45" fmla="*/ 2147483646 h 135"/>
                <a:gd name="T46" fmla="*/ 2147483646 w 135"/>
                <a:gd name="T47" fmla="*/ 2147483646 h 135"/>
                <a:gd name="T48" fmla="*/ 2147483646 w 135"/>
                <a:gd name="T49" fmla="*/ 2147483646 h 135"/>
                <a:gd name="T50" fmla="*/ 2147483646 w 135"/>
                <a:gd name="T51" fmla="*/ 2147483646 h 135"/>
                <a:gd name="T52" fmla="*/ 2147483646 w 135"/>
                <a:gd name="T53" fmla="*/ 2147483646 h 135"/>
                <a:gd name="T54" fmla="*/ 2147483646 w 135"/>
                <a:gd name="T55" fmla="*/ 2147483646 h 135"/>
                <a:gd name="T56" fmla="*/ 2147483646 w 135"/>
                <a:gd name="T57" fmla="*/ 2147483646 h 135"/>
                <a:gd name="T58" fmla="*/ 2147483646 w 135"/>
                <a:gd name="T59" fmla="*/ 2147483646 h 135"/>
                <a:gd name="T60" fmla="*/ 2147483646 w 135"/>
                <a:gd name="T61" fmla="*/ 2147483646 h 135"/>
                <a:gd name="T62" fmla="*/ 2147483646 w 135"/>
                <a:gd name="T63" fmla="*/ 2147483646 h 135"/>
                <a:gd name="T64" fmla="*/ 2147483646 w 135"/>
                <a:gd name="T65" fmla="*/ 2147483646 h 135"/>
                <a:gd name="T66" fmla="*/ 2147483646 w 135"/>
                <a:gd name="T67" fmla="*/ 2147483646 h 135"/>
                <a:gd name="T68" fmla="*/ 2147483646 w 135"/>
                <a:gd name="T69" fmla="*/ 2147483646 h 135"/>
                <a:gd name="T70" fmla="*/ 2147483646 w 135"/>
                <a:gd name="T71" fmla="*/ 2147483646 h 135"/>
                <a:gd name="T72" fmla="*/ 2147483646 w 135"/>
                <a:gd name="T73" fmla="*/ 2147483646 h 135"/>
                <a:gd name="T74" fmla="*/ 2147483646 w 135"/>
                <a:gd name="T75" fmla="*/ 2147483646 h 135"/>
                <a:gd name="T76" fmla="*/ 2147483646 w 135"/>
                <a:gd name="T77" fmla="*/ 2147483646 h 135"/>
                <a:gd name="T78" fmla="*/ 2147483646 w 135"/>
                <a:gd name="T79" fmla="*/ 2147483646 h 135"/>
                <a:gd name="T80" fmla="*/ 2147483646 w 135"/>
                <a:gd name="T81" fmla="*/ 2147483646 h 135"/>
                <a:gd name="T82" fmla="*/ 2147483646 w 135"/>
                <a:gd name="T83" fmla="*/ 2147483646 h 135"/>
                <a:gd name="T84" fmla="*/ 2147483646 w 135"/>
                <a:gd name="T85" fmla="*/ 2147483646 h 135"/>
                <a:gd name="T86" fmla="*/ 2147483646 w 135"/>
                <a:gd name="T87" fmla="*/ 2147483646 h 13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35" h="135">
                  <a:moveTo>
                    <a:pt x="135" y="68"/>
                  </a:moveTo>
                  <a:lnTo>
                    <a:pt x="135" y="64"/>
                  </a:lnTo>
                  <a:lnTo>
                    <a:pt x="135" y="61"/>
                  </a:lnTo>
                  <a:lnTo>
                    <a:pt x="135" y="58"/>
                  </a:lnTo>
                  <a:lnTo>
                    <a:pt x="133" y="53"/>
                  </a:lnTo>
                  <a:lnTo>
                    <a:pt x="133" y="50"/>
                  </a:lnTo>
                  <a:lnTo>
                    <a:pt x="132" y="47"/>
                  </a:lnTo>
                  <a:lnTo>
                    <a:pt x="130" y="44"/>
                  </a:lnTo>
                  <a:lnTo>
                    <a:pt x="130" y="41"/>
                  </a:lnTo>
                  <a:lnTo>
                    <a:pt x="129" y="38"/>
                  </a:lnTo>
                  <a:lnTo>
                    <a:pt x="127" y="36"/>
                  </a:lnTo>
                  <a:lnTo>
                    <a:pt x="126" y="33"/>
                  </a:lnTo>
                  <a:lnTo>
                    <a:pt x="123" y="30"/>
                  </a:lnTo>
                  <a:lnTo>
                    <a:pt x="121" y="27"/>
                  </a:lnTo>
                  <a:lnTo>
                    <a:pt x="120" y="25"/>
                  </a:lnTo>
                  <a:lnTo>
                    <a:pt x="117" y="22"/>
                  </a:lnTo>
                  <a:lnTo>
                    <a:pt x="115" y="19"/>
                  </a:lnTo>
                  <a:lnTo>
                    <a:pt x="112" y="18"/>
                  </a:lnTo>
                  <a:lnTo>
                    <a:pt x="111" y="16"/>
                  </a:lnTo>
                  <a:lnTo>
                    <a:pt x="108" y="13"/>
                  </a:lnTo>
                  <a:lnTo>
                    <a:pt x="105" y="12"/>
                  </a:lnTo>
                  <a:lnTo>
                    <a:pt x="102" y="10"/>
                  </a:lnTo>
                  <a:lnTo>
                    <a:pt x="99" y="9"/>
                  </a:lnTo>
                  <a:lnTo>
                    <a:pt x="96" y="7"/>
                  </a:lnTo>
                  <a:lnTo>
                    <a:pt x="93" y="6"/>
                  </a:lnTo>
                  <a:lnTo>
                    <a:pt x="90" y="4"/>
                  </a:lnTo>
                  <a:lnTo>
                    <a:pt x="87" y="3"/>
                  </a:lnTo>
                  <a:lnTo>
                    <a:pt x="84" y="3"/>
                  </a:lnTo>
                  <a:lnTo>
                    <a:pt x="81" y="1"/>
                  </a:lnTo>
                  <a:lnTo>
                    <a:pt x="78" y="1"/>
                  </a:lnTo>
                  <a:lnTo>
                    <a:pt x="74" y="0"/>
                  </a:lnTo>
                  <a:lnTo>
                    <a:pt x="71" y="0"/>
                  </a:lnTo>
                  <a:lnTo>
                    <a:pt x="68" y="0"/>
                  </a:lnTo>
                  <a:lnTo>
                    <a:pt x="64" y="0"/>
                  </a:lnTo>
                  <a:lnTo>
                    <a:pt x="61" y="0"/>
                  </a:lnTo>
                  <a:lnTo>
                    <a:pt x="58" y="1"/>
                  </a:lnTo>
                  <a:lnTo>
                    <a:pt x="55" y="1"/>
                  </a:lnTo>
                  <a:lnTo>
                    <a:pt x="50" y="3"/>
                  </a:lnTo>
                  <a:lnTo>
                    <a:pt x="47" y="3"/>
                  </a:lnTo>
                  <a:lnTo>
                    <a:pt x="44" y="4"/>
                  </a:lnTo>
                  <a:lnTo>
                    <a:pt x="41" y="6"/>
                  </a:lnTo>
                  <a:lnTo>
                    <a:pt x="38" y="7"/>
                  </a:lnTo>
                  <a:lnTo>
                    <a:pt x="35" y="9"/>
                  </a:lnTo>
                  <a:lnTo>
                    <a:pt x="32" y="10"/>
                  </a:lnTo>
                  <a:lnTo>
                    <a:pt x="29" y="12"/>
                  </a:lnTo>
                  <a:lnTo>
                    <a:pt x="28" y="13"/>
                  </a:lnTo>
                  <a:lnTo>
                    <a:pt x="25" y="16"/>
                  </a:lnTo>
                  <a:lnTo>
                    <a:pt x="22" y="18"/>
                  </a:lnTo>
                  <a:lnTo>
                    <a:pt x="21" y="19"/>
                  </a:lnTo>
                  <a:lnTo>
                    <a:pt x="18" y="22"/>
                  </a:lnTo>
                  <a:lnTo>
                    <a:pt x="16" y="25"/>
                  </a:lnTo>
                  <a:lnTo>
                    <a:pt x="13" y="27"/>
                  </a:lnTo>
                  <a:lnTo>
                    <a:pt x="12" y="30"/>
                  </a:lnTo>
                  <a:lnTo>
                    <a:pt x="10" y="33"/>
                  </a:lnTo>
                  <a:lnTo>
                    <a:pt x="9" y="36"/>
                  </a:lnTo>
                  <a:lnTo>
                    <a:pt x="7" y="38"/>
                  </a:lnTo>
                  <a:lnTo>
                    <a:pt x="6" y="41"/>
                  </a:lnTo>
                  <a:lnTo>
                    <a:pt x="4" y="44"/>
                  </a:lnTo>
                  <a:lnTo>
                    <a:pt x="3" y="47"/>
                  </a:lnTo>
                  <a:lnTo>
                    <a:pt x="3" y="50"/>
                  </a:lnTo>
                  <a:lnTo>
                    <a:pt x="1" y="53"/>
                  </a:lnTo>
                  <a:lnTo>
                    <a:pt x="1" y="58"/>
                  </a:lnTo>
                  <a:lnTo>
                    <a:pt x="1" y="61"/>
                  </a:lnTo>
                  <a:lnTo>
                    <a:pt x="0" y="64"/>
                  </a:lnTo>
                  <a:lnTo>
                    <a:pt x="0" y="68"/>
                  </a:lnTo>
                  <a:lnTo>
                    <a:pt x="0" y="71"/>
                  </a:lnTo>
                  <a:lnTo>
                    <a:pt x="1" y="74"/>
                  </a:lnTo>
                  <a:lnTo>
                    <a:pt x="1" y="77"/>
                  </a:lnTo>
                  <a:lnTo>
                    <a:pt x="1" y="81"/>
                  </a:lnTo>
                  <a:lnTo>
                    <a:pt x="3" y="84"/>
                  </a:lnTo>
                  <a:lnTo>
                    <a:pt x="3" y="87"/>
                  </a:lnTo>
                  <a:lnTo>
                    <a:pt x="4" y="90"/>
                  </a:lnTo>
                  <a:lnTo>
                    <a:pt x="6" y="93"/>
                  </a:lnTo>
                  <a:lnTo>
                    <a:pt x="7" y="96"/>
                  </a:lnTo>
                  <a:lnTo>
                    <a:pt x="9" y="99"/>
                  </a:lnTo>
                  <a:lnTo>
                    <a:pt x="10" y="102"/>
                  </a:lnTo>
                  <a:lnTo>
                    <a:pt x="12" y="105"/>
                  </a:lnTo>
                  <a:lnTo>
                    <a:pt x="13" y="108"/>
                  </a:lnTo>
                  <a:lnTo>
                    <a:pt x="16" y="110"/>
                  </a:lnTo>
                  <a:lnTo>
                    <a:pt x="18" y="113"/>
                  </a:lnTo>
                  <a:lnTo>
                    <a:pt x="21" y="116"/>
                  </a:lnTo>
                  <a:lnTo>
                    <a:pt x="22" y="117"/>
                  </a:lnTo>
                  <a:lnTo>
                    <a:pt x="25" y="120"/>
                  </a:lnTo>
                  <a:lnTo>
                    <a:pt x="28" y="122"/>
                  </a:lnTo>
                  <a:lnTo>
                    <a:pt x="29" y="123"/>
                  </a:lnTo>
                  <a:lnTo>
                    <a:pt x="32" y="124"/>
                  </a:lnTo>
                  <a:lnTo>
                    <a:pt x="35" y="126"/>
                  </a:lnTo>
                  <a:lnTo>
                    <a:pt x="38" y="127"/>
                  </a:lnTo>
                  <a:lnTo>
                    <a:pt x="41" y="129"/>
                  </a:lnTo>
                  <a:lnTo>
                    <a:pt x="44" y="130"/>
                  </a:lnTo>
                  <a:lnTo>
                    <a:pt x="47" y="132"/>
                  </a:lnTo>
                  <a:lnTo>
                    <a:pt x="50" y="133"/>
                  </a:lnTo>
                  <a:lnTo>
                    <a:pt x="55" y="133"/>
                  </a:lnTo>
                  <a:lnTo>
                    <a:pt x="58" y="133"/>
                  </a:lnTo>
                  <a:lnTo>
                    <a:pt x="61" y="135"/>
                  </a:lnTo>
                  <a:lnTo>
                    <a:pt x="64" y="135"/>
                  </a:lnTo>
                  <a:lnTo>
                    <a:pt x="68" y="135"/>
                  </a:lnTo>
                  <a:lnTo>
                    <a:pt x="71" y="135"/>
                  </a:lnTo>
                  <a:lnTo>
                    <a:pt x="74" y="135"/>
                  </a:lnTo>
                  <a:lnTo>
                    <a:pt x="78" y="133"/>
                  </a:lnTo>
                  <a:lnTo>
                    <a:pt x="81" y="133"/>
                  </a:lnTo>
                  <a:lnTo>
                    <a:pt x="84" y="133"/>
                  </a:lnTo>
                  <a:lnTo>
                    <a:pt x="87" y="132"/>
                  </a:lnTo>
                  <a:lnTo>
                    <a:pt x="90" y="130"/>
                  </a:lnTo>
                  <a:lnTo>
                    <a:pt x="93" y="129"/>
                  </a:lnTo>
                  <a:lnTo>
                    <a:pt x="96" y="127"/>
                  </a:lnTo>
                  <a:lnTo>
                    <a:pt x="99" y="126"/>
                  </a:lnTo>
                  <a:lnTo>
                    <a:pt x="102" y="124"/>
                  </a:lnTo>
                  <a:lnTo>
                    <a:pt x="105" y="123"/>
                  </a:lnTo>
                  <a:lnTo>
                    <a:pt x="108" y="122"/>
                  </a:lnTo>
                  <a:lnTo>
                    <a:pt x="111" y="120"/>
                  </a:lnTo>
                  <a:lnTo>
                    <a:pt x="112" y="117"/>
                  </a:lnTo>
                  <a:lnTo>
                    <a:pt x="115" y="116"/>
                  </a:lnTo>
                  <a:lnTo>
                    <a:pt x="117" y="113"/>
                  </a:lnTo>
                  <a:lnTo>
                    <a:pt x="120" y="110"/>
                  </a:lnTo>
                  <a:lnTo>
                    <a:pt x="121" y="108"/>
                  </a:lnTo>
                  <a:lnTo>
                    <a:pt x="123" y="105"/>
                  </a:lnTo>
                  <a:lnTo>
                    <a:pt x="126" y="102"/>
                  </a:lnTo>
                  <a:lnTo>
                    <a:pt x="127" y="99"/>
                  </a:lnTo>
                  <a:lnTo>
                    <a:pt x="129" y="96"/>
                  </a:lnTo>
                  <a:lnTo>
                    <a:pt x="130" y="93"/>
                  </a:lnTo>
                  <a:lnTo>
                    <a:pt x="130" y="90"/>
                  </a:lnTo>
                  <a:lnTo>
                    <a:pt x="132" y="87"/>
                  </a:lnTo>
                  <a:lnTo>
                    <a:pt x="133" y="84"/>
                  </a:lnTo>
                  <a:lnTo>
                    <a:pt x="133" y="81"/>
                  </a:lnTo>
                  <a:lnTo>
                    <a:pt x="135" y="77"/>
                  </a:lnTo>
                  <a:lnTo>
                    <a:pt x="135" y="74"/>
                  </a:lnTo>
                  <a:lnTo>
                    <a:pt x="135" y="71"/>
                  </a:lnTo>
                  <a:lnTo>
                    <a:pt x="135" y="68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360" name="Line 33">
              <a:extLst>
                <a:ext uri="{FF2B5EF4-FFF2-40B4-BE49-F238E27FC236}">
                  <a16:creationId xmlns:a16="http://schemas.microsoft.com/office/drawing/2014/main" id="{EF652262-4099-4246-976A-4310F86546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3689" y="1766887"/>
              <a:ext cx="0" cy="153035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361" name="Freeform 34">
              <a:extLst>
                <a:ext uri="{FF2B5EF4-FFF2-40B4-BE49-F238E27FC236}">
                  <a16:creationId xmlns:a16="http://schemas.microsoft.com/office/drawing/2014/main" id="{99DC25C6-E9F8-8F49-9F34-5B9B0AAC5A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3688" y="3862387"/>
              <a:ext cx="1327144" cy="234950"/>
            </a:xfrm>
            <a:custGeom>
              <a:avLst/>
              <a:gdLst>
                <a:gd name="T0" fmla="*/ 0 w 1245"/>
                <a:gd name="T1" fmla="*/ 0 h 297"/>
                <a:gd name="T2" fmla="*/ 0 w 1245"/>
                <a:gd name="T3" fmla="*/ 2147483646 h 297"/>
                <a:gd name="T4" fmla="*/ 2147483646 w 1245"/>
                <a:gd name="T5" fmla="*/ 2147483646 h 29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45" h="297">
                  <a:moveTo>
                    <a:pt x="0" y="0"/>
                  </a:moveTo>
                  <a:lnTo>
                    <a:pt x="0" y="297"/>
                  </a:lnTo>
                  <a:lnTo>
                    <a:pt x="1245" y="297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362" name="Freeform 35">
              <a:extLst>
                <a:ext uri="{FF2B5EF4-FFF2-40B4-BE49-F238E27FC236}">
                  <a16:creationId xmlns:a16="http://schemas.microsoft.com/office/drawing/2014/main" id="{1868FFD4-7A90-8646-AC6A-C41D82A4AD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2499" y="2614612"/>
              <a:ext cx="661989" cy="1152525"/>
            </a:xfrm>
            <a:custGeom>
              <a:avLst/>
              <a:gdLst>
                <a:gd name="T0" fmla="*/ 0 w 415"/>
                <a:gd name="T1" fmla="*/ 0 h 1454"/>
                <a:gd name="T2" fmla="*/ 0 w 415"/>
                <a:gd name="T3" fmla="*/ 2147483646 h 1454"/>
                <a:gd name="T4" fmla="*/ 2147483646 w 415"/>
                <a:gd name="T5" fmla="*/ 2147483646 h 145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15" h="1454">
                  <a:moveTo>
                    <a:pt x="0" y="0"/>
                  </a:moveTo>
                  <a:lnTo>
                    <a:pt x="0" y="1454"/>
                  </a:lnTo>
                  <a:lnTo>
                    <a:pt x="415" y="1454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363" name="Line 36">
              <a:extLst>
                <a:ext uri="{FF2B5EF4-FFF2-40B4-BE49-F238E27FC236}">
                  <a16:creationId xmlns:a16="http://schemas.microsoft.com/office/drawing/2014/main" id="{31F187E3-2F1E-C441-85D7-5EEBF9532C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3687" y="2943226"/>
              <a:ext cx="1317625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364" name="Freeform 37">
              <a:extLst>
                <a:ext uri="{FF2B5EF4-FFF2-40B4-BE49-F238E27FC236}">
                  <a16:creationId xmlns:a16="http://schemas.microsoft.com/office/drawing/2014/main" id="{6ED91794-4B7E-114B-9423-62D3BB349A5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800350" y="2909887"/>
              <a:ext cx="74613" cy="73025"/>
            </a:xfrm>
            <a:custGeom>
              <a:avLst/>
              <a:gdLst>
                <a:gd name="T0" fmla="*/ 2147483646 w 59"/>
                <a:gd name="T1" fmla="*/ 0 h 59"/>
                <a:gd name="T2" fmla="*/ 2147483646 w 59"/>
                <a:gd name="T3" fmla="*/ 0 h 59"/>
                <a:gd name="T4" fmla="*/ 2147483646 w 59"/>
                <a:gd name="T5" fmla="*/ 2147483646 h 59"/>
                <a:gd name="T6" fmla="*/ 2147483646 w 59"/>
                <a:gd name="T7" fmla="*/ 2147483646 h 59"/>
                <a:gd name="T8" fmla="*/ 2147483646 w 59"/>
                <a:gd name="T9" fmla="*/ 2147483646 h 59"/>
                <a:gd name="T10" fmla="*/ 2147483646 w 59"/>
                <a:gd name="T11" fmla="*/ 2147483646 h 59"/>
                <a:gd name="T12" fmla="*/ 2147483646 w 59"/>
                <a:gd name="T13" fmla="*/ 2147483646 h 59"/>
                <a:gd name="T14" fmla="*/ 2147483646 w 59"/>
                <a:gd name="T15" fmla="*/ 2147483646 h 59"/>
                <a:gd name="T16" fmla="*/ 2147483646 w 59"/>
                <a:gd name="T17" fmla="*/ 2147483646 h 59"/>
                <a:gd name="T18" fmla="*/ 0 w 59"/>
                <a:gd name="T19" fmla="*/ 2147483646 h 59"/>
                <a:gd name="T20" fmla="*/ 0 w 59"/>
                <a:gd name="T21" fmla="*/ 2147483646 h 59"/>
                <a:gd name="T22" fmla="*/ 0 w 59"/>
                <a:gd name="T23" fmla="*/ 2147483646 h 59"/>
                <a:gd name="T24" fmla="*/ 0 w 59"/>
                <a:gd name="T25" fmla="*/ 2147483646 h 59"/>
                <a:gd name="T26" fmla="*/ 2147483646 w 59"/>
                <a:gd name="T27" fmla="*/ 2147483646 h 59"/>
                <a:gd name="T28" fmla="*/ 2147483646 w 59"/>
                <a:gd name="T29" fmla="*/ 2147483646 h 59"/>
                <a:gd name="T30" fmla="*/ 2147483646 w 59"/>
                <a:gd name="T31" fmla="*/ 2147483646 h 59"/>
                <a:gd name="T32" fmla="*/ 2147483646 w 59"/>
                <a:gd name="T33" fmla="*/ 2147483646 h 59"/>
                <a:gd name="T34" fmla="*/ 2147483646 w 59"/>
                <a:gd name="T35" fmla="*/ 2147483646 h 59"/>
                <a:gd name="T36" fmla="*/ 2147483646 w 59"/>
                <a:gd name="T37" fmla="*/ 2147483646 h 59"/>
                <a:gd name="T38" fmla="*/ 2147483646 w 59"/>
                <a:gd name="T39" fmla="*/ 2147483646 h 59"/>
                <a:gd name="T40" fmla="*/ 2147483646 w 59"/>
                <a:gd name="T41" fmla="*/ 2147483646 h 59"/>
                <a:gd name="T42" fmla="*/ 2147483646 w 59"/>
                <a:gd name="T43" fmla="*/ 2147483646 h 59"/>
                <a:gd name="T44" fmla="*/ 2147483646 w 59"/>
                <a:gd name="T45" fmla="*/ 2147483646 h 59"/>
                <a:gd name="T46" fmla="*/ 2147483646 w 59"/>
                <a:gd name="T47" fmla="*/ 2147483646 h 59"/>
                <a:gd name="T48" fmla="*/ 2147483646 w 59"/>
                <a:gd name="T49" fmla="*/ 2147483646 h 59"/>
                <a:gd name="T50" fmla="*/ 2147483646 w 59"/>
                <a:gd name="T51" fmla="*/ 2147483646 h 59"/>
                <a:gd name="T52" fmla="*/ 2147483646 w 59"/>
                <a:gd name="T53" fmla="*/ 2147483646 h 59"/>
                <a:gd name="T54" fmla="*/ 2147483646 w 59"/>
                <a:gd name="T55" fmla="*/ 2147483646 h 59"/>
                <a:gd name="T56" fmla="*/ 2147483646 w 59"/>
                <a:gd name="T57" fmla="*/ 2147483646 h 59"/>
                <a:gd name="T58" fmla="*/ 2147483646 w 59"/>
                <a:gd name="T59" fmla="*/ 2147483646 h 59"/>
                <a:gd name="T60" fmla="*/ 2147483646 w 59"/>
                <a:gd name="T61" fmla="*/ 2147483646 h 59"/>
                <a:gd name="T62" fmla="*/ 2147483646 w 59"/>
                <a:gd name="T63" fmla="*/ 2147483646 h 59"/>
                <a:gd name="T64" fmla="*/ 2147483646 w 59"/>
                <a:gd name="T65" fmla="*/ 2147483646 h 59"/>
                <a:gd name="T66" fmla="*/ 2147483646 w 59"/>
                <a:gd name="T67" fmla="*/ 2147483646 h 59"/>
                <a:gd name="T68" fmla="*/ 2147483646 w 59"/>
                <a:gd name="T69" fmla="*/ 2147483646 h 59"/>
                <a:gd name="T70" fmla="*/ 2147483646 w 59"/>
                <a:gd name="T71" fmla="*/ 2147483646 h 59"/>
                <a:gd name="T72" fmla="*/ 2147483646 w 59"/>
                <a:gd name="T73" fmla="*/ 2147483646 h 59"/>
                <a:gd name="T74" fmla="*/ 2147483646 w 59"/>
                <a:gd name="T75" fmla="*/ 2147483646 h 59"/>
                <a:gd name="T76" fmla="*/ 2147483646 w 59"/>
                <a:gd name="T77" fmla="*/ 2147483646 h 59"/>
                <a:gd name="T78" fmla="*/ 2147483646 w 59"/>
                <a:gd name="T79" fmla="*/ 2147483646 h 59"/>
                <a:gd name="T80" fmla="*/ 2147483646 w 59"/>
                <a:gd name="T81" fmla="*/ 2147483646 h 59"/>
                <a:gd name="T82" fmla="*/ 2147483646 w 59"/>
                <a:gd name="T83" fmla="*/ 2147483646 h 59"/>
                <a:gd name="T84" fmla="*/ 2147483646 w 59"/>
                <a:gd name="T85" fmla="*/ 0 h 59"/>
                <a:gd name="T86" fmla="*/ 2147483646 w 59"/>
                <a:gd name="T87" fmla="*/ 0 h 59"/>
                <a:gd name="T88" fmla="*/ 2147483646 w 59"/>
                <a:gd name="T89" fmla="*/ 2147483646 h 5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59" h="59">
                  <a:moveTo>
                    <a:pt x="30" y="30"/>
                  </a:moveTo>
                  <a:lnTo>
                    <a:pt x="30" y="0"/>
                  </a:lnTo>
                  <a:lnTo>
                    <a:pt x="28" y="0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1" y="1"/>
                  </a:lnTo>
                  <a:lnTo>
                    <a:pt x="19" y="1"/>
                  </a:lnTo>
                  <a:lnTo>
                    <a:pt x="18" y="1"/>
                  </a:lnTo>
                  <a:lnTo>
                    <a:pt x="16" y="3"/>
                  </a:lnTo>
                  <a:lnTo>
                    <a:pt x="15" y="4"/>
                  </a:lnTo>
                  <a:lnTo>
                    <a:pt x="13" y="4"/>
                  </a:lnTo>
                  <a:lnTo>
                    <a:pt x="12" y="6"/>
                  </a:lnTo>
                  <a:lnTo>
                    <a:pt x="10" y="6"/>
                  </a:lnTo>
                  <a:lnTo>
                    <a:pt x="10" y="7"/>
                  </a:lnTo>
                  <a:lnTo>
                    <a:pt x="9" y="9"/>
                  </a:lnTo>
                  <a:lnTo>
                    <a:pt x="7" y="9"/>
                  </a:lnTo>
                  <a:lnTo>
                    <a:pt x="7" y="10"/>
                  </a:lnTo>
                  <a:lnTo>
                    <a:pt x="6" y="12"/>
                  </a:lnTo>
                  <a:lnTo>
                    <a:pt x="6" y="13"/>
                  </a:lnTo>
                  <a:lnTo>
                    <a:pt x="4" y="13"/>
                  </a:lnTo>
                  <a:lnTo>
                    <a:pt x="4" y="15"/>
                  </a:lnTo>
                  <a:lnTo>
                    <a:pt x="3" y="16"/>
                  </a:lnTo>
                  <a:lnTo>
                    <a:pt x="3" y="18"/>
                  </a:lnTo>
                  <a:lnTo>
                    <a:pt x="1" y="19"/>
                  </a:lnTo>
                  <a:lnTo>
                    <a:pt x="1" y="21"/>
                  </a:lnTo>
                  <a:lnTo>
                    <a:pt x="1" y="22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0" y="31"/>
                  </a:lnTo>
                  <a:lnTo>
                    <a:pt x="0" y="33"/>
                  </a:lnTo>
                  <a:lnTo>
                    <a:pt x="0" y="34"/>
                  </a:lnTo>
                  <a:lnTo>
                    <a:pt x="0" y="36"/>
                  </a:lnTo>
                  <a:lnTo>
                    <a:pt x="1" y="37"/>
                  </a:lnTo>
                  <a:lnTo>
                    <a:pt x="1" y="39"/>
                  </a:lnTo>
                  <a:lnTo>
                    <a:pt x="1" y="40"/>
                  </a:lnTo>
                  <a:lnTo>
                    <a:pt x="3" y="41"/>
                  </a:lnTo>
                  <a:lnTo>
                    <a:pt x="3" y="43"/>
                  </a:lnTo>
                  <a:lnTo>
                    <a:pt x="4" y="43"/>
                  </a:lnTo>
                  <a:lnTo>
                    <a:pt x="4" y="44"/>
                  </a:lnTo>
                  <a:lnTo>
                    <a:pt x="6" y="46"/>
                  </a:lnTo>
                  <a:lnTo>
                    <a:pt x="6" y="47"/>
                  </a:lnTo>
                  <a:lnTo>
                    <a:pt x="7" y="49"/>
                  </a:lnTo>
                  <a:lnTo>
                    <a:pt x="9" y="50"/>
                  </a:lnTo>
                  <a:lnTo>
                    <a:pt x="10" y="52"/>
                  </a:lnTo>
                  <a:lnTo>
                    <a:pt x="12" y="53"/>
                  </a:lnTo>
                  <a:lnTo>
                    <a:pt x="13" y="53"/>
                  </a:lnTo>
                  <a:lnTo>
                    <a:pt x="15" y="55"/>
                  </a:lnTo>
                  <a:lnTo>
                    <a:pt x="16" y="55"/>
                  </a:lnTo>
                  <a:lnTo>
                    <a:pt x="16" y="56"/>
                  </a:lnTo>
                  <a:lnTo>
                    <a:pt x="18" y="56"/>
                  </a:lnTo>
                  <a:lnTo>
                    <a:pt x="19" y="58"/>
                  </a:lnTo>
                  <a:lnTo>
                    <a:pt x="21" y="58"/>
                  </a:lnTo>
                  <a:lnTo>
                    <a:pt x="22" y="58"/>
                  </a:lnTo>
                  <a:lnTo>
                    <a:pt x="24" y="58"/>
                  </a:lnTo>
                  <a:lnTo>
                    <a:pt x="25" y="59"/>
                  </a:lnTo>
                  <a:lnTo>
                    <a:pt x="27" y="59"/>
                  </a:lnTo>
                  <a:lnTo>
                    <a:pt x="28" y="59"/>
                  </a:lnTo>
                  <a:lnTo>
                    <a:pt x="30" y="59"/>
                  </a:lnTo>
                  <a:lnTo>
                    <a:pt x="31" y="59"/>
                  </a:lnTo>
                  <a:lnTo>
                    <a:pt x="33" y="59"/>
                  </a:lnTo>
                  <a:lnTo>
                    <a:pt x="34" y="59"/>
                  </a:lnTo>
                  <a:lnTo>
                    <a:pt x="35" y="58"/>
                  </a:lnTo>
                  <a:lnTo>
                    <a:pt x="37" y="58"/>
                  </a:lnTo>
                  <a:lnTo>
                    <a:pt x="38" y="58"/>
                  </a:lnTo>
                  <a:lnTo>
                    <a:pt x="40" y="58"/>
                  </a:lnTo>
                  <a:lnTo>
                    <a:pt x="41" y="56"/>
                  </a:lnTo>
                  <a:lnTo>
                    <a:pt x="43" y="56"/>
                  </a:lnTo>
                  <a:lnTo>
                    <a:pt x="44" y="55"/>
                  </a:lnTo>
                  <a:lnTo>
                    <a:pt x="46" y="53"/>
                  </a:lnTo>
                  <a:lnTo>
                    <a:pt x="47" y="53"/>
                  </a:lnTo>
                  <a:lnTo>
                    <a:pt x="49" y="52"/>
                  </a:lnTo>
                  <a:lnTo>
                    <a:pt x="50" y="52"/>
                  </a:lnTo>
                  <a:lnTo>
                    <a:pt x="50" y="50"/>
                  </a:lnTo>
                  <a:lnTo>
                    <a:pt x="52" y="49"/>
                  </a:lnTo>
                  <a:lnTo>
                    <a:pt x="53" y="49"/>
                  </a:lnTo>
                  <a:lnTo>
                    <a:pt x="53" y="47"/>
                  </a:lnTo>
                  <a:lnTo>
                    <a:pt x="55" y="46"/>
                  </a:lnTo>
                  <a:lnTo>
                    <a:pt x="55" y="44"/>
                  </a:lnTo>
                  <a:lnTo>
                    <a:pt x="56" y="43"/>
                  </a:lnTo>
                  <a:lnTo>
                    <a:pt x="58" y="41"/>
                  </a:lnTo>
                  <a:lnTo>
                    <a:pt x="58" y="40"/>
                  </a:lnTo>
                  <a:lnTo>
                    <a:pt x="58" y="39"/>
                  </a:lnTo>
                  <a:lnTo>
                    <a:pt x="58" y="37"/>
                  </a:lnTo>
                  <a:lnTo>
                    <a:pt x="59" y="36"/>
                  </a:lnTo>
                  <a:lnTo>
                    <a:pt x="59" y="34"/>
                  </a:lnTo>
                  <a:lnTo>
                    <a:pt x="59" y="33"/>
                  </a:lnTo>
                  <a:lnTo>
                    <a:pt x="59" y="31"/>
                  </a:lnTo>
                  <a:lnTo>
                    <a:pt x="59" y="30"/>
                  </a:lnTo>
                  <a:lnTo>
                    <a:pt x="59" y="28"/>
                  </a:lnTo>
                  <a:lnTo>
                    <a:pt x="59" y="27"/>
                  </a:lnTo>
                  <a:lnTo>
                    <a:pt x="59" y="25"/>
                  </a:lnTo>
                  <a:lnTo>
                    <a:pt x="59" y="24"/>
                  </a:lnTo>
                  <a:lnTo>
                    <a:pt x="58" y="22"/>
                  </a:lnTo>
                  <a:lnTo>
                    <a:pt x="58" y="21"/>
                  </a:lnTo>
                  <a:lnTo>
                    <a:pt x="58" y="19"/>
                  </a:lnTo>
                  <a:lnTo>
                    <a:pt x="58" y="18"/>
                  </a:lnTo>
                  <a:lnTo>
                    <a:pt x="56" y="16"/>
                  </a:lnTo>
                  <a:lnTo>
                    <a:pt x="56" y="15"/>
                  </a:lnTo>
                  <a:lnTo>
                    <a:pt x="55" y="13"/>
                  </a:lnTo>
                  <a:lnTo>
                    <a:pt x="53" y="12"/>
                  </a:lnTo>
                  <a:lnTo>
                    <a:pt x="53" y="10"/>
                  </a:lnTo>
                  <a:lnTo>
                    <a:pt x="52" y="9"/>
                  </a:lnTo>
                  <a:lnTo>
                    <a:pt x="50" y="9"/>
                  </a:lnTo>
                  <a:lnTo>
                    <a:pt x="50" y="7"/>
                  </a:lnTo>
                  <a:lnTo>
                    <a:pt x="49" y="6"/>
                  </a:lnTo>
                  <a:lnTo>
                    <a:pt x="47" y="6"/>
                  </a:lnTo>
                  <a:lnTo>
                    <a:pt x="46" y="4"/>
                  </a:lnTo>
                  <a:lnTo>
                    <a:pt x="44" y="4"/>
                  </a:lnTo>
                  <a:lnTo>
                    <a:pt x="44" y="3"/>
                  </a:lnTo>
                  <a:lnTo>
                    <a:pt x="43" y="3"/>
                  </a:lnTo>
                  <a:lnTo>
                    <a:pt x="41" y="1"/>
                  </a:lnTo>
                  <a:lnTo>
                    <a:pt x="40" y="1"/>
                  </a:lnTo>
                  <a:lnTo>
                    <a:pt x="38" y="1"/>
                  </a:lnTo>
                  <a:lnTo>
                    <a:pt x="37" y="0"/>
                  </a:lnTo>
                  <a:lnTo>
                    <a:pt x="35" y="0"/>
                  </a:lnTo>
                  <a:lnTo>
                    <a:pt x="34" y="0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30" y="0"/>
                  </a:lnTo>
                  <a:lnTo>
                    <a:pt x="30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365" name="Freeform 38">
              <a:extLst>
                <a:ext uri="{FF2B5EF4-FFF2-40B4-BE49-F238E27FC236}">
                  <a16:creationId xmlns:a16="http://schemas.microsoft.com/office/drawing/2014/main" id="{3C0FDA7F-E1C1-7D49-B7EB-1C39CF72AD9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459163" y="2576512"/>
              <a:ext cx="69850" cy="73025"/>
            </a:xfrm>
            <a:custGeom>
              <a:avLst/>
              <a:gdLst>
                <a:gd name="T0" fmla="*/ 2147483646 w 60"/>
                <a:gd name="T1" fmla="*/ 0 h 59"/>
                <a:gd name="T2" fmla="*/ 2147483646 w 60"/>
                <a:gd name="T3" fmla="*/ 0 h 59"/>
                <a:gd name="T4" fmla="*/ 2147483646 w 60"/>
                <a:gd name="T5" fmla="*/ 2147483646 h 59"/>
                <a:gd name="T6" fmla="*/ 2147483646 w 60"/>
                <a:gd name="T7" fmla="*/ 2147483646 h 59"/>
                <a:gd name="T8" fmla="*/ 2147483646 w 60"/>
                <a:gd name="T9" fmla="*/ 2147483646 h 59"/>
                <a:gd name="T10" fmla="*/ 2147483646 w 60"/>
                <a:gd name="T11" fmla="*/ 2147483646 h 59"/>
                <a:gd name="T12" fmla="*/ 2147483646 w 60"/>
                <a:gd name="T13" fmla="*/ 2147483646 h 59"/>
                <a:gd name="T14" fmla="*/ 2147483646 w 60"/>
                <a:gd name="T15" fmla="*/ 2147483646 h 59"/>
                <a:gd name="T16" fmla="*/ 2147483646 w 60"/>
                <a:gd name="T17" fmla="*/ 2147483646 h 59"/>
                <a:gd name="T18" fmla="*/ 0 w 60"/>
                <a:gd name="T19" fmla="*/ 2147483646 h 59"/>
                <a:gd name="T20" fmla="*/ 0 w 60"/>
                <a:gd name="T21" fmla="*/ 2147483646 h 59"/>
                <a:gd name="T22" fmla="*/ 0 w 60"/>
                <a:gd name="T23" fmla="*/ 2147483646 h 59"/>
                <a:gd name="T24" fmla="*/ 0 w 60"/>
                <a:gd name="T25" fmla="*/ 2147483646 h 59"/>
                <a:gd name="T26" fmla="*/ 2147483646 w 60"/>
                <a:gd name="T27" fmla="*/ 2147483646 h 59"/>
                <a:gd name="T28" fmla="*/ 2147483646 w 60"/>
                <a:gd name="T29" fmla="*/ 2147483646 h 59"/>
                <a:gd name="T30" fmla="*/ 2147483646 w 60"/>
                <a:gd name="T31" fmla="*/ 2147483646 h 59"/>
                <a:gd name="T32" fmla="*/ 2147483646 w 60"/>
                <a:gd name="T33" fmla="*/ 2147483646 h 59"/>
                <a:gd name="T34" fmla="*/ 2147483646 w 60"/>
                <a:gd name="T35" fmla="*/ 2147483646 h 59"/>
                <a:gd name="T36" fmla="*/ 2147483646 w 60"/>
                <a:gd name="T37" fmla="*/ 2147483646 h 59"/>
                <a:gd name="T38" fmla="*/ 2147483646 w 60"/>
                <a:gd name="T39" fmla="*/ 2147483646 h 59"/>
                <a:gd name="T40" fmla="*/ 2147483646 w 60"/>
                <a:gd name="T41" fmla="*/ 2147483646 h 59"/>
                <a:gd name="T42" fmla="*/ 2147483646 w 60"/>
                <a:gd name="T43" fmla="*/ 2147483646 h 59"/>
                <a:gd name="T44" fmla="*/ 2147483646 w 60"/>
                <a:gd name="T45" fmla="*/ 2147483646 h 59"/>
                <a:gd name="T46" fmla="*/ 2147483646 w 60"/>
                <a:gd name="T47" fmla="*/ 2147483646 h 59"/>
                <a:gd name="T48" fmla="*/ 2147483646 w 60"/>
                <a:gd name="T49" fmla="*/ 2147483646 h 59"/>
                <a:gd name="T50" fmla="*/ 2147483646 w 60"/>
                <a:gd name="T51" fmla="*/ 2147483646 h 59"/>
                <a:gd name="T52" fmla="*/ 2147483646 w 60"/>
                <a:gd name="T53" fmla="*/ 2147483646 h 59"/>
                <a:gd name="T54" fmla="*/ 2147483646 w 60"/>
                <a:gd name="T55" fmla="*/ 2147483646 h 59"/>
                <a:gd name="T56" fmla="*/ 2147483646 w 60"/>
                <a:gd name="T57" fmla="*/ 2147483646 h 59"/>
                <a:gd name="T58" fmla="*/ 2147483646 w 60"/>
                <a:gd name="T59" fmla="*/ 2147483646 h 59"/>
                <a:gd name="T60" fmla="*/ 2147483646 w 60"/>
                <a:gd name="T61" fmla="*/ 2147483646 h 59"/>
                <a:gd name="T62" fmla="*/ 2147483646 w 60"/>
                <a:gd name="T63" fmla="*/ 2147483646 h 59"/>
                <a:gd name="T64" fmla="*/ 2147483646 w 60"/>
                <a:gd name="T65" fmla="*/ 2147483646 h 59"/>
                <a:gd name="T66" fmla="*/ 2147483646 w 60"/>
                <a:gd name="T67" fmla="*/ 2147483646 h 59"/>
                <a:gd name="T68" fmla="*/ 2147483646 w 60"/>
                <a:gd name="T69" fmla="*/ 2147483646 h 59"/>
                <a:gd name="T70" fmla="*/ 2147483646 w 60"/>
                <a:gd name="T71" fmla="*/ 2147483646 h 59"/>
                <a:gd name="T72" fmla="*/ 2147483646 w 60"/>
                <a:gd name="T73" fmla="*/ 2147483646 h 59"/>
                <a:gd name="T74" fmla="*/ 2147483646 w 60"/>
                <a:gd name="T75" fmla="*/ 2147483646 h 59"/>
                <a:gd name="T76" fmla="*/ 2147483646 w 60"/>
                <a:gd name="T77" fmla="*/ 2147483646 h 59"/>
                <a:gd name="T78" fmla="*/ 2147483646 w 60"/>
                <a:gd name="T79" fmla="*/ 2147483646 h 59"/>
                <a:gd name="T80" fmla="*/ 2147483646 w 60"/>
                <a:gd name="T81" fmla="*/ 2147483646 h 59"/>
                <a:gd name="T82" fmla="*/ 2147483646 w 60"/>
                <a:gd name="T83" fmla="*/ 2147483646 h 59"/>
                <a:gd name="T84" fmla="*/ 2147483646 w 60"/>
                <a:gd name="T85" fmla="*/ 0 h 59"/>
                <a:gd name="T86" fmla="*/ 2147483646 w 60"/>
                <a:gd name="T87" fmla="*/ 0 h 59"/>
                <a:gd name="T88" fmla="*/ 2147483646 w 60"/>
                <a:gd name="T89" fmla="*/ 2147483646 h 5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60" h="59">
                  <a:moveTo>
                    <a:pt x="30" y="29"/>
                  </a:moveTo>
                  <a:lnTo>
                    <a:pt x="30" y="0"/>
                  </a:lnTo>
                  <a:lnTo>
                    <a:pt x="28" y="0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1" y="1"/>
                  </a:lnTo>
                  <a:lnTo>
                    <a:pt x="20" y="1"/>
                  </a:lnTo>
                  <a:lnTo>
                    <a:pt x="18" y="1"/>
                  </a:lnTo>
                  <a:lnTo>
                    <a:pt x="17" y="3"/>
                  </a:lnTo>
                  <a:lnTo>
                    <a:pt x="15" y="4"/>
                  </a:lnTo>
                  <a:lnTo>
                    <a:pt x="14" y="4"/>
                  </a:lnTo>
                  <a:lnTo>
                    <a:pt x="12" y="6"/>
                  </a:lnTo>
                  <a:lnTo>
                    <a:pt x="11" y="6"/>
                  </a:lnTo>
                  <a:lnTo>
                    <a:pt x="11" y="7"/>
                  </a:lnTo>
                  <a:lnTo>
                    <a:pt x="9" y="9"/>
                  </a:lnTo>
                  <a:lnTo>
                    <a:pt x="8" y="9"/>
                  </a:lnTo>
                  <a:lnTo>
                    <a:pt x="8" y="10"/>
                  </a:lnTo>
                  <a:lnTo>
                    <a:pt x="6" y="12"/>
                  </a:lnTo>
                  <a:lnTo>
                    <a:pt x="6" y="13"/>
                  </a:lnTo>
                  <a:lnTo>
                    <a:pt x="5" y="13"/>
                  </a:lnTo>
                  <a:lnTo>
                    <a:pt x="5" y="15"/>
                  </a:lnTo>
                  <a:lnTo>
                    <a:pt x="3" y="16"/>
                  </a:lnTo>
                  <a:lnTo>
                    <a:pt x="3" y="18"/>
                  </a:lnTo>
                  <a:lnTo>
                    <a:pt x="2" y="19"/>
                  </a:lnTo>
                  <a:lnTo>
                    <a:pt x="2" y="21"/>
                  </a:lnTo>
                  <a:lnTo>
                    <a:pt x="2" y="22"/>
                  </a:lnTo>
                  <a:lnTo>
                    <a:pt x="0" y="23"/>
                  </a:lnTo>
                  <a:lnTo>
                    <a:pt x="0" y="25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0" y="35"/>
                  </a:lnTo>
                  <a:lnTo>
                    <a:pt x="2" y="37"/>
                  </a:lnTo>
                  <a:lnTo>
                    <a:pt x="2" y="38"/>
                  </a:lnTo>
                  <a:lnTo>
                    <a:pt x="2" y="40"/>
                  </a:lnTo>
                  <a:lnTo>
                    <a:pt x="3" y="41"/>
                  </a:lnTo>
                  <a:lnTo>
                    <a:pt x="3" y="43"/>
                  </a:lnTo>
                  <a:lnTo>
                    <a:pt x="5" y="43"/>
                  </a:lnTo>
                  <a:lnTo>
                    <a:pt x="5" y="44"/>
                  </a:lnTo>
                  <a:lnTo>
                    <a:pt x="6" y="46"/>
                  </a:lnTo>
                  <a:lnTo>
                    <a:pt x="6" y="47"/>
                  </a:lnTo>
                  <a:lnTo>
                    <a:pt x="8" y="49"/>
                  </a:lnTo>
                  <a:lnTo>
                    <a:pt x="9" y="50"/>
                  </a:lnTo>
                  <a:lnTo>
                    <a:pt x="11" y="52"/>
                  </a:lnTo>
                  <a:lnTo>
                    <a:pt x="12" y="53"/>
                  </a:lnTo>
                  <a:lnTo>
                    <a:pt x="14" y="53"/>
                  </a:lnTo>
                  <a:lnTo>
                    <a:pt x="15" y="55"/>
                  </a:lnTo>
                  <a:lnTo>
                    <a:pt x="17" y="55"/>
                  </a:lnTo>
                  <a:lnTo>
                    <a:pt x="17" y="56"/>
                  </a:lnTo>
                  <a:lnTo>
                    <a:pt x="18" y="56"/>
                  </a:lnTo>
                  <a:lnTo>
                    <a:pt x="20" y="58"/>
                  </a:lnTo>
                  <a:lnTo>
                    <a:pt x="21" y="58"/>
                  </a:lnTo>
                  <a:lnTo>
                    <a:pt x="23" y="58"/>
                  </a:lnTo>
                  <a:lnTo>
                    <a:pt x="24" y="58"/>
                  </a:lnTo>
                  <a:lnTo>
                    <a:pt x="25" y="59"/>
                  </a:lnTo>
                  <a:lnTo>
                    <a:pt x="27" y="59"/>
                  </a:lnTo>
                  <a:lnTo>
                    <a:pt x="28" y="59"/>
                  </a:lnTo>
                  <a:lnTo>
                    <a:pt x="30" y="59"/>
                  </a:lnTo>
                  <a:lnTo>
                    <a:pt x="31" y="59"/>
                  </a:lnTo>
                  <a:lnTo>
                    <a:pt x="33" y="59"/>
                  </a:lnTo>
                  <a:lnTo>
                    <a:pt x="34" y="59"/>
                  </a:lnTo>
                  <a:lnTo>
                    <a:pt x="36" y="58"/>
                  </a:lnTo>
                  <a:lnTo>
                    <a:pt x="37" y="58"/>
                  </a:lnTo>
                  <a:lnTo>
                    <a:pt x="39" y="58"/>
                  </a:lnTo>
                  <a:lnTo>
                    <a:pt x="40" y="58"/>
                  </a:lnTo>
                  <a:lnTo>
                    <a:pt x="42" y="56"/>
                  </a:lnTo>
                  <a:lnTo>
                    <a:pt x="43" y="56"/>
                  </a:lnTo>
                  <a:lnTo>
                    <a:pt x="45" y="55"/>
                  </a:lnTo>
                  <a:lnTo>
                    <a:pt x="46" y="53"/>
                  </a:lnTo>
                  <a:lnTo>
                    <a:pt x="48" y="53"/>
                  </a:lnTo>
                  <a:lnTo>
                    <a:pt x="49" y="52"/>
                  </a:lnTo>
                  <a:lnTo>
                    <a:pt x="51" y="52"/>
                  </a:lnTo>
                  <a:lnTo>
                    <a:pt x="51" y="50"/>
                  </a:lnTo>
                  <a:lnTo>
                    <a:pt x="52" y="49"/>
                  </a:lnTo>
                  <a:lnTo>
                    <a:pt x="54" y="49"/>
                  </a:lnTo>
                  <a:lnTo>
                    <a:pt x="54" y="47"/>
                  </a:lnTo>
                  <a:lnTo>
                    <a:pt x="55" y="46"/>
                  </a:lnTo>
                  <a:lnTo>
                    <a:pt x="55" y="44"/>
                  </a:lnTo>
                  <a:lnTo>
                    <a:pt x="57" y="43"/>
                  </a:lnTo>
                  <a:lnTo>
                    <a:pt x="58" y="41"/>
                  </a:lnTo>
                  <a:lnTo>
                    <a:pt x="58" y="40"/>
                  </a:lnTo>
                  <a:lnTo>
                    <a:pt x="58" y="38"/>
                  </a:lnTo>
                  <a:lnTo>
                    <a:pt x="58" y="37"/>
                  </a:lnTo>
                  <a:lnTo>
                    <a:pt x="60" y="35"/>
                  </a:lnTo>
                  <a:lnTo>
                    <a:pt x="60" y="34"/>
                  </a:lnTo>
                  <a:lnTo>
                    <a:pt x="60" y="32"/>
                  </a:lnTo>
                  <a:lnTo>
                    <a:pt x="60" y="31"/>
                  </a:lnTo>
                  <a:lnTo>
                    <a:pt x="60" y="29"/>
                  </a:lnTo>
                  <a:lnTo>
                    <a:pt x="60" y="28"/>
                  </a:lnTo>
                  <a:lnTo>
                    <a:pt x="60" y="26"/>
                  </a:lnTo>
                  <a:lnTo>
                    <a:pt x="60" y="25"/>
                  </a:lnTo>
                  <a:lnTo>
                    <a:pt x="60" y="23"/>
                  </a:lnTo>
                  <a:lnTo>
                    <a:pt x="58" y="22"/>
                  </a:lnTo>
                  <a:lnTo>
                    <a:pt x="58" y="21"/>
                  </a:lnTo>
                  <a:lnTo>
                    <a:pt x="58" y="19"/>
                  </a:lnTo>
                  <a:lnTo>
                    <a:pt x="58" y="18"/>
                  </a:lnTo>
                  <a:lnTo>
                    <a:pt x="57" y="16"/>
                  </a:lnTo>
                  <a:lnTo>
                    <a:pt x="57" y="15"/>
                  </a:lnTo>
                  <a:lnTo>
                    <a:pt x="55" y="13"/>
                  </a:lnTo>
                  <a:lnTo>
                    <a:pt x="54" y="12"/>
                  </a:lnTo>
                  <a:lnTo>
                    <a:pt x="54" y="10"/>
                  </a:lnTo>
                  <a:lnTo>
                    <a:pt x="52" y="9"/>
                  </a:lnTo>
                  <a:lnTo>
                    <a:pt x="51" y="9"/>
                  </a:lnTo>
                  <a:lnTo>
                    <a:pt x="51" y="7"/>
                  </a:lnTo>
                  <a:lnTo>
                    <a:pt x="49" y="6"/>
                  </a:lnTo>
                  <a:lnTo>
                    <a:pt x="48" y="6"/>
                  </a:lnTo>
                  <a:lnTo>
                    <a:pt x="46" y="4"/>
                  </a:lnTo>
                  <a:lnTo>
                    <a:pt x="45" y="4"/>
                  </a:lnTo>
                  <a:lnTo>
                    <a:pt x="45" y="3"/>
                  </a:lnTo>
                  <a:lnTo>
                    <a:pt x="43" y="3"/>
                  </a:lnTo>
                  <a:lnTo>
                    <a:pt x="42" y="1"/>
                  </a:lnTo>
                  <a:lnTo>
                    <a:pt x="40" y="1"/>
                  </a:lnTo>
                  <a:lnTo>
                    <a:pt x="39" y="1"/>
                  </a:lnTo>
                  <a:lnTo>
                    <a:pt x="37" y="0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30" y="0"/>
                  </a:lnTo>
                  <a:lnTo>
                    <a:pt x="30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366" name="Freeform 39">
              <a:extLst>
                <a:ext uri="{FF2B5EF4-FFF2-40B4-BE49-F238E27FC236}">
                  <a16:creationId xmlns:a16="http://schemas.microsoft.com/office/drawing/2014/main" id="{1AD210D8-0640-FB4A-9040-C2FC9803890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460750" y="1403350"/>
              <a:ext cx="69850" cy="73025"/>
            </a:xfrm>
            <a:custGeom>
              <a:avLst/>
              <a:gdLst>
                <a:gd name="T0" fmla="*/ 2147483646 w 60"/>
                <a:gd name="T1" fmla="*/ 0 h 59"/>
                <a:gd name="T2" fmla="*/ 2147483646 w 60"/>
                <a:gd name="T3" fmla="*/ 0 h 59"/>
                <a:gd name="T4" fmla="*/ 2147483646 w 60"/>
                <a:gd name="T5" fmla="*/ 2147483646 h 59"/>
                <a:gd name="T6" fmla="*/ 2147483646 w 60"/>
                <a:gd name="T7" fmla="*/ 2147483646 h 59"/>
                <a:gd name="T8" fmla="*/ 2147483646 w 60"/>
                <a:gd name="T9" fmla="*/ 2147483646 h 59"/>
                <a:gd name="T10" fmla="*/ 2147483646 w 60"/>
                <a:gd name="T11" fmla="*/ 2147483646 h 59"/>
                <a:gd name="T12" fmla="*/ 2147483646 w 60"/>
                <a:gd name="T13" fmla="*/ 2147483646 h 59"/>
                <a:gd name="T14" fmla="*/ 2147483646 w 60"/>
                <a:gd name="T15" fmla="*/ 2147483646 h 59"/>
                <a:gd name="T16" fmla="*/ 2147483646 w 60"/>
                <a:gd name="T17" fmla="*/ 2147483646 h 59"/>
                <a:gd name="T18" fmla="*/ 0 w 60"/>
                <a:gd name="T19" fmla="*/ 2147483646 h 59"/>
                <a:gd name="T20" fmla="*/ 0 w 60"/>
                <a:gd name="T21" fmla="*/ 2147483646 h 59"/>
                <a:gd name="T22" fmla="*/ 0 w 60"/>
                <a:gd name="T23" fmla="*/ 2147483646 h 59"/>
                <a:gd name="T24" fmla="*/ 0 w 60"/>
                <a:gd name="T25" fmla="*/ 2147483646 h 59"/>
                <a:gd name="T26" fmla="*/ 2147483646 w 60"/>
                <a:gd name="T27" fmla="*/ 2147483646 h 59"/>
                <a:gd name="T28" fmla="*/ 2147483646 w 60"/>
                <a:gd name="T29" fmla="*/ 2147483646 h 59"/>
                <a:gd name="T30" fmla="*/ 2147483646 w 60"/>
                <a:gd name="T31" fmla="*/ 2147483646 h 59"/>
                <a:gd name="T32" fmla="*/ 2147483646 w 60"/>
                <a:gd name="T33" fmla="*/ 2147483646 h 59"/>
                <a:gd name="T34" fmla="*/ 2147483646 w 60"/>
                <a:gd name="T35" fmla="*/ 2147483646 h 59"/>
                <a:gd name="T36" fmla="*/ 2147483646 w 60"/>
                <a:gd name="T37" fmla="*/ 2147483646 h 59"/>
                <a:gd name="T38" fmla="*/ 2147483646 w 60"/>
                <a:gd name="T39" fmla="*/ 2147483646 h 59"/>
                <a:gd name="T40" fmla="*/ 2147483646 w 60"/>
                <a:gd name="T41" fmla="*/ 2147483646 h 59"/>
                <a:gd name="T42" fmla="*/ 2147483646 w 60"/>
                <a:gd name="T43" fmla="*/ 2147483646 h 59"/>
                <a:gd name="T44" fmla="*/ 2147483646 w 60"/>
                <a:gd name="T45" fmla="*/ 2147483646 h 59"/>
                <a:gd name="T46" fmla="*/ 2147483646 w 60"/>
                <a:gd name="T47" fmla="*/ 2147483646 h 59"/>
                <a:gd name="T48" fmla="*/ 2147483646 w 60"/>
                <a:gd name="T49" fmla="*/ 2147483646 h 59"/>
                <a:gd name="T50" fmla="*/ 2147483646 w 60"/>
                <a:gd name="T51" fmla="*/ 2147483646 h 59"/>
                <a:gd name="T52" fmla="*/ 2147483646 w 60"/>
                <a:gd name="T53" fmla="*/ 2147483646 h 59"/>
                <a:gd name="T54" fmla="*/ 2147483646 w 60"/>
                <a:gd name="T55" fmla="*/ 2147483646 h 59"/>
                <a:gd name="T56" fmla="*/ 2147483646 w 60"/>
                <a:gd name="T57" fmla="*/ 2147483646 h 59"/>
                <a:gd name="T58" fmla="*/ 2147483646 w 60"/>
                <a:gd name="T59" fmla="*/ 2147483646 h 59"/>
                <a:gd name="T60" fmla="*/ 2147483646 w 60"/>
                <a:gd name="T61" fmla="*/ 2147483646 h 59"/>
                <a:gd name="T62" fmla="*/ 2147483646 w 60"/>
                <a:gd name="T63" fmla="*/ 2147483646 h 59"/>
                <a:gd name="T64" fmla="*/ 2147483646 w 60"/>
                <a:gd name="T65" fmla="*/ 2147483646 h 59"/>
                <a:gd name="T66" fmla="*/ 2147483646 w 60"/>
                <a:gd name="T67" fmla="*/ 2147483646 h 59"/>
                <a:gd name="T68" fmla="*/ 2147483646 w 60"/>
                <a:gd name="T69" fmla="*/ 2147483646 h 59"/>
                <a:gd name="T70" fmla="*/ 2147483646 w 60"/>
                <a:gd name="T71" fmla="*/ 2147483646 h 59"/>
                <a:gd name="T72" fmla="*/ 2147483646 w 60"/>
                <a:gd name="T73" fmla="*/ 2147483646 h 59"/>
                <a:gd name="T74" fmla="*/ 2147483646 w 60"/>
                <a:gd name="T75" fmla="*/ 2147483646 h 59"/>
                <a:gd name="T76" fmla="*/ 2147483646 w 60"/>
                <a:gd name="T77" fmla="*/ 2147483646 h 59"/>
                <a:gd name="T78" fmla="*/ 2147483646 w 60"/>
                <a:gd name="T79" fmla="*/ 2147483646 h 59"/>
                <a:gd name="T80" fmla="*/ 2147483646 w 60"/>
                <a:gd name="T81" fmla="*/ 2147483646 h 59"/>
                <a:gd name="T82" fmla="*/ 2147483646 w 60"/>
                <a:gd name="T83" fmla="*/ 2147483646 h 59"/>
                <a:gd name="T84" fmla="*/ 2147483646 w 60"/>
                <a:gd name="T85" fmla="*/ 0 h 59"/>
                <a:gd name="T86" fmla="*/ 2147483646 w 60"/>
                <a:gd name="T87" fmla="*/ 0 h 59"/>
                <a:gd name="T88" fmla="*/ 2147483646 w 60"/>
                <a:gd name="T89" fmla="*/ 2147483646 h 5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60" h="59">
                  <a:moveTo>
                    <a:pt x="30" y="30"/>
                  </a:moveTo>
                  <a:lnTo>
                    <a:pt x="30" y="0"/>
                  </a:lnTo>
                  <a:lnTo>
                    <a:pt x="28" y="0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1" y="1"/>
                  </a:lnTo>
                  <a:lnTo>
                    <a:pt x="20" y="1"/>
                  </a:lnTo>
                  <a:lnTo>
                    <a:pt x="18" y="1"/>
                  </a:lnTo>
                  <a:lnTo>
                    <a:pt x="17" y="3"/>
                  </a:lnTo>
                  <a:lnTo>
                    <a:pt x="15" y="4"/>
                  </a:lnTo>
                  <a:lnTo>
                    <a:pt x="14" y="4"/>
                  </a:lnTo>
                  <a:lnTo>
                    <a:pt x="12" y="6"/>
                  </a:lnTo>
                  <a:lnTo>
                    <a:pt x="11" y="6"/>
                  </a:lnTo>
                  <a:lnTo>
                    <a:pt x="11" y="7"/>
                  </a:lnTo>
                  <a:lnTo>
                    <a:pt x="9" y="9"/>
                  </a:lnTo>
                  <a:lnTo>
                    <a:pt x="8" y="9"/>
                  </a:lnTo>
                  <a:lnTo>
                    <a:pt x="8" y="10"/>
                  </a:lnTo>
                  <a:lnTo>
                    <a:pt x="6" y="12"/>
                  </a:lnTo>
                  <a:lnTo>
                    <a:pt x="6" y="13"/>
                  </a:lnTo>
                  <a:lnTo>
                    <a:pt x="5" y="13"/>
                  </a:lnTo>
                  <a:lnTo>
                    <a:pt x="5" y="15"/>
                  </a:lnTo>
                  <a:lnTo>
                    <a:pt x="3" y="16"/>
                  </a:lnTo>
                  <a:lnTo>
                    <a:pt x="3" y="18"/>
                  </a:lnTo>
                  <a:lnTo>
                    <a:pt x="2" y="19"/>
                  </a:lnTo>
                  <a:lnTo>
                    <a:pt x="2" y="21"/>
                  </a:lnTo>
                  <a:lnTo>
                    <a:pt x="2" y="22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0" y="31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0" y="35"/>
                  </a:lnTo>
                  <a:lnTo>
                    <a:pt x="2" y="37"/>
                  </a:lnTo>
                  <a:lnTo>
                    <a:pt x="2" y="38"/>
                  </a:lnTo>
                  <a:lnTo>
                    <a:pt x="2" y="40"/>
                  </a:lnTo>
                  <a:lnTo>
                    <a:pt x="3" y="41"/>
                  </a:lnTo>
                  <a:lnTo>
                    <a:pt x="3" y="43"/>
                  </a:lnTo>
                  <a:lnTo>
                    <a:pt x="5" y="43"/>
                  </a:lnTo>
                  <a:lnTo>
                    <a:pt x="5" y="44"/>
                  </a:lnTo>
                  <a:lnTo>
                    <a:pt x="6" y="46"/>
                  </a:lnTo>
                  <a:lnTo>
                    <a:pt x="6" y="47"/>
                  </a:lnTo>
                  <a:lnTo>
                    <a:pt x="8" y="49"/>
                  </a:lnTo>
                  <a:lnTo>
                    <a:pt x="9" y="50"/>
                  </a:lnTo>
                  <a:lnTo>
                    <a:pt x="11" y="52"/>
                  </a:lnTo>
                  <a:lnTo>
                    <a:pt x="12" y="53"/>
                  </a:lnTo>
                  <a:lnTo>
                    <a:pt x="14" y="53"/>
                  </a:lnTo>
                  <a:lnTo>
                    <a:pt x="15" y="55"/>
                  </a:lnTo>
                  <a:lnTo>
                    <a:pt x="17" y="55"/>
                  </a:lnTo>
                  <a:lnTo>
                    <a:pt x="17" y="56"/>
                  </a:lnTo>
                  <a:lnTo>
                    <a:pt x="18" y="56"/>
                  </a:lnTo>
                  <a:lnTo>
                    <a:pt x="20" y="58"/>
                  </a:lnTo>
                  <a:lnTo>
                    <a:pt x="21" y="58"/>
                  </a:lnTo>
                  <a:lnTo>
                    <a:pt x="23" y="58"/>
                  </a:lnTo>
                  <a:lnTo>
                    <a:pt x="24" y="58"/>
                  </a:lnTo>
                  <a:lnTo>
                    <a:pt x="25" y="59"/>
                  </a:lnTo>
                  <a:lnTo>
                    <a:pt x="27" y="59"/>
                  </a:lnTo>
                  <a:lnTo>
                    <a:pt x="28" y="59"/>
                  </a:lnTo>
                  <a:lnTo>
                    <a:pt x="30" y="59"/>
                  </a:lnTo>
                  <a:lnTo>
                    <a:pt x="31" y="59"/>
                  </a:lnTo>
                  <a:lnTo>
                    <a:pt x="33" y="59"/>
                  </a:lnTo>
                  <a:lnTo>
                    <a:pt x="34" y="59"/>
                  </a:lnTo>
                  <a:lnTo>
                    <a:pt x="36" y="58"/>
                  </a:lnTo>
                  <a:lnTo>
                    <a:pt x="37" y="58"/>
                  </a:lnTo>
                  <a:lnTo>
                    <a:pt x="39" y="58"/>
                  </a:lnTo>
                  <a:lnTo>
                    <a:pt x="40" y="58"/>
                  </a:lnTo>
                  <a:lnTo>
                    <a:pt x="42" y="56"/>
                  </a:lnTo>
                  <a:lnTo>
                    <a:pt x="43" y="56"/>
                  </a:lnTo>
                  <a:lnTo>
                    <a:pt x="45" y="55"/>
                  </a:lnTo>
                  <a:lnTo>
                    <a:pt x="46" y="53"/>
                  </a:lnTo>
                  <a:lnTo>
                    <a:pt x="48" y="53"/>
                  </a:lnTo>
                  <a:lnTo>
                    <a:pt x="49" y="52"/>
                  </a:lnTo>
                  <a:lnTo>
                    <a:pt x="51" y="52"/>
                  </a:lnTo>
                  <a:lnTo>
                    <a:pt x="51" y="50"/>
                  </a:lnTo>
                  <a:lnTo>
                    <a:pt x="52" y="49"/>
                  </a:lnTo>
                  <a:lnTo>
                    <a:pt x="54" y="49"/>
                  </a:lnTo>
                  <a:lnTo>
                    <a:pt x="54" y="47"/>
                  </a:lnTo>
                  <a:lnTo>
                    <a:pt x="55" y="46"/>
                  </a:lnTo>
                  <a:lnTo>
                    <a:pt x="55" y="44"/>
                  </a:lnTo>
                  <a:lnTo>
                    <a:pt x="57" y="43"/>
                  </a:lnTo>
                  <a:lnTo>
                    <a:pt x="58" y="41"/>
                  </a:lnTo>
                  <a:lnTo>
                    <a:pt x="58" y="40"/>
                  </a:lnTo>
                  <a:lnTo>
                    <a:pt x="58" y="38"/>
                  </a:lnTo>
                  <a:lnTo>
                    <a:pt x="58" y="37"/>
                  </a:lnTo>
                  <a:lnTo>
                    <a:pt x="60" y="35"/>
                  </a:lnTo>
                  <a:lnTo>
                    <a:pt x="60" y="34"/>
                  </a:lnTo>
                  <a:lnTo>
                    <a:pt x="60" y="32"/>
                  </a:lnTo>
                  <a:lnTo>
                    <a:pt x="60" y="31"/>
                  </a:lnTo>
                  <a:lnTo>
                    <a:pt x="60" y="30"/>
                  </a:lnTo>
                  <a:lnTo>
                    <a:pt x="60" y="28"/>
                  </a:lnTo>
                  <a:lnTo>
                    <a:pt x="60" y="27"/>
                  </a:lnTo>
                  <a:lnTo>
                    <a:pt x="60" y="25"/>
                  </a:lnTo>
                  <a:lnTo>
                    <a:pt x="60" y="24"/>
                  </a:lnTo>
                  <a:lnTo>
                    <a:pt x="58" y="22"/>
                  </a:lnTo>
                  <a:lnTo>
                    <a:pt x="58" y="21"/>
                  </a:lnTo>
                  <a:lnTo>
                    <a:pt x="58" y="19"/>
                  </a:lnTo>
                  <a:lnTo>
                    <a:pt x="58" y="18"/>
                  </a:lnTo>
                  <a:lnTo>
                    <a:pt x="57" y="16"/>
                  </a:lnTo>
                  <a:lnTo>
                    <a:pt x="57" y="15"/>
                  </a:lnTo>
                  <a:lnTo>
                    <a:pt x="55" y="13"/>
                  </a:lnTo>
                  <a:lnTo>
                    <a:pt x="54" y="12"/>
                  </a:lnTo>
                  <a:lnTo>
                    <a:pt x="54" y="10"/>
                  </a:lnTo>
                  <a:lnTo>
                    <a:pt x="52" y="9"/>
                  </a:lnTo>
                  <a:lnTo>
                    <a:pt x="51" y="9"/>
                  </a:lnTo>
                  <a:lnTo>
                    <a:pt x="51" y="7"/>
                  </a:lnTo>
                  <a:lnTo>
                    <a:pt x="49" y="6"/>
                  </a:lnTo>
                  <a:lnTo>
                    <a:pt x="48" y="6"/>
                  </a:lnTo>
                  <a:lnTo>
                    <a:pt x="46" y="4"/>
                  </a:lnTo>
                  <a:lnTo>
                    <a:pt x="45" y="4"/>
                  </a:lnTo>
                  <a:lnTo>
                    <a:pt x="45" y="3"/>
                  </a:lnTo>
                  <a:lnTo>
                    <a:pt x="43" y="3"/>
                  </a:lnTo>
                  <a:lnTo>
                    <a:pt x="42" y="1"/>
                  </a:lnTo>
                  <a:lnTo>
                    <a:pt x="40" y="1"/>
                  </a:lnTo>
                  <a:lnTo>
                    <a:pt x="39" y="1"/>
                  </a:lnTo>
                  <a:lnTo>
                    <a:pt x="37" y="0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30" y="0"/>
                  </a:lnTo>
                  <a:lnTo>
                    <a:pt x="30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367" name="Freeform 40">
              <a:extLst>
                <a:ext uri="{FF2B5EF4-FFF2-40B4-BE49-F238E27FC236}">
                  <a16:creationId xmlns:a16="http://schemas.microsoft.com/office/drawing/2014/main" id="{697A35FA-F70E-6848-B569-9F29F44ADD5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800350" y="1733550"/>
              <a:ext cx="74613" cy="73025"/>
            </a:xfrm>
            <a:custGeom>
              <a:avLst/>
              <a:gdLst>
                <a:gd name="T0" fmla="*/ 2147483646 w 59"/>
                <a:gd name="T1" fmla="*/ 0 h 59"/>
                <a:gd name="T2" fmla="*/ 2147483646 w 59"/>
                <a:gd name="T3" fmla="*/ 0 h 59"/>
                <a:gd name="T4" fmla="*/ 2147483646 w 59"/>
                <a:gd name="T5" fmla="*/ 2147483646 h 59"/>
                <a:gd name="T6" fmla="*/ 2147483646 w 59"/>
                <a:gd name="T7" fmla="*/ 2147483646 h 59"/>
                <a:gd name="T8" fmla="*/ 2147483646 w 59"/>
                <a:gd name="T9" fmla="*/ 2147483646 h 59"/>
                <a:gd name="T10" fmla="*/ 2147483646 w 59"/>
                <a:gd name="T11" fmla="*/ 2147483646 h 59"/>
                <a:gd name="T12" fmla="*/ 2147483646 w 59"/>
                <a:gd name="T13" fmla="*/ 2147483646 h 59"/>
                <a:gd name="T14" fmla="*/ 2147483646 w 59"/>
                <a:gd name="T15" fmla="*/ 2147483646 h 59"/>
                <a:gd name="T16" fmla="*/ 2147483646 w 59"/>
                <a:gd name="T17" fmla="*/ 2147483646 h 59"/>
                <a:gd name="T18" fmla="*/ 0 w 59"/>
                <a:gd name="T19" fmla="*/ 2147483646 h 59"/>
                <a:gd name="T20" fmla="*/ 0 w 59"/>
                <a:gd name="T21" fmla="*/ 2147483646 h 59"/>
                <a:gd name="T22" fmla="*/ 0 w 59"/>
                <a:gd name="T23" fmla="*/ 2147483646 h 59"/>
                <a:gd name="T24" fmla="*/ 0 w 59"/>
                <a:gd name="T25" fmla="*/ 2147483646 h 59"/>
                <a:gd name="T26" fmla="*/ 2147483646 w 59"/>
                <a:gd name="T27" fmla="*/ 2147483646 h 59"/>
                <a:gd name="T28" fmla="*/ 2147483646 w 59"/>
                <a:gd name="T29" fmla="*/ 2147483646 h 59"/>
                <a:gd name="T30" fmla="*/ 2147483646 w 59"/>
                <a:gd name="T31" fmla="*/ 2147483646 h 59"/>
                <a:gd name="T32" fmla="*/ 2147483646 w 59"/>
                <a:gd name="T33" fmla="*/ 2147483646 h 59"/>
                <a:gd name="T34" fmla="*/ 2147483646 w 59"/>
                <a:gd name="T35" fmla="*/ 2147483646 h 59"/>
                <a:gd name="T36" fmla="*/ 2147483646 w 59"/>
                <a:gd name="T37" fmla="*/ 2147483646 h 59"/>
                <a:gd name="T38" fmla="*/ 2147483646 w 59"/>
                <a:gd name="T39" fmla="*/ 2147483646 h 59"/>
                <a:gd name="T40" fmla="*/ 2147483646 w 59"/>
                <a:gd name="T41" fmla="*/ 2147483646 h 59"/>
                <a:gd name="T42" fmla="*/ 2147483646 w 59"/>
                <a:gd name="T43" fmla="*/ 2147483646 h 59"/>
                <a:gd name="T44" fmla="*/ 2147483646 w 59"/>
                <a:gd name="T45" fmla="*/ 2147483646 h 59"/>
                <a:gd name="T46" fmla="*/ 2147483646 w 59"/>
                <a:gd name="T47" fmla="*/ 2147483646 h 59"/>
                <a:gd name="T48" fmla="*/ 2147483646 w 59"/>
                <a:gd name="T49" fmla="*/ 2147483646 h 59"/>
                <a:gd name="T50" fmla="*/ 2147483646 w 59"/>
                <a:gd name="T51" fmla="*/ 2147483646 h 59"/>
                <a:gd name="T52" fmla="*/ 2147483646 w 59"/>
                <a:gd name="T53" fmla="*/ 2147483646 h 59"/>
                <a:gd name="T54" fmla="*/ 2147483646 w 59"/>
                <a:gd name="T55" fmla="*/ 2147483646 h 59"/>
                <a:gd name="T56" fmla="*/ 2147483646 w 59"/>
                <a:gd name="T57" fmla="*/ 2147483646 h 59"/>
                <a:gd name="T58" fmla="*/ 2147483646 w 59"/>
                <a:gd name="T59" fmla="*/ 2147483646 h 59"/>
                <a:gd name="T60" fmla="*/ 2147483646 w 59"/>
                <a:gd name="T61" fmla="*/ 2147483646 h 59"/>
                <a:gd name="T62" fmla="*/ 2147483646 w 59"/>
                <a:gd name="T63" fmla="*/ 2147483646 h 59"/>
                <a:gd name="T64" fmla="*/ 2147483646 w 59"/>
                <a:gd name="T65" fmla="*/ 2147483646 h 59"/>
                <a:gd name="T66" fmla="*/ 2147483646 w 59"/>
                <a:gd name="T67" fmla="*/ 2147483646 h 59"/>
                <a:gd name="T68" fmla="*/ 2147483646 w 59"/>
                <a:gd name="T69" fmla="*/ 2147483646 h 59"/>
                <a:gd name="T70" fmla="*/ 2147483646 w 59"/>
                <a:gd name="T71" fmla="*/ 2147483646 h 59"/>
                <a:gd name="T72" fmla="*/ 2147483646 w 59"/>
                <a:gd name="T73" fmla="*/ 2147483646 h 59"/>
                <a:gd name="T74" fmla="*/ 2147483646 w 59"/>
                <a:gd name="T75" fmla="*/ 2147483646 h 59"/>
                <a:gd name="T76" fmla="*/ 2147483646 w 59"/>
                <a:gd name="T77" fmla="*/ 2147483646 h 59"/>
                <a:gd name="T78" fmla="*/ 2147483646 w 59"/>
                <a:gd name="T79" fmla="*/ 2147483646 h 59"/>
                <a:gd name="T80" fmla="*/ 2147483646 w 59"/>
                <a:gd name="T81" fmla="*/ 2147483646 h 59"/>
                <a:gd name="T82" fmla="*/ 2147483646 w 59"/>
                <a:gd name="T83" fmla="*/ 2147483646 h 59"/>
                <a:gd name="T84" fmla="*/ 2147483646 w 59"/>
                <a:gd name="T85" fmla="*/ 0 h 59"/>
                <a:gd name="T86" fmla="*/ 2147483646 w 59"/>
                <a:gd name="T87" fmla="*/ 0 h 59"/>
                <a:gd name="T88" fmla="*/ 2147483646 w 59"/>
                <a:gd name="T89" fmla="*/ 2147483646 h 5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59" h="59">
                  <a:moveTo>
                    <a:pt x="30" y="30"/>
                  </a:moveTo>
                  <a:lnTo>
                    <a:pt x="30" y="0"/>
                  </a:lnTo>
                  <a:lnTo>
                    <a:pt x="28" y="0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1" y="2"/>
                  </a:lnTo>
                  <a:lnTo>
                    <a:pt x="19" y="2"/>
                  </a:lnTo>
                  <a:lnTo>
                    <a:pt x="18" y="2"/>
                  </a:lnTo>
                  <a:lnTo>
                    <a:pt x="16" y="3"/>
                  </a:lnTo>
                  <a:lnTo>
                    <a:pt x="15" y="5"/>
                  </a:lnTo>
                  <a:lnTo>
                    <a:pt x="13" y="5"/>
                  </a:lnTo>
                  <a:lnTo>
                    <a:pt x="12" y="6"/>
                  </a:lnTo>
                  <a:lnTo>
                    <a:pt x="10" y="6"/>
                  </a:lnTo>
                  <a:lnTo>
                    <a:pt x="10" y="7"/>
                  </a:lnTo>
                  <a:lnTo>
                    <a:pt x="9" y="9"/>
                  </a:lnTo>
                  <a:lnTo>
                    <a:pt x="7" y="9"/>
                  </a:lnTo>
                  <a:lnTo>
                    <a:pt x="7" y="10"/>
                  </a:lnTo>
                  <a:lnTo>
                    <a:pt x="6" y="12"/>
                  </a:lnTo>
                  <a:lnTo>
                    <a:pt x="6" y="13"/>
                  </a:lnTo>
                  <a:lnTo>
                    <a:pt x="4" y="13"/>
                  </a:lnTo>
                  <a:lnTo>
                    <a:pt x="4" y="15"/>
                  </a:lnTo>
                  <a:lnTo>
                    <a:pt x="3" y="16"/>
                  </a:lnTo>
                  <a:lnTo>
                    <a:pt x="3" y="18"/>
                  </a:lnTo>
                  <a:lnTo>
                    <a:pt x="1" y="19"/>
                  </a:lnTo>
                  <a:lnTo>
                    <a:pt x="1" y="21"/>
                  </a:lnTo>
                  <a:lnTo>
                    <a:pt x="1" y="22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0" y="31"/>
                  </a:lnTo>
                  <a:lnTo>
                    <a:pt x="0" y="33"/>
                  </a:lnTo>
                  <a:lnTo>
                    <a:pt x="0" y="34"/>
                  </a:lnTo>
                  <a:lnTo>
                    <a:pt x="0" y="36"/>
                  </a:lnTo>
                  <a:lnTo>
                    <a:pt x="1" y="37"/>
                  </a:lnTo>
                  <a:lnTo>
                    <a:pt x="1" y="39"/>
                  </a:lnTo>
                  <a:lnTo>
                    <a:pt x="1" y="40"/>
                  </a:lnTo>
                  <a:lnTo>
                    <a:pt x="3" y="42"/>
                  </a:lnTo>
                  <a:lnTo>
                    <a:pt x="3" y="43"/>
                  </a:lnTo>
                  <a:lnTo>
                    <a:pt x="4" y="43"/>
                  </a:lnTo>
                  <a:lnTo>
                    <a:pt x="4" y="45"/>
                  </a:lnTo>
                  <a:lnTo>
                    <a:pt x="6" y="46"/>
                  </a:lnTo>
                  <a:lnTo>
                    <a:pt x="6" y="48"/>
                  </a:lnTo>
                  <a:lnTo>
                    <a:pt x="7" y="49"/>
                  </a:lnTo>
                  <a:lnTo>
                    <a:pt x="9" y="50"/>
                  </a:lnTo>
                  <a:lnTo>
                    <a:pt x="10" y="52"/>
                  </a:lnTo>
                  <a:lnTo>
                    <a:pt x="12" y="53"/>
                  </a:lnTo>
                  <a:lnTo>
                    <a:pt x="13" y="53"/>
                  </a:lnTo>
                  <a:lnTo>
                    <a:pt x="15" y="55"/>
                  </a:lnTo>
                  <a:lnTo>
                    <a:pt x="16" y="55"/>
                  </a:lnTo>
                  <a:lnTo>
                    <a:pt x="16" y="56"/>
                  </a:lnTo>
                  <a:lnTo>
                    <a:pt x="18" y="56"/>
                  </a:lnTo>
                  <a:lnTo>
                    <a:pt x="19" y="58"/>
                  </a:lnTo>
                  <a:lnTo>
                    <a:pt x="21" y="58"/>
                  </a:lnTo>
                  <a:lnTo>
                    <a:pt x="22" y="58"/>
                  </a:lnTo>
                  <a:lnTo>
                    <a:pt x="24" y="58"/>
                  </a:lnTo>
                  <a:lnTo>
                    <a:pt x="25" y="59"/>
                  </a:lnTo>
                  <a:lnTo>
                    <a:pt x="27" y="59"/>
                  </a:lnTo>
                  <a:lnTo>
                    <a:pt x="28" y="59"/>
                  </a:lnTo>
                  <a:lnTo>
                    <a:pt x="30" y="59"/>
                  </a:lnTo>
                  <a:lnTo>
                    <a:pt x="31" y="59"/>
                  </a:lnTo>
                  <a:lnTo>
                    <a:pt x="33" y="59"/>
                  </a:lnTo>
                  <a:lnTo>
                    <a:pt x="34" y="59"/>
                  </a:lnTo>
                  <a:lnTo>
                    <a:pt x="35" y="58"/>
                  </a:lnTo>
                  <a:lnTo>
                    <a:pt x="37" y="58"/>
                  </a:lnTo>
                  <a:lnTo>
                    <a:pt x="38" y="58"/>
                  </a:lnTo>
                  <a:lnTo>
                    <a:pt x="40" y="58"/>
                  </a:lnTo>
                  <a:lnTo>
                    <a:pt x="41" y="56"/>
                  </a:lnTo>
                  <a:lnTo>
                    <a:pt x="43" y="56"/>
                  </a:lnTo>
                  <a:lnTo>
                    <a:pt x="44" y="55"/>
                  </a:lnTo>
                  <a:lnTo>
                    <a:pt x="46" y="53"/>
                  </a:lnTo>
                  <a:lnTo>
                    <a:pt x="47" y="53"/>
                  </a:lnTo>
                  <a:lnTo>
                    <a:pt x="49" y="52"/>
                  </a:lnTo>
                  <a:lnTo>
                    <a:pt x="50" y="52"/>
                  </a:lnTo>
                  <a:lnTo>
                    <a:pt x="50" y="50"/>
                  </a:lnTo>
                  <a:lnTo>
                    <a:pt x="52" y="49"/>
                  </a:lnTo>
                  <a:lnTo>
                    <a:pt x="53" y="49"/>
                  </a:lnTo>
                  <a:lnTo>
                    <a:pt x="53" y="48"/>
                  </a:lnTo>
                  <a:lnTo>
                    <a:pt x="55" y="46"/>
                  </a:lnTo>
                  <a:lnTo>
                    <a:pt x="55" y="45"/>
                  </a:lnTo>
                  <a:lnTo>
                    <a:pt x="56" y="43"/>
                  </a:lnTo>
                  <a:lnTo>
                    <a:pt x="58" y="42"/>
                  </a:lnTo>
                  <a:lnTo>
                    <a:pt x="58" y="40"/>
                  </a:lnTo>
                  <a:lnTo>
                    <a:pt x="58" y="39"/>
                  </a:lnTo>
                  <a:lnTo>
                    <a:pt x="58" y="37"/>
                  </a:lnTo>
                  <a:lnTo>
                    <a:pt x="59" y="36"/>
                  </a:lnTo>
                  <a:lnTo>
                    <a:pt x="59" y="34"/>
                  </a:lnTo>
                  <a:lnTo>
                    <a:pt x="59" y="33"/>
                  </a:lnTo>
                  <a:lnTo>
                    <a:pt x="59" y="31"/>
                  </a:lnTo>
                  <a:lnTo>
                    <a:pt x="59" y="30"/>
                  </a:lnTo>
                  <a:lnTo>
                    <a:pt x="59" y="28"/>
                  </a:lnTo>
                  <a:lnTo>
                    <a:pt x="59" y="27"/>
                  </a:lnTo>
                  <a:lnTo>
                    <a:pt x="59" y="25"/>
                  </a:lnTo>
                  <a:lnTo>
                    <a:pt x="59" y="24"/>
                  </a:lnTo>
                  <a:lnTo>
                    <a:pt x="58" y="22"/>
                  </a:lnTo>
                  <a:lnTo>
                    <a:pt x="58" y="21"/>
                  </a:lnTo>
                  <a:lnTo>
                    <a:pt x="58" y="19"/>
                  </a:lnTo>
                  <a:lnTo>
                    <a:pt x="58" y="18"/>
                  </a:lnTo>
                  <a:lnTo>
                    <a:pt x="56" y="16"/>
                  </a:lnTo>
                  <a:lnTo>
                    <a:pt x="56" y="15"/>
                  </a:lnTo>
                  <a:lnTo>
                    <a:pt x="55" y="13"/>
                  </a:lnTo>
                  <a:lnTo>
                    <a:pt x="53" y="12"/>
                  </a:lnTo>
                  <a:lnTo>
                    <a:pt x="53" y="10"/>
                  </a:lnTo>
                  <a:lnTo>
                    <a:pt x="52" y="9"/>
                  </a:lnTo>
                  <a:lnTo>
                    <a:pt x="50" y="9"/>
                  </a:lnTo>
                  <a:lnTo>
                    <a:pt x="50" y="7"/>
                  </a:lnTo>
                  <a:lnTo>
                    <a:pt x="49" y="6"/>
                  </a:lnTo>
                  <a:lnTo>
                    <a:pt x="47" y="6"/>
                  </a:lnTo>
                  <a:lnTo>
                    <a:pt x="46" y="5"/>
                  </a:lnTo>
                  <a:lnTo>
                    <a:pt x="44" y="5"/>
                  </a:lnTo>
                  <a:lnTo>
                    <a:pt x="44" y="3"/>
                  </a:lnTo>
                  <a:lnTo>
                    <a:pt x="43" y="3"/>
                  </a:lnTo>
                  <a:lnTo>
                    <a:pt x="41" y="2"/>
                  </a:lnTo>
                  <a:lnTo>
                    <a:pt x="40" y="2"/>
                  </a:lnTo>
                  <a:lnTo>
                    <a:pt x="38" y="2"/>
                  </a:lnTo>
                  <a:lnTo>
                    <a:pt x="37" y="0"/>
                  </a:lnTo>
                  <a:lnTo>
                    <a:pt x="35" y="0"/>
                  </a:lnTo>
                  <a:lnTo>
                    <a:pt x="34" y="0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30" y="0"/>
                  </a:lnTo>
                  <a:lnTo>
                    <a:pt x="30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368" name="Freeform 42">
              <a:extLst>
                <a:ext uri="{FF2B5EF4-FFF2-40B4-BE49-F238E27FC236}">
                  <a16:creationId xmlns:a16="http://schemas.microsoft.com/office/drawing/2014/main" id="{BC34635B-20BE-EB4D-924B-BE50A52814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9038" y="1601787"/>
              <a:ext cx="495300" cy="1012825"/>
            </a:xfrm>
            <a:custGeom>
              <a:avLst/>
              <a:gdLst>
                <a:gd name="T0" fmla="*/ 2147483646 w 623"/>
                <a:gd name="T1" fmla="*/ 2147483646 h 1275"/>
                <a:gd name="T2" fmla="*/ 2147483646 w 623"/>
                <a:gd name="T3" fmla="*/ 2147483646 h 1275"/>
                <a:gd name="T4" fmla="*/ 2147483646 w 623"/>
                <a:gd name="T5" fmla="*/ 0 h 1275"/>
                <a:gd name="T6" fmla="*/ 0 w 623"/>
                <a:gd name="T7" fmla="*/ 0 h 12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23" h="1275">
                  <a:moveTo>
                    <a:pt x="623" y="1275"/>
                  </a:moveTo>
                  <a:lnTo>
                    <a:pt x="415" y="1275"/>
                  </a:lnTo>
                  <a:lnTo>
                    <a:pt x="415" y="0"/>
                  </a:lnTo>
                  <a:lnTo>
                    <a:pt x="0" y="0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369" name="Freeform 43">
              <a:extLst>
                <a:ext uri="{FF2B5EF4-FFF2-40B4-BE49-F238E27FC236}">
                  <a16:creationId xmlns:a16="http://schemas.microsoft.com/office/drawing/2014/main" id="{2BDEA1BD-810D-A546-BE26-F1C6B53E6E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9038" y="2943225"/>
              <a:ext cx="495300" cy="989012"/>
            </a:xfrm>
            <a:custGeom>
              <a:avLst/>
              <a:gdLst>
                <a:gd name="T0" fmla="*/ 2147483646 w 623"/>
                <a:gd name="T1" fmla="*/ 0 h 1245"/>
                <a:gd name="T2" fmla="*/ 2147483646 w 623"/>
                <a:gd name="T3" fmla="*/ 0 h 1245"/>
                <a:gd name="T4" fmla="*/ 2147483646 w 623"/>
                <a:gd name="T5" fmla="*/ 2147483646 h 1245"/>
                <a:gd name="T6" fmla="*/ 0 w 623"/>
                <a:gd name="T7" fmla="*/ 2147483646 h 124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23" h="1245">
                  <a:moveTo>
                    <a:pt x="623" y="0"/>
                  </a:moveTo>
                  <a:lnTo>
                    <a:pt x="415" y="0"/>
                  </a:lnTo>
                  <a:lnTo>
                    <a:pt x="415" y="1245"/>
                  </a:lnTo>
                  <a:lnTo>
                    <a:pt x="0" y="1245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370" name="Rectangle 45">
              <a:extLst>
                <a:ext uri="{FF2B5EF4-FFF2-40B4-BE49-F238E27FC236}">
                  <a16:creationId xmlns:a16="http://schemas.microsoft.com/office/drawing/2014/main" id="{67216C6C-5DD8-EA45-B49A-2505F0A897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54863" y="2670175"/>
              <a:ext cx="126638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 b="0" i="1">
                  <a:solidFill>
                    <a:srgbClr val="000000"/>
                  </a:solidFill>
                  <a:latin typeface="Times-Roman" pitchFamily="2" charset="0"/>
                </a:rPr>
                <a:t>f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84371" name="Freeform 63">
              <a:extLst>
                <a:ext uri="{FF2B5EF4-FFF2-40B4-BE49-F238E27FC236}">
                  <a16:creationId xmlns:a16="http://schemas.microsoft.com/office/drawing/2014/main" id="{AC2634F9-AA90-DE4F-8E6C-E925739E2E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1713" y="1601787"/>
              <a:ext cx="187325" cy="1588"/>
            </a:xfrm>
            <a:custGeom>
              <a:avLst/>
              <a:gdLst>
                <a:gd name="T0" fmla="*/ 2147483646 w 237"/>
                <a:gd name="T1" fmla="*/ 0 h 1588"/>
                <a:gd name="T2" fmla="*/ 0 w 237"/>
                <a:gd name="T3" fmla="*/ 0 h 1588"/>
                <a:gd name="T4" fmla="*/ 2147483646 w 237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37" h="1588">
                  <a:moveTo>
                    <a:pt x="237" y="0"/>
                  </a:moveTo>
                  <a:lnTo>
                    <a:pt x="0" y="0"/>
                  </a:lnTo>
                  <a:lnTo>
                    <a:pt x="2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372" name="Line 64">
              <a:extLst>
                <a:ext uri="{FF2B5EF4-FFF2-40B4-BE49-F238E27FC236}">
                  <a16:creationId xmlns:a16="http://schemas.microsoft.com/office/drawing/2014/main" id="{437100BB-5094-5749-B374-7CD7A60BFAB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11713" y="1601787"/>
              <a:ext cx="187325" cy="15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373" name="Freeform 65">
              <a:extLst>
                <a:ext uri="{FF2B5EF4-FFF2-40B4-BE49-F238E27FC236}">
                  <a16:creationId xmlns:a16="http://schemas.microsoft.com/office/drawing/2014/main" id="{97E71567-E633-BF44-9EBB-B37A6D8FF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2700" y="1766887"/>
              <a:ext cx="330200" cy="1588"/>
            </a:xfrm>
            <a:custGeom>
              <a:avLst/>
              <a:gdLst>
                <a:gd name="T0" fmla="*/ 2147483646 w 415"/>
                <a:gd name="T1" fmla="*/ 0 h 1588"/>
                <a:gd name="T2" fmla="*/ 0 w 415"/>
                <a:gd name="T3" fmla="*/ 0 h 1588"/>
                <a:gd name="T4" fmla="*/ 2147483646 w 415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15" h="1588">
                  <a:moveTo>
                    <a:pt x="415" y="0"/>
                  </a:moveTo>
                  <a:lnTo>
                    <a:pt x="0" y="0"/>
                  </a:lnTo>
                  <a:lnTo>
                    <a:pt x="4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374" name="Freeform 67">
              <a:extLst>
                <a:ext uri="{FF2B5EF4-FFF2-40B4-BE49-F238E27FC236}">
                  <a16:creationId xmlns:a16="http://schemas.microsoft.com/office/drawing/2014/main" id="{4D9399D5-54B9-D046-A4CA-398EE921768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2700" y="1436687"/>
              <a:ext cx="330200" cy="1588"/>
            </a:xfrm>
            <a:custGeom>
              <a:avLst/>
              <a:gdLst>
                <a:gd name="T0" fmla="*/ 2147483646 w 415"/>
                <a:gd name="T1" fmla="*/ 0 h 1588"/>
                <a:gd name="T2" fmla="*/ 0 w 415"/>
                <a:gd name="T3" fmla="*/ 0 h 1588"/>
                <a:gd name="T4" fmla="*/ 2147483646 w 415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15" h="1588">
                  <a:moveTo>
                    <a:pt x="415" y="0"/>
                  </a:moveTo>
                  <a:lnTo>
                    <a:pt x="0" y="0"/>
                  </a:lnTo>
                  <a:lnTo>
                    <a:pt x="4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375" name="Line 69">
              <a:extLst>
                <a:ext uri="{FF2B5EF4-FFF2-40B4-BE49-F238E27FC236}">
                  <a16:creationId xmlns:a16="http://schemas.microsoft.com/office/drawing/2014/main" id="{344268DE-42C2-614B-A4FF-8C63E9465E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92500" y="1436687"/>
              <a:ext cx="7482" cy="52087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376" name="Rectangle 75">
              <a:extLst>
                <a:ext uri="{FF2B5EF4-FFF2-40B4-BE49-F238E27FC236}">
                  <a16:creationId xmlns:a16="http://schemas.microsoft.com/office/drawing/2014/main" id="{74CD76D9-6CC1-3C44-A892-E1A00700F5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7400" y="1284287"/>
              <a:ext cx="163506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 b="0" i="1">
                  <a:solidFill>
                    <a:srgbClr val="000000"/>
                  </a:solidFill>
                  <a:latin typeface="Times-Roman" pitchFamily="2" charset="0"/>
                </a:rPr>
                <a:t>x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84377" name="Rectangle 76">
              <a:extLst>
                <a:ext uri="{FF2B5EF4-FFF2-40B4-BE49-F238E27FC236}">
                  <a16:creationId xmlns:a16="http://schemas.microsoft.com/office/drawing/2014/main" id="{CFC74B43-E10D-C046-97E7-44DA8FA7E4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588" y="1390650"/>
              <a:ext cx="125034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3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84378" name="Rectangle 77">
              <a:extLst>
                <a:ext uri="{FF2B5EF4-FFF2-40B4-BE49-F238E27FC236}">
                  <a16:creationId xmlns:a16="http://schemas.microsoft.com/office/drawing/2014/main" id="{FE0D5C2B-80A9-3649-8DD1-FC5B7C1BFD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7400" y="1630362"/>
              <a:ext cx="163506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 b="0" i="1">
                  <a:solidFill>
                    <a:srgbClr val="000000"/>
                  </a:solidFill>
                  <a:latin typeface="Times-Roman" pitchFamily="2" charset="0"/>
                </a:rPr>
                <a:t>x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84379" name="Rectangle 78">
              <a:extLst>
                <a:ext uri="{FF2B5EF4-FFF2-40B4-BE49-F238E27FC236}">
                  <a16:creationId xmlns:a16="http://schemas.microsoft.com/office/drawing/2014/main" id="{A266B1B0-9D6A-0945-84EA-1C393BD4E2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588" y="1736725"/>
              <a:ext cx="125034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300" b="0">
                  <a:solidFill>
                    <a:srgbClr val="000000"/>
                  </a:solidFill>
                  <a:latin typeface="Times-Roman" pitchFamily="2" charset="0"/>
                </a:rPr>
                <a:t>2 </a:t>
              </a:r>
              <a:endParaRPr lang="en-US" altLang="en-US" b="0">
                <a:latin typeface="Times" pitchFamily="2" charset="0"/>
              </a:endParaRPr>
            </a:p>
          </p:txBody>
        </p:sp>
        <p:grpSp>
          <p:nvGrpSpPr>
            <p:cNvPr id="184380" name="Group 80">
              <a:extLst>
                <a:ext uri="{FF2B5EF4-FFF2-40B4-BE49-F238E27FC236}">
                  <a16:creationId xmlns:a16="http://schemas.microsoft.com/office/drawing/2014/main" id="{DC550B6F-B0E7-8E4A-991C-AB575B66305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44963" y="1320800"/>
              <a:ext cx="666750" cy="561975"/>
              <a:chOff x="3435" y="821"/>
              <a:chExt cx="421" cy="354"/>
            </a:xfrm>
          </p:grpSpPr>
          <p:sp>
            <p:nvSpPr>
              <p:cNvPr id="184393" name="Line 81">
                <a:extLst>
                  <a:ext uri="{FF2B5EF4-FFF2-40B4-BE49-F238E27FC236}">
                    <a16:creationId xmlns:a16="http://schemas.microsoft.com/office/drawing/2014/main" id="{BA584FBA-4BE9-A843-805C-04E8CA1275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35" y="821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394" name="Line 82">
                <a:extLst>
                  <a:ext uri="{FF2B5EF4-FFF2-40B4-BE49-F238E27FC236}">
                    <a16:creationId xmlns:a16="http://schemas.microsoft.com/office/drawing/2014/main" id="{8B5F7FB8-65A6-2E48-8A00-0D00664A3E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6" y="823"/>
                <a:ext cx="0" cy="352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395" name="Arc 83">
                <a:extLst>
                  <a:ext uri="{FF2B5EF4-FFF2-40B4-BE49-F238E27FC236}">
                    <a16:creationId xmlns:a16="http://schemas.microsoft.com/office/drawing/2014/main" id="{D73EB218-4A43-884C-A301-37DD297732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9" y="821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396" name="Arc 84">
                <a:extLst>
                  <a:ext uri="{FF2B5EF4-FFF2-40B4-BE49-F238E27FC236}">
                    <a16:creationId xmlns:a16="http://schemas.microsoft.com/office/drawing/2014/main" id="{8B75E495-32C0-0E4E-B33A-FAA8BD60A743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3679" y="997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397" name="Line 85">
                <a:extLst>
                  <a:ext uri="{FF2B5EF4-FFF2-40B4-BE49-F238E27FC236}">
                    <a16:creationId xmlns:a16="http://schemas.microsoft.com/office/drawing/2014/main" id="{3F9E7919-DF7F-8A41-9F0E-66D20CD0FD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5" y="1173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84381" name="Group 86">
              <a:extLst>
                <a:ext uri="{FF2B5EF4-FFF2-40B4-BE49-F238E27FC236}">
                  <a16:creationId xmlns:a16="http://schemas.microsoft.com/office/drawing/2014/main" id="{68319B12-DDE8-8E43-BCE9-3F2FC744262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52900" y="2500312"/>
              <a:ext cx="668338" cy="561975"/>
              <a:chOff x="3435" y="821"/>
              <a:chExt cx="421" cy="354"/>
            </a:xfrm>
          </p:grpSpPr>
          <p:sp>
            <p:nvSpPr>
              <p:cNvPr id="184388" name="Line 87">
                <a:extLst>
                  <a:ext uri="{FF2B5EF4-FFF2-40B4-BE49-F238E27FC236}">
                    <a16:creationId xmlns:a16="http://schemas.microsoft.com/office/drawing/2014/main" id="{16A587F5-D55D-F543-91A4-C6D6D188B5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35" y="821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389" name="Line 88">
                <a:extLst>
                  <a:ext uri="{FF2B5EF4-FFF2-40B4-BE49-F238E27FC236}">
                    <a16:creationId xmlns:a16="http://schemas.microsoft.com/office/drawing/2014/main" id="{2B892440-6927-444C-AE4D-8697EAB522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6" y="823"/>
                <a:ext cx="0" cy="352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390" name="Arc 89">
                <a:extLst>
                  <a:ext uri="{FF2B5EF4-FFF2-40B4-BE49-F238E27FC236}">
                    <a16:creationId xmlns:a16="http://schemas.microsoft.com/office/drawing/2014/main" id="{F57DC928-203B-D143-A8F1-82CFBBADF5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9" y="821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391" name="Arc 90">
                <a:extLst>
                  <a:ext uri="{FF2B5EF4-FFF2-40B4-BE49-F238E27FC236}">
                    <a16:creationId xmlns:a16="http://schemas.microsoft.com/office/drawing/2014/main" id="{93DE4AC7-87B7-CE4F-BA4C-7B8A44CCEA49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3679" y="997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392" name="Line 91">
                <a:extLst>
                  <a:ext uri="{FF2B5EF4-FFF2-40B4-BE49-F238E27FC236}">
                    <a16:creationId xmlns:a16="http://schemas.microsoft.com/office/drawing/2014/main" id="{170BA0DD-E527-724E-AFF6-A3057651BC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5" y="1173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84382" name="Group 92">
              <a:extLst>
                <a:ext uri="{FF2B5EF4-FFF2-40B4-BE49-F238E27FC236}">
                  <a16:creationId xmlns:a16="http://schemas.microsoft.com/office/drawing/2014/main" id="{4345EB24-1B50-5C45-BE9E-39C5BE7C098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57663" y="3651250"/>
              <a:ext cx="666750" cy="561975"/>
              <a:chOff x="3435" y="821"/>
              <a:chExt cx="421" cy="354"/>
            </a:xfrm>
          </p:grpSpPr>
          <p:sp>
            <p:nvSpPr>
              <p:cNvPr id="184383" name="Line 93">
                <a:extLst>
                  <a:ext uri="{FF2B5EF4-FFF2-40B4-BE49-F238E27FC236}">
                    <a16:creationId xmlns:a16="http://schemas.microsoft.com/office/drawing/2014/main" id="{AA4F3C9A-5078-6340-BE53-B56B910013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35" y="821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384" name="Line 94">
                <a:extLst>
                  <a:ext uri="{FF2B5EF4-FFF2-40B4-BE49-F238E27FC236}">
                    <a16:creationId xmlns:a16="http://schemas.microsoft.com/office/drawing/2014/main" id="{79C46F7A-16F9-3940-9C30-A306E3EF6D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6" y="823"/>
                <a:ext cx="0" cy="352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385" name="Arc 95">
                <a:extLst>
                  <a:ext uri="{FF2B5EF4-FFF2-40B4-BE49-F238E27FC236}">
                    <a16:creationId xmlns:a16="http://schemas.microsoft.com/office/drawing/2014/main" id="{D34C0A5B-E479-384B-AF09-10EED813E4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9" y="821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386" name="Arc 96">
                <a:extLst>
                  <a:ext uri="{FF2B5EF4-FFF2-40B4-BE49-F238E27FC236}">
                    <a16:creationId xmlns:a16="http://schemas.microsoft.com/office/drawing/2014/main" id="{03BBBAB7-551B-1E4D-802F-AB31C846BE35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3679" y="997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387" name="Line 97">
                <a:extLst>
                  <a:ext uri="{FF2B5EF4-FFF2-40B4-BE49-F238E27FC236}">
                    <a16:creationId xmlns:a16="http://schemas.microsoft.com/office/drawing/2014/main" id="{928FF60D-16C0-7949-B8F6-E1BE22CED0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5" y="1173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84323" name="TextBox 1">
            <a:extLst>
              <a:ext uri="{FF2B5EF4-FFF2-40B4-BE49-F238E27FC236}">
                <a16:creationId xmlns:a16="http://schemas.microsoft.com/office/drawing/2014/main" id="{99BDB969-916C-614F-8949-BC9DDA0B2E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8439" y="2138363"/>
            <a:ext cx="3381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1</a:t>
            </a:r>
          </a:p>
        </p:txBody>
      </p:sp>
      <p:sp>
        <p:nvSpPr>
          <p:cNvPr id="184324" name="TextBox 66">
            <a:extLst>
              <a:ext uri="{FF2B5EF4-FFF2-40B4-BE49-F238E27FC236}">
                <a16:creationId xmlns:a16="http://schemas.microsoft.com/office/drawing/2014/main" id="{19F3F8B1-BD57-1144-8E78-CF5EBF27C2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5264" y="3322639"/>
            <a:ext cx="3381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1</a:t>
            </a:r>
          </a:p>
        </p:txBody>
      </p:sp>
      <p:sp>
        <p:nvSpPr>
          <p:cNvPr id="184325" name="TextBox 67">
            <a:extLst>
              <a:ext uri="{FF2B5EF4-FFF2-40B4-BE49-F238E27FC236}">
                <a16:creationId xmlns:a16="http://schemas.microsoft.com/office/drawing/2014/main" id="{92CBC541-8DE9-A341-8008-C06467AE5A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7964" y="4465639"/>
            <a:ext cx="3397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1</a:t>
            </a:r>
          </a:p>
        </p:txBody>
      </p:sp>
      <p:sp>
        <p:nvSpPr>
          <p:cNvPr id="184326" name="TextBox 68">
            <a:extLst>
              <a:ext uri="{FF2B5EF4-FFF2-40B4-BE49-F238E27FC236}">
                <a16:creationId xmlns:a16="http://schemas.microsoft.com/office/drawing/2014/main" id="{AC8A77F9-F247-8048-8AC0-0FD0AF7503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0550" y="3286126"/>
            <a:ext cx="338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1</a:t>
            </a:r>
          </a:p>
        </p:txBody>
      </p:sp>
      <p:sp>
        <p:nvSpPr>
          <p:cNvPr id="184327" name="TextBox 69">
            <a:extLst>
              <a:ext uri="{FF2B5EF4-FFF2-40B4-BE49-F238E27FC236}">
                <a16:creationId xmlns:a16="http://schemas.microsoft.com/office/drawing/2014/main" id="{3DF05A19-85E6-6146-9AE3-BA7908026D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3525" y="2890838"/>
            <a:ext cx="338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1</a:t>
            </a:r>
          </a:p>
        </p:txBody>
      </p:sp>
      <p:sp>
        <p:nvSpPr>
          <p:cNvPr id="184328" name="TextBox 70">
            <a:extLst>
              <a:ext uri="{FF2B5EF4-FFF2-40B4-BE49-F238E27FC236}">
                <a16:creationId xmlns:a16="http://schemas.microsoft.com/office/drawing/2014/main" id="{0404EFDA-E21E-8E46-9B0D-A8DFF6DFF3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6125" y="4011614"/>
            <a:ext cx="3381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1</a:t>
            </a:r>
          </a:p>
        </p:txBody>
      </p:sp>
      <p:sp>
        <p:nvSpPr>
          <p:cNvPr id="184329" name="TextBox 71">
            <a:extLst>
              <a:ext uri="{FF2B5EF4-FFF2-40B4-BE49-F238E27FC236}">
                <a16:creationId xmlns:a16="http://schemas.microsoft.com/office/drawing/2014/main" id="{A3C415E1-0DB4-DD44-A35A-8AE779488F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7063" y="5572125"/>
            <a:ext cx="435451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>
                <a:latin typeface="Times" pitchFamily="2" charset="0"/>
              </a:rPr>
              <a:t>There are </a:t>
            </a: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6 gates </a:t>
            </a:r>
            <a:r>
              <a:rPr lang="en-US" altLang="en-US">
                <a:latin typeface="Times" pitchFamily="2" charset="0"/>
              </a:rPr>
              <a:t>and</a:t>
            </a: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 </a:t>
            </a:r>
            <a:r>
              <a:rPr lang="en-US" altLang="en-US">
                <a:solidFill>
                  <a:srgbClr val="0070C0"/>
                </a:solidFill>
                <a:latin typeface="Times" pitchFamily="2" charset="0"/>
              </a:rPr>
              <a:t>11 inputs</a:t>
            </a:r>
            <a:r>
              <a:rPr lang="en-US" altLang="en-US">
                <a:latin typeface="Times" pitchFamily="2" charset="0"/>
              </a:rPr>
              <a:t>.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1000">
              <a:latin typeface="Times" pitchFamily="2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>
                <a:latin typeface="Times" pitchFamily="2" charset="0"/>
              </a:rPr>
              <a:t>The total cost is 17.</a:t>
            </a:r>
          </a:p>
        </p:txBody>
      </p:sp>
      <p:sp>
        <p:nvSpPr>
          <p:cNvPr id="184330" name="TextBox 72">
            <a:extLst>
              <a:ext uri="{FF2B5EF4-FFF2-40B4-BE49-F238E27FC236}">
                <a16:creationId xmlns:a16="http://schemas.microsoft.com/office/drawing/2014/main" id="{FC1A96E5-B7BE-C449-B18F-1917A95D82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6939" y="2190751"/>
            <a:ext cx="3381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70C0"/>
                </a:solidFill>
                <a:latin typeface="Times" pitchFamily="2" charset="0"/>
              </a:rPr>
              <a:t>2</a:t>
            </a:r>
          </a:p>
        </p:txBody>
      </p:sp>
      <p:sp>
        <p:nvSpPr>
          <p:cNvPr id="184331" name="TextBox 73">
            <a:extLst>
              <a:ext uri="{FF2B5EF4-FFF2-40B4-BE49-F238E27FC236}">
                <a16:creationId xmlns:a16="http://schemas.microsoft.com/office/drawing/2014/main" id="{1D9A01EB-7BC4-744A-A910-A5566873A6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0275" y="3316289"/>
            <a:ext cx="3381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70C0"/>
                </a:solidFill>
                <a:latin typeface="Times" pitchFamily="2" charset="0"/>
              </a:rPr>
              <a:t>2</a:t>
            </a:r>
          </a:p>
        </p:txBody>
      </p:sp>
      <p:sp>
        <p:nvSpPr>
          <p:cNvPr id="184332" name="TextBox 74">
            <a:extLst>
              <a:ext uri="{FF2B5EF4-FFF2-40B4-BE49-F238E27FC236}">
                <a16:creationId xmlns:a16="http://schemas.microsoft.com/office/drawing/2014/main" id="{14AF0F09-3511-FB48-AF3B-2CB669ADC5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0114" y="4465638"/>
            <a:ext cx="3397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70C0"/>
                </a:solidFill>
                <a:latin typeface="Times" pitchFamily="2" charset="0"/>
              </a:rPr>
              <a:t>2</a:t>
            </a:r>
          </a:p>
        </p:txBody>
      </p:sp>
      <p:sp>
        <p:nvSpPr>
          <p:cNvPr id="184333" name="TextBox 75">
            <a:extLst>
              <a:ext uri="{FF2B5EF4-FFF2-40B4-BE49-F238E27FC236}">
                <a16:creationId xmlns:a16="http://schemas.microsoft.com/office/drawing/2014/main" id="{E4ADED7D-7872-4844-BBEA-C4A2C0174F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8264" y="3024188"/>
            <a:ext cx="3397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70C0"/>
                </a:solidFill>
                <a:latin typeface="Times" pitchFamily="2" charset="0"/>
              </a:rPr>
              <a:t>3</a:t>
            </a:r>
          </a:p>
        </p:txBody>
      </p:sp>
      <p:sp>
        <p:nvSpPr>
          <p:cNvPr id="184334" name="TextBox 76">
            <a:extLst>
              <a:ext uri="{FF2B5EF4-FFF2-40B4-BE49-F238E27FC236}">
                <a16:creationId xmlns:a16="http://schemas.microsoft.com/office/drawing/2014/main" id="{D4213AF8-6912-9E47-92A3-E4E4F7DE99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3640138"/>
            <a:ext cx="338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70C0"/>
                </a:solidFill>
                <a:latin typeface="Times" pitchFamily="2" charset="0"/>
              </a:rPr>
              <a:t>1</a:t>
            </a:r>
          </a:p>
        </p:txBody>
      </p:sp>
      <p:sp>
        <p:nvSpPr>
          <p:cNvPr id="184335" name="TextBox 77">
            <a:extLst>
              <a:ext uri="{FF2B5EF4-FFF2-40B4-BE49-F238E27FC236}">
                <a16:creationId xmlns:a16="http://schemas.microsoft.com/office/drawing/2014/main" id="{968D5306-45BE-A84A-AE1A-58ABD6B8C2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9875" y="2509838"/>
            <a:ext cx="338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70C0"/>
                </a:solidFill>
                <a:latin typeface="Times" pitchFamily="2" charset="0"/>
              </a:rPr>
              <a:t>1</a:t>
            </a:r>
          </a:p>
        </p:txBody>
      </p:sp>
    </p:spTree>
  </p:cSld>
  <p:clrMapOvr>
    <a:masterClrMapping/>
  </p:clrMapOvr>
  <p:transition/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5" name="Rectangle 47">
            <a:extLst>
              <a:ext uri="{FF2B5EF4-FFF2-40B4-BE49-F238E27FC236}">
                <a16:creationId xmlns:a16="http://schemas.microsoft.com/office/drawing/2014/main" id="{1CD118DC-A4AF-7E42-AC4C-7DB1572171D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502026" y="3260725"/>
            <a:ext cx="3954801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700" b="0">
                <a:solidFill>
                  <a:srgbClr val="000000"/>
                </a:solidFill>
                <a:latin typeface="Helvetica" pitchFamily="2" charset="0"/>
              </a:rPr>
              <a:t>(a) A minimal sum-of-products realization</a:t>
            </a:r>
            <a:endParaRPr lang="en-US" altLang="en-US" sz="3200" b="0">
              <a:latin typeface="Times" pitchFamily="2" charset="0"/>
            </a:endParaRPr>
          </a:p>
        </p:txBody>
      </p:sp>
      <p:sp>
        <p:nvSpPr>
          <p:cNvPr id="185346" name="Rectangle 65">
            <a:extLst>
              <a:ext uri="{FF2B5EF4-FFF2-40B4-BE49-F238E27FC236}">
                <a16:creationId xmlns:a16="http://schemas.microsoft.com/office/drawing/2014/main" id="{978A8C5C-2359-FB4C-B49C-50A66B0FB1F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502026" y="6370638"/>
            <a:ext cx="3954801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700" b="0">
                <a:solidFill>
                  <a:srgbClr val="000000"/>
                </a:solidFill>
                <a:latin typeface="Helvetica" pitchFamily="2" charset="0"/>
              </a:rPr>
              <a:t>(b) A minimal product-of-sums realization</a:t>
            </a:r>
            <a:endParaRPr lang="en-US" altLang="en-US" sz="3200" b="0">
              <a:latin typeface="Times" pitchFamily="2" charset="0"/>
            </a:endParaRPr>
          </a:p>
        </p:txBody>
      </p:sp>
      <p:grpSp>
        <p:nvGrpSpPr>
          <p:cNvPr id="185347" name="Group 104">
            <a:extLst>
              <a:ext uri="{FF2B5EF4-FFF2-40B4-BE49-F238E27FC236}">
                <a16:creationId xmlns:a16="http://schemas.microsoft.com/office/drawing/2014/main" id="{11C8FB66-1496-2040-98B7-9934CC8124BF}"/>
              </a:ext>
            </a:extLst>
          </p:cNvPr>
          <p:cNvGrpSpPr>
            <a:grpSpLocks/>
          </p:cNvGrpSpPr>
          <p:nvPr/>
        </p:nvGrpSpPr>
        <p:grpSpPr bwMode="auto">
          <a:xfrm>
            <a:off x="3328989" y="4038601"/>
            <a:ext cx="5358511" cy="2074863"/>
            <a:chOff x="2349500" y="2682082"/>
            <a:chExt cx="5358511" cy="2074862"/>
          </a:xfrm>
        </p:grpSpPr>
        <p:sp>
          <p:nvSpPr>
            <p:cNvPr id="185393" name="Line 26">
              <a:extLst>
                <a:ext uri="{FF2B5EF4-FFF2-40B4-BE49-F238E27FC236}">
                  <a16:creationId xmlns:a16="http://schemas.microsoft.com/office/drawing/2014/main" id="{18DEEC9F-E999-3A46-A224-CD1EBC61905A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4378325" y="3175794"/>
              <a:ext cx="363538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94" name="Freeform 28">
              <a:extLst>
                <a:ext uri="{FF2B5EF4-FFF2-40B4-BE49-F238E27FC236}">
                  <a16:creationId xmlns:a16="http://schemas.microsoft.com/office/drawing/2014/main" id="{D74D465C-16D8-3F46-9782-B0264E4ED70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708525" y="2715419"/>
              <a:ext cx="730250" cy="288925"/>
            </a:xfrm>
            <a:custGeom>
              <a:avLst/>
              <a:gdLst>
                <a:gd name="T0" fmla="*/ 0 w 598"/>
                <a:gd name="T1" fmla="*/ 0 h 237"/>
                <a:gd name="T2" fmla="*/ 2147483646 w 598"/>
                <a:gd name="T3" fmla="*/ 2147483646 h 237"/>
                <a:gd name="T4" fmla="*/ 2147483646 w 598"/>
                <a:gd name="T5" fmla="*/ 2147483646 h 237"/>
                <a:gd name="T6" fmla="*/ 2147483646 w 598"/>
                <a:gd name="T7" fmla="*/ 2147483646 h 237"/>
                <a:gd name="T8" fmla="*/ 2147483646 w 598"/>
                <a:gd name="T9" fmla="*/ 2147483646 h 237"/>
                <a:gd name="T10" fmla="*/ 2147483646 w 598"/>
                <a:gd name="T11" fmla="*/ 2147483646 h 237"/>
                <a:gd name="T12" fmla="*/ 2147483646 w 598"/>
                <a:gd name="T13" fmla="*/ 2147483646 h 237"/>
                <a:gd name="T14" fmla="*/ 2147483646 w 598"/>
                <a:gd name="T15" fmla="*/ 2147483646 h 237"/>
                <a:gd name="T16" fmla="*/ 2147483646 w 598"/>
                <a:gd name="T17" fmla="*/ 2147483646 h 237"/>
                <a:gd name="T18" fmla="*/ 2147483646 w 598"/>
                <a:gd name="T19" fmla="*/ 2147483646 h 237"/>
                <a:gd name="T20" fmla="*/ 2147483646 w 598"/>
                <a:gd name="T21" fmla="*/ 2147483646 h 237"/>
                <a:gd name="T22" fmla="*/ 2147483646 w 598"/>
                <a:gd name="T23" fmla="*/ 2147483646 h 237"/>
                <a:gd name="T24" fmla="*/ 2147483646 w 598"/>
                <a:gd name="T25" fmla="*/ 2147483646 h 237"/>
                <a:gd name="T26" fmla="*/ 2147483646 w 598"/>
                <a:gd name="T27" fmla="*/ 2147483646 h 23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98" h="237">
                  <a:moveTo>
                    <a:pt x="0" y="0"/>
                  </a:moveTo>
                  <a:cubicBezTo>
                    <a:pt x="251" y="0"/>
                    <a:pt x="251" y="0"/>
                    <a:pt x="269" y="1"/>
                  </a:cubicBezTo>
                  <a:cubicBezTo>
                    <a:pt x="288" y="2"/>
                    <a:pt x="288" y="2"/>
                    <a:pt x="305" y="5"/>
                  </a:cubicBezTo>
                  <a:cubicBezTo>
                    <a:pt x="323" y="7"/>
                    <a:pt x="323" y="7"/>
                    <a:pt x="343" y="13"/>
                  </a:cubicBezTo>
                  <a:cubicBezTo>
                    <a:pt x="363" y="20"/>
                    <a:pt x="363" y="20"/>
                    <a:pt x="380" y="28"/>
                  </a:cubicBezTo>
                  <a:cubicBezTo>
                    <a:pt x="398" y="37"/>
                    <a:pt x="398" y="37"/>
                    <a:pt x="413" y="46"/>
                  </a:cubicBezTo>
                  <a:cubicBezTo>
                    <a:pt x="429" y="55"/>
                    <a:pt x="429" y="55"/>
                    <a:pt x="441" y="63"/>
                  </a:cubicBezTo>
                  <a:cubicBezTo>
                    <a:pt x="454" y="71"/>
                    <a:pt x="454" y="71"/>
                    <a:pt x="463" y="78"/>
                  </a:cubicBezTo>
                  <a:cubicBezTo>
                    <a:pt x="471" y="85"/>
                    <a:pt x="471" y="85"/>
                    <a:pt x="481" y="92"/>
                  </a:cubicBezTo>
                  <a:cubicBezTo>
                    <a:pt x="491" y="98"/>
                    <a:pt x="491" y="98"/>
                    <a:pt x="502" y="110"/>
                  </a:cubicBezTo>
                  <a:cubicBezTo>
                    <a:pt x="513" y="121"/>
                    <a:pt x="513" y="121"/>
                    <a:pt x="525" y="136"/>
                  </a:cubicBezTo>
                  <a:cubicBezTo>
                    <a:pt x="538" y="151"/>
                    <a:pt x="538" y="151"/>
                    <a:pt x="550" y="168"/>
                  </a:cubicBezTo>
                  <a:cubicBezTo>
                    <a:pt x="563" y="186"/>
                    <a:pt x="563" y="186"/>
                    <a:pt x="576" y="204"/>
                  </a:cubicBezTo>
                  <a:cubicBezTo>
                    <a:pt x="589" y="222"/>
                    <a:pt x="589" y="222"/>
                    <a:pt x="598" y="237"/>
                  </a:cubicBezTo>
                </a:path>
              </a:pathLst>
            </a:custGeom>
            <a:noFill/>
            <a:ln w="22225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95" name="Freeform 29">
              <a:extLst>
                <a:ext uri="{FF2B5EF4-FFF2-40B4-BE49-F238E27FC236}">
                  <a16:creationId xmlns:a16="http://schemas.microsoft.com/office/drawing/2014/main" id="{198B907F-31B3-714F-A82C-DD00FD86052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708525" y="3007519"/>
              <a:ext cx="730250" cy="290513"/>
            </a:xfrm>
            <a:custGeom>
              <a:avLst/>
              <a:gdLst>
                <a:gd name="T0" fmla="*/ 0 w 598"/>
                <a:gd name="T1" fmla="*/ 2147483646 h 238"/>
                <a:gd name="T2" fmla="*/ 2147483646 w 598"/>
                <a:gd name="T3" fmla="*/ 2147483646 h 238"/>
                <a:gd name="T4" fmla="*/ 2147483646 w 598"/>
                <a:gd name="T5" fmla="*/ 2147483646 h 238"/>
                <a:gd name="T6" fmla="*/ 2147483646 w 598"/>
                <a:gd name="T7" fmla="*/ 2147483646 h 238"/>
                <a:gd name="T8" fmla="*/ 2147483646 w 598"/>
                <a:gd name="T9" fmla="*/ 2147483646 h 238"/>
                <a:gd name="T10" fmla="*/ 2147483646 w 598"/>
                <a:gd name="T11" fmla="*/ 2147483646 h 238"/>
                <a:gd name="T12" fmla="*/ 2147483646 w 598"/>
                <a:gd name="T13" fmla="*/ 2147483646 h 238"/>
                <a:gd name="T14" fmla="*/ 2147483646 w 598"/>
                <a:gd name="T15" fmla="*/ 2147483646 h 238"/>
                <a:gd name="T16" fmla="*/ 2147483646 w 598"/>
                <a:gd name="T17" fmla="*/ 2147483646 h 238"/>
                <a:gd name="T18" fmla="*/ 2147483646 w 598"/>
                <a:gd name="T19" fmla="*/ 2147483646 h 238"/>
                <a:gd name="T20" fmla="*/ 2147483646 w 598"/>
                <a:gd name="T21" fmla="*/ 2147483646 h 238"/>
                <a:gd name="T22" fmla="*/ 2147483646 w 598"/>
                <a:gd name="T23" fmla="*/ 2147483646 h 238"/>
                <a:gd name="T24" fmla="*/ 2147483646 w 598"/>
                <a:gd name="T25" fmla="*/ 2147483646 h 238"/>
                <a:gd name="T26" fmla="*/ 2147483646 w 598"/>
                <a:gd name="T27" fmla="*/ 0 h 23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98" h="238">
                  <a:moveTo>
                    <a:pt x="0" y="238"/>
                  </a:moveTo>
                  <a:cubicBezTo>
                    <a:pt x="251" y="238"/>
                    <a:pt x="251" y="238"/>
                    <a:pt x="269" y="237"/>
                  </a:cubicBezTo>
                  <a:cubicBezTo>
                    <a:pt x="288" y="235"/>
                    <a:pt x="288" y="235"/>
                    <a:pt x="305" y="233"/>
                  </a:cubicBezTo>
                  <a:cubicBezTo>
                    <a:pt x="323" y="230"/>
                    <a:pt x="323" y="230"/>
                    <a:pt x="343" y="224"/>
                  </a:cubicBezTo>
                  <a:cubicBezTo>
                    <a:pt x="363" y="218"/>
                    <a:pt x="363" y="218"/>
                    <a:pt x="380" y="209"/>
                  </a:cubicBezTo>
                  <a:cubicBezTo>
                    <a:pt x="398" y="200"/>
                    <a:pt x="398" y="200"/>
                    <a:pt x="413" y="192"/>
                  </a:cubicBezTo>
                  <a:cubicBezTo>
                    <a:pt x="429" y="183"/>
                    <a:pt x="429" y="183"/>
                    <a:pt x="441" y="175"/>
                  </a:cubicBezTo>
                  <a:cubicBezTo>
                    <a:pt x="454" y="167"/>
                    <a:pt x="454" y="167"/>
                    <a:pt x="463" y="160"/>
                  </a:cubicBezTo>
                  <a:cubicBezTo>
                    <a:pt x="471" y="153"/>
                    <a:pt x="471" y="153"/>
                    <a:pt x="481" y="146"/>
                  </a:cubicBezTo>
                  <a:cubicBezTo>
                    <a:pt x="491" y="139"/>
                    <a:pt x="491" y="139"/>
                    <a:pt x="502" y="128"/>
                  </a:cubicBezTo>
                  <a:cubicBezTo>
                    <a:pt x="513" y="117"/>
                    <a:pt x="513" y="117"/>
                    <a:pt x="525" y="102"/>
                  </a:cubicBezTo>
                  <a:cubicBezTo>
                    <a:pt x="538" y="87"/>
                    <a:pt x="538" y="87"/>
                    <a:pt x="550" y="69"/>
                  </a:cubicBezTo>
                  <a:cubicBezTo>
                    <a:pt x="563" y="52"/>
                    <a:pt x="563" y="52"/>
                    <a:pt x="576" y="34"/>
                  </a:cubicBezTo>
                  <a:cubicBezTo>
                    <a:pt x="589" y="15"/>
                    <a:pt x="589" y="15"/>
                    <a:pt x="598" y="0"/>
                  </a:cubicBezTo>
                </a:path>
              </a:pathLst>
            </a:custGeom>
            <a:noFill/>
            <a:ln w="22225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96" name="Freeform 30">
              <a:extLst>
                <a:ext uri="{FF2B5EF4-FFF2-40B4-BE49-F238E27FC236}">
                  <a16:creationId xmlns:a16="http://schemas.microsoft.com/office/drawing/2014/main" id="{33C01687-4DEB-E349-A412-C99D699AE6D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702175" y="2715419"/>
              <a:ext cx="85725" cy="292100"/>
            </a:xfrm>
            <a:custGeom>
              <a:avLst/>
              <a:gdLst>
                <a:gd name="T0" fmla="*/ 0 w 71"/>
                <a:gd name="T1" fmla="*/ 0 h 238"/>
                <a:gd name="T2" fmla="*/ 2147483646 w 71"/>
                <a:gd name="T3" fmla="*/ 2147483646 h 238"/>
                <a:gd name="T4" fmla="*/ 2147483646 w 71"/>
                <a:gd name="T5" fmla="*/ 2147483646 h 238"/>
                <a:gd name="T6" fmla="*/ 2147483646 w 71"/>
                <a:gd name="T7" fmla="*/ 2147483646 h 238"/>
                <a:gd name="T8" fmla="*/ 2147483646 w 71"/>
                <a:gd name="T9" fmla="*/ 2147483646 h 238"/>
                <a:gd name="T10" fmla="*/ 2147483646 w 71"/>
                <a:gd name="T11" fmla="*/ 2147483646 h 238"/>
                <a:gd name="T12" fmla="*/ 2147483646 w 71"/>
                <a:gd name="T13" fmla="*/ 2147483646 h 238"/>
                <a:gd name="T14" fmla="*/ 2147483646 w 71"/>
                <a:gd name="T15" fmla="*/ 2147483646 h 23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1" h="238">
                  <a:moveTo>
                    <a:pt x="0" y="0"/>
                  </a:moveTo>
                  <a:cubicBezTo>
                    <a:pt x="16" y="28"/>
                    <a:pt x="16" y="28"/>
                    <a:pt x="22" y="43"/>
                  </a:cubicBezTo>
                  <a:cubicBezTo>
                    <a:pt x="29" y="58"/>
                    <a:pt x="29" y="58"/>
                    <a:pt x="35" y="77"/>
                  </a:cubicBezTo>
                  <a:cubicBezTo>
                    <a:pt x="42" y="95"/>
                    <a:pt x="42" y="95"/>
                    <a:pt x="48" y="113"/>
                  </a:cubicBezTo>
                  <a:cubicBezTo>
                    <a:pt x="54" y="131"/>
                    <a:pt x="54" y="131"/>
                    <a:pt x="59" y="149"/>
                  </a:cubicBezTo>
                  <a:cubicBezTo>
                    <a:pt x="65" y="167"/>
                    <a:pt x="65" y="167"/>
                    <a:pt x="66" y="183"/>
                  </a:cubicBezTo>
                  <a:cubicBezTo>
                    <a:pt x="67" y="198"/>
                    <a:pt x="67" y="198"/>
                    <a:pt x="69" y="208"/>
                  </a:cubicBezTo>
                  <a:cubicBezTo>
                    <a:pt x="71" y="217"/>
                    <a:pt x="71" y="217"/>
                    <a:pt x="70" y="238"/>
                  </a:cubicBezTo>
                </a:path>
              </a:pathLst>
            </a:custGeom>
            <a:noFill/>
            <a:ln w="22225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97" name="Freeform 31">
              <a:extLst>
                <a:ext uri="{FF2B5EF4-FFF2-40B4-BE49-F238E27FC236}">
                  <a16:creationId xmlns:a16="http://schemas.microsoft.com/office/drawing/2014/main" id="{A42C0E9E-8E1C-3341-8A3F-8F96EA45A49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702175" y="3004344"/>
              <a:ext cx="85725" cy="293688"/>
            </a:xfrm>
            <a:custGeom>
              <a:avLst/>
              <a:gdLst>
                <a:gd name="T0" fmla="*/ 0 w 71"/>
                <a:gd name="T1" fmla="*/ 2147483646 h 239"/>
                <a:gd name="T2" fmla="*/ 2147483646 w 71"/>
                <a:gd name="T3" fmla="*/ 2147483646 h 239"/>
                <a:gd name="T4" fmla="*/ 2147483646 w 71"/>
                <a:gd name="T5" fmla="*/ 2147483646 h 239"/>
                <a:gd name="T6" fmla="*/ 2147483646 w 71"/>
                <a:gd name="T7" fmla="*/ 2147483646 h 239"/>
                <a:gd name="T8" fmla="*/ 2147483646 w 71"/>
                <a:gd name="T9" fmla="*/ 2147483646 h 239"/>
                <a:gd name="T10" fmla="*/ 2147483646 w 71"/>
                <a:gd name="T11" fmla="*/ 2147483646 h 239"/>
                <a:gd name="T12" fmla="*/ 2147483646 w 71"/>
                <a:gd name="T13" fmla="*/ 2147483646 h 239"/>
                <a:gd name="T14" fmla="*/ 2147483646 w 71"/>
                <a:gd name="T15" fmla="*/ 0 h 23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1" h="239">
                  <a:moveTo>
                    <a:pt x="0" y="239"/>
                  </a:moveTo>
                  <a:cubicBezTo>
                    <a:pt x="16" y="210"/>
                    <a:pt x="16" y="210"/>
                    <a:pt x="22" y="195"/>
                  </a:cubicBezTo>
                  <a:cubicBezTo>
                    <a:pt x="29" y="180"/>
                    <a:pt x="29" y="180"/>
                    <a:pt x="35" y="162"/>
                  </a:cubicBezTo>
                  <a:cubicBezTo>
                    <a:pt x="42" y="144"/>
                    <a:pt x="42" y="144"/>
                    <a:pt x="48" y="126"/>
                  </a:cubicBezTo>
                  <a:cubicBezTo>
                    <a:pt x="54" y="108"/>
                    <a:pt x="54" y="108"/>
                    <a:pt x="59" y="90"/>
                  </a:cubicBezTo>
                  <a:cubicBezTo>
                    <a:pt x="65" y="71"/>
                    <a:pt x="65" y="71"/>
                    <a:pt x="66" y="56"/>
                  </a:cubicBezTo>
                  <a:cubicBezTo>
                    <a:pt x="67" y="40"/>
                    <a:pt x="67" y="40"/>
                    <a:pt x="69" y="31"/>
                  </a:cubicBezTo>
                  <a:cubicBezTo>
                    <a:pt x="71" y="21"/>
                    <a:pt x="71" y="21"/>
                    <a:pt x="70" y="0"/>
                  </a:cubicBezTo>
                </a:path>
              </a:pathLst>
            </a:custGeom>
            <a:noFill/>
            <a:ln w="22225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98" name="Line 32">
              <a:extLst>
                <a:ext uri="{FF2B5EF4-FFF2-40B4-BE49-F238E27FC236}">
                  <a16:creationId xmlns:a16="http://schemas.microsoft.com/office/drawing/2014/main" id="{37F69A91-DCC4-3C4E-A8A3-3539718EB159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4194175" y="3861594"/>
              <a:ext cx="552450" cy="3175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99" name="Line 33">
              <a:extLst>
                <a:ext uri="{FF2B5EF4-FFF2-40B4-BE49-F238E27FC236}">
                  <a16:creationId xmlns:a16="http://schemas.microsoft.com/office/drawing/2014/main" id="{393B54CA-1F84-3E48-8405-0E31A371C73B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4378325" y="4231482"/>
              <a:ext cx="368300" cy="1587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400" name="Freeform 35">
              <a:extLst>
                <a:ext uri="{FF2B5EF4-FFF2-40B4-BE49-F238E27FC236}">
                  <a16:creationId xmlns:a16="http://schemas.microsoft.com/office/drawing/2014/main" id="{E0ECF11F-31A6-0347-A31B-16B41994811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705350" y="3756819"/>
              <a:ext cx="730250" cy="292100"/>
            </a:xfrm>
            <a:custGeom>
              <a:avLst/>
              <a:gdLst>
                <a:gd name="T0" fmla="*/ 0 w 597"/>
                <a:gd name="T1" fmla="*/ 0 h 238"/>
                <a:gd name="T2" fmla="*/ 2147483646 w 597"/>
                <a:gd name="T3" fmla="*/ 2147483646 h 238"/>
                <a:gd name="T4" fmla="*/ 2147483646 w 597"/>
                <a:gd name="T5" fmla="*/ 2147483646 h 238"/>
                <a:gd name="T6" fmla="*/ 2147483646 w 597"/>
                <a:gd name="T7" fmla="*/ 2147483646 h 238"/>
                <a:gd name="T8" fmla="*/ 2147483646 w 597"/>
                <a:gd name="T9" fmla="*/ 2147483646 h 238"/>
                <a:gd name="T10" fmla="*/ 2147483646 w 597"/>
                <a:gd name="T11" fmla="*/ 2147483646 h 238"/>
                <a:gd name="T12" fmla="*/ 2147483646 w 597"/>
                <a:gd name="T13" fmla="*/ 2147483646 h 238"/>
                <a:gd name="T14" fmla="*/ 2147483646 w 597"/>
                <a:gd name="T15" fmla="*/ 2147483646 h 238"/>
                <a:gd name="T16" fmla="*/ 2147483646 w 597"/>
                <a:gd name="T17" fmla="*/ 2147483646 h 238"/>
                <a:gd name="T18" fmla="*/ 2147483646 w 597"/>
                <a:gd name="T19" fmla="*/ 2147483646 h 238"/>
                <a:gd name="T20" fmla="*/ 2147483646 w 597"/>
                <a:gd name="T21" fmla="*/ 2147483646 h 238"/>
                <a:gd name="T22" fmla="*/ 2147483646 w 597"/>
                <a:gd name="T23" fmla="*/ 2147483646 h 238"/>
                <a:gd name="T24" fmla="*/ 2147483646 w 597"/>
                <a:gd name="T25" fmla="*/ 2147483646 h 238"/>
                <a:gd name="T26" fmla="*/ 2147483646 w 597"/>
                <a:gd name="T27" fmla="*/ 2147483646 h 23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97" h="238">
                  <a:moveTo>
                    <a:pt x="0" y="0"/>
                  </a:moveTo>
                  <a:cubicBezTo>
                    <a:pt x="251" y="0"/>
                    <a:pt x="251" y="0"/>
                    <a:pt x="269" y="1"/>
                  </a:cubicBezTo>
                  <a:cubicBezTo>
                    <a:pt x="287" y="3"/>
                    <a:pt x="287" y="3"/>
                    <a:pt x="305" y="5"/>
                  </a:cubicBezTo>
                  <a:cubicBezTo>
                    <a:pt x="322" y="8"/>
                    <a:pt x="322" y="8"/>
                    <a:pt x="342" y="14"/>
                  </a:cubicBezTo>
                  <a:cubicBezTo>
                    <a:pt x="362" y="20"/>
                    <a:pt x="362" y="20"/>
                    <a:pt x="380" y="29"/>
                  </a:cubicBezTo>
                  <a:cubicBezTo>
                    <a:pt x="397" y="38"/>
                    <a:pt x="397" y="38"/>
                    <a:pt x="413" y="46"/>
                  </a:cubicBezTo>
                  <a:cubicBezTo>
                    <a:pt x="429" y="55"/>
                    <a:pt x="429" y="55"/>
                    <a:pt x="441" y="63"/>
                  </a:cubicBezTo>
                  <a:cubicBezTo>
                    <a:pt x="454" y="71"/>
                    <a:pt x="454" y="71"/>
                    <a:pt x="462" y="78"/>
                  </a:cubicBezTo>
                  <a:cubicBezTo>
                    <a:pt x="471" y="85"/>
                    <a:pt x="471" y="85"/>
                    <a:pt x="481" y="92"/>
                  </a:cubicBezTo>
                  <a:cubicBezTo>
                    <a:pt x="491" y="99"/>
                    <a:pt x="491" y="99"/>
                    <a:pt x="502" y="110"/>
                  </a:cubicBezTo>
                  <a:cubicBezTo>
                    <a:pt x="512" y="121"/>
                    <a:pt x="512" y="121"/>
                    <a:pt x="525" y="136"/>
                  </a:cubicBezTo>
                  <a:cubicBezTo>
                    <a:pt x="537" y="151"/>
                    <a:pt x="537" y="151"/>
                    <a:pt x="550" y="169"/>
                  </a:cubicBezTo>
                  <a:cubicBezTo>
                    <a:pt x="562" y="186"/>
                    <a:pt x="562" y="186"/>
                    <a:pt x="575" y="204"/>
                  </a:cubicBezTo>
                  <a:cubicBezTo>
                    <a:pt x="589" y="223"/>
                    <a:pt x="589" y="223"/>
                    <a:pt x="597" y="238"/>
                  </a:cubicBezTo>
                </a:path>
              </a:pathLst>
            </a:custGeom>
            <a:noFill/>
            <a:ln w="22225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401" name="Freeform 36">
              <a:extLst>
                <a:ext uri="{FF2B5EF4-FFF2-40B4-BE49-F238E27FC236}">
                  <a16:creationId xmlns:a16="http://schemas.microsoft.com/office/drawing/2014/main" id="{B71A1BE1-5B59-2045-88F3-F4E579689C6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705350" y="4050507"/>
              <a:ext cx="730250" cy="290512"/>
            </a:xfrm>
            <a:custGeom>
              <a:avLst/>
              <a:gdLst>
                <a:gd name="T0" fmla="*/ 0 w 597"/>
                <a:gd name="T1" fmla="*/ 2147483646 h 237"/>
                <a:gd name="T2" fmla="*/ 2147483646 w 597"/>
                <a:gd name="T3" fmla="*/ 2147483646 h 237"/>
                <a:gd name="T4" fmla="*/ 2147483646 w 597"/>
                <a:gd name="T5" fmla="*/ 2147483646 h 237"/>
                <a:gd name="T6" fmla="*/ 2147483646 w 597"/>
                <a:gd name="T7" fmla="*/ 2147483646 h 237"/>
                <a:gd name="T8" fmla="*/ 2147483646 w 597"/>
                <a:gd name="T9" fmla="*/ 2147483646 h 237"/>
                <a:gd name="T10" fmla="*/ 2147483646 w 597"/>
                <a:gd name="T11" fmla="*/ 2147483646 h 237"/>
                <a:gd name="T12" fmla="*/ 2147483646 w 597"/>
                <a:gd name="T13" fmla="*/ 2147483646 h 237"/>
                <a:gd name="T14" fmla="*/ 2147483646 w 597"/>
                <a:gd name="T15" fmla="*/ 2147483646 h 237"/>
                <a:gd name="T16" fmla="*/ 2147483646 w 597"/>
                <a:gd name="T17" fmla="*/ 2147483646 h 237"/>
                <a:gd name="T18" fmla="*/ 2147483646 w 597"/>
                <a:gd name="T19" fmla="*/ 2147483646 h 237"/>
                <a:gd name="T20" fmla="*/ 2147483646 w 597"/>
                <a:gd name="T21" fmla="*/ 2147483646 h 237"/>
                <a:gd name="T22" fmla="*/ 2147483646 w 597"/>
                <a:gd name="T23" fmla="*/ 2147483646 h 237"/>
                <a:gd name="T24" fmla="*/ 2147483646 w 597"/>
                <a:gd name="T25" fmla="*/ 2147483646 h 237"/>
                <a:gd name="T26" fmla="*/ 2147483646 w 597"/>
                <a:gd name="T27" fmla="*/ 0 h 23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97" h="237">
                  <a:moveTo>
                    <a:pt x="0" y="237"/>
                  </a:moveTo>
                  <a:cubicBezTo>
                    <a:pt x="251" y="237"/>
                    <a:pt x="251" y="237"/>
                    <a:pt x="269" y="236"/>
                  </a:cubicBezTo>
                  <a:cubicBezTo>
                    <a:pt x="287" y="235"/>
                    <a:pt x="287" y="235"/>
                    <a:pt x="305" y="232"/>
                  </a:cubicBezTo>
                  <a:cubicBezTo>
                    <a:pt x="322" y="230"/>
                    <a:pt x="322" y="230"/>
                    <a:pt x="342" y="224"/>
                  </a:cubicBezTo>
                  <a:cubicBezTo>
                    <a:pt x="362" y="217"/>
                    <a:pt x="362" y="217"/>
                    <a:pt x="380" y="209"/>
                  </a:cubicBezTo>
                  <a:cubicBezTo>
                    <a:pt x="397" y="200"/>
                    <a:pt x="397" y="200"/>
                    <a:pt x="413" y="191"/>
                  </a:cubicBezTo>
                  <a:cubicBezTo>
                    <a:pt x="429" y="182"/>
                    <a:pt x="429" y="182"/>
                    <a:pt x="441" y="174"/>
                  </a:cubicBezTo>
                  <a:cubicBezTo>
                    <a:pt x="454" y="166"/>
                    <a:pt x="454" y="166"/>
                    <a:pt x="462" y="159"/>
                  </a:cubicBezTo>
                  <a:cubicBezTo>
                    <a:pt x="471" y="152"/>
                    <a:pt x="471" y="152"/>
                    <a:pt x="481" y="145"/>
                  </a:cubicBezTo>
                  <a:cubicBezTo>
                    <a:pt x="491" y="139"/>
                    <a:pt x="491" y="139"/>
                    <a:pt x="502" y="127"/>
                  </a:cubicBezTo>
                  <a:cubicBezTo>
                    <a:pt x="512" y="116"/>
                    <a:pt x="512" y="116"/>
                    <a:pt x="525" y="101"/>
                  </a:cubicBezTo>
                  <a:cubicBezTo>
                    <a:pt x="537" y="86"/>
                    <a:pt x="537" y="86"/>
                    <a:pt x="550" y="69"/>
                  </a:cubicBezTo>
                  <a:cubicBezTo>
                    <a:pt x="562" y="51"/>
                    <a:pt x="562" y="51"/>
                    <a:pt x="575" y="33"/>
                  </a:cubicBezTo>
                  <a:cubicBezTo>
                    <a:pt x="589" y="15"/>
                    <a:pt x="589" y="15"/>
                    <a:pt x="597" y="0"/>
                  </a:cubicBezTo>
                </a:path>
              </a:pathLst>
            </a:custGeom>
            <a:noFill/>
            <a:ln w="22225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402" name="Freeform 37">
              <a:extLst>
                <a:ext uri="{FF2B5EF4-FFF2-40B4-BE49-F238E27FC236}">
                  <a16:creationId xmlns:a16="http://schemas.microsoft.com/office/drawing/2014/main" id="{03D7F006-3551-1F48-84D7-CEEDE46670E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699000" y="3756819"/>
              <a:ext cx="85725" cy="293688"/>
            </a:xfrm>
            <a:custGeom>
              <a:avLst/>
              <a:gdLst>
                <a:gd name="T0" fmla="*/ 0 w 71"/>
                <a:gd name="T1" fmla="*/ 0 h 239"/>
                <a:gd name="T2" fmla="*/ 2147483646 w 71"/>
                <a:gd name="T3" fmla="*/ 2147483646 h 239"/>
                <a:gd name="T4" fmla="*/ 2147483646 w 71"/>
                <a:gd name="T5" fmla="*/ 2147483646 h 239"/>
                <a:gd name="T6" fmla="*/ 2147483646 w 71"/>
                <a:gd name="T7" fmla="*/ 2147483646 h 239"/>
                <a:gd name="T8" fmla="*/ 2147483646 w 71"/>
                <a:gd name="T9" fmla="*/ 2147483646 h 239"/>
                <a:gd name="T10" fmla="*/ 2147483646 w 71"/>
                <a:gd name="T11" fmla="*/ 2147483646 h 239"/>
                <a:gd name="T12" fmla="*/ 2147483646 w 71"/>
                <a:gd name="T13" fmla="*/ 2147483646 h 239"/>
                <a:gd name="T14" fmla="*/ 2147483646 w 71"/>
                <a:gd name="T15" fmla="*/ 2147483646 h 23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1" h="239">
                  <a:moveTo>
                    <a:pt x="0" y="0"/>
                  </a:moveTo>
                  <a:cubicBezTo>
                    <a:pt x="16" y="29"/>
                    <a:pt x="16" y="29"/>
                    <a:pt x="22" y="44"/>
                  </a:cubicBezTo>
                  <a:cubicBezTo>
                    <a:pt x="28" y="59"/>
                    <a:pt x="28" y="59"/>
                    <a:pt x="35" y="77"/>
                  </a:cubicBezTo>
                  <a:cubicBezTo>
                    <a:pt x="42" y="95"/>
                    <a:pt x="42" y="95"/>
                    <a:pt x="48" y="113"/>
                  </a:cubicBezTo>
                  <a:cubicBezTo>
                    <a:pt x="53" y="131"/>
                    <a:pt x="53" y="131"/>
                    <a:pt x="59" y="149"/>
                  </a:cubicBezTo>
                  <a:cubicBezTo>
                    <a:pt x="65" y="168"/>
                    <a:pt x="65" y="168"/>
                    <a:pt x="66" y="183"/>
                  </a:cubicBezTo>
                  <a:cubicBezTo>
                    <a:pt x="67" y="199"/>
                    <a:pt x="67" y="199"/>
                    <a:pt x="69" y="208"/>
                  </a:cubicBezTo>
                  <a:cubicBezTo>
                    <a:pt x="71" y="218"/>
                    <a:pt x="71" y="218"/>
                    <a:pt x="70" y="239"/>
                  </a:cubicBezTo>
                </a:path>
              </a:pathLst>
            </a:custGeom>
            <a:noFill/>
            <a:ln w="22225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403" name="Freeform 38">
              <a:extLst>
                <a:ext uri="{FF2B5EF4-FFF2-40B4-BE49-F238E27FC236}">
                  <a16:creationId xmlns:a16="http://schemas.microsoft.com/office/drawing/2014/main" id="{F6E51845-C3CC-2441-92C5-A5063072ABD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699000" y="4048919"/>
              <a:ext cx="85725" cy="292100"/>
            </a:xfrm>
            <a:custGeom>
              <a:avLst/>
              <a:gdLst>
                <a:gd name="T0" fmla="*/ 0 w 71"/>
                <a:gd name="T1" fmla="*/ 2147483646 h 238"/>
                <a:gd name="T2" fmla="*/ 2147483646 w 71"/>
                <a:gd name="T3" fmla="*/ 2147483646 h 238"/>
                <a:gd name="T4" fmla="*/ 2147483646 w 71"/>
                <a:gd name="T5" fmla="*/ 2147483646 h 238"/>
                <a:gd name="T6" fmla="*/ 2147483646 w 71"/>
                <a:gd name="T7" fmla="*/ 2147483646 h 238"/>
                <a:gd name="T8" fmla="*/ 2147483646 w 71"/>
                <a:gd name="T9" fmla="*/ 2147483646 h 238"/>
                <a:gd name="T10" fmla="*/ 2147483646 w 71"/>
                <a:gd name="T11" fmla="*/ 2147483646 h 238"/>
                <a:gd name="T12" fmla="*/ 2147483646 w 71"/>
                <a:gd name="T13" fmla="*/ 2147483646 h 238"/>
                <a:gd name="T14" fmla="*/ 2147483646 w 71"/>
                <a:gd name="T15" fmla="*/ 0 h 23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1" h="238">
                  <a:moveTo>
                    <a:pt x="0" y="238"/>
                  </a:moveTo>
                  <a:cubicBezTo>
                    <a:pt x="16" y="210"/>
                    <a:pt x="16" y="210"/>
                    <a:pt x="22" y="195"/>
                  </a:cubicBezTo>
                  <a:cubicBezTo>
                    <a:pt x="28" y="180"/>
                    <a:pt x="28" y="180"/>
                    <a:pt x="35" y="161"/>
                  </a:cubicBezTo>
                  <a:cubicBezTo>
                    <a:pt x="42" y="143"/>
                    <a:pt x="42" y="143"/>
                    <a:pt x="48" y="125"/>
                  </a:cubicBezTo>
                  <a:cubicBezTo>
                    <a:pt x="53" y="107"/>
                    <a:pt x="53" y="107"/>
                    <a:pt x="59" y="89"/>
                  </a:cubicBezTo>
                  <a:cubicBezTo>
                    <a:pt x="65" y="71"/>
                    <a:pt x="65" y="71"/>
                    <a:pt x="66" y="55"/>
                  </a:cubicBezTo>
                  <a:cubicBezTo>
                    <a:pt x="67" y="40"/>
                    <a:pt x="67" y="40"/>
                    <a:pt x="69" y="30"/>
                  </a:cubicBezTo>
                  <a:cubicBezTo>
                    <a:pt x="71" y="21"/>
                    <a:pt x="71" y="21"/>
                    <a:pt x="70" y="0"/>
                  </a:cubicBezTo>
                </a:path>
              </a:pathLst>
            </a:custGeom>
            <a:noFill/>
            <a:ln w="22225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404" name="Freeform 39">
              <a:extLst>
                <a:ext uri="{FF2B5EF4-FFF2-40B4-BE49-F238E27FC236}">
                  <a16:creationId xmlns:a16="http://schemas.microsoft.com/office/drawing/2014/main" id="{AA48060E-4E55-FB42-BC36-57C462A16FA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433782" y="3004344"/>
              <a:ext cx="436793" cy="342900"/>
            </a:xfrm>
            <a:custGeom>
              <a:avLst/>
              <a:gdLst>
                <a:gd name="T0" fmla="*/ 2147483646 w 16185"/>
                <a:gd name="T1" fmla="*/ 2147483646 h 10000"/>
                <a:gd name="T2" fmla="*/ 2147483646 w 16185"/>
                <a:gd name="T3" fmla="*/ 2147483646 h 10000"/>
                <a:gd name="T4" fmla="*/ 2147483646 w 16185"/>
                <a:gd name="T5" fmla="*/ 0 h 10000"/>
                <a:gd name="T6" fmla="*/ 0 w 16185"/>
                <a:gd name="T7" fmla="*/ 2147483646 h 100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185" h="10000">
                  <a:moveTo>
                    <a:pt x="16185" y="10000"/>
                  </a:moveTo>
                  <a:lnTo>
                    <a:pt x="12563" y="10000"/>
                  </a:lnTo>
                  <a:lnTo>
                    <a:pt x="12563" y="0"/>
                  </a:lnTo>
                  <a:cubicBezTo>
                    <a:pt x="10437" y="0"/>
                    <a:pt x="2126" y="211"/>
                    <a:pt x="0" y="211"/>
                  </a:cubicBezTo>
                </a:path>
              </a:pathLst>
            </a:custGeom>
            <a:noFill/>
            <a:ln w="22225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405" name="Freeform 40">
              <a:extLst>
                <a:ext uri="{FF2B5EF4-FFF2-40B4-BE49-F238E27FC236}">
                  <a16:creationId xmlns:a16="http://schemas.microsoft.com/office/drawing/2014/main" id="{FCB5C9DC-46F9-A040-BD31-8DCD8727977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448302" y="3691732"/>
              <a:ext cx="422273" cy="368300"/>
            </a:xfrm>
            <a:custGeom>
              <a:avLst/>
              <a:gdLst>
                <a:gd name="T0" fmla="*/ 2147483646 w 15647"/>
                <a:gd name="T1" fmla="*/ 0 h 10000"/>
                <a:gd name="T2" fmla="*/ 2147483646 w 15647"/>
                <a:gd name="T3" fmla="*/ 0 h 10000"/>
                <a:gd name="T4" fmla="*/ 2147483646 w 15647"/>
                <a:gd name="T5" fmla="*/ 2147483646 h 10000"/>
                <a:gd name="T6" fmla="*/ 0 w 15647"/>
                <a:gd name="T7" fmla="*/ 2147483646 h 100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647" h="10000">
                  <a:moveTo>
                    <a:pt x="15647" y="0"/>
                  </a:moveTo>
                  <a:lnTo>
                    <a:pt x="12025" y="0"/>
                  </a:lnTo>
                  <a:lnTo>
                    <a:pt x="12025" y="10000"/>
                  </a:lnTo>
                  <a:lnTo>
                    <a:pt x="0" y="10000"/>
                  </a:lnTo>
                </a:path>
              </a:pathLst>
            </a:custGeom>
            <a:noFill/>
            <a:ln w="22225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406" name="Freeform 42">
              <a:extLst>
                <a:ext uri="{FF2B5EF4-FFF2-40B4-BE49-F238E27FC236}">
                  <a16:creationId xmlns:a16="http://schemas.microsoft.com/office/drawing/2014/main" id="{0F6FED18-0A39-9846-853C-3B9631B1FF2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179763" y="3175794"/>
              <a:ext cx="342900" cy="687388"/>
            </a:xfrm>
            <a:custGeom>
              <a:avLst/>
              <a:gdLst>
                <a:gd name="T0" fmla="*/ 0 w 162"/>
                <a:gd name="T1" fmla="*/ 0 h 325"/>
                <a:gd name="T2" fmla="*/ 0 w 162"/>
                <a:gd name="T3" fmla="*/ 2147483646 h 325"/>
                <a:gd name="T4" fmla="*/ 2147483646 w 162"/>
                <a:gd name="T5" fmla="*/ 2147483646 h 32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2" h="325">
                  <a:moveTo>
                    <a:pt x="0" y="0"/>
                  </a:moveTo>
                  <a:lnTo>
                    <a:pt x="0" y="325"/>
                  </a:lnTo>
                  <a:lnTo>
                    <a:pt x="162" y="325"/>
                  </a:lnTo>
                </a:path>
              </a:pathLst>
            </a:custGeom>
            <a:noFill/>
            <a:ln w="22225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407" name="Line 43">
              <a:extLst>
                <a:ext uri="{FF2B5EF4-FFF2-40B4-BE49-F238E27FC236}">
                  <a16:creationId xmlns:a16="http://schemas.microsoft.com/office/drawing/2014/main" id="{27BF7B3B-FE47-3B43-9C2C-ADC3B66E7798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2667000" y="3175794"/>
              <a:ext cx="1711325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408" name="Line 44">
              <a:extLst>
                <a:ext uri="{FF2B5EF4-FFF2-40B4-BE49-F238E27FC236}">
                  <a16:creationId xmlns:a16="http://schemas.microsoft.com/office/drawing/2014/main" id="{9247F698-03BE-274B-AFDD-198C8F097572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2667000" y="2831308"/>
              <a:ext cx="2074863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409" name="Line 45">
              <a:extLst>
                <a:ext uri="{FF2B5EF4-FFF2-40B4-BE49-F238E27FC236}">
                  <a16:creationId xmlns:a16="http://schemas.microsoft.com/office/drawing/2014/main" id="{1EF8C79E-3873-EF4D-B7DE-BED95AA33AE3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2667000" y="4575969"/>
              <a:ext cx="1036637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410" name="Freeform 46">
              <a:extLst>
                <a:ext uri="{FF2B5EF4-FFF2-40B4-BE49-F238E27FC236}">
                  <a16:creationId xmlns:a16="http://schemas.microsoft.com/office/drawing/2014/main" id="{4378F2F8-2114-A448-B9AB-E27FD8ADC48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152775" y="3151982"/>
              <a:ext cx="57150" cy="55562"/>
            </a:xfrm>
            <a:custGeom>
              <a:avLst/>
              <a:gdLst>
                <a:gd name="T0" fmla="*/ 2147483646 w 40"/>
                <a:gd name="T1" fmla="*/ 2147483646 h 40"/>
                <a:gd name="T2" fmla="*/ 2147483646 w 40"/>
                <a:gd name="T3" fmla="*/ 0 h 40"/>
                <a:gd name="T4" fmla="*/ 0 w 40"/>
                <a:gd name="T5" fmla="*/ 2147483646 h 40"/>
                <a:gd name="T6" fmla="*/ 2147483646 w 40"/>
                <a:gd name="T7" fmla="*/ 2147483646 h 40"/>
                <a:gd name="T8" fmla="*/ 2147483646 w 40"/>
                <a:gd name="T9" fmla="*/ 2147483646 h 40"/>
                <a:gd name="T10" fmla="*/ 2147483646 w 40"/>
                <a:gd name="T11" fmla="*/ 0 h 40"/>
                <a:gd name="T12" fmla="*/ 2147483646 w 40"/>
                <a:gd name="T13" fmla="*/ 2147483646 h 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" h="40">
                  <a:moveTo>
                    <a:pt x="20" y="20"/>
                  </a:moveTo>
                  <a:cubicBezTo>
                    <a:pt x="20" y="20"/>
                    <a:pt x="20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2"/>
                    <a:pt x="9" y="40"/>
                    <a:pt x="20" y="40"/>
                  </a:cubicBezTo>
                  <a:cubicBezTo>
                    <a:pt x="32" y="40"/>
                    <a:pt x="40" y="32"/>
                    <a:pt x="40" y="20"/>
                  </a:cubicBezTo>
                  <a:cubicBezTo>
                    <a:pt x="40" y="9"/>
                    <a:pt x="32" y="0"/>
                    <a:pt x="20" y="0"/>
                  </a:cubicBezTo>
                  <a:lnTo>
                    <a:pt x="20" y="20"/>
                  </a:lnTo>
                  <a:close/>
                </a:path>
              </a:pathLst>
            </a:custGeom>
            <a:solidFill>
              <a:srgbClr val="000000"/>
            </a:solidFill>
            <a:ln w="2222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411" name="Rectangle 48">
              <a:extLst>
                <a:ext uri="{FF2B5EF4-FFF2-40B4-BE49-F238E27FC236}">
                  <a16:creationId xmlns:a16="http://schemas.microsoft.com/office/drawing/2014/main" id="{701200F3-58BE-2E46-845B-1DFE35FBEE7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635875" y="3417094"/>
              <a:ext cx="72136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 b="0" i="1">
                  <a:solidFill>
                    <a:srgbClr val="000000"/>
                  </a:solidFill>
                  <a:latin typeface="Times-Roman" pitchFamily="2" charset="0"/>
                </a:rPr>
                <a:t>f</a:t>
              </a:r>
              <a:endParaRPr lang="en-US" altLang="en-US" sz="3200" b="0">
                <a:latin typeface="Times" pitchFamily="2" charset="0"/>
              </a:endParaRPr>
            </a:p>
          </p:txBody>
        </p:sp>
        <p:sp>
          <p:nvSpPr>
            <p:cNvPr id="185412" name="Line 57">
              <a:extLst>
                <a:ext uri="{FF2B5EF4-FFF2-40B4-BE49-F238E27FC236}">
                  <a16:creationId xmlns:a16="http://schemas.microsoft.com/office/drawing/2014/main" id="{D7C8D6CA-25EA-0A4F-91BE-3BCC7DEDB02B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3522663" y="3863182"/>
              <a:ext cx="268287" cy="1587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413" name="Freeform 58">
              <a:extLst>
                <a:ext uri="{FF2B5EF4-FFF2-40B4-BE49-F238E27FC236}">
                  <a16:creationId xmlns:a16="http://schemas.microsoft.com/office/drawing/2014/main" id="{9D7F357E-41A4-8F41-9E65-88013A98E44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717925" y="3691732"/>
              <a:ext cx="342900" cy="368300"/>
            </a:xfrm>
            <a:custGeom>
              <a:avLst/>
              <a:gdLst>
                <a:gd name="T0" fmla="*/ 2147483646 w 162"/>
                <a:gd name="T1" fmla="*/ 2147483646 h 174"/>
                <a:gd name="T2" fmla="*/ 0 w 162"/>
                <a:gd name="T3" fmla="*/ 2147483646 h 174"/>
                <a:gd name="T4" fmla="*/ 0 w 162"/>
                <a:gd name="T5" fmla="*/ 0 h 174"/>
                <a:gd name="T6" fmla="*/ 2147483646 w 162"/>
                <a:gd name="T7" fmla="*/ 2147483646 h 17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2" h="174">
                  <a:moveTo>
                    <a:pt x="162" y="81"/>
                  </a:moveTo>
                  <a:lnTo>
                    <a:pt x="0" y="174"/>
                  </a:lnTo>
                  <a:lnTo>
                    <a:pt x="0" y="0"/>
                  </a:lnTo>
                  <a:lnTo>
                    <a:pt x="162" y="81"/>
                  </a:lnTo>
                  <a:close/>
                </a:path>
              </a:pathLst>
            </a:custGeom>
            <a:solidFill>
              <a:srgbClr val="FFFFFF"/>
            </a:solidFill>
            <a:ln w="22225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414" name="Oval 59">
              <a:extLst>
                <a:ext uri="{FF2B5EF4-FFF2-40B4-BE49-F238E27FC236}">
                  <a16:creationId xmlns:a16="http://schemas.microsoft.com/office/drawing/2014/main" id="{F65ADB26-AA50-2843-8062-8E017B31D92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076700" y="3806032"/>
              <a:ext cx="112713" cy="109537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85415" name="Line 60">
              <a:extLst>
                <a:ext uri="{FF2B5EF4-FFF2-40B4-BE49-F238E27FC236}">
                  <a16:creationId xmlns:a16="http://schemas.microsoft.com/office/drawing/2014/main" id="{61A9234C-C1F1-9A40-AE52-5EBDDDBAD7B3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4194175" y="4575969"/>
              <a:ext cx="184150" cy="15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416" name="Freeform 62">
              <a:extLst>
                <a:ext uri="{FF2B5EF4-FFF2-40B4-BE49-F238E27FC236}">
                  <a16:creationId xmlns:a16="http://schemas.microsoft.com/office/drawing/2014/main" id="{8C0D0ECE-91E0-8D46-A239-316F60F0E50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717925" y="4401344"/>
              <a:ext cx="342900" cy="344488"/>
            </a:xfrm>
            <a:custGeom>
              <a:avLst/>
              <a:gdLst>
                <a:gd name="T0" fmla="*/ 2147483646 w 162"/>
                <a:gd name="T1" fmla="*/ 2147483646 h 163"/>
                <a:gd name="T2" fmla="*/ 0 w 162"/>
                <a:gd name="T3" fmla="*/ 2147483646 h 163"/>
                <a:gd name="T4" fmla="*/ 0 w 162"/>
                <a:gd name="T5" fmla="*/ 0 h 163"/>
                <a:gd name="T6" fmla="*/ 2147483646 w 162"/>
                <a:gd name="T7" fmla="*/ 2147483646 h 16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2" h="163">
                  <a:moveTo>
                    <a:pt x="162" y="82"/>
                  </a:moveTo>
                  <a:lnTo>
                    <a:pt x="0" y="163"/>
                  </a:lnTo>
                  <a:lnTo>
                    <a:pt x="0" y="0"/>
                  </a:lnTo>
                  <a:lnTo>
                    <a:pt x="162" y="82"/>
                  </a:lnTo>
                  <a:close/>
                </a:path>
              </a:pathLst>
            </a:custGeom>
            <a:solidFill>
              <a:srgbClr val="FFFFFF"/>
            </a:solidFill>
            <a:ln w="22225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417" name="Oval 63">
              <a:extLst>
                <a:ext uri="{FF2B5EF4-FFF2-40B4-BE49-F238E27FC236}">
                  <a16:creationId xmlns:a16="http://schemas.microsoft.com/office/drawing/2014/main" id="{09307C19-CEE9-EB44-8D13-ACA1462AF87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075113" y="4515644"/>
              <a:ext cx="112712" cy="112713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85418" name="Line 64">
              <a:extLst>
                <a:ext uri="{FF2B5EF4-FFF2-40B4-BE49-F238E27FC236}">
                  <a16:creationId xmlns:a16="http://schemas.microsoft.com/office/drawing/2014/main" id="{52768357-71F0-DC42-8ED6-BFB1A4B3DE1C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4378325" y="4231482"/>
              <a:ext cx="1588" cy="344487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419" name="Rectangle 72">
              <a:extLst>
                <a:ext uri="{FF2B5EF4-FFF2-40B4-BE49-F238E27FC236}">
                  <a16:creationId xmlns:a16="http://schemas.microsoft.com/office/drawing/2014/main" id="{D104ADF7-7A08-AD44-983B-71B45715913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349500" y="4420394"/>
              <a:ext cx="109004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 b="0" i="1">
                  <a:solidFill>
                    <a:srgbClr val="000000"/>
                  </a:solidFill>
                  <a:latin typeface="Times-Roman" pitchFamily="2" charset="0"/>
                </a:rPr>
                <a:t>x</a:t>
              </a:r>
              <a:endParaRPr lang="en-US" altLang="en-US" sz="3200" b="0">
                <a:latin typeface="Times" pitchFamily="2" charset="0"/>
              </a:endParaRPr>
            </a:p>
          </p:txBody>
        </p:sp>
        <p:sp>
          <p:nvSpPr>
            <p:cNvPr id="185420" name="Rectangle 73">
              <a:extLst>
                <a:ext uri="{FF2B5EF4-FFF2-40B4-BE49-F238E27FC236}">
                  <a16:creationId xmlns:a16="http://schemas.microsoft.com/office/drawing/2014/main" id="{D282BFA6-632F-FC43-BBFB-BD2524D3643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457450" y="4528344"/>
              <a:ext cx="9525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  <a:latin typeface="Times-Roman" pitchFamily="2" charset="0"/>
                </a:rPr>
                <a:t>2</a:t>
              </a:r>
              <a:endParaRPr lang="en-US" altLang="en-US" sz="3200" b="0">
                <a:latin typeface="Times" pitchFamily="2" charset="0"/>
              </a:endParaRPr>
            </a:p>
          </p:txBody>
        </p:sp>
        <p:sp>
          <p:nvSpPr>
            <p:cNvPr id="185421" name="Rectangle 74">
              <a:extLst>
                <a:ext uri="{FF2B5EF4-FFF2-40B4-BE49-F238E27FC236}">
                  <a16:creationId xmlns:a16="http://schemas.microsoft.com/office/drawing/2014/main" id="{DEC16416-D2E1-F648-AA10-CE53E6AAAD4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349500" y="2682082"/>
              <a:ext cx="109004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 b="0" i="1">
                  <a:solidFill>
                    <a:srgbClr val="000000"/>
                  </a:solidFill>
                  <a:latin typeface="Times-Roman" pitchFamily="2" charset="0"/>
                </a:rPr>
                <a:t>x</a:t>
              </a:r>
              <a:endParaRPr lang="en-US" altLang="en-US" sz="3200" b="0">
                <a:latin typeface="Times" pitchFamily="2" charset="0"/>
              </a:endParaRPr>
            </a:p>
          </p:txBody>
        </p:sp>
        <p:sp>
          <p:nvSpPr>
            <p:cNvPr id="185422" name="Rectangle 75">
              <a:extLst>
                <a:ext uri="{FF2B5EF4-FFF2-40B4-BE49-F238E27FC236}">
                  <a16:creationId xmlns:a16="http://schemas.microsoft.com/office/drawing/2014/main" id="{74FBE71E-6C7F-AA4F-830D-3A2DC0B1125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457450" y="2791619"/>
              <a:ext cx="9525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  <a:latin typeface="Times-Roman" pitchFamily="2" charset="0"/>
                </a:rPr>
                <a:t>1</a:t>
              </a:r>
              <a:endParaRPr lang="en-US" altLang="en-US" sz="3200" b="0">
                <a:latin typeface="Times" pitchFamily="2" charset="0"/>
              </a:endParaRPr>
            </a:p>
          </p:txBody>
        </p:sp>
        <p:sp>
          <p:nvSpPr>
            <p:cNvPr id="185423" name="Rectangle 76">
              <a:extLst>
                <a:ext uri="{FF2B5EF4-FFF2-40B4-BE49-F238E27FC236}">
                  <a16:creationId xmlns:a16="http://schemas.microsoft.com/office/drawing/2014/main" id="{F964CD31-6B8A-4E47-90CA-2736E226DD6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349500" y="3028157"/>
              <a:ext cx="109004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 b="0" i="1">
                  <a:solidFill>
                    <a:srgbClr val="000000"/>
                  </a:solidFill>
                  <a:latin typeface="Times-Roman" pitchFamily="2" charset="0"/>
                </a:rPr>
                <a:t>x</a:t>
              </a:r>
              <a:endParaRPr lang="en-US" altLang="en-US" sz="3200" b="0">
                <a:latin typeface="Times" pitchFamily="2" charset="0"/>
              </a:endParaRPr>
            </a:p>
          </p:txBody>
        </p:sp>
        <p:sp>
          <p:nvSpPr>
            <p:cNvPr id="185424" name="Freeform 87">
              <a:extLst>
                <a:ext uri="{FF2B5EF4-FFF2-40B4-BE49-F238E27FC236}">
                  <a16:creationId xmlns:a16="http://schemas.microsoft.com/office/drawing/2014/main" id="{40956ADC-7446-4247-8091-3EDF667384D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898152" y="3517615"/>
              <a:ext cx="456677" cy="3746"/>
            </a:xfrm>
            <a:custGeom>
              <a:avLst/>
              <a:gdLst>
                <a:gd name="T0" fmla="*/ 2147483646 w 92"/>
                <a:gd name="T1" fmla="*/ 0 h 1588"/>
                <a:gd name="T2" fmla="*/ 0 w 92"/>
                <a:gd name="T3" fmla="*/ 0 h 1588"/>
                <a:gd name="T4" fmla="*/ 2147483646 w 92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2" h="1588">
                  <a:moveTo>
                    <a:pt x="92" y="0"/>
                  </a:moveTo>
                  <a:lnTo>
                    <a:pt x="0" y="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FFFFFF"/>
            </a:solidFill>
            <a:ln w="2222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425" name="Freeform 88">
              <a:extLst>
                <a:ext uri="{FF2B5EF4-FFF2-40B4-BE49-F238E27FC236}">
                  <a16:creationId xmlns:a16="http://schemas.microsoft.com/office/drawing/2014/main" id="{054412B9-2D11-EE4B-97F0-6EC8D437F76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870575" y="3691732"/>
              <a:ext cx="342900" cy="1587"/>
            </a:xfrm>
            <a:custGeom>
              <a:avLst/>
              <a:gdLst>
                <a:gd name="T0" fmla="*/ 2147483646 w 162"/>
                <a:gd name="T1" fmla="*/ 0 h 1587"/>
                <a:gd name="T2" fmla="*/ 0 w 162"/>
                <a:gd name="T3" fmla="*/ 0 h 1587"/>
                <a:gd name="T4" fmla="*/ 2147483646 w 162"/>
                <a:gd name="T5" fmla="*/ 0 h 158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2" h="1587">
                  <a:moveTo>
                    <a:pt x="162" y="0"/>
                  </a:moveTo>
                  <a:lnTo>
                    <a:pt x="0" y="0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FFFFFF"/>
            </a:solidFill>
            <a:ln w="2222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426" name="Freeform 90">
              <a:extLst>
                <a:ext uri="{FF2B5EF4-FFF2-40B4-BE49-F238E27FC236}">
                  <a16:creationId xmlns:a16="http://schemas.microsoft.com/office/drawing/2014/main" id="{76626301-FE5F-3948-8A18-D385205A792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870575" y="3347244"/>
              <a:ext cx="342900" cy="1588"/>
            </a:xfrm>
            <a:custGeom>
              <a:avLst/>
              <a:gdLst>
                <a:gd name="T0" fmla="*/ 2147483646 w 162"/>
                <a:gd name="T1" fmla="*/ 0 h 1588"/>
                <a:gd name="T2" fmla="*/ 0 w 162"/>
                <a:gd name="T3" fmla="*/ 0 h 1588"/>
                <a:gd name="T4" fmla="*/ 2147483646 w 162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2" h="1588">
                  <a:moveTo>
                    <a:pt x="162" y="0"/>
                  </a:moveTo>
                  <a:lnTo>
                    <a:pt x="0" y="0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FFFFFF"/>
            </a:solidFill>
            <a:ln w="2222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427" name="Rectangle 92">
              <a:extLst>
                <a:ext uri="{FF2B5EF4-FFF2-40B4-BE49-F238E27FC236}">
                  <a16:creationId xmlns:a16="http://schemas.microsoft.com/office/drawing/2014/main" id="{EC3D4E21-C440-E249-B014-186A457E53B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457450" y="3137694"/>
              <a:ext cx="9525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  <a:latin typeface="Times-Roman" pitchFamily="2" charset="0"/>
                </a:rPr>
                <a:t>3</a:t>
              </a:r>
              <a:endParaRPr lang="en-US" altLang="en-US" sz="3200" b="0">
                <a:latin typeface="Times" pitchFamily="2" charset="0"/>
              </a:endParaRPr>
            </a:p>
          </p:txBody>
        </p:sp>
        <p:grpSp>
          <p:nvGrpSpPr>
            <p:cNvPr id="185428" name="Group 99">
              <a:extLst>
                <a:ext uri="{FF2B5EF4-FFF2-40B4-BE49-F238E27FC236}">
                  <a16:creationId xmlns:a16="http://schemas.microsoft.com/office/drawing/2014/main" id="{894DC385-A758-E744-8BB0-B65FACBDF24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13475" y="3239294"/>
              <a:ext cx="666750" cy="561975"/>
              <a:chOff x="3435" y="821"/>
              <a:chExt cx="421" cy="354"/>
            </a:xfrm>
          </p:grpSpPr>
          <p:sp>
            <p:nvSpPr>
              <p:cNvPr id="185429" name="Line 100">
                <a:extLst>
                  <a:ext uri="{FF2B5EF4-FFF2-40B4-BE49-F238E27FC236}">
                    <a16:creationId xmlns:a16="http://schemas.microsoft.com/office/drawing/2014/main" id="{0A060A55-A1AC-8F46-8CC2-E135E29101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35" y="821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430" name="Line 101">
                <a:extLst>
                  <a:ext uri="{FF2B5EF4-FFF2-40B4-BE49-F238E27FC236}">
                    <a16:creationId xmlns:a16="http://schemas.microsoft.com/office/drawing/2014/main" id="{47795365-9559-C14C-B1CB-200EFC9A4A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6" y="823"/>
                <a:ext cx="0" cy="352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431" name="Arc 102">
                <a:extLst>
                  <a:ext uri="{FF2B5EF4-FFF2-40B4-BE49-F238E27FC236}">
                    <a16:creationId xmlns:a16="http://schemas.microsoft.com/office/drawing/2014/main" id="{EDB6FADB-853F-7D47-942B-7D8810D2AD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9" y="821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432" name="Arc 103">
                <a:extLst>
                  <a:ext uri="{FF2B5EF4-FFF2-40B4-BE49-F238E27FC236}">
                    <a16:creationId xmlns:a16="http://schemas.microsoft.com/office/drawing/2014/main" id="{63537B95-0EFE-AB49-A7E6-86FFCE904840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3679" y="997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433" name="Line 104">
                <a:extLst>
                  <a:ext uri="{FF2B5EF4-FFF2-40B4-BE49-F238E27FC236}">
                    <a16:creationId xmlns:a16="http://schemas.microsoft.com/office/drawing/2014/main" id="{0A24EC75-F2E4-164F-AFB8-E8462CC1D3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5" y="1173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85348" name="Group 146">
            <a:extLst>
              <a:ext uri="{FF2B5EF4-FFF2-40B4-BE49-F238E27FC236}">
                <a16:creationId xmlns:a16="http://schemas.microsoft.com/office/drawing/2014/main" id="{6177B05A-FA17-4244-A1B1-C8711475D1EF}"/>
              </a:ext>
            </a:extLst>
          </p:cNvPr>
          <p:cNvGrpSpPr>
            <a:grpSpLocks/>
          </p:cNvGrpSpPr>
          <p:nvPr/>
        </p:nvGrpSpPr>
        <p:grpSpPr bwMode="auto">
          <a:xfrm>
            <a:off x="3263901" y="1050926"/>
            <a:ext cx="5358511" cy="1763713"/>
            <a:chOff x="2136775" y="2125663"/>
            <a:chExt cx="5358511" cy="1763712"/>
          </a:xfrm>
        </p:grpSpPr>
        <p:grpSp>
          <p:nvGrpSpPr>
            <p:cNvPr id="185350" name="Group 2">
              <a:extLst>
                <a:ext uri="{FF2B5EF4-FFF2-40B4-BE49-F238E27FC236}">
                  <a16:creationId xmlns:a16="http://schemas.microsoft.com/office/drawing/2014/main" id="{E2D27A9F-5266-F14C-940E-A212183429B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29138" y="2208213"/>
              <a:ext cx="668337" cy="561975"/>
              <a:chOff x="3435" y="821"/>
              <a:chExt cx="421" cy="354"/>
            </a:xfrm>
          </p:grpSpPr>
          <p:sp>
            <p:nvSpPr>
              <p:cNvPr id="185388" name="Line 3">
                <a:extLst>
                  <a:ext uri="{FF2B5EF4-FFF2-40B4-BE49-F238E27FC236}">
                    <a16:creationId xmlns:a16="http://schemas.microsoft.com/office/drawing/2014/main" id="{EFECB2C2-9096-BA4F-BC38-A2EA5E78E3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35" y="821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389" name="Line 4">
                <a:extLst>
                  <a:ext uri="{FF2B5EF4-FFF2-40B4-BE49-F238E27FC236}">
                    <a16:creationId xmlns:a16="http://schemas.microsoft.com/office/drawing/2014/main" id="{B7AD6978-56BF-084A-83A1-DDB62CCE10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6" y="823"/>
                <a:ext cx="0" cy="352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390" name="Arc 5">
                <a:extLst>
                  <a:ext uri="{FF2B5EF4-FFF2-40B4-BE49-F238E27FC236}">
                    <a16:creationId xmlns:a16="http://schemas.microsoft.com/office/drawing/2014/main" id="{E5C2D74A-A6E0-DE47-9F9D-020F910650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9" y="821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391" name="Arc 6">
                <a:extLst>
                  <a:ext uri="{FF2B5EF4-FFF2-40B4-BE49-F238E27FC236}">
                    <a16:creationId xmlns:a16="http://schemas.microsoft.com/office/drawing/2014/main" id="{B8CB9809-BB9E-B54E-8EDD-89EA07EB3FCE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3679" y="997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392" name="Line 7">
                <a:extLst>
                  <a:ext uri="{FF2B5EF4-FFF2-40B4-BE49-F238E27FC236}">
                    <a16:creationId xmlns:a16="http://schemas.microsoft.com/office/drawing/2014/main" id="{340C6DD4-E1BE-7940-9481-B32006218C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5" y="1173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85351" name="Freeform 9">
              <a:extLst>
                <a:ext uri="{FF2B5EF4-FFF2-40B4-BE49-F238E27FC236}">
                  <a16:creationId xmlns:a16="http://schemas.microsoft.com/office/drawing/2014/main" id="{C9EFAC20-6FF7-4E48-9207-01B3A2DF165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940050" y="3324225"/>
              <a:ext cx="53975" cy="55563"/>
            </a:xfrm>
            <a:custGeom>
              <a:avLst/>
              <a:gdLst>
                <a:gd name="T0" fmla="*/ 2147483646 w 40"/>
                <a:gd name="T1" fmla="*/ 2147483646 h 40"/>
                <a:gd name="T2" fmla="*/ 2147483646 w 40"/>
                <a:gd name="T3" fmla="*/ 0 h 40"/>
                <a:gd name="T4" fmla="*/ 0 w 40"/>
                <a:gd name="T5" fmla="*/ 2147483646 h 40"/>
                <a:gd name="T6" fmla="*/ 2147483646 w 40"/>
                <a:gd name="T7" fmla="*/ 2147483646 h 40"/>
                <a:gd name="T8" fmla="*/ 2147483646 w 40"/>
                <a:gd name="T9" fmla="*/ 2147483646 h 40"/>
                <a:gd name="T10" fmla="*/ 2147483646 w 40"/>
                <a:gd name="T11" fmla="*/ 0 h 40"/>
                <a:gd name="T12" fmla="*/ 2147483646 w 40"/>
                <a:gd name="T13" fmla="*/ 2147483646 h 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" h="40">
                  <a:moveTo>
                    <a:pt x="20" y="20"/>
                  </a:moveTo>
                  <a:cubicBezTo>
                    <a:pt x="20" y="20"/>
                    <a:pt x="20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2"/>
                    <a:pt x="9" y="40"/>
                    <a:pt x="20" y="40"/>
                  </a:cubicBezTo>
                  <a:cubicBezTo>
                    <a:pt x="32" y="40"/>
                    <a:pt x="40" y="32"/>
                    <a:pt x="40" y="20"/>
                  </a:cubicBezTo>
                  <a:cubicBezTo>
                    <a:pt x="40" y="9"/>
                    <a:pt x="32" y="0"/>
                    <a:pt x="20" y="0"/>
                  </a:cubicBezTo>
                  <a:lnTo>
                    <a:pt x="20" y="20"/>
                  </a:lnTo>
                  <a:close/>
                </a:path>
              </a:pathLst>
            </a:custGeom>
            <a:solidFill>
              <a:srgbClr val="000000"/>
            </a:solidFill>
            <a:ln w="2222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352" name="Line 10">
              <a:extLst>
                <a:ext uri="{FF2B5EF4-FFF2-40B4-BE49-F238E27FC236}">
                  <a16:creationId xmlns:a16="http://schemas.microsoft.com/office/drawing/2014/main" id="{0CB69B14-3F84-3742-AAD8-69FBFF2099C7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5657850" y="2838450"/>
              <a:ext cx="342900" cy="15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53" name="Line 11">
              <a:extLst>
                <a:ext uri="{FF2B5EF4-FFF2-40B4-BE49-F238E27FC236}">
                  <a16:creationId xmlns:a16="http://schemas.microsoft.com/office/drawing/2014/main" id="{C79F6469-5D19-0A40-8C9D-5875131CF251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5657850" y="3179763"/>
              <a:ext cx="342900" cy="3175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54" name="Line 12">
              <a:extLst>
                <a:ext uri="{FF2B5EF4-FFF2-40B4-BE49-F238E27FC236}">
                  <a16:creationId xmlns:a16="http://schemas.microsoft.com/office/drawing/2014/main" id="{05D70781-51B3-4342-9093-43364E237329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6683374" y="3011488"/>
              <a:ext cx="536291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55" name="Freeform 13">
              <a:extLst>
                <a:ext uri="{FF2B5EF4-FFF2-40B4-BE49-F238E27FC236}">
                  <a16:creationId xmlns:a16="http://schemas.microsoft.com/office/drawing/2014/main" id="{AAA70714-EB49-304C-9164-EC679216E40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969000" y="2713038"/>
              <a:ext cx="730250" cy="292100"/>
            </a:xfrm>
            <a:custGeom>
              <a:avLst/>
              <a:gdLst>
                <a:gd name="T0" fmla="*/ 0 w 597"/>
                <a:gd name="T1" fmla="*/ 0 h 238"/>
                <a:gd name="T2" fmla="*/ 2147483646 w 597"/>
                <a:gd name="T3" fmla="*/ 2147483646 h 238"/>
                <a:gd name="T4" fmla="*/ 2147483646 w 597"/>
                <a:gd name="T5" fmla="*/ 2147483646 h 238"/>
                <a:gd name="T6" fmla="*/ 2147483646 w 597"/>
                <a:gd name="T7" fmla="*/ 2147483646 h 238"/>
                <a:gd name="T8" fmla="*/ 2147483646 w 597"/>
                <a:gd name="T9" fmla="*/ 2147483646 h 238"/>
                <a:gd name="T10" fmla="*/ 2147483646 w 597"/>
                <a:gd name="T11" fmla="*/ 2147483646 h 238"/>
                <a:gd name="T12" fmla="*/ 2147483646 w 597"/>
                <a:gd name="T13" fmla="*/ 2147483646 h 238"/>
                <a:gd name="T14" fmla="*/ 2147483646 w 597"/>
                <a:gd name="T15" fmla="*/ 2147483646 h 238"/>
                <a:gd name="T16" fmla="*/ 2147483646 w 597"/>
                <a:gd name="T17" fmla="*/ 2147483646 h 238"/>
                <a:gd name="T18" fmla="*/ 2147483646 w 597"/>
                <a:gd name="T19" fmla="*/ 2147483646 h 238"/>
                <a:gd name="T20" fmla="*/ 2147483646 w 597"/>
                <a:gd name="T21" fmla="*/ 2147483646 h 238"/>
                <a:gd name="T22" fmla="*/ 2147483646 w 597"/>
                <a:gd name="T23" fmla="*/ 2147483646 h 238"/>
                <a:gd name="T24" fmla="*/ 2147483646 w 597"/>
                <a:gd name="T25" fmla="*/ 2147483646 h 238"/>
                <a:gd name="T26" fmla="*/ 2147483646 w 597"/>
                <a:gd name="T27" fmla="*/ 2147483646 h 23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97" h="238">
                  <a:moveTo>
                    <a:pt x="0" y="0"/>
                  </a:moveTo>
                  <a:cubicBezTo>
                    <a:pt x="251" y="0"/>
                    <a:pt x="251" y="0"/>
                    <a:pt x="269" y="2"/>
                  </a:cubicBezTo>
                  <a:cubicBezTo>
                    <a:pt x="287" y="3"/>
                    <a:pt x="287" y="3"/>
                    <a:pt x="305" y="5"/>
                  </a:cubicBezTo>
                  <a:cubicBezTo>
                    <a:pt x="322" y="8"/>
                    <a:pt x="322" y="8"/>
                    <a:pt x="342" y="14"/>
                  </a:cubicBezTo>
                  <a:cubicBezTo>
                    <a:pt x="362" y="20"/>
                    <a:pt x="362" y="20"/>
                    <a:pt x="380" y="29"/>
                  </a:cubicBezTo>
                  <a:cubicBezTo>
                    <a:pt x="397" y="38"/>
                    <a:pt x="397" y="38"/>
                    <a:pt x="413" y="47"/>
                  </a:cubicBezTo>
                  <a:cubicBezTo>
                    <a:pt x="429" y="55"/>
                    <a:pt x="429" y="55"/>
                    <a:pt x="441" y="64"/>
                  </a:cubicBezTo>
                  <a:cubicBezTo>
                    <a:pt x="454" y="72"/>
                    <a:pt x="454" y="72"/>
                    <a:pt x="462" y="79"/>
                  </a:cubicBezTo>
                  <a:cubicBezTo>
                    <a:pt x="471" y="85"/>
                    <a:pt x="471" y="85"/>
                    <a:pt x="481" y="92"/>
                  </a:cubicBezTo>
                  <a:cubicBezTo>
                    <a:pt x="491" y="99"/>
                    <a:pt x="491" y="99"/>
                    <a:pt x="502" y="110"/>
                  </a:cubicBezTo>
                  <a:cubicBezTo>
                    <a:pt x="512" y="122"/>
                    <a:pt x="512" y="122"/>
                    <a:pt x="525" y="137"/>
                  </a:cubicBezTo>
                  <a:cubicBezTo>
                    <a:pt x="537" y="152"/>
                    <a:pt x="537" y="152"/>
                    <a:pt x="550" y="169"/>
                  </a:cubicBezTo>
                  <a:cubicBezTo>
                    <a:pt x="562" y="187"/>
                    <a:pt x="562" y="187"/>
                    <a:pt x="575" y="205"/>
                  </a:cubicBezTo>
                  <a:cubicBezTo>
                    <a:pt x="589" y="223"/>
                    <a:pt x="589" y="223"/>
                    <a:pt x="597" y="238"/>
                  </a:cubicBezTo>
                </a:path>
              </a:pathLst>
            </a:custGeom>
            <a:noFill/>
            <a:ln w="22225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56" name="Freeform 14">
              <a:extLst>
                <a:ext uri="{FF2B5EF4-FFF2-40B4-BE49-F238E27FC236}">
                  <a16:creationId xmlns:a16="http://schemas.microsoft.com/office/drawing/2014/main" id="{7CCD5F1D-5234-0748-9B54-1B5EA2635E5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969000" y="3006725"/>
              <a:ext cx="730250" cy="292100"/>
            </a:xfrm>
            <a:custGeom>
              <a:avLst/>
              <a:gdLst>
                <a:gd name="T0" fmla="*/ 0 w 597"/>
                <a:gd name="T1" fmla="*/ 2147483646 h 238"/>
                <a:gd name="T2" fmla="*/ 2147483646 w 597"/>
                <a:gd name="T3" fmla="*/ 2147483646 h 238"/>
                <a:gd name="T4" fmla="*/ 2147483646 w 597"/>
                <a:gd name="T5" fmla="*/ 2147483646 h 238"/>
                <a:gd name="T6" fmla="*/ 2147483646 w 597"/>
                <a:gd name="T7" fmla="*/ 2147483646 h 238"/>
                <a:gd name="T8" fmla="*/ 2147483646 w 597"/>
                <a:gd name="T9" fmla="*/ 2147483646 h 238"/>
                <a:gd name="T10" fmla="*/ 2147483646 w 597"/>
                <a:gd name="T11" fmla="*/ 2147483646 h 238"/>
                <a:gd name="T12" fmla="*/ 2147483646 w 597"/>
                <a:gd name="T13" fmla="*/ 2147483646 h 238"/>
                <a:gd name="T14" fmla="*/ 2147483646 w 597"/>
                <a:gd name="T15" fmla="*/ 2147483646 h 238"/>
                <a:gd name="T16" fmla="*/ 2147483646 w 597"/>
                <a:gd name="T17" fmla="*/ 2147483646 h 238"/>
                <a:gd name="T18" fmla="*/ 2147483646 w 597"/>
                <a:gd name="T19" fmla="*/ 2147483646 h 238"/>
                <a:gd name="T20" fmla="*/ 2147483646 w 597"/>
                <a:gd name="T21" fmla="*/ 2147483646 h 238"/>
                <a:gd name="T22" fmla="*/ 2147483646 w 597"/>
                <a:gd name="T23" fmla="*/ 2147483646 h 238"/>
                <a:gd name="T24" fmla="*/ 2147483646 w 597"/>
                <a:gd name="T25" fmla="*/ 2147483646 h 238"/>
                <a:gd name="T26" fmla="*/ 2147483646 w 597"/>
                <a:gd name="T27" fmla="*/ 0 h 23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97" h="238">
                  <a:moveTo>
                    <a:pt x="0" y="238"/>
                  </a:moveTo>
                  <a:cubicBezTo>
                    <a:pt x="251" y="238"/>
                    <a:pt x="251" y="238"/>
                    <a:pt x="269" y="236"/>
                  </a:cubicBezTo>
                  <a:cubicBezTo>
                    <a:pt x="287" y="235"/>
                    <a:pt x="287" y="235"/>
                    <a:pt x="305" y="233"/>
                  </a:cubicBezTo>
                  <a:cubicBezTo>
                    <a:pt x="322" y="230"/>
                    <a:pt x="322" y="230"/>
                    <a:pt x="342" y="224"/>
                  </a:cubicBezTo>
                  <a:cubicBezTo>
                    <a:pt x="362" y="218"/>
                    <a:pt x="362" y="218"/>
                    <a:pt x="380" y="209"/>
                  </a:cubicBezTo>
                  <a:cubicBezTo>
                    <a:pt x="397" y="200"/>
                    <a:pt x="397" y="200"/>
                    <a:pt x="413" y="191"/>
                  </a:cubicBezTo>
                  <a:cubicBezTo>
                    <a:pt x="429" y="183"/>
                    <a:pt x="429" y="183"/>
                    <a:pt x="441" y="175"/>
                  </a:cubicBezTo>
                  <a:cubicBezTo>
                    <a:pt x="454" y="166"/>
                    <a:pt x="454" y="166"/>
                    <a:pt x="462" y="160"/>
                  </a:cubicBezTo>
                  <a:cubicBezTo>
                    <a:pt x="471" y="153"/>
                    <a:pt x="471" y="153"/>
                    <a:pt x="481" y="146"/>
                  </a:cubicBezTo>
                  <a:cubicBezTo>
                    <a:pt x="491" y="139"/>
                    <a:pt x="491" y="139"/>
                    <a:pt x="502" y="128"/>
                  </a:cubicBezTo>
                  <a:cubicBezTo>
                    <a:pt x="512" y="116"/>
                    <a:pt x="512" y="116"/>
                    <a:pt x="525" y="101"/>
                  </a:cubicBezTo>
                  <a:cubicBezTo>
                    <a:pt x="537" y="86"/>
                    <a:pt x="537" y="86"/>
                    <a:pt x="550" y="69"/>
                  </a:cubicBezTo>
                  <a:cubicBezTo>
                    <a:pt x="562" y="51"/>
                    <a:pt x="562" y="51"/>
                    <a:pt x="575" y="33"/>
                  </a:cubicBezTo>
                  <a:cubicBezTo>
                    <a:pt x="589" y="15"/>
                    <a:pt x="589" y="15"/>
                    <a:pt x="597" y="0"/>
                  </a:cubicBezTo>
                </a:path>
              </a:pathLst>
            </a:custGeom>
            <a:noFill/>
            <a:ln w="22225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57" name="Freeform 15">
              <a:extLst>
                <a:ext uri="{FF2B5EF4-FFF2-40B4-BE49-F238E27FC236}">
                  <a16:creationId xmlns:a16="http://schemas.microsoft.com/office/drawing/2014/main" id="{04A3A945-70D8-7E4F-ACC0-F524C6D56CF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962650" y="2713038"/>
              <a:ext cx="84138" cy="293687"/>
            </a:xfrm>
            <a:custGeom>
              <a:avLst/>
              <a:gdLst>
                <a:gd name="T0" fmla="*/ 0 w 71"/>
                <a:gd name="T1" fmla="*/ 0 h 239"/>
                <a:gd name="T2" fmla="*/ 2147483646 w 71"/>
                <a:gd name="T3" fmla="*/ 2147483646 h 239"/>
                <a:gd name="T4" fmla="*/ 2147483646 w 71"/>
                <a:gd name="T5" fmla="*/ 2147483646 h 239"/>
                <a:gd name="T6" fmla="*/ 2147483646 w 71"/>
                <a:gd name="T7" fmla="*/ 2147483646 h 239"/>
                <a:gd name="T8" fmla="*/ 2147483646 w 71"/>
                <a:gd name="T9" fmla="*/ 2147483646 h 239"/>
                <a:gd name="T10" fmla="*/ 2147483646 w 71"/>
                <a:gd name="T11" fmla="*/ 2147483646 h 239"/>
                <a:gd name="T12" fmla="*/ 2147483646 w 71"/>
                <a:gd name="T13" fmla="*/ 2147483646 h 239"/>
                <a:gd name="T14" fmla="*/ 2147483646 w 71"/>
                <a:gd name="T15" fmla="*/ 2147483646 h 23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1" h="239">
                  <a:moveTo>
                    <a:pt x="0" y="0"/>
                  </a:moveTo>
                  <a:cubicBezTo>
                    <a:pt x="16" y="29"/>
                    <a:pt x="16" y="29"/>
                    <a:pt x="22" y="44"/>
                  </a:cubicBezTo>
                  <a:cubicBezTo>
                    <a:pt x="28" y="59"/>
                    <a:pt x="28" y="59"/>
                    <a:pt x="35" y="77"/>
                  </a:cubicBezTo>
                  <a:cubicBezTo>
                    <a:pt x="42" y="95"/>
                    <a:pt x="42" y="95"/>
                    <a:pt x="48" y="114"/>
                  </a:cubicBezTo>
                  <a:cubicBezTo>
                    <a:pt x="53" y="132"/>
                    <a:pt x="53" y="132"/>
                    <a:pt x="59" y="150"/>
                  </a:cubicBezTo>
                  <a:cubicBezTo>
                    <a:pt x="65" y="168"/>
                    <a:pt x="65" y="168"/>
                    <a:pt x="66" y="184"/>
                  </a:cubicBezTo>
                  <a:cubicBezTo>
                    <a:pt x="67" y="199"/>
                    <a:pt x="67" y="199"/>
                    <a:pt x="69" y="209"/>
                  </a:cubicBezTo>
                  <a:cubicBezTo>
                    <a:pt x="71" y="218"/>
                    <a:pt x="71" y="218"/>
                    <a:pt x="70" y="239"/>
                  </a:cubicBezTo>
                </a:path>
              </a:pathLst>
            </a:custGeom>
            <a:noFill/>
            <a:ln w="22225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58" name="Freeform 16">
              <a:extLst>
                <a:ext uri="{FF2B5EF4-FFF2-40B4-BE49-F238E27FC236}">
                  <a16:creationId xmlns:a16="http://schemas.microsoft.com/office/drawing/2014/main" id="{4BDDB959-6DCD-1C4B-8D46-9044D46D0AF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962650" y="3005138"/>
              <a:ext cx="84138" cy="293687"/>
            </a:xfrm>
            <a:custGeom>
              <a:avLst/>
              <a:gdLst>
                <a:gd name="T0" fmla="*/ 0 w 71"/>
                <a:gd name="T1" fmla="*/ 2147483646 h 239"/>
                <a:gd name="T2" fmla="*/ 2147483646 w 71"/>
                <a:gd name="T3" fmla="*/ 2147483646 h 239"/>
                <a:gd name="T4" fmla="*/ 2147483646 w 71"/>
                <a:gd name="T5" fmla="*/ 2147483646 h 239"/>
                <a:gd name="T6" fmla="*/ 2147483646 w 71"/>
                <a:gd name="T7" fmla="*/ 2147483646 h 239"/>
                <a:gd name="T8" fmla="*/ 2147483646 w 71"/>
                <a:gd name="T9" fmla="*/ 2147483646 h 239"/>
                <a:gd name="T10" fmla="*/ 2147483646 w 71"/>
                <a:gd name="T11" fmla="*/ 2147483646 h 239"/>
                <a:gd name="T12" fmla="*/ 2147483646 w 71"/>
                <a:gd name="T13" fmla="*/ 2147483646 h 239"/>
                <a:gd name="T14" fmla="*/ 2147483646 w 71"/>
                <a:gd name="T15" fmla="*/ 0 h 23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1" h="239">
                  <a:moveTo>
                    <a:pt x="0" y="239"/>
                  </a:moveTo>
                  <a:cubicBezTo>
                    <a:pt x="16" y="210"/>
                    <a:pt x="16" y="210"/>
                    <a:pt x="22" y="195"/>
                  </a:cubicBezTo>
                  <a:cubicBezTo>
                    <a:pt x="28" y="180"/>
                    <a:pt x="28" y="180"/>
                    <a:pt x="35" y="162"/>
                  </a:cubicBezTo>
                  <a:cubicBezTo>
                    <a:pt x="42" y="144"/>
                    <a:pt x="42" y="144"/>
                    <a:pt x="48" y="126"/>
                  </a:cubicBezTo>
                  <a:cubicBezTo>
                    <a:pt x="53" y="107"/>
                    <a:pt x="53" y="107"/>
                    <a:pt x="59" y="89"/>
                  </a:cubicBezTo>
                  <a:cubicBezTo>
                    <a:pt x="65" y="71"/>
                    <a:pt x="65" y="71"/>
                    <a:pt x="66" y="56"/>
                  </a:cubicBezTo>
                  <a:cubicBezTo>
                    <a:pt x="67" y="40"/>
                    <a:pt x="67" y="40"/>
                    <a:pt x="69" y="31"/>
                  </a:cubicBezTo>
                  <a:cubicBezTo>
                    <a:pt x="71" y="21"/>
                    <a:pt x="71" y="21"/>
                    <a:pt x="70" y="0"/>
                  </a:cubicBezTo>
                </a:path>
              </a:pathLst>
            </a:custGeom>
            <a:noFill/>
            <a:ln w="22225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59" name="Line 17">
              <a:extLst>
                <a:ext uri="{FF2B5EF4-FFF2-40B4-BE49-F238E27FC236}">
                  <a16:creationId xmlns:a16="http://schemas.microsoft.com/office/drawing/2014/main" id="{44F77C18-AE95-4C47-8C4A-28505FBD8FFB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2454275" y="2322514"/>
              <a:ext cx="1060450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60" name="Line 18">
              <a:extLst>
                <a:ext uri="{FF2B5EF4-FFF2-40B4-BE49-F238E27FC236}">
                  <a16:creationId xmlns:a16="http://schemas.microsoft.com/office/drawing/2014/main" id="{BB332FA7-29FC-DF47-B396-00226B8CB955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2454275" y="3695700"/>
              <a:ext cx="2074863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61" name="Freeform 19">
              <a:extLst>
                <a:ext uri="{FF2B5EF4-FFF2-40B4-BE49-F238E27FC236}">
                  <a16:creationId xmlns:a16="http://schemas.microsoft.com/office/drawing/2014/main" id="{6B299184-3C2E-6649-AC49-C9D34665B92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967038" y="2667000"/>
              <a:ext cx="1198562" cy="685800"/>
            </a:xfrm>
            <a:custGeom>
              <a:avLst/>
              <a:gdLst>
                <a:gd name="T0" fmla="*/ 0 w 10000"/>
                <a:gd name="T1" fmla="*/ 2147483646 h 10000"/>
                <a:gd name="T2" fmla="*/ 0 w 10000"/>
                <a:gd name="T3" fmla="*/ 0 h 10000"/>
                <a:gd name="T4" fmla="*/ 2147483646 w 10000"/>
                <a:gd name="T5" fmla="*/ 0 h 100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000" h="10000">
                  <a:moveTo>
                    <a:pt x="0" y="10000"/>
                  </a:moveTo>
                  <a:lnTo>
                    <a:pt x="0" y="0"/>
                  </a:lnTo>
                  <a:lnTo>
                    <a:pt x="10000" y="0"/>
                  </a:lnTo>
                </a:path>
              </a:pathLst>
            </a:custGeom>
            <a:noFill/>
            <a:ln w="22225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62" name="Freeform 20">
              <a:extLst>
                <a:ext uri="{FF2B5EF4-FFF2-40B4-BE49-F238E27FC236}">
                  <a16:creationId xmlns:a16="http://schemas.microsoft.com/office/drawing/2014/main" id="{088CFEED-6152-9A43-83AB-912011E64B1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387975" y="2493963"/>
              <a:ext cx="269875" cy="344487"/>
            </a:xfrm>
            <a:custGeom>
              <a:avLst/>
              <a:gdLst>
                <a:gd name="T0" fmla="*/ 2147483646 w 127"/>
                <a:gd name="T1" fmla="*/ 2147483646 h 163"/>
                <a:gd name="T2" fmla="*/ 2147483646 w 127"/>
                <a:gd name="T3" fmla="*/ 2147483646 h 163"/>
                <a:gd name="T4" fmla="*/ 2147483646 w 127"/>
                <a:gd name="T5" fmla="*/ 0 h 163"/>
                <a:gd name="T6" fmla="*/ 0 w 127"/>
                <a:gd name="T7" fmla="*/ 0 h 16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7" h="163">
                  <a:moveTo>
                    <a:pt x="127" y="163"/>
                  </a:moveTo>
                  <a:lnTo>
                    <a:pt x="81" y="163"/>
                  </a:lnTo>
                  <a:lnTo>
                    <a:pt x="81" y="0"/>
                  </a:lnTo>
                  <a:lnTo>
                    <a:pt x="0" y="0"/>
                  </a:lnTo>
                </a:path>
              </a:pathLst>
            </a:custGeom>
            <a:noFill/>
            <a:ln w="22225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63" name="Freeform 21">
              <a:extLst>
                <a:ext uri="{FF2B5EF4-FFF2-40B4-BE49-F238E27FC236}">
                  <a16:creationId xmlns:a16="http://schemas.microsoft.com/office/drawing/2014/main" id="{FC9F32E8-1742-7142-BBBF-2E0BFF539FB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387975" y="3179763"/>
              <a:ext cx="269875" cy="344487"/>
            </a:xfrm>
            <a:custGeom>
              <a:avLst/>
              <a:gdLst>
                <a:gd name="T0" fmla="*/ 2147483646 w 127"/>
                <a:gd name="T1" fmla="*/ 0 h 163"/>
                <a:gd name="T2" fmla="*/ 2147483646 w 127"/>
                <a:gd name="T3" fmla="*/ 0 h 163"/>
                <a:gd name="T4" fmla="*/ 2147483646 w 127"/>
                <a:gd name="T5" fmla="*/ 2147483646 h 163"/>
                <a:gd name="T6" fmla="*/ 0 w 127"/>
                <a:gd name="T7" fmla="*/ 2147483646 h 16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7" h="163">
                  <a:moveTo>
                    <a:pt x="127" y="0"/>
                  </a:moveTo>
                  <a:lnTo>
                    <a:pt x="81" y="0"/>
                  </a:lnTo>
                  <a:lnTo>
                    <a:pt x="81" y="163"/>
                  </a:lnTo>
                  <a:lnTo>
                    <a:pt x="0" y="163"/>
                  </a:lnTo>
                </a:path>
              </a:pathLst>
            </a:custGeom>
            <a:noFill/>
            <a:ln w="22225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64" name="Line 23">
              <a:extLst>
                <a:ext uri="{FF2B5EF4-FFF2-40B4-BE49-F238E27FC236}">
                  <a16:creationId xmlns:a16="http://schemas.microsoft.com/office/drawing/2014/main" id="{22B9F819-D4CC-8448-96BA-B8E70AA69776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2454275" y="3352801"/>
              <a:ext cx="1057275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65" name="Rectangle 24">
              <a:extLst>
                <a:ext uri="{FF2B5EF4-FFF2-40B4-BE49-F238E27FC236}">
                  <a16:creationId xmlns:a16="http://schemas.microsoft.com/office/drawing/2014/main" id="{C63C62CD-FC11-CF4A-9E1C-189B8C6809D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423150" y="2895600"/>
              <a:ext cx="72136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 b="0" i="1">
                  <a:solidFill>
                    <a:srgbClr val="000000"/>
                  </a:solidFill>
                  <a:latin typeface="Times-Roman" pitchFamily="2" charset="0"/>
                </a:rPr>
                <a:t>f</a:t>
              </a:r>
              <a:endParaRPr lang="en-US" altLang="en-US" sz="3200" b="0">
                <a:latin typeface="Times" pitchFamily="2" charset="0"/>
              </a:endParaRPr>
            </a:p>
          </p:txBody>
        </p:sp>
        <p:sp>
          <p:nvSpPr>
            <p:cNvPr id="185366" name="Line 49">
              <a:extLst>
                <a:ext uri="{FF2B5EF4-FFF2-40B4-BE49-F238E27FC236}">
                  <a16:creationId xmlns:a16="http://schemas.microsoft.com/office/drawing/2014/main" id="{F8E641BA-3B37-284B-A32E-8221BD4E00A3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3981450" y="2322513"/>
              <a:ext cx="184150" cy="1587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67" name="Freeform 51">
              <a:extLst>
                <a:ext uri="{FF2B5EF4-FFF2-40B4-BE49-F238E27FC236}">
                  <a16:creationId xmlns:a16="http://schemas.microsoft.com/office/drawing/2014/main" id="{6F09C9C7-173D-0343-A4F4-19419172E4E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05200" y="2125663"/>
              <a:ext cx="342900" cy="368300"/>
            </a:xfrm>
            <a:custGeom>
              <a:avLst/>
              <a:gdLst>
                <a:gd name="T0" fmla="*/ 2147483646 w 162"/>
                <a:gd name="T1" fmla="*/ 2147483646 h 174"/>
                <a:gd name="T2" fmla="*/ 0 w 162"/>
                <a:gd name="T3" fmla="*/ 2147483646 h 174"/>
                <a:gd name="T4" fmla="*/ 0 w 162"/>
                <a:gd name="T5" fmla="*/ 0 h 174"/>
                <a:gd name="T6" fmla="*/ 2147483646 w 162"/>
                <a:gd name="T7" fmla="*/ 2147483646 h 17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2" h="174">
                  <a:moveTo>
                    <a:pt x="162" y="93"/>
                  </a:moveTo>
                  <a:lnTo>
                    <a:pt x="0" y="174"/>
                  </a:lnTo>
                  <a:lnTo>
                    <a:pt x="0" y="0"/>
                  </a:lnTo>
                  <a:lnTo>
                    <a:pt x="162" y="93"/>
                  </a:lnTo>
                  <a:close/>
                </a:path>
              </a:pathLst>
            </a:custGeom>
            <a:solidFill>
              <a:srgbClr val="FFFFFF"/>
            </a:solidFill>
            <a:ln w="22225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368" name="Oval 52">
              <a:extLst>
                <a:ext uri="{FF2B5EF4-FFF2-40B4-BE49-F238E27FC236}">
                  <a16:creationId xmlns:a16="http://schemas.microsoft.com/office/drawing/2014/main" id="{A371C2DB-02D5-2545-9682-6B6E133B7AA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863975" y="2268538"/>
              <a:ext cx="112713" cy="111125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85369" name="Freeform 55">
              <a:extLst>
                <a:ext uri="{FF2B5EF4-FFF2-40B4-BE49-F238E27FC236}">
                  <a16:creationId xmlns:a16="http://schemas.microsoft.com/office/drawing/2014/main" id="{FAD44606-AA87-F14C-B622-724D510DCB7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05200" y="3179763"/>
              <a:ext cx="342900" cy="344487"/>
            </a:xfrm>
            <a:custGeom>
              <a:avLst/>
              <a:gdLst>
                <a:gd name="T0" fmla="*/ 2147483646 w 162"/>
                <a:gd name="T1" fmla="*/ 2147483646 h 163"/>
                <a:gd name="T2" fmla="*/ 0 w 162"/>
                <a:gd name="T3" fmla="*/ 2147483646 h 163"/>
                <a:gd name="T4" fmla="*/ 0 w 162"/>
                <a:gd name="T5" fmla="*/ 0 h 163"/>
                <a:gd name="T6" fmla="*/ 2147483646 w 162"/>
                <a:gd name="T7" fmla="*/ 2147483646 h 16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2" h="163">
                  <a:moveTo>
                    <a:pt x="162" y="82"/>
                  </a:moveTo>
                  <a:lnTo>
                    <a:pt x="0" y="163"/>
                  </a:lnTo>
                  <a:lnTo>
                    <a:pt x="0" y="0"/>
                  </a:lnTo>
                  <a:lnTo>
                    <a:pt x="162" y="82"/>
                  </a:lnTo>
                  <a:close/>
                </a:path>
              </a:pathLst>
            </a:custGeom>
            <a:solidFill>
              <a:srgbClr val="FFFFFF"/>
            </a:solidFill>
            <a:ln w="22225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370" name="Oval 56">
              <a:extLst>
                <a:ext uri="{FF2B5EF4-FFF2-40B4-BE49-F238E27FC236}">
                  <a16:creationId xmlns:a16="http://schemas.microsoft.com/office/drawing/2014/main" id="{9FA6A1D2-1CCB-D144-BFE5-F89B2777E48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860800" y="3295650"/>
              <a:ext cx="114300" cy="112713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85371" name="Rectangle 66">
              <a:extLst>
                <a:ext uri="{FF2B5EF4-FFF2-40B4-BE49-F238E27FC236}">
                  <a16:creationId xmlns:a16="http://schemas.microsoft.com/office/drawing/2014/main" id="{5C501D45-8F17-AE46-BAFE-F50791CA5F0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136775" y="3549650"/>
              <a:ext cx="109004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 b="0" i="1">
                  <a:solidFill>
                    <a:srgbClr val="000000"/>
                  </a:solidFill>
                  <a:latin typeface="Times-Roman" pitchFamily="2" charset="0"/>
                </a:rPr>
                <a:t>x</a:t>
              </a:r>
              <a:endParaRPr lang="en-US" altLang="en-US" sz="3200" b="0">
                <a:latin typeface="Times" pitchFamily="2" charset="0"/>
              </a:endParaRPr>
            </a:p>
          </p:txBody>
        </p:sp>
        <p:sp>
          <p:nvSpPr>
            <p:cNvPr id="185372" name="Rectangle 67">
              <a:extLst>
                <a:ext uri="{FF2B5EF4-FFF2-40B4-BE49-F238E27FC236}">
                  <a16:creationId xmlns:a16="http://schemas.microsoft.com/office/drawing/2014/main" id="{921D898F-AB65-7044-B2A8-3E934219129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244725" y="3660775"/>
              <a:ext cx="9525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  <a:latin typeface="Times-Roman" pitchFamily="2" charset="0"/>
                </a:rPr>
                <a:t>1</a:t>
              </a:r>
              <a:endParaRPr lang="en-US" altLang="en-US" sz="3200" b="0">
                <a:latin typeface="Times" pitchFamily="2" charset="0"/>
              </a:endParaRPr>
            </a:p>
          </p:txBody>
        </p:sp>
        <p:sp>
          <p:nvSpPr>
            <p:cNvPr id="185373" name="Rectangle 68">
              <a:extLst>
                <a:ext uri="{FF2B5EF4-FFF2-40B4-BE49-F238E27FC236}">
                  <a16:creationId xmlns:a16="http://schemas.microsoft.com/office/drawing/2014/main" id="{66479342-A87E-AD4A-8DCC-E8D11BF24F5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136775" y="2159000"/>
              <a:ext cx="109004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 b="0" i="1">
                  <a:solidFill>
                    <a:srgbClr val="000000"/>
                  </a:solidFill>
                  <a:latin typeface="Times-Roman" pitchFamily="2" charset="0"/>
                </a:rPr>
                <a:t>x</a:t>
              </a:r>
              <a:endParaRPr lang="en-US" altLang="en-US" sz="3200" b="0">
                <a:latin typeface="Times" pitchFamily="2" charset="0"/>
              </a:endParaRPr>
            </a:p>
          </p:txBody>
        </p:sp>
        <p:sp>
          <p:nvSpPr>
            <p:cNvPr id="185374" name="Rectangle 69">
              <a:extLst>
                <a:ext uri="{FF2B5EF4-FFF2-40B4-BE49-F238E27FC236}">
                  <a16:creationId xmlns:a16="http://schemas.microsoft.com/office/drawing/2014/main" id="{2189FC19-AC04-A64B-B4C0-AC6AF84B8D3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244725" y="2270125"/>
              <a:ext cx="9525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  <a:latin typeface="Times-Roman" pitchFamily="2" charset="0"/>
                </a:rPr>
                <a:t>2</a:t>
              </a:r>
              <a:endParaRPr lang="en-US" altLang="en-US" sz="3200" b="0">
                <a:latin typeface="Times" pitchFamily="2" charset="0"/>
              </a:endParaRPr>
            </a:p>
          </p:txBody>
        </p:sp>
        <p:sp>
          <p:nvSpPr>
            <p:cNvPr id="185375" name="Rectangle 70">
              <a:extLst>
                <a:ext uri="{FF2B5EF4-FFF2-40B4-BE49-F238E27FC236}">
                  <a16:creationId xmlns:a16="http://schemas.microsoft.com/office/drawing/2014/main" id="{3189E052-2280-254D-8341-B9334ACD169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136775" y="3203575"/>
              <a:ext cx="109004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 b="0" i="1">
                  <a:solidFill>
                    <a:srgbClr val="000000"/>
                  </a:solidFill>
                  <a:latin typeface="Times-Roman" pitchFamily="2" charset="0"/>
                </a:rPr>
                <a:t>x</a:t>
              </a:r>
              <a:endParaRPr lang="en-US" altLang="en-US" sz="3200" b="0">
                <a:latin typeface="Times" pitchFamily="2" charset="0"/>
              </a:endParaRPr>
            </a:p>
          </p:txBody>
        </p:sp>
        <p:sp>
          <p:nvSpPr>
            <p:cNvPr id="185376" name="Rectangle 71">
              <a:extLst>
                <a:ext uri="{FF2B5EF4-FFF2-40B4-BE49-F238E27FC236}">
                  <a16:creationId xmlns:a16="http://schemas.microsoft.com/office/drawing/2014/main" id="{4FC39857-B5C9-FD4D-B853-DAD732C9D5E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244725" y="3313113"/>
              <a:ext cx="9525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  <a:latin typeface="Times-Roman" pitchFamily="2" charset="0"/>
                </a:rPr>
                <a:t>3</a:t>
              </a:r>
              <a:endParaRPr lang="en-US" altLang="en-US" sz="3200" b="0">
                <a:latin typeface="Times" pitchFamily="2" charset="0"/>
              </a:endParaRPr>
            </a:p>
          </p:txBody>
        </p:sp>
        <p:sp>
          <p:nvSpPr>
            <p:cNvPr id="185377" name="Line 77">
              <a:extLst>
                <a:ext uri="{FF2B5EF4-FFF2-40B4-BE49-F238E27FC236}">
                  <a16:creationId xmlns:a16="http://schemas.microsoft.com/office/drawing/2014/main" id="{9E58B8E7-591A-CE45-9561-0D0260DB7D9F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5197475" y="2493963"/>
              <a:ext cx="190500" cy="1587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8" name="Freeform 78">
              <a:extLst>
                <a:ext uri="{FF2B5EF4-FFF2-40B4-BE49-F238E27FC236}">
                  <a16:creationId xmlns:a16="http://schemas.microsoft.com/office/drawing/2014/main" id="{1769894B-5A3F-D24C-BD20-090E90A047F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165600" y="2667000"/>
              <a:ext cx="368300" cy="1588"/>
            </a:xfrm>
            <a:custGeom>
              <a:avLst/>
              <a:gdLst>
                <a:gd name="T0" fmla="*/ 2147483646 w 174"/>
                <a:gd name="T1" fmla="*/ 0 h 1588"/>
                <a:gd name="T2" fmla="*/ 0 w 174"/>
                <a:gd name="T3" fmla="*/ 0 h 1588"/>
                <a:gd name="T4" fmla="*/ 2147483646 w 174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4" h="1588">
                  <a:moveTo>
                    <a:pt x="174" y="0"/>
                  </a:moveTo>
                  <a:lnTo>
                    <a:pt x="0" y="0"/>
                  </a:lnTo>
                  <a:lnTo>
                    <a:pt x="174" y="0"/>
                  </a:lnTo>
                  <a:close/>
                </a:path>
              </a:pathLst>
            </a:custGeom>
            <a:solidFill>
              <a:srgbClr val="FFFFFF"/>
            </a:solidFill>
            <a:ln w="2222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379" name="Freeform 80">
              <a:extLst>
                <a:ext uri="{FF2B5EF4-FFF2-40B4-BE49-F238E27FC236}">
                  <a16:creationId xmlns:a16="http://schemas.microsoft.com/office/drawing/2014/main" id="{3F3EB8D0-FFBB-7846-B07F-86EC2492115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165600" y="2322513"/>
              <a:ext cx="368300" cy="1587"/>
            </a:xfrm>
            <a:custGeom>
              <a:avLst/>
              <a:gdLst>
                <a:gd name="T0" fmla="*/ 2147483646 w 174"/>
                <a:gd name="T1" fmla="*/ 0 h 1587"/>
                <a:gd name="T2" fmla="*/ 0 w 174"/>
                <a:gd name="T3" fmla="*/ 0 h 1587"/>
                <a:gd name="T4" fmla="*/ 2147483646 w 174"/>
                <a:gd name="T5" fmla="*/ 0 h 158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4" h="1587">
                  <a:moveTo>
                    <a:pt x="174" y="0"/>
                  </a:moveTo>
                  <a:lnTo>
                    <a:pt x="0" y="0"/>
                  </a:lnTo>
                  <a:lnTo>
                    <a:pt x="174" y="0"/>
                  </a:lnTo>
                  <a:close/>
                </a:path>
              </a:pathLst>
            </a:custGeom>
            <a:solidFill>
              <a:srgbClr val="FFFFFF"/>
            </a:solidFill>
            <a:ln w="2222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380" name="Freeform 82">
              <a:extLst>
                <a:ext uri="{FF2B5EF4-FFF2-40B4-BE49-F238E27FC236}">
                  <a16:creationId xmlns:a16="http://schemas.microsoft.com/office/drawing/2014/main" id="{CF2CBF61-23B5-314F-A2F5-590E39070D7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207000" y="3524250"/>
              <a:ext cx="196850" cy="3175"/>
            </a:xfrm>
            <a:custGeom>
              <a:avLst/>
              <a:gdLst>
                <a:gd name="T0" fmla="*/ 2147483646 w 93"/>
                <a:gd name="T1" fmla="*/ 0 h 3175"/>
                <a:gd name="T2" fmla="*/ 0 w 93"/>
                <a:gd name="T3" fmla="*/ 0 h 3175"/>
                <a:gd name="T4" fmla="*/ 2147483646 w 93"/>
                <a:gd name="T5" fmla="*/ 0 h 317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3" h="3175">
                  <a:moveTo>
                    <a:pt x="93" y="0"/>
                  </a:moveTo>
                  <a:lnTo>
                    <a:pt x="0" y="0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FFFFFF"/>
            </a:solidFill>
            <a:ln w="2222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85381" name="Group 93">
              <a:extLst>
                <a:ext uri="{FF2B5EF4-FFF2-40B4-BE49-F238E27FC236}">
                  <a16:creationId xmlns:a16="http://schemas.microsoft.com/office/drawing/2014/main" id="{EE271ECB-3FC6-FD49-BDFA-CDC13082C65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33900" y="3241675"/>
              <a:ext cx="668338" cy="561975"/>
              <a:chOff x="3435" y="821"/>
              <a:chExt cx="421" cy="354"/>
            </a:xfrm>
          </p:grpSpPr>
          <p:sp>
            <p:nvSpPr>
              <p:cNvPr id="185383" name="Line 94">
                <a:extLst>
                  <a:ext uri="{FF2B5EF4-FFF2-40B4-BE49-F238E27FC236}">
                    <a16:creationId xmlns:a16="http://schemas.microsoft.com/office/drawing/2014/main" id="{DD2D76D1-CEB0-6D4D-9A6E-379DB9C5FA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35" y="821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384" name="Line 95">
                <a:extLst>
                  <a:ext uri="{FF2B5EF4-FFF2-40B4-BE49-F238E27FC236}">
                    <a16:creationId xmlns:a16="http://schemas.microsoft.com/office/drawing/2014/main" id="{1916522F-17D3-C048-9EFE-F5822481AC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6" y="823"/>
                <a:ext cx="0" cy="352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385" name="Arc 96">
                <a:extLst>
                  <a:ext uri="{FF2B5EF4-FFF2-40B4-BE49-F238E27FC236}">
                    <a16:creationId xmlns:a16="http://schemas.microsoft.com/office/drawing/2014/main" id="{C5959402-F8F9-0A4A-85FB-1C88BCB99F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9" y="821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386" name="Arc 97">
                <a:extLst>
                  <a:ext uri="{FF2B5EF4-FFF2-40B4-BE49-F238E27FC236}">
                    <a16:creationId xmlns:a16="http://schemas.microsoft.com/office/drawing/2014/main" id="{EEA3DA92-A581-9249-9E58-2C3C96E46686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3679" y="997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387" name="Line 98">
                <a:extLst>
                  <a:ext uri="{FF2B5EF4-FFF2-40B4-BE49-F238E27FC236}">
                    <a16:creationId xmlns:a16="http://schemas.microsoft.com/office/drawing/2014/main" id="{76544BC2-BB18-214D-868B-51AF4ADC09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5" y="1173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85382" name="Line 18">
              <a:extLst>
                <a:ext uri="{FF2B5EF4-FFF2-40B4-BE49-F238E27FC236}">
                  <a16:creationId xmlns:a16="http://schemas.microsoft.com/office/drawing/2014/main" id="{956C9903-AAAC-3944-82FC-34F06B035D78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3985099" y="3349957"/>
              <a:ext cx="550389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5349" name="Title 1">
            <a:extLst>
              <a:ext uri="{FF2B5EF4-FFF2-40B4-BE49-F238E27FC236}">
                <a16:creationId xmlns:a16="http://schemas.microsoft.com/office/drawing/2014/main" id="{4910782A-ABB5-D347-BC01-0DBE49E4E7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76200"/>
            <a:ext cx="9144000" cy="685800"/>
          </a:xfrm>
        </p:spPr>
        <p:txBody>
          <a:bodyPr/>
          <a:lstStyle/>
          <a:p>
            <a:r>
              <a:rPr lang="en-US" altLang="en-US"/>
              <a:t>What is the cost of each circuit?</a:t>
            </a:r>
          </a:p>
        </p:txBody>
      </p:sp>
    </p:spTree>
  </p:cSld>
  <p:clrMapOvr>
    <a:masterClrMapping/>
  </p:clrMapOvr>
  <p:transition/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>
            <a:extLst>
              <a:ext uri="{FF2B5EF4-FFF2-40B4-BE49-F238E27FC236}">
                <a16:creationId xmlns:a16="http://schemas.microsoft.com/office/drawing/2014/main" id="{4A6EBF57-DF9D-8140-88C0-EDAE907FAB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47800" y="2971800"/>
            <a:ext cx="79248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Questions?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>
            <a:extLst>
              <a:ext uri="{FF2B5EF4-FFF2-40B4-BE49-F238E27FC236}">
                <a16:creationId xmlns:a16="http://schemas.microsoft.com/office/drawing/2014/main" id="{363E84DD-B929-A546-BC8B-61830B778E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Operator Precedence</a:t>
            </a:r>
          </a:p>
        </p:txBody>
      </p:sp>
      <p:sp>
        <p:nvSpPr>
          <p:cNvPr id="15362" name="Content Placeholder 2">
            <a:extLst>
              <a:ext uri="{FF2B5EF4-FFF2-40B4-BE49-F238E27FC236}">
                <a16:creationId xmlns:a16="http://schemas.microsoft.com/office/drawing/2014/main" id="{328BB888-3211-534B-BD1E-F8E788350AE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0" y="1219200"/>
            <a:ext cx="8382000" cy="4953000"/>
          </a:xfrm>
        </p:spPr>
        <p:txBody>
          <a:bodyPr/>
          <a:lstStyle/>
          <a:p>
            <a:pPr>
              <a:defRPr/>
            </a:pPr>
            <a:endParaRPr lang="en-US" altLang="en-US" dirty="0"/>
          </a:p>
          <a:p>
            <a:pPr>
              <a:defRPr/>
            </a:pPr>
            <a:r>
              <a:rPr lang="en-US" altLang="en-US" dirty="0"/>
              <a:t>Note that these two expressions are different:</a:t>
            </a:r>
          </a:p>
          <a:p>
            <a:pPr>
              <a:defRPr/>
            </a:pPr>
            <a:endParaRPr lang="en-US" altLang="en-US" dirty="0"/>
          </a:p>
          <a:p>
            <a:pPr marL="0" indent="0">
              <a:buNone/>
              <a:defRPr/>
            </a:pPr>
            <a:r>
              <a:rPr lang="en-US" altLang="en-US" dirty="0"/>
              <a:t>                           A B is not equal to A B</a:t>
            </a:r>
          </a:p>
          <a:p>
            <a:pPr>
              <a:defRPr/>
            </a:pPr>
            <a:endParaRPr lang="en-US" altLang="en-US" dirty="0"/>
          </a:p>
          <a:p>
            <a:pPr>
              <a:defRPr/>
            </a:pPr>
            <a:endParaRPr lang="en-US" altLang="en-US" dirty="0"/>
          </a:p>
          <a:p>
            <a:pPr marL="0" indent="0">
              <a:buNone/>
              <a:defRPr/>
            </a:pPr>
            <a:r>
              <a:rPr lang="en-US" altLang="en-US" dirty="0"/>
              <a:t>A B  means multiply A and B and then negate</a:t>
            </a:r>
          </a:p>
          <a:p>
            <a:pPr marL="0" indent="0">
              <a:buNone/>
              <a:defRPr/>
            </a:pPr>
            <a:endParaRPr lang="en-US" altLang="en-US" dirty="0"/>
          </a:p>
          <a:p>
            <a:pPr marL="0" indent="0">
              <a:buNone/>
              <a:defRPr/>
            </a:pPr>
            <a:r>
              <a:rPr lang="en-US" altLang="en-US" dirty="0"/>
              <a:t>A B means negate A and B separately and then multiply</a:t>
            </a:r>
          </a:p>
        </p:txBody>
      </p:sp>
      <p:cxnSp>
        <p:nvCxnSpPr>
          <p:cNvPr id="21507" name="Straight Connector 11">
            <a:extLst>
              <a:ext uri="{FF2B5EF4-FFF2-40B4-BE49-F238E27FC236}">
                <a16:creationId xmlns:a16="http://schemas.microsoft.com/office/drawing/2014/main" id="{9C8A4D12-B5E4-E84F-9625-742202B2BAD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627188" y="3811588"/>
            <a:ext cx="4746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08" name="Straight Connector 11">
            <a:extLst>
              <a:ext uri="{FF2B5EF4-FFF2-40B4-BE49-F238E27FC236}">
                <a16:creationId xmlns:a16="http://schemas.microsoft.com/office/drawing/2014/main" id="{C4242797-E0E2-244A-8A0D-A1C42338FBB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892551" y="2527300"/>
            <a:ext cx="4746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09" name="Straight Connector 11">
            <a:extLst>
              <a:ext uri="{FF2B5EF4-FFF2-40B4-BE49-F238E27FC236}">
                <a16:creationId xmlns:a16="http://schemas.microsoft.com/office/drawing/2014/main" id="{890A140C-FE22-324A-B597-AFB85BF7746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619875" y="2525713"/>
            <a:ext cx="2428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10" name="Straight Connector 11">
            <a:extLst>
              <a:ext uri="{FF2B5EF4-FFF2-40B4-BE49-F238E27FC236}">
                <a16:creationId xmlns:a16="http://schemas.microsoft.com/office/drawing/2014/main" id="{625E86DB-5F87-A64C-9A7E-D86DC07C9B2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937376" y="2524125"/>
            <a:ext cx="2444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11" name="Straight Connector 11">
            <a:extLst>
              <a:ext uri="{FF2B5EF4-FFF2-40B4-BE49-F238E27FC236}">
                <a16:creationId xmlns:a16="http://schemas.microsoft.com/office/drawing/2014/main" id="{A88F257D-6F3B-4349-9733-267D535408D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582739" y="4756150"/>
            <a:ext cx="2428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12" name="Straight Connector 11">
            <a:extLst>
              <a:ext uri="{FF2B5EF4-FFF2-40B4-BE49-F238E27FC236}">
                <a16:creationId xmlns:a16="http://schemas.microsoft.com/office/drawing/2014/main" id="{B32815AB-7661-124F-A3A7-36EE8A22D1F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900239" y="4754563"/>
            <a:ext cx="2444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/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>
            <a:extLst>
              <a:ext uri="{FF2B5EF4-FFF2-40B4-BE49-F238E27FC236}">
                <a16:creationId xmlns:a16="http://schemas.microsoft.com/office/drawing/2014/main" id="{308D593A-F18D-754E-860F-8DA295F13B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47800" y="2971800"/>
            <a:ext cx="79248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THE  END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EACC7673-14C7-8145-97B2-572E9B6A26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Operator Precedence</a:t>
            </a:r>
          </a:p>
        </p:txBody>
      </p:sp>
      <p:sp>
        <p:nvSpPr>
          <p:cNvPr id="15362" name="Content Placeholder 2">
            <a:extLst>
              <a:ext uri="{FF2B5EF4-FFF2-40B4-BE49-F238E27FC236}">
                <a16:creationId xmlns:a16="http://schemas.microsoft.com/office/drawing/2014/main" id="{328BB888-3211-534B-BD1E-F8E788350AE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0" y="1219200"/>
            <a:ext cx="8382000" cy="2438400"/>
          </a:xfrm>
        </p:spPr>
        <p:txBody>
          <a:bodyPr/>
          <a:lstStyle/>
          <a:p>
            <a:pPr>
              <a:defRPr/>
            </a:pPr>
            <a:endParaRPr lang="en-US" altLang="en-US" dirty="0"/>
          </a:p>
          <a:p>
            <a:pPr>
              <a:defRPr/>
            </a:pPr>
            <a:r>
              <a:rPr lang="en-US" altLang="en-US" dirty="0"/>
              <a:t>Note that these two expressions are different:</a:t>
            </a:r>
          </a:p>
          <a:p>
            <a:pPr>
              <a:defRPr/>
            </a:pPr>
            <a:endParaRPr lang="en-US" altLang="en-US" dirty="0"/>
          </a:p>
          <a:p>
            <a:pPr marL="0" indent="0">
              <a:buNone/>
              <a:defRPr/>
            </a:pPr>
            <a:r>
              <a:rPr lang="en-US" altLang="en-US" dirty="0"/>
              <a:t>                           A B is not equal to A B</a:t>
            </a:r>
          </a:p>
          <a:p>
            <a:pPr>
              <a:defRPr/>
            </a:pPr>
            <a:endParaRPr lang="en-US" altLang="en-US" dirty="0"/>
          </a:p>
          <a:p>
            <a:pPr>
              <a:defRPr/>
            </a:pPr>
            <a:endParaRPr lang="en-US" altLang="en-US" dirty="0"/>
          </a:p>
        </p:txBody>
      </p:sp>
      <p:cxnSp>
        <p:nvCxnSpPr>
          <p:cNvPr id="22531" name="Straight Connector 11">
            <a:extLst>
              <a:ext uri="{FF2B5EF4-FFF2-40B4-BE49-F238E27FC236}">
                <a16:creationId xmlns:a16="http://schemas.microsoft.com/office/drawing/2014/main" id="{B8A5D980-A4C5-B54B-94D4-EE6009DFDA0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892551" y="2527300"/>
            <a:ext cx="4746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32" name="Straight Connector 11">
            <a:extLst>
              <a:ext uri="{FF2B5EF4-FFF2-40B4-BE49-F238E27FC236}">
                <a16:creationId xmlns:a16="http://schemas.microsoft.com/office/drawing/2014/main" id="{F30E7AB1-52F6-A742-BF72-DF32F993FE8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619875" y="2525713"/>
            <a:ext cx="2428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33" name="Straight Connector 11">
            <a:extLst>
              <a:ext uri="{FF2B5EF4-FFF2-40B4-BE49-F238E27FC236}">
                <a16:creationId xmlns:a16="http://schemas.microsoft.com/office/drawing/2014/main" id="{08840518-C842-7741-908D-E0EE6CC9ACC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937376" y="2524125"/>
            <a:ext cx="2444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36C8DD16-37B6-474C-BECE-AF54E54E17DC}"/>
              </a:ext>
            </a:extLst>
          </p:cNvPr>
          <p:cNvGraphicFramePr>
            <a:graphicFrameLocks noGrp="1"/>
          </p:cNvGraphicFramePr>
          <p:nvPr/>
        </p:nvGraphicFramePr>
        <p:xfrm>
          <a:off x="1622426" y="3571875"/>
          <a:ext cx="2995614" cy="25907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985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85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85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27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400" b="1" baseline="0" dirty="0"/>
                        <a:t>A</a:t>
                      </a:r>
                    </a:p>
                  </a:txBody>
                  <a:tcPr marL="91408" marR="91408" marT="45724" marB="45724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baseline="0" dirty="0"/>
                        <a:t>B</a:t>
                      </a:r>
                    </a:p>
                  </a:txBody>
                  <a:tcPr marL="91408" marR="91408" marT="45724" marB="45724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400" b="1" dirty="0"/>
                        <a:t>AB</a:t>
                      </a:r>
                    </a:p>
                  </a:txBody>
                  <a:tcPr marL="91408" marR="91408" marT="45724" marB="45724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382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08" marR="91408" marT="45724" marB="45724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08" marR="91408" marT="45724" marB="45724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08" marR="91408" marT="45724" marB="45724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382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08" marR="91408" marT="45724" marB="45724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08" marR="91408" marT="45724" marB="45724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08" marR="91408" marT="45724" marB="45724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3382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08" marR="91408" marT="45724" marB="45724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08" marR="91408" marT="45724" marB="45724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08" marR="91408" marT="45724" marB="45724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3382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08" marR="91408" marT="45724" marB="45724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08" marR="91408" marT="45724" marB="45724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08" marR="91408" marT="45724" marB="45724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22557" name="Straight Connector 11">
            <a:extLst>
              <a:ext uri="{FF2B5EF4-FFF2-40B4-BE49-F238E27FC236}">
                <a16:creationId xmlns:a16="http://schemas.microsoft.com/office/drawing/2014/main" id="{0FBDB819-8F1D-964C-B0AD-C81FA83A9A5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890963" y="3622675"/>
            <a:ext cx="4746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58" name="Straight Connector 11">
            <a:extLst>
              <a:ext uri="{FF2B5EF4-FFF2-40B4-BE49-F238E27FC236}">
                <a16:creationId xmlns:a16="http://schemas.microsoft.com/office/drawing/2014/main" id="{F41D3AED-59E2-F945-9DEC-DC97ED62D0E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386764" y="3621088"/>
            <a:ext cx="2428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59" name="Straight Connector 11">
            <a:extLst>
              <a:ext uri="{FF2B5EF4-FFF2-40B4-BE49-F238E27FC236}">
                <a16:creationId xmlns:a16="http://schemas.microsoft.com/office/drawing/2014/main" id="{7C7A9538-AB3D-8142-9383-6CABDE23C40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705850" y="3617913"/>
            <a:ext cx="2428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8D99E47B-255A-624B-8D71-B1ED099F20FB}"/>
              </a:ext>
            </a:extLst>
          </p:cNvPr>
          <p:cNvGraphicFramePr>
            <a:graphicFrameLocks noGrp="1"/>
          </p:cNvGraphicFramePr>
          <p:nvPr/>
        </p:nvGraphicFramePr>
        <p:xfrm>
          <a:off x="6169026" y="3581400"/>
          <a:ext cx="2995614" cy="25907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985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85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85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27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400" b="1" baseline="0" dirty="0"/>
                        <a:t>A</a:t>
                      </a:r>
                    </a:p>
                  </a:txBody>
                  <a:tcPr marL="91408" marR="91408" marT="45724" marB="45724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baseline="0" dirty="0"/>
                        <a:t>B</a:t>
                      </a:r>
                    </a:p>
                  </a:txBody>
                  <a:tcPr marL="91408" marR="91408" marT="45724" marB="45724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400" b="1" dirty="0"/>
                        <a:t>AB</a:t>
                      </a:r>
                    </a:p>
                  </a:txBody>
                  <a:tcPr marL="91408" marR="91408" marT="45724" marB="45724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382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08" marR="91408" marT="45724" marB="45724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08" marR="91408" marT="45724" marB="45724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08" marR="91408" marT="45724" marB="45724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382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08" marR="91408" marT="45724" marB="45724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08" marR="91408" marT="45724" marB="45724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08" marR="91408" marT="45724" marB="45724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3382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08" marR="91408" marT="45724" marB="45724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08" marR="91408" marT="45724" marB="45724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08" marR="91408" marT="45724" marB="45724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3382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08" marR="91408" marT="45724" marB="45724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08" marR="91408" marT="45724" marB="45724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08" marR="91408" marT="45724" marB="45724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3">
            <a:extLst>
              <a:ext uri="{FF2B5EF4-FFF2-40B4-BE49-F238E27FC236}">
                <a16:creationId xmlns:a16="http://schemas.microsoft.com/office/drawing/2014/main" id="{2C55E4E8-1046-7747-8ADC-93D776B993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1905001"/>
            <a:ext cx="91440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/>
              <a:t>Synthesis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/>
              <a:t>Using AND, OR, and NOT Gates</a:t>
            </a:r>
          </a:p>
        </p:txBody>
      </p:sp>
      <p:sp>
        <p:nvSpPr>
          <p:cNvPr id="5122" name="Text Box 5">
            <a:extLst>
              <a:ext uri="{FF2B5EF4-FFF2-40B4-BE49-F238E27FC236}">
                <a16:creationId xmlns:a16="http://schemas.microsoft.com/office/drawing/2014/main" id="{5FEE7A68-9C2B-8947-B4DD-42868E0D93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5942014"/>
            <a:ext cx="381000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 i="1"/>
              <a:t>CprE 281: Digital Logic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 i="1"/>
              <a:t>Iowa State University, Ames, IA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 i="1"/>
              <a:t>Copyright © Alexander Stoytchev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>
            <a:extLst>
              <a:ext uri="{FF2B5EF4-FFF2-40B4-BE49-F238E27FC236}">
                <a16:creationId xmlns:a16="http://schemas.microsoft.com/office/drawing/2014/main" id="{7F3B00B6-6A89-6D44-940F-422D8F8EB6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DeMorgan’s Theorem</a:t>
            </a:r>
          </a:p>
        </p:txBody>
      </p:sp>
      <p:pic>
        <p:nvPicPr>
          <p:cNvPr id="23554" name="Picture 2" descr="Screen shot 2013-09-04 at 12.25.22 PM.png">
            <a:extLst>
              <a:ext uri="{FF2B5EF4-FFF2-40B4-BE49-F238E27FC236}">
                <a16:creationId xmlns:a16="http://schemas.microsoft.com/office/drawing/2014/main" id="{C86E4898-C187-1E41-9C40-72E82F8ED2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209800"/>
            <a:ext cx="5549900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>
            <a:extLst>
              <a:ext uri="{FF2B5EF4-FFF2-40B4-BE49-F238E27FC236}">
                <a16:creationId xmlns:a16="http://schemas.microsoft.com/office/drawing/2014/main" id="{DBB7C20F-8F74-454A-8F71-6E4E22E8D7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Proof of DeMorgan’s theorem</a:t>
            </a:r>
          </a:p>
        </p:txBody>
      </p:sp>
      <p:pic>
        <p:nvPicPr>
          <p:cNvPr id="24578" name="Picture 5" descr="Screen shot 2013-09-04 at 3.17.01 PM.png">
            <a:extLst>
              <a:ext uri="{FF2B5EF4-FFF2-40B4-BE49-F238E27FC236}">
                <a16:creationId xmlns:a16="http://schemas.microsoft.com/office/drawing/2014/main" id="{1B1C7708-AFF5-8743-8394-6C76865F8B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1" y="1323976"/>
            <a:ext cx="432117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5">
            <a:extLst>
              <a:ext uri="{FF2B5EF4-FFF2-40B4-BE49-F238E27FC236}">
                <a16:creationId xmlns:a16="http://schemas.microsoft.com/office/drawing/2014/main" id="{EE7B8B4F-1A77-2348-B3B7-C18D1D5272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122488"/>
            <a:ext cx="6692900" cy="412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>
            <a:extLst>
              <a:ext uri="{FF2B5EF4-FFF2-40B4-BE49-F238E27FC236}">
                <a16:creationId xmlns:a16="http://schemas.microsoft.com/office/drawing/2014/main" id="{1C848521-FA0B-3A43-8FBD-4CBD975D72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Proof of DeMorgan’s theorem</a:t>
            </a:r>
          </a:p>
        </p:txBody>
      </p:sp>
      <p:pic>
        <p:nvPicPr>
          <p:cNvPr id="25602" name="Picture 5">
            <a:extLst>
              <a:ext uri="{FF2B5EF4-FFF2-40B4-BE49-F238E27FC236}">
                <a16:creationId xmlns:a16="http://schemas.microsoft.com/office/drawing/2014/main" id="{FE691670-9195-6245-9EF5-F6935096EE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122488"/>
            <a:ext cx="6692900" cy="412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5" descr="Screen shot 2013-09-04 at 3.17.01 PM.png">
            <a:extLst>
              <a:ext uri="{FF2B5EF4-FFF2-40B4-BE49-F238E27FC236}">
                <a16:creationId xmlns:a16="http://schemas.microsoft.com/office/drawing/2014/main" id="{FDF8B08A-ACAB-2F41-A842-E62E22724D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1" y="1323976"/>
            <a:ext cx="432117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Rectangle 2">
            <a:extLst>
              <a:ext uri="{FF2B5EF4-FFF2-40B4-BE49-F238E27FC236}">
                <a16:creationId xmlns:a16="http://schemas.microsoft.com/office/drawing/2014/main" id="{2BF14B18-A3C1-BA4C-AB87-D9A8A98425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9700" y="3206750"/>
            <a:ext cx="668338" cy="1955800"/>
          </a:xfrm>
          <a:prstGeom prst="rect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25605" name="TextBox 7">
            <a:extLst>
              <a:ext uri="{FF2B5EF4-FFF2-40B4-BE49-F238E27FC236}">
                <a16:creationId xmlns:a16="http://schemas.microsoft.com/office/drawing/2014/main" id="{1836FC7F-AFA1-F044-A2E2-70EBB99E4B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4875" y="6091238"/>
            <a:ext cx="78105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These two columns are equal. Therefore, the theorem is true.</a:t>
            </a:r>
          </a:p>
        </p:txBody>
      </p:sp>
      <p:sp>
        <p:nvSpPr>
          <p:cNvPr id="25606" name="Rectangle 2">
            <a:extLst>
              <a:ext uri="{FF2B5EF4-FFF2-40B4-BE49-F238E27FC236}">
                <a16:creationId xmlns:a16="http://schemas.microsoft.com/office/drawing/2014/main" id="{769807EB-2485-794D-85F8-DE085562CA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7164" y="3205163"/>
            <a:ext cx="669925" cy="1955800"/>
          </a:xfrm>
          <a:prstGeom prst="rect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>
            <a:extLst>
              <a:ext uri="{FF2B5EF4-FFF2-40B4-BE49-F238E27FC236}">
                <a16:creationId xmlns:a16="http://schemas.microsoft.com/office/drawing/2014/main" id="{299252CA-FF7D-7C41-A8CA-AB2348CADF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How to remember DeMorgan’s theorem</a:t>
            </a:r>
          </a:p>
        </p:txBody>
      </p:sp>
      <p:sp>
        <p:nvSpPr>
          <p:cNvPr id="26626" name="TextBox 3">
            <a:extLst>
              <a:ext uri="{FF2B5EF4-FFF2-40B4-BE49-F238E27FC236}">
                <a16:creationId xmlns:a16="http://schemas.microsoft.com/office/drawing/2014/main" id="{C29DE949-36E8-604E-974E-2D93AF241F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1" y="2481264"/>
            <a:ext cx="19843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5400" b="0">
                <a:latin typeface="Times New Roman" panose="02020603050405020304" pitchFamily="18" charset="0"/>
              </a:rPr>
              <a:t>x  •  y </a:t>
            </a:r>
          </a:p>
        </p:txBody>
      </p:sp>
      <p:cxnSp>
        <p:nvCxnSpPr>
          <p:cNvPr id="26627" name="Straight Connector 5">
            <a:extLst>
              <a:ext uri="{FF2B5EF4-FFF2-40B4-BE49-F238E27FC236}">
                <a16:creationId xmlns:a16="http://schemas.microsoft.com/office/drawing/2014/main" id="{6C1C6347-F74E-0049-8784-58186C97672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886200" y="2514600"/>
            <a:ext cx="1955800" cy="0"/>
          </a:xfrm>
          <a:prstGeom prst="line">
            <a:avLst/>
          </a:prstGeom>
          <a:noFill/>
          <a:ln w="508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628" name="TextBox 6">
            <a:extLst>
              <a:ext uri="{FF2B5EF4-FFF2-40B4-BE49-F238E27FC236}">
                <a16:creationId xmlns:a16="http://schemas.microsoft.com/office/drawing/2014/main" id="{925253E2-7F68-9B48-8D18-5E6B80F755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1551" y="2486025"/>
            <a:ext cx="186531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0070C0"/>
                </a:solidFill>
                <a:latin typeface="Times" pitchFamily="2" charset="0"/>
              </a:rPr>
              <a:t>start with the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0070C0"/>
                </a:solidFill>
                <a:latin typeface="Times" pitchFamily="2" charset="0"/>
              </a:rPr>
              <a:t>left-hand side</a:t>
            </a: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7BCD3385-0C6D-7E42-A97E-DE492DA290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How to remember DeMorgan’s theorem</a:t>
            </a:r>
          </a:p>
        </p:txBody>
      </p:sp>
      <p:sp>
        <p:nvSpPr>
          <p:cNvPr id="27650" name="TextBox 3">
            <a:extLst>
              <a:ext uri="{FF2B5EF4-FFF2-40B4-BE49-F238E27FC236}">
                <a16:creationId xmlns:a16="http://schemas.microsoft.com/office/drawing/2014/main" id="{6E838580-E0BB-F94D-881D-2BCDDF5ABC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1" y="2481264"/>
            <a:ext cx="19843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5400" b="0">
                <a:latin typeface="Times New Roman" panose="02020603050405020304" pitchFamily="18" charset="0"/>
              </a:rPr>
              <a:t>x  •  y </a:t>
            </a:r>
          </a:p>
        </p:txBody>
      </p:sp>
      <p:cxnSp>
        <p:nvCxnSpPr>
          <p:cNvPr id="27651" name="Straight Connector 5">
            <a:extLst>
              <a:ext uri="{FF2B5EF4-FFF2-40B4-BE49-F238E27FC236}">
                <a16:creationId xmlns:a16="http://schemas.microsoft.com/office/drawing/2014/main" id="{8CDEB8F2-7069-8140-B22C-65322B524F7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886200" y="2514600"/>
            <a:ext cx="1955800" cy="0"/>
          </a:xfrm>
          <a:prstGeom prst="line">
            <a:avLst/>
          </a:prstGeom>
          <a:noFill/>
          <a:ln w="508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652" name="TextBox 6">
            <a:extLst>
              <a:ext uri="{FF2B5EF4-FFF2-40B4-BE49-F238E27FC236}">
                <a16:creationId xmlns:a16="http://schemas.microsoft.com/office/drawing/2014/main" id="{29BDFAE8-F072-7842-B020-E75D262F09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1551" y="2486025"/>
            <a:ext cx="230981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0070C0"/>
                </a:solidFill>
                <a:latin typeface="Times" pitchFamily="2" charset="0"/>
              </a:rPr>
              <a:t>divide the bar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0070C0"/>
                </a:solidFill>
                <a:latin typeface="Times" pitchFamily="2" charset="0"/>
              </a:rPr>
              <a:t>into 3 equal parts</a:t>
            </a:r>
          </a:p>
        </p:txBody>
      </p:sp>
      <p:cxnSp>
        <p:nvCxnSpPr>
          <p:cNvPr id="27653" name="Straight Connector 4">
            <a:extLst>
              <a:ext uri="{FF2B5EF4-FFF2-40B4-BE49-F238E27FC236}">
                <a16:creationId xmlns:a16="http://schemas.microsoft.com/office/drawing/2014/main" id="{F2D4EDEF-E85B-2C43-98E2-410666320C4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560888" y="2276475"/>
            <a:ext cx="0" cy="520700"/>
          </a:xfrm>
          <a:prstGeom prst="line">
            <a:avLst/>
          </a:prstGeom>
          <a:noFill/>
          <a:ln w="22225" algn="ctr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54" name="Straight Connector 7">
            <a:extLst>
              <a:ext uri="{FF2B5EF4-FFF2-40B4-BE49-F238E27FC236}">
                <a16:creationId xmlns:a16="http://schemas.microsoft.com/office/drawing/2014/main" id="{EA74E79A-C3E0-DC45-BF42-37A95845A66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181600" y="2298700"/>
            <a:ext cx="0" cy="520700"/>
          </a:xfrm>
          <a:prstGeom prst="line">
            <a:avLst/>
          </a:prstGeom>
          <a:noFill/>
          <a:ln w="22225" algn="ctr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>
            <a:extLst>
              <a:ext uri="{FF2B5EF4-FFF2-40B4-BE49-F238E27FC236}">
                <a16:creationId xmlns:a16="http://schemas.microsoft.com/office/drawing/2014/main" id="{B8C35470-623B-CC46-BB7C-C4C4E0BAA7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How to remember DeMorgan’s theorem</a:t>
            </a:r>
          </a:p>
        </p:txBody>
      </p:sp>
      <p:sp>
        <p:nvSpPr>
          <p:cNvPr id="28674" name="TextBox 3">
            <a:extLst>
              <a:ext uri="{FF2B5EF4-FFF2-40B4-BE49-F238E27FC236}">
                <a16:creationId xmlns:a16="http://schemas.microsoft.com/office/drawing/2014/main" id="{03A73C67-4879-854C-B46B-8532418523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1" y="2481264"/>
            <a:ext cx="19843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5400" b="0">
                <a:latin typeface="Times New Roman" panose="02020603050405020304" pitchFamily="18" charset="0"/>
              </a:rPr>
              <a:t>x  •  y </a:t>
            </a:r>
          </a:p>
        </p:txBody>
      </p:sp>
      <p:cxnSp>
        <p:nvCxnSpPr>
          <p:cNvPr id="28675" name="Straight Connector 5">
            <a:extLst>
              <a:ext uri="{FF2B5EF4-FFF2-40B4-BE49-F238E27FC236}">
                <a16:creationId xmlns:a16="http://schemas.microsoft.com/office/drawing/2014/main" id="{A7CBA545-71CC-494B-95C3-06BBA58FF06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886200" y="2514600"/>
            <a:ext cx="1955800" cy="0"/>
          </a:xfrm>
          <a:prstGeom prst="line">
            <a:avLst/>
          </a:prstGeom>
          <a:noFill/>
          <a:ln w="508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676" name="TextBox 6">
            <a:extLst>
              <a:ext uri="{FF2B5EF4-FFF2-40B4-BE49-F238E27FC236}">
                <a16:creationId xmlns:a16="http://schemas.microsoft.com/office/drawing/2014/main" id="{A00DD7B9-83C6-6943-8C0D-32E3EECE76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0126" y="2486025"/>
            <a:ext cx="213836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0070C0"/>
                </a:solidFill>
                <a:latin typeface="Times" pitchFamily="2" charset="0"/>
              </a:rPr>
              <a:t>erase the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0070C0"/>
                </a:solidFill>
                <a:latin typeface="Times" pitchFamily="2" charset="0"/>
              </a:rPr>
              <a:t>middle segment</a:t>
            </a:r>
          </a:p>
        </p:txBody>
      </p:sp>
      <p:sp>
        <p:nvSpPr>
          <p:cNvPr id="28677" name="Rectangle 2">
            <a:extLst>
              <a:ext uri="{FF2B5EF4-FFF2-40B4-BE49-F238E27FC236}">
                <a16:creationId xmlns:a16="http://schemas.microsoft.com/office/drawing/2014/main" id="{495EA7B3-C59A-EF4B-A271-4B33AA49D0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2476" y="2316163"/>
            <a:ext cx="619125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>
            <a:extLst>
              <a:ext uri="{FF2B5EF4-FFF2-40B4-BE49-F238E27FC236}">
                <a16:creationId xmlns:a16="http://schemas.microsoft.com/office/drawing/2014/main" id="{013F881D-8A1F-554E-87F4-E2E4167354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How to remember DeMorgan’s theorem</a:t>
            </a:r>
          </a:p>
        </p:txBody>
      </p:sp>
      <p:sp>
        <p:nvSpPr>
          <p:cNvPr id="29698" name="TextBox 3">
            <a:extLst>
              <a:ext uri="{FF2B5EF4-FFF2-40B4-BE49-F238E27FC236}">
                <a16:creationId xmlns:a16="http://schemas.microsoft.com/office/drawing/2014/main" id="{2772907C-A0FE-4F4C-8707-42FE81DFBE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2481264"/>
            <a:ext cx="20510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5400" b="0">
                <a:latin typeface="Times New Roman" panose="02020603050405020304" pitchFamily="18" charset="0"/>
              </a:rPr>
              <a:t>x  +</a:t>
            </a:r>
            <a:r>
              <a:rPr lang="en-US" altLang="en-US" sz="4800" b="0">
                <a:latin typeface="Times New Roman" panose="02020603050405020304" pitchFamily="18" charset="0"/>
              </a:rPr>
              <a:t> </a:t>
            </a:r>
            <a:r>
              <a:rPr lang="en-US" altLang="en-US" sz="1600" b="0">
                <a:latin typeface="Times New Roman" panose="02020603050405020304" pitchFamily="18" charset="0"/>
              </a:rPr>
              <a:t> </a:t>
            </a:r>
            <a:r>
              <a:rPr lang="en-US" altLang="en-US" sz="5400" b="0">
                <a:latin typeface="Times New Roman" panose="02020603050405020304" pitchFamily="18" charset="0"/>
              </a:rPr>
              <a:t>y </a:t>
            </a:r>
          </a:p>
        </p:txBody>
      </p:sp>
      <p:cxnSp>
        <p:nvCxnSpPr>
          <p:cNvPr id="29699" name="Straight Connector 5">
            <a:extLst>
              <a:ext uri="{FF2B5EF4-FFF2-40B4-BE49-F238E27FC236}">
                <a16:creationId xmlns:a16="http://schemas.microsoft.com/office/drawing/2014/main" id="{3EE459CE-B179-A244-93D5-307C2549CA1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886200" y="2514600"/>
            <a:ext cx="1955800" cy="0"/>
          </a:xfrm>
          <a:prstGeom prst="line">
            <a:avLst/>
          </a:prstGeom>
          <a:noFill/>
          <a:ln w="508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700" name="TextBox 6">
            <a:extLst>
              <a:ext uri="{FF2B5EF4-FFF2-40B4-BE49-F238E27FC236}">
                <a16:creationId xmlns:a16="http://schemas.microsoft.com/office/drawing/2014/main" id="{2B350B01-8E28-994A-AF1E-71FB63A1D9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0125" y="2486025"/>
            <a:ext cx="224313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0070C0"/>
                </a:solidFill>
                <a:latin typeface="Times" pitchFamily="2" charset="0"/>
              </a:rPr>
              <a:t>change the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0070C0"/>
                </a:solidFill>
                <a:latin typeface="Times" pitchFamily="2" charset="0"/>
              </a:rPr>
              <a:t>product to a sum</a:t>
            </a:r>
          </a:p>
        </p:txBody>
      </p:sp>
      <p:sp>
        <p:nvSpPr>
          <p:cNvPr id="29701" name="Rectangle 2">
            <a:extLst>
              <a:ext uri="{FF2B5EF4-FFF2-40B4-BE49-F238E27FC236}">
                <a16:creationId xmlns:a16="http://schemas.microsoft.com/office/drawing/2014/main" id="{9329EADF-3AF4-7A46-A8D9-F26A58AB99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2476" y="2316163"/>
            <a:ext cx="619125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>
            <a:extLst>
              <a:ext uri="{FF2B5EF4-FFF2-40B4-BE49-F238E27FC236}">
                <a16:creationId xmlns:a16="http://schemas.microsoft.com/office/drawing/2014/main" id="{04BD87FB-EAAE-0841-AB40-AB91E5D57C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How to remember DeMorgan’s theorem</a:t>
            </a:r>
          </a:p>
        </p:txBody>
      </p:sp>
      <p:sp>
        <p:nvSpPr>
          <p:cNvPr id="30722" name="TextBox 3">
            <a:extLst>
              <a:ext uri="{FF2B5EF4-FFF2-40B4-BE49-F238E27FC236}">
                <a16:creationId xmlns:a16="http://schemas.microsoft.com/office/drawing/2014/main" id="{7706C2F7-4F78-7249-AF43-663E69ADDB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2481264"/>
            <a:ext cx="20510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5400" b="0">
                <a:latin typeface="Times New Roman" panose="02020603050405020304" pitchFamily="18" charset="0"/>
              </a:rPr>
              <a:t>x  +</a:t>
            </a:r>
            <a:r>
              <a:rPr lang="en-US" altLang="en-US" sz="4800" b="0">
                <a:latin typeface="Times New Roman" panose="02020603050405020304" pitchFamily="18" charset="0"/>
              </a:rPr>
              <a:t> </a:t>
            </a:r>
            <a:r>
              <a:rPr lang="en-US" altLang="en-US" sz="1600" b="0">
                <a:latin typeface="Times New Roman" panose="02020603050405020304" pitchFamily="18" charset="0"/>
              </a:rPr>
              <a:t> </a:t>
            </a:r>
            <a:r>
              <a:rPr lang="en-US" altLang="en-US" sz="5400" b="0">
                <a:latin typeface="Times New Roman" panose="02020603050405020304" pitchFamily="18" charset="0"/>
              </a:rPr>
              <a:t>y </a:t>
            </a:r>
          </a:p>
        </p:txBody>
      </p:sp>
      <p:cxnSp>
        <p:nvCxnSpPr>
          <p:cNvPr id="30723" name="Straight Connector 5">
            <a:extLst>
              <a:ext uri="{FF2B5EF4-FFF2-40B4-BE49-F238E27FC236}">
                <a16:creationId xmlns:a16="http://schemas.microsoft.com/office/drawing/2014/main" id="{60F5E21C-7F0D-2044-A7F4-22C2682CAD5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886200" y="2514600"/>
            <a:ext cx="1955800" cy="0"/>
          </a:xfrm>
          <a:prstGeom prst="line">
            <a:avLst/>
          </a:prstGeom>
          <a:noFill/>
          <a:ln w="508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24" name="TextBox 6">
            <a:extLst>
              <a:ext uri="{FF2B5EF4-FFF2-40B4-BE49-F238E27FC236}">
                <a16:creationId xmlns:a16="http://schemas.microsoft.com/office/drawing/2014/main" id="{95088348-568A-0049-967A-2188ABB11A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0125" y="2486025"/>
            <a:ext cx="20383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0070C0"/>
                </a:solidFill>
                <a:latin typeface="Times" pitchFamily="2" charset="0"/>
              </a:rPr>
              <a:t>this is the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0070C0"/>
                </a:solidFill>
                <a:latin typeface="Times" pitchFamily="2" charset="0"/>
              </a:rPr>
              <a:t>right-hand side</a:t>
            </a:r>
          </a:p>
        </p:txBody>
      </p:sp>
      <p:sp>
        <p:nvSpPr>
          <p:cNvPr id="30725" name="Rectangle 2">
            <a:extLst>
              <a:ext uri="{FF2B5EF4-FFF2-40B4-BE49-F238E27FC236}">
                <a16:creationId xmlns:a16="http://schemas.microsoft.com/office/drawing/2014/main" id="{97712092-FB5B-3C45-918D-5482AA6562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2476" y="2316163"/>
            <a:ext cx="619125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>
            <a:extLst>
              <a:ext uri="{FF2B5EF4-FFF2-40B4-BE49-F238E27FC236}">
                <a16:creationId xmlns:a16="http://schemas.microsoft.com/office/drawing/2014/main" id="{A8E0F7EE-2164-D347-9408-410F149CD0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How to remember DeMorgan’s theorem</a:t>
            </a:r>
          </a:p>
        </p:txBody>
      </p:sp>
      <p:grpSp>
        <p:nvGrpSpPr>
          <p:cNvPr id="31746" name="Group 2">
            <a:extLst>
              <a:ext uri="{FF2B5EF4-FFF2-40B4-BE49-F238E27FC236}">
                <a16:creationId xmlns:a16="http://schemas.microsoft.com/office/drawing/2014/main" id="{E3AD44C3-1B3F-134D-B6CF-4C4604B009FE}"/>
              </a:ext>
            </a:extLst>
          </p:cNvPr>
          <p:cNvGrpSpPr>
            <a:grpSpLocks/>
          </p:cNvGrpSpPr>
          <p:nvPr/>
        </p:nvGrpSpPr>
        <p:grpSpPr bwMode="auto">
          <a:xfrm>
            <a:off x="2971801" y="2590801"/>
            <a:ext cx="5440363" cy="923925"/>
            <a:chOff x="2286000" y="2555850"/>
            <a:chExt cx="5440169" cy="923330"/>
          </a:xfrm>
        </p:grpSpPr>
        <p:sp>
          <p:nvSpPr>
            <p:cNvPr id="31747" name="TextBox 3">
              <a:extLst>
                <a:ext uri="{FF2B5EF4-FFF2-40B4-BE49-F238E27FC236}">
                  <a16:creationId xmlns:a16="http://schemas.microsoft.com/office/drawing/2014/main" id="{B591D167-7D28-864F-973A-CAFA10E8B3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62200" y="2555850"/>
              <a:ext cx="5363969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5400" b="0">
                  <a:latin typeface="Times New Roman" panose="02020603050405020304" pitchFamily="18" charset="0"/>
                </a:rPr>
                <a:t>x  •  y    =   x  +  y </a:t>
              </a:r>
            </a:p>
          </p:txBody>
        </p:sp>
        <p:cxnSp>
          <p:nvCxnSpPr>
            <p:cNvPr id="31748" name="Straight Connector 5">
              <a:extLst>
                <a:ext uri="{FF2B5EF4-FFF2-40B4-BE49-F238E27FC236}">
                  <a16:creationId xmlns:a16="http://schemas.microsoft.com/office/drawing/2014/main" id="{8770F6A7-13AA-D449-8465-BEB8C8CBF7D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286000" y="2588941"/>
              <a:ext cx="1956214" cy="0"/>
            </a:xfrm>
            <a:prstGeom prst="line">
              <a:avLst/>
            </a:prstGeom>
            <a:noFill/>
            <a:ln w="508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749" name="Straight Connector 7">
              <a:extLst>
                <a:ext uri="{FF2B5EF4-FFF2-40B4-BE49-F238E27FC236}">
                  <a16:creationId xmlns:a16="http://schemas.microsoft.com/office/drawing/2014/main" id="{9BD8AE3A-42B7-9A4D-9DFE-729CC7ED204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486400" y="2588941"/>
              <a:ext cx="566645" cy="0"/>
            </a:xfrm>
            <a:prstGeom prst="line">
              <a:avLst/>
            </a:prstGeom>
            <a:noFill/>
            <a:ln w="508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750" name="Straight Connector 8">
              <a:extLst>
                <a:ext uri="{FF2B5EF4-FFF2-40B4-BE49-F238E27FC236}">
                  <a16:creationId xmlns:a16="http://schemas.microsoft.com/office/drawing/2014/main" id="{D7C15255-2F05-B34D-9649-2748E246651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900955" y="2588941"/>
              <a:ext cx="566645" cy="0"/>
            </a:xfrm>
            <a:prstGeom prst="line">
              <a:avLst/>
            </a:prstGeom>
            <a:noFill/>
            <a:ln w="508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>
            <a:extLst>
              <a:ext uri="{FF2B5EF4-FFF2-40B4-BE49-F238E27FC236}">
                <a16:creationId xmlns:a16="http://schemas.microsoft.com/office/drawing/2014/main" id="{D625E574-4A45-DC42-82DD-BD9C8C936E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Administrative Stuff</a:t>
            </a:r>
          </a:p>
        </p:txBody>
      </p:sp>
      <p:sp>
        <p:nvSpPr>
          <p:cNvPr id="207875" name="Rectangle 3">
            <a:extLst>
              <a:ext uri="{FF2B5EF4-FFF2-40B4-BE49-F238E27FC236}">
                <a16:creationId xmlns:a16="http://schemas.microsoft.com/office/drawing/2014/main" id="{3E765637-56EA-AE45-B273-215BA8B52D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0" y="990600"/>
            <a:ext cx="7924800" cy="5410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cs typeface="+mn-cs"/>
              </a:rPr>
              <a:t>HW2 is due on Wednesday Sep 6 @ 10pm</a:t>
            </a:r>
          </a:p>
          <a:p>
            <a:pPr marL="0" indent="0" eaLnBrk="1" hangingPunct="1">
              <a:buNone/>
              <a:defRPr/>
            </a:pPr>
            <a:endParaRPr lang="en-US" dirty="0">
              <a:cs typeface="+mn-cs"/>
            </a:endParaRPr>
          </a:p>
          <a:p>
            <a:pPr eaLnBrk="1" hangingPunct="1">
              <a:defRPr/>
            </a:pPr>
            <a:r>
              <a:rPr lang="en-US" dirty="0">
                <a:cs typeface="+mn-cs"/>
              </a:rPr>
              <a:t>Please write clearly on the first page the following three things:</a:t>
            </a:r>
          </a:p>
          <a:p>
            <a:pPr eaLnBrk="1" hangingPunct="1">
              <a:defRPr/>
            </a:pPr>
            <a:endParaRPr lang="en-US" dirty="0">
              <a:cs typeface="+mn-cs"/>
            </a:endParaRPr>
          </a:p>
          <a:p>
            <a:pPr lvl="1" eaLnBrk="1" hangingPunct="1">
              <a:buFont typeface="Wingdings" charset="0"/>
              <a:buChar char="§"/>
              <a:defRPr/>
            </a:pPr>
            <a:r>
              <a:rPr lang="en-US" dirty="0">
                <a:cs typeface="+mn-cs"/>
              </a:rPr>
              <a:t>Your First and Last Name</a:t>
            </a:r>
          </a:p>
          <a:p>
            <a:pPr lvl="1" eaLnBrk="1" hangingPunct="1">
              <a:buFont typeface="Wingdings" charset="0"/>
              <a:buChar char="§"/>
              <a:defRPr/>
            </a:pPr>
            <a:r>
              <a:rPr lang="en-US" dirty="0">
                <a:cs typeface="+mn-cs"/>
              </a:rPr>
              <a:t>Your Student ID Number</a:t>
            </a:r>
          </a:p>
          <a:p>
            <a:pPr lvl="1" eaLnBrk="1" hangingPunct="1">
              <a:buFont typeface="Wingdings" charset="0"/>
              <a:buChar char="§"/>
              <a:defRPr/>
            </a:pPr>
            <a:r>
              <a:rPr lang="en-US" dirty="0">
                <a:cs typeface="+mn-cs"/>
              </a:rPr>
              <a:t>Your Lab Section Letter</a:t>
            </a:r>
          </a:p>
          <a:p>
            <a:pPr lvl="1" eaLnBrk="1" hangingPunct="1">
              <a:buFont typeface="Wingdings" charset="0"/>
              <a:buChar char="§"/>
              <a:defRPr/>
            </a:pPr>
            <a:endParaRPr lang="en-US" dirty="0">
              <a:cs typeface="+mn-cs"/>
            </a:endParaRPr>
          </a:p>
          <a:p>
            <a:pPr eaLnBrk="1" hangingPunct="1">
              <a:buFont typeface="Wingdings" charset="0"/>
              <a:buChar char="§"/>
              <a:defRPr/>
            </a:pPr>
            <a:r>
              <a:rPr lang="en-US" dirty="0"/>
              <a:t>Submit on Canvas as *one* PDF file.</a:t>
            </a:r>
            <a:endParaRPr lang="en-US" dirty="0">
              <a:cs typeface="+mn-cs"/>
            </a:endParaRPr>
          </a:p>
          <a:p>
            <a:pPr eaLnBrk="1" hangingPunct="1">
              <a:defRPr/>
            </a:pPr>
            <a:endParaRPr lang="en-US" dirty="0">
              <a:cs typeface="+mn-cs"/>
            </a:endParaRPr>
          </a:p>
          <a:p>
            <a:pPr eaLnBrk="1" hangingPunct="1">
              <a:defRPr/>
            </a:pPr>
            <a:r>
              <a:rPr lang="en-US" dirty="0"/>
              <a:t>Please orient your pages such that the text can be read without the need to rotate the page.</a:t>
            </a:r>
          </a:p>
          <a:p>
            <a:pPr eaLnBrk="1" hangingPunct="1">
              <a:defRPr/>
            </a:pPr>
            <a:endParaRPr lang="en-US" dirty="0">
              <a:cs typeface="+mn-cs"/>
            </a:endParaRPr>
          </a:p>
          <a:p>
            <a:pPr eaLnBrk="1" hangingPunct="1">
              <a:defRPr/>
            </a:pPr>
            <a:endParaRPr lang="en-US" dirty="0">
              <a:cs typeface="+mn-cs"/>
            </a:endParaRPr>
          </a:p>
          <a:p>
            <a:pPr marL="457200" lvl="1" indent="0" eaLnBrk="1" hangingPunct="1">
              <a:buNone/>
              <a:defRPr/>
            </a:pPr>
            <a:endParaRPr lang="en-US" dirty="0"/>
          </a:p>
          <a:p>
            <a:pPr marL="457200" lvl="1" indent="0" eaLnBrk="1" hangingPunct="1">
              <a:buNone/>
              <a:defRPr/>
            </a:pPr>
            <a:endParaRPr lang="en-US" dirty="0"/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7" descr="Screen shot 2013-09-04 at 3.35.07 PM.png">
            <a:extLst>
              <a:ext uri="{FF2B5EF4-FFF2-40B4-BE49-F238E27FC236}">
                <a16:creationId xmlns:a16="http://schemas.microsoft.com/office/drawing/2014/main" id="{4DF74D29-2396-3649-8C3C-DE0159F626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914401"/>
            <a:ext cx="51816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3794" name="Group 2">
            <a:extLst>
              <a:ext uri="{FF2B5EF4-FFF2-40B4-BE49-F238E27FC236}">
                <a16:creationId xmlns:a16="http://schemas.microsoft.com/office/drawing/2014/main" id="{9E647792-C5DE-F14D-ADBF-F559C0F086ED}"/>
              </a:ext>
            </a:extLst>
          </p:cNvPr>
          <p:cNvGrpSpPr>
            <a:grpSpLocks/>
          </p:cNvGrpSpPr>
          <p:nvPr/>
        </p:nvGrpSpPr>
        <p:grpSpPr bwMode="auto">
          <a:xfrm>
            <a:off x="1828800" y="1752600"/>
            <a:ext cx="7721600" cy="4610100"/>
            <a:chOff x="914400" y="1981200"/>
            <a:chExt cx="7721600" cy="4610100"/>
          </a:xfrm>
        </p:grpSpPr>
        <p:pic>
          <p:nvPicPr>
            <p:cNvPr id="33796" name="Picture 2" descr="Screen shot 2013-09-04 at 3.38.44 PM.png">
              <a:extLst>
                <a:ext uri="{FF2B5EF4-FFF2-40B4-BE49-F238E27FC236}">
                  <a16:creationId xmlns:a16="http://schemas.microsoft.com/office/drawing/2014/main" id="{0EF2258E-D754-0C49-9649-774DFBA449C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1981200"/>
              <a:ext cx="7721600" cy="4610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797" name="TextBox 1">
              <a:extLst>
                <a:ext uri="{FF2B5EF4-FFF2-40B4-BE49-F238E27FC236}">
                  <a16:creationId xmlns:a16="http://schemas.microsoft.com/office/drawing/2014/main" id="{38DFE644-5A87-A545-A34F-8831530898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30062" y="3372729"/>
              <a:ext cx="389850" cy="2062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>
                  <a:latin typeface="Times" pitchFamily="2" charset="0"/>
                </a:rPr>
                <a:t>0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>
                  <a:latin typeface="Times" pitchFamily="2" charset="0"/>
                </a:rPr>
                <a:t>1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>
                  <a:latin typeface="Times" pitchFamily="2" charset="0"/>
                </a:rPr>
                <a:t>1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>
                  <a:latin typeface="Times" pitchFamily="2" charset="0"/>
                </a:rPr>
                <a:t>1</a:t>
              </a:r>
            </a:p>
          </p:txBody>
        </p:sp>
        <p:sp>
          <p:nvSpPr>
            <p:cNvPr id="33798" name="TextBox 5">
              <a:extLst>
                <a:ext uri="{FF2B5EF4-FFF2-40B4-BE49-F238E27FC236}">
                  <a16:creationId xmlns:a16="http://schemas.microsoft.com/office/drawing/2014/main" id="{2F00B15E-3BBE-094A-96C0-49C9444889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93810" y="3342249"/>
              <a:ext cx="389850" cy="2062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>
                  <a:latin typeface="Times" pitchFamily="2" charset="0"/>
                </a:rPr>
                <a:t>1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>
                  <a:latin typeface="Times" pitchFamily="2" charset="0"/>
                </a:rPr>
                <a:t>0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>
                  <a:latin typeface="Times" pitchFamily="2" charset="0"/>
                </a:rPr>
                <a:t>0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>
                  <a:latin typeface="Times" pitchFamily="2" charset="0"/>
                </a:rPr>
                <a:t>0</a:t>
              </a:r>
            </a:p>
          </p:txBody>
        </p:sp>
        <p:sp>
          <p:nvSpPr>
            <p:cNvPr id="33799" name="TextBox 6">
              <a:extLst>
                <a:ext uri="{FF2B5EF4-FFF2-40B4-BE49-F238E27FC236}">
                  <a16:creationId xmlns:a16="http://schemas.microsoft.com/office/drawing/2014/main" id="{5212E591-13BA-3642-BDB0-C1F8CCABDE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88745" y="3339904"/>
              <a:ext cx="389850" cy="2062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>
                  <a:latin typeface="Times" pitchFamily="2" charset="0"/>
                </a:rPr>
                <a:t>1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>
                  <a:latin typeface="Times" pitchFamily="2" charset="0"/>
                </a:rPr>
                <a:t>1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>
                  <a:latin typeface="Times" pitchFamily="2" charset="0"/>
                </a:rPr>
                <a:t>0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>
                  <a:latin typeface="Times" pitchFamily="2" charset="0"/>
                </a:rPr>
                <a:t>0</a:t>
              </a:r>
            </a:p>
          </p:txBody>
        </p:sp>
        <p:sp>
          <p:nvSpPr>
            <p:cNvPr id="33800" name="TextBox 7">
              <a:extLst>
                <a:ext uri="{FF2B5EF4-FFF2-40B4-BE49-F238E27FC236}">
                  <a16:creationId xmlns:a16="http://schemas.microsoft.com/office/drawing/2014/main" id="{9601E781-3AF2-834D-A338-372AA49FE5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17920" y="3351627"/>
              <a:ext cx="389850" cy="2062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>
                  <a:latin typeface="Times" pitchFamily="2" charset="0"/>
                </a:rPr>
                <a:t>1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>
                  <a:latin typeface="Times" pitchFamily="2" charset="0"/>
                </a:rPr>
                <a:t>0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>
                  <a:latin typeface="Times" pitchFamily="2" charset="0"/>
                </a:rPr>
                <a:t>1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>
                  <a:latin typeface="Times" pitchFamily="2" charset="0"/>
                </a:rPr>
                <a:t>0</a:t>
              </a:r>
            </a:p>
          </p:txBody>
        </p:sp>
        <p:sp>
          <p:nvSpPr>
            <p:cNvPr id="33801" name="TextBox 8">
              <a:extLst>
                <a:ext uri="{FF2B5EF4-FFF2-40B4-BE49-F238E27FC236}">
                  <a16:creationId xmlns:a16="http://schemas.microsoft.com/office/drawing/2014/main" id="{AB4B455C-1979-FF40-A1F7-EC8B0AAA0B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72997" y="3365695"/>
              <a:ext cx="389850" cy="2062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>
                  <a:latin typeface="Times" pitchFamily="2" charset="0"/>
                </a:rPr>
                <a:t>1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>
                  <a:latin typeface="Times" pitchFamily="2" charset="0"/>
                </a:rPr>
                <a:t>0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>
                  <a:latin typeface="Times" pitchFamily="2" charset="0"/>
                </a:rPr>
                <a:t>0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>
                  <a:latin typeface="Times" pitchFamily="2" charset="0"/>
                </a:rPr>
                <a:t>0</a:t>
              </a:r>
            </a:p>
          </p:txBody>
        </p:sp>
      </p:grpSp>
      <p:sp>
        <p:nvSpPr>
          <p:cNvPr id="33795" name="Title 1">
            <a:extLst>
              <a:ext uri="{FF2B5EF4-FFF2-40B4-BE49-F238E27FC236}">
                <a16:creationId xmlns:a16="http://schemas.microsoft.com/office/drawing/2014/main" id="{33ACAB55-4E59-C540-B59B-0EC7912FA2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9144000" cy="685800"/>
          </a:xfrm>
        </p:spPr>
        <p:txBody>
          <a:bodyPr/>
          <a:lstStyle/>
          <a:p>
            <a:r>
              <a:rPr lang="en-US" altLang="en-US"/>
              <a:t>Proof of the other DeMorgan’s theorem</a:t>
            </a: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7" descr="Screen shot 2013-09-04 at 3.35.07 PM.png">
            <a:extLst>
              <a:ext uri="{FF2B5EF4-FFF2-40B4-BE49-F238E27FC236}">
                <a16:creationId xmlns:a16="http://schemas.microsoft.com/office/drawing/2014/main" id="{748672C0-F3EB-6E4B-A244-3894DDE396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914401"/>
            <a:ext cx="51816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4818" name="Group 2">
            <a:extLst>
              <a:ext uri="{FF2B5EF4-FFF2-40B4-BE49-F238E27FC236}">
                <a16:creationId xmlns:a16="http://schemas.microsoft.com/office/drawing/2014/main" id="{FF7658C7-B61D-424F-A740-BE326F39BB64}"/>
              </a:ext>
            </a:extLst>
          </p:cNvPr>
          <p:cNvGrpSpPr>
            <a:grpSpLocks/>
          </p:cNvGrpSpPr>
          <p:nvPr/>
        </p:nvGrpSpPr>
        <p:grpSpPr bwMode="auto">
          <a:xfrm>
            <a:off x="1828800" y="1752600"/>
            <a:ext cx="7721600" cy="4610100"/>
            <a:chOff x="914400" y="1981200"/>
            <a:chExt cx="7721600" cy="4610100"/>
          </a:xfrm>
        </p:grpSpPr>
        <p:pic>
          <p:nvPicPr>
            <p:cNvPr id="34823" name="Picture 2" descr="Screen shot 2013-09-04 at 3.38.44 PM.png">
              <a:extLst>
                <a:ext uri="{FF2B5EF4-FFF2-40B4-BE49-F238E27FC236}">
                  <a16:creationId xmlns:a16="http://schemas.microsoft.com/office/drawing/2014/main" id="{99977876-3C51-2747-9E77-7BE334B8D8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1981200"/>
              <a:ext cx="7721600" cy="4610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24" name="TextBox 1">
              <a:extLst>
                <a:ext uri="{FF2B5EF4-FFF2-40B4-BE49-F238E27FC236}">
                  <a16:creationId xmlns:a16="http://schemas.microsoft.com/office/drawing/2014/main" id="{5F7FCE71-4AA2-584D-AF43-49E0A1EFB2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30062" y="3372729"/>
              <a:ext cx="389850" cy="2062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>
                  <a:latin typeface="Times" pitchFamily="2" charset="0"/>
                </a:rPr>
                <a:t>0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>
                  <a:latin typeface="Times" pitchFamily="2" charset="0"/>
                </a:rPr>
                <a:t>1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>
                  <a:latin typeface="Times" pitchFamily="2" charset="0"/>
                </a:rPr>
                <a:t>1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>
                  <a:latin typeface="Times" pitchFamily="2" charset="0"/>
                </a:rPr>
                <a:t>1</a:t>
              </a:r>
            </a:p>
          </p:txBody>
        </p:sp>
        <p:sp>
          <p:nvSpPr>
            <p:cNvPr id="34825" name="TextBox 5">
              <a:extLst>
                <a:ext uri="{FF2B5EF4-FFF2-40B4-BE49-F238E27FC236}">
                  <a16:creationId xmlns:a16="http://schemas.microsoft.com/office/drawing/2014/main" id="{DFD13DCD-44D6-4F4B-915F-A162E388BA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93810" y="3342249"/>
              <a:ext cx="389850" cy="2062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>
                  <a:latin typeface="Times" pitchFamily="2" charset="0"/>
                </a:rPr>
                <a:t>1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>
                  <a:latin typeface="Times" pitchFamily="2" charset="0"/>
                </a:rPr>
                <a:t>0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>
                  <a:latin typeface="Times" pitchFamily="2" charset="0"/>
                </a:rPr>
                <a:t>0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>
                  <a:latin typeface="Times" pitchFamily="2" charset="0"/>
                </a:rPr>
                <a:t>0</a:t>
              </a:r>
            </a:p>
          </p:txBody>
        </p:sp>
        <p:sp>
          <p:nvSpPr>
            <p:cNvPr id="34826" name="TextBox 6">
              <a:extLst>
                <a:ext uri="{FF2B5EF4-FFF2-40B4-BE49-F238E27FC236}">
                  <a16:creationId xmlns:a16="http://schemas.microsoft.com/office/drawing/2014/main" id="{00BD3418-7070-BD46-B6B5-9653B2BCD1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88745" y="3339904"/>
              <a:ext cx="389850" cy="2062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>
                  <a:latin typeface="Times" pitchFamily="2" charset="0"/>
                </a:rPr>
                <a:t>1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>
                  <a:latin typeface="Times" pitchFamily="2" charset="0"/>
                </a:rPr>
                <a:t>1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>
                  <a:latin typeface="Times" pitchFamily="2" charset="0"/>
                </a:rPr>
                <a:t>0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>
                  <a:latin typeface="Times" pitchFamily="2" charset="0"/>
                </a:rPr>
                <a:t>0</a:t>
              </a:r>
            </a:p>
          </p:txBody>
        </p:sp>
        <p:sp>
          <p:nvSpPr>
            <p:cNvPr id="34827" name="TextBox 7">
              <a:extLst>
                <a:ext uri="{FF2B5EF4-FFF2-40B4-BE49-F238E27FC236}">
                  <a16:creationId xmlns:a16="http://schemas.microsoft.com/office/drawing/2014/main" id="{E7FB775F-EFAD-BD40-8821-3EAFD0AA51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17920" y="3351627"/>
              <a:ext cx="389850" cy="2062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>
                  <a:latin typeface="Times" pitchFamily="2" charset="0"/>
                </a:rPr>
                <a:t>1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>
                  <a:latin typeface="Times" pitchFamily="2" charset="0"/>
                </a:rPr>
                <a:t>0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>
                  <a:latin typeface="Times" pitchFamily="2" charset="0"/>
                </a:rPr>
                <a:t>1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>
                  <a:latin typeface="Times" pitchFamily="2" charset="0"/>
                </a:rPr>
                <a:t>0</a:t>
              </a:r>
            </a:p>
          </p:txBody>
        </p:sp>
        <p:sp>
          <p:nvSpPr>
            <p:cNvPr id="34828" name="TextBox 8">
              <a:extLst>
                <a:ext uri="{FF2B5EF4-FFF2-40B4-BE49-F238E27FC236}">
                  <a16:creationId xmlns:a16="http://schemas.microsoft.com/office/drawing/2014/main" id="{3B767F11-481D-134D-AFF7-C6AED34DE1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72997" y="3365695"/>
              <a:ext cx="389850" cy="2062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>
                  <a:latin typeface="Times" pitchFamily="2" charset="0"/>
                </a:rPr>
                <a:t>1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>
                  <a:latin typeface="Times" pitchFamily="2" charset="0"/>
                </a:rPr>
                <a:t>0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>
                  <a:latin typeface="Times" pitchFamily="2" charset="0"/>
                </a:rPr>
                <a:t>0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>
                  <a:latin typeface="Times" pitchFamily="2" charset="0"/>
                </a:rPr>
                <a:t>0</a:t>
              </a:r>
            </a:p>
          </p:txBody>
        </p:sp>
      </p:grpSp>
      <p:sp>
        <p:nvSpPr>
          <p:cNvPr id="34819" name="Rectangle 2">
            <a:extLst>
              <a:ext uri="{FF2B5EF4-FFF2-40B4-BE49-F238E27FC236}">
                <a16:creationId xmlns:a16="http://schemas.microsoft.com/office/drawing/2014/main" id="{1F419F4A-7055-0047-880E-F075075289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3122614"/>
            <a:ext cx="782638" cy="2092325"/>
          </a:xfrm>
          <a:prstGeom prst="rect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34820" name="Rectangle 2">
            <a:extLst>
              <a:ext uri="{FF2B5EF4-FFF2-40B4-BE49-F238E27FC236}">
                <a16:creationId xmlns:a16="http://schemas.microsoft.com/office/drawing/2014/main" id="{7E3DD13F-3AB0-2D42-A465-86E7668993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1950" y="3136901"/>
            <a:ext cx="782638" cy="2093913"/>
          </a:xfrm>
          <a:prstGeom prst="rect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34821" name="TextBox 3">
            <a:extLst>
              <a:ext uri="{FF2B5EF4-FFF2-40B4-BE49-F238E27FC236}">
                <a16:creationId xmlns:a16="http://schemas.microsoft.com/office/drawing/2014/main" id="{FB5DDC13-CDEE-EE43-BFD4-39D16B25B1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2464" y="6172201"/>
            <a:ext cx="79327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These two columns are equal. Therefore, the theorem is true.</a:t>
            </a:r>
          </a:p>
        </p:txBody>
      </p:sp>
      <p:sp>
        <p:nvSpPr>
          <p:cNvPr id="34822" name="Title 1">
            <a:extLst>
              <a:ext uri="{FF2B5EF4-FFF2-40B4-BE49-F238E27FC236}">
                <a16:creationId xmlns:a16="http://schemas.microsoft.com/office/drawing/2014/main" id="{AE1F1D7F-6DA2-9646-A957-2E57B8D043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9144000" cy="685800"/>
          </a:xfrm>
        </p:spPr>
        <p:txBody>
          <a:bodyPr/>
          <a:lstStyle/>
          <a:p>
            <a:r>
              <a:rPr lang="en-US" altLang="en-US"/>
              <a:t>Proof of the other DeMorgan’s theorem</a:t>
            </a: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>
            <a:extLst>
              <a:ext uri="{FF2B5EF4-FFF2-40B4-BE49-F238E27FC236}">
                <a16:creationId xmlns:a16="http://schemas.microsoft.com/office/drawing/2014/main" id="{A4F0F112-2AAC-E347-9041-EBB408293B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2667000"/>
            <a:ext cx="9144000" cy="685800"/>
          </a:xfrm>
        </p:spPr>
        <p:txBody>
          <a:bodyPr/>
          <a:lstStyle/>
          <a:p>
            <a:r>
              <a:rPr lang="en-US" altLang="en-US"/>
              <a:t>A Short Digression</a:t>
            </a: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>
            <a:extLst>
              <a:ext uri="{FF2B5EF4-FFF2-40B4-BE49-F238E27FC236}">
                <a16:creationId xmlns:a16="http://schemas.microsoft.com/office/drawing/2014/main" id="{38A6DDA7-AD74-3146-84CB-CF4CBCAF57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2D Plane</a:t>
            </a:r>
          </a:p>
        </p:txBody>
      </p:sp>
      <p:cxnSp>
        <p:nvCxnSpPr>
          <p:cNvPr id="36866" name="Straight Arrow Connector 4">
            <a:extLst>
              <a:ext uri="{FF2B5EF4-FFF2-40B4-BE49-F238E27FC236}">
                <a16:creationId xmlns:a16="http://schemas.microsoft.com/office/drawing/2014/main" id="{697F8DC4-A277-AA42-84F6-E5FCB28D001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733800" y="5018088"/>
            <a:ext cx="3886200" cy="0"/>
          </a:xfrm>
          <a:prstGeom prst="straightConnector1">
            <a:avLst/>
          </a:prstGeom>
          <a:noFill/>
          <a:ln w="4445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67" name="Straight Arrow Connector 5">
            <a:extLst>
              <a:ext uri="{FF2B5EF4-FFF2-40B4-BE49-F238E27FC236}">
                <a16:creationId xmlns:a16="http://schemas.microsoft.com/office/drawing/2014/main" id="{FDED9356-FCC6-1E4B-ADC6-EAC67078E742}"/>
              </a:ext>
            </a:extLst>
          </p:cNvPr>
          <p:cNvCxnSpPr>
            <a:cxnSpLocks/>
          </p:cNvCxnSpPr>
          <p:nvPr/>
        </p:nvCxnSpPr>
        <p:spPr bwMode="auto">
          <a:xfrm flipV="1">
            <a:off x="3733800" y="1989138"/>
            <a:ext cx="0" cy="3048000"/>
          </a:xfrm>
          <a:prstGeom prst="straightConnector1">
            <a:avLst/>
          </a:prstGeom>
          <a:noFill/>
          <a:ln w="4445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868" name="TextBox 7">
            <a:extLst>
              <a:ext uri="{FF2B5EF4-FFF2-40B4-BE49-F238E27FC236}">
                <a16:creationId xmlns:a16="http://schemas.microsoft.com/office/drawing/2014/main" id="{21DCE182-3D7E-8B45-8C79-EDB17E4118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4288" y="5153026"/>
            <a:ext cx="3222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 i="1">
                <a:latin typeface="Times" pitchFamily="2" charset="0"/>
              </a:rPr>
              <a:t>x</a:t>
            </a:r>
          </a:p>
        </p:txBody>
      </p:sp>
      <p:sp>
        <p:nvSpPr>
          <p:cNvPr id="36869" name="TextBox 8">
            <a:extLst>
              <a:ext uri="{FF2B5EF4-FFF2-40B4-BE49-F238E27FC236}">
                <a16:creationId xmlns:a16="http://schemas.microsoft.com/office/drawing/2014/main" id="{FDC2649E-F094-674C-89F0-A8CB4D6169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6913" y="1760539"/>
            <a:ext cx="3222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 i="1">
                <a:latin typeface="Times" pitchFamily="2" charset="0"/>
              </a:rPr>
              <a:t>y</a:t>
            </a:r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>
            <a:extLst>
              <a:ext uri="{FF2B5EF4-FFF2-40B4-BE49-F238E27FC236}">
                <a16:creationId xmlns:a16="http://schemas.microsoft.com/office/drawing/2014/main" id="{CF6968D3-79E0-284B-9296-6E1BDAC932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2D Plane</a:t>
            </a:r>
          </a:p>
        </p:txBody>
      </p:sp>
      <p:cxnSp>
        <p:nvCxnSpPr>
          <p:cNvPr id="37890" name="Straight Arrow Connector 4">
            <a:extLst>
              <a:ext uri="{FF2B5EF4-FFF2-40B4-BE49-F238E27FC236}">
                <a16:creationId xmlns:a16="http://schemas.microsoft.com/office/drawing/2014/main" id="{9C0C003C-7A71-C64E-8697-F2336FBE5A4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733800" y="5018088"/>
            <a:ext cx="3886200" cy="0"/>
          </a:xfrm>
          <a:prstGeom prst="straightConnector1">
            <a:avLst/>
          </a:prstGeom>
          <a:noFill/>
          <a:ln w="4445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891" name="Straight Arrow Connector 5">
            <a:extLst>
              <a:ext uri="{FF2B5EF4-FFF2-40B4-BE49-F238E27FC236}">
                <a16:creationId xmlns:a16="http://schemas.microsoft.com/office/drawing/2014/main" id="{6AA46FF9-3A75-E84B-8B29-3E65DA119009}"/>
              </a:ext>
            </a:extLst>
          </p:cNvPr>
          <p:cNvCxnSpPr>
            <a:cxnSpLocks/>
          </p:cNvCxnSpPr>
          <p:nvPr/>
        </p:nvCxnSpPr>
        <p:spPr bwMode="auto">
          <a:xfrm flipV="1">
            <a:off x="3733800" y="1989138"/>
            <a:ext cx="0" cy="3048000"/>
          </a:xfrm>
          <a:prstGeom prst="straightConnector1">
            <a:avLst/>
          </a:prstGeom>
          <a:noFill/>
          <a:ln w="4445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892" name="TextBox 7">
            <a:extLst>
              <a:ext uri="{FF2B5EF4-FFF2-40B4-BE49-F238E27FC236}">
                <a16:creationId xmlns:a16="http://schemas.microsoft.com/office/drawing/2014/main" id="{BF4767C4-D0BA-6449-8795-45485568ED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4288" y="5153026"/>
            <a:ext cx="3222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 i="1">
                <a:latin typeface="Times" pitchFamily="2" charset="0"/>
              </a:rPr>
              <a:t>x</a:t>
            </a:r>
          </a:p>
        </p:txBody>
      </p:sp>
      <p:sp>
        <p:nvSpPr>
          <p:cNvPr id="37893" name="TextBox 8">
            <a:extLst>
              <a:ext uri="{FF2B5EF4-FFF2-40B4-BE49-F238E27FC236}">
                <a16:creationId xmlns:a16="http://schemas.microsoft.com/office/drawing/2014/main" id="{7B87E977-8CF9-2C46-A939-413C11A74A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6913" y="1760539"/>
            <a:ext cx="3222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 i="1">
                <a:latin typeface="Times" pitchFamily="2" charset="0"/>
              </a:rPr>
              <a:t>y</a:t>
            </a:r>
          </a:p>
        </p:txBody>
      </p:sp>
      <p:cxnSp>
        <p:nvCxnSpPr>
          <p:cNvPr id="37894" name="Straight Arrow Connector 6">
            <a:extLst>
              <a:ext uri="{FF2B5EF4-FFF2-40B4-BE49-F238E27FC236}">
                <a16:creationId xmlns:a16="http://schemas.microsoft.com/office/drawing/2014/main" id="{5C9DB35C-2C33-8E48-9BBD-B393A85DF632}"/>
              </a:ext>
            </a:extLst>
          </p:cNvPr>
          <p:cNvCxnSpPr>
            <a:cxnSpLocks/>
          </p:cNvCxnSpPr>
          <p:nvPr/>
        </p:nvCxnSpPr>
        <p:spPr bwMode="auto">
          <a:xfrm>
            <a:off x="3708401" y="5014913"/>
            <a:ext cx="900113" cy="0"/>
          </a:xfrm>
          <a:prstGeom prst="straightConnector1">
            <a:avLst/>
          </a:prstGeom>
          <a:noFill/>
          <a:ln w="44450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895" name="TextBox 3">
            <a:extLst>
              <a:ext uri="{FF2B5EF4-FFF2-40B4-BE49-F238E27FC236}">
                <a16:creationId xmlns:a16="http://schemas.microsoft.com/office/drawing/2014/main" id="{4EA4419B-67BC-C94A-AE4A-B74089A719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7001" y="5178426"/>
            <a:ext cx="12985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 i="1">
                <a:latin typeface="Times" pitchFamily="2" charset="0"/>
              </a:rPr>
              <a:t>i = </a:t>
            </a:r>
            <a:r>
              <a:rPr lang="en-US" altLang="en-US" b="0">
                <a:latin typeface="Times" pitchFamily="2" charset="0"/>
              </a:rPr>
              <a:t>(1, 0)</a:t>
            </a:r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>
            <a:extLst>
              <a:ext uri="{FF2B5EF4-FFF2-40B4-BE49-F238E27FC236}">
                <a16:creationId xmlns:a16="http://schemas.microsoft.com/office/drawing/2014/main" id="{F97A3496-E47E-FB4D-97EC-0663582DA2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2D Plane</a:t>
            </a:r>
          </a:p>
        </p:txBody>
      </p:sp>
      <p:cxnSp>
        <p:nvCxnSpPr>
          <p:cNvPr id="38914" name="Straight Arrow Connector 4">
            <a:extLst>
              <a:ext uri="{FF2B5EF4-FFF2-40B4-BE49-F238E27FC236}">
                <a16:creationId xmlns:a16="http://schemas.microsoft.com/office/drawing/2014/main" id="{D4C45379-0096-1F45-BBC0-5F1AE95F376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733800" y="5018088"/>
            <a:ext cx="3886200" cy="0"/>
          </a:xfrm>
          <a:prstGeom prst="straightConnector1">
            <a:avLst/>
          </a:prstGeom>
          <a:noFill/>
          <a:ln w="4445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15" name="Straight Arrow Connector 5">
            <a:extLst>
              <a:ext uri="{FF2B5EF4-FFF2-40B4-BE49-F238E27FC236}">
                <a16:creationId xmlns:a16="http://schemas.microsoft.com/office/drawing/2014/main" id="{0BF0D7AB-2023-934A-B038-3FDA73895251}"/>
              </a:ext>
            </a:extLst>
          </p:cNvPr>
          <p:cNvCxnSpPr>
            <a:cxnSpLocks/>
          </p:cNvCxnSpPr>
          <p:nvPr/>
        </p:nvCxnSpPr>
        <p:spPr bwMode="auto">
          <a:xfrm flipV="1">
            <a:off x="3733800" y="1989138"/>
            <a:ext cx="0" cy="3048000"/>
          </a:xfrm>
          <a:prstGeom prst="straightConnector1">
            <a:avLst/>
          </a:prstGeom>
          <a:noFill/>
          <a:ln w="4445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916" name="TextBox 7">
            <a:extLst>
              <a:ext uri="{FF2B5EF4-FFF2-40B4-BE49-F238E27FC236}">
                <a16:creationId xmlns:a16="http://schemas.microsoft.com/office/drawing/2014/main" id="{7DA2AF04-296F-9F48-9A46-90740A625E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4288" y="5153026"/>
            <a:ext cx="3222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 i="1">
                <a:latin typeface="Times" pitchFamily="2" charset="0"/>
              </a:rPr>
              <a:t>x</a:t>
            </a:r>
          </a:p>
        </p:txBody>
      </p:sp>
      <p:sp>
        <p:nvSpPr>
          <p:cNvPr id="38917" name="TextBox 8">
            <a:extLst>
              <a:ext uri="{FF2B5EF4-FFF2-40B4-BE49-F238E27FC236}">
                <a16:creationId xmlns:a16="http://schemas.microsoft.com/office/drawing/2014/main" id="{920D749D-F70E-F64C-BE3A-BC07392924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6913" y="1760539"/>
            <a:ext cx="3222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 i="1">
                <a:latin typeface="Times" pitchFamily="2" charset="0"/>
              </a:rPr>
              <a:t>y</a:t>
            </a:r>
          </a:p>
        </p:txBody>
      </p:sp>
      <p:cxnSp>
        <p:nvCxnSpPr>
          <p:cNvPr id="38918" name="Straight Arrow Connector 6">
            <a:extLst>
              <a:ext uri="{FF2B5EF4-FFF2-40B4-BE49-F238E27FC236}">
                <a16:creationId xmlns:a16="http://schemas.microsoft.com/office/drawing/2014/main" id="{208321BB-EEED-CE4C-8667-BC09BCBBAFDF}"/>
              </a:ext>
            </a:extLst>
          </p:cNvPr>
          <p:cNvCxnSpPr>
            <a:cxnSpLocks/>
          </p:cNvCxnSpPr>
          <p:nvPr/>
        </p:nvCxnSpPr>
        <p:spPr bwMode="auto">
          <a:xfrm flipV="1">
            <a:off x="3733800" y="4114801"/>
            <a:ext cx="0" cy="900113"/>
          </a:xfrm>
          <a:prstGeom prst="straightConnector1">
            <a:avLst/>
          </a:prstGeom>
          <a:noFill/>
          <a:ln w="44450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919" name="TextBox 3">
            <a:extLst>
              <a:ext uri="{FF2B5EF4-FFF2-40B4-BE49-F238E27FC236}">
                <a16:creationId xmlns:a16="http://schemas.microsoft.com/office/drawing/2014/main" id="{12F4B839-9C84-7B4D-A079-C495466FD4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7914" y="4333876"/>
            <a:ext cx="12985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 i="1">
                <a:latin typeface="Times" pitchFamily="2" charset="0"/>
              </a:rPr>
              <a:t>j = </a:t>
            </a:r>
            <a:r>
              <a:rPr lang="en-US" altLang="en-US" b="0">
                <a:latin typeface="Times" pitchFamily="2" charset="0"/>
              </a:rPr>
              <a:t>(0, 1)</a:t>
            </a:r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>
            <a:extLst>
              <a:ext uri="{FF2B5EF4-FFF2-40B4-BE49-F238E27FC236}">
                <a16:creationId xmlns:a16="http://schemas.microsoft.com/office/drawing/2014/main" id="{CDB729B3-4A95-8548-B6DA-592754AA46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2D Plane</a:t>
            </a:r>
          </a:p>
        </p:txBody>
      </p:sp>
      <p:cxnSp>
        <p:nvCxnSpPr>
          <p:cNvPr id="39938" name="Straight Arrow Connector 4">
            <a:extLst>
              <a:ext uri="{FF2B5EF4-FFF2-40B4-BE49-F238E27FC236}">
                <a16:creationId xmlns:a16="http://schemas.microsoft.com/office/drawing/2014/main" id="{6E2E909E-CE05-254B-9449-108A6BCE0C1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733800" y="5018088"/>
            <a:ext cx="3886200" cy="0"/>
          </a:xfrm>
          <a:prstGeom prst="straightConnector1">
            <a:avLst/>
          </a:prstGeom>
          <a:noFill/>
          <a:ln w="4445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939" name="Straight Arrow Connector 5">
            <a:extLst>
              <a:ext uri="{FF2B5EF4-FFF2-40B4-BE49-F238E27FC236}">
                <a16:creationId xmlns:a16="http://schemas.microsoft.com/office/drawing/2014/main" id="{63D28956-7264-544C-80BD-8309A1CD614D}"/>
              </a:ext>
            </a:extLst>
          </p:cNvPr>
          <p:cNvCxnSpPr>
            <a:cxnSpLocks/>
          </p:cNvCxnSpPr>
          <p:nvPr/>
        </p:nvCxnSpPr>
        <p:spPr bwMode="auto">
          <a:xfrm flipV="1">
            <a:off x="3733800" y="1989138"/>
            <a:ext cx="0" cy="3048000"/>
          </a:xfrm>
          <a:prstGeom prst="straightConnector1">
            <a:avLst/>
          </a:prstGeom>
          <a:noFill/>
          <a:ln w="4445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940" name="TextBox 7">
            <a:extLst>
              <a:ext uri="{FF2B5EF4-FFF2-40B4-BE49-F238E27FC236}">
                <a16:creationId xmlns:a16="http://schemas.microsoft.com/office/drawing/2014/main" id="{5CE5C1ED-361F-2040-8B87-629418A737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4288" y="5153026"/>
            <a:ext cx="3222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 i="1">
                <a:latin typeface="Times" pitchFamily="2" charset="0"/>
              </a:rPr>
              <a:t>x</a:t>
            </a:r>
          </a:p>
        </p:txBody>
      </p:sp>
      <p:sp>
        <p:nvSpPr>
          <p:cNvPr id="39941" name="TextBox 8">
            <a:extLst>
              <a:ext uri="{FF2B5EF4-FFF2-40B4-BE49-F238E27FC236}">
                <a16:creationId xmlns:a16="http://schemas.microsoft.com/office/drawing/2014/main" id="{00D7D189-5720-3345-9DD0-0FAFA3433F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6913" y="1760539"/>
            <a:ext cx="3222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 i="1">
                <a:latin typeface="Times" pitchFamily="2" charset="0"/>
              </a:rPr>
              <a:t>y</a:t>
            </a:r>
          </a:p>
        </p:txBody>
      </p:sp>
      <p:sp>
        <p:nvSpPr>
          <p:cNvPr id="39942" name="Oval 2">
            <a:extLst>
              <a:ext uri="{FF2B5EF4-FFF2-40B4-BE49-F238E27FC236}">
                <a16:creationId xmlns:a16="http://schemas.microsoft.com/office/drawing/2014/main" id="{6B4C665E-72D8-8B4C-911E-F548D96E06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3154364"/>
            <a:ext cx="115888" cy="122237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39943" name="TextBox 13">
            <a:extLst>
              <a:ext uri="{FF2B5EF4-FFF2-40B4-BE49-F238E27FC236}">
                <a16:creationId xmlns:a16="http://schemas.microsoft.com/office/drawing/2014/main" id="{865401C1-8060-D64A-905B-FA34B1EC76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2590801"/>
            <a:ext cx="1047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0070C0"/>
                </a:solidFill>
                <a:latin typeface="Times" pitchFamily="2" charset="0"/>
              </a:rPr>
              <a:t>point p</a:t>
            </a:r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>
            <a:extLst>
              <a:ext uri="{FF2B5EF4-FFF2-40B4-BE49-F238E27FC236}">
                <a16:creationId xmlns:a16="http://schemas.microsoft.com/office/drawing/2014/main" id="{6BA34492-B33B-7349-A260-A9BA6D5249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2D Plane</a:t>
            </a:r>
          </a:p>
        </p:txBody>
      </p:sp>
      <p:cxnSp>
        <p:nvCxnSpPr>
          <p:cNvPr id="40962" name="Straight Arrow Connector 4">
            <a:extLst>
              <a:ext uri="{FF2B5EF4-FFF2-40B4-BE49-F238E27FC236}">
                <a16:creationId xmlns:a16="http://schemas.microsoft.com/office/drawing/2014/main" id="{AA50C903-1682-1049-A357-5F77D9C21D1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733800" y="5018088"/>
            <a:ext cx="3886200" cy="0"/>
          </a:xfrm>
          <a:prstGeom prst="straightConnector1">
            <a:avLst/>
          </a:prstGeom>
          <a:noFill/>
          <a:ln w="4445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963" name="Straight Arrow Connector 5">
            <a:extLst>
              <a:ext uri="{FF2B5EF4-FFF2-40B4-BE49-F238E27FC236}">
                <a16:creationId xmlns:a16="http://schemas.microsoft.com/office/drawing/2014/main" id="{2007BFDB-E0E2-9E4D-9FC2-2C6184ECC159}"/>
              </a:ext>
            </a:extLst>
          </p:cNvPr>
          <p:cNvCxnSpPr>
            <a:cxnSpLocks/>
          </p:cNvCxnSpPr>
          <p:nvPr/>
        </p:nvCxnSpPr>
        <p:spPr bwMode="auto">
          <a:xfrm flipV="1">
            <a:off x="3733800" y="1989138"/>
            <a:ext cx="0" cy="3048000"/>
          </a:xfrm>
          <a:prstGeom prst="straightConnector1">
            <a:avLst/>
          </a:prstGeom>
          <a:noFill/>
          <a:ln w="4445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0964" name="TextBox 7">
            <a:extLst>
              <a:ext uri="{FF2B5EF4-FFF2-40B4-BE49-F238E27FC236}">
                <a16:creationId xmlns:a16="http://schemas.microsoft.com/office/drawing/2014/main" id="{712EF9C7-2EF3-5F4E-B8F5-9E219B29D4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4288" y="5153026"/>
            <a:ext cx="3222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 i="1">
                <a:latin typeface="Times" pitchFamily="2" charset="0"/>
              </a:rPr>
              <a:t>x</a:t>
            </a:r>
          </a:p>
        </p:txBody>
      </p:sp>
      <p:sp>
        <p:nvSpPr>
          <p:cNvPr id="40965" name="TextBox 8">
            <a:extLst>
              <a:ext uri="{FF2B5EF4-FFF2-40B4-BE49-F238E27FC236}">
                <a16:creationId xmlns:a16="http://schemas.microsoft.com/office/drawing/2014/main" id="{9283D658-7EB0-1D4C-9CA9-53497EFB15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6913" y="1760539"/>
            <a:ext cx="3222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 i="1">
                <a:latin typeface="Times" pitchFamily="2" charset="0"/>
              </a:rPr>
              <a:t>y</a:t>
            </a:r>
          </a:p>
        </p:txBody>
      </p:sp>
      <p:cxnSp>
        <p:nvCxnSpPr>
          <p:cNvPr id="40966" name="Straight Arrow Connector 6">
            <a:extLst>
              <a:ext uri="{FF2B5EF4-FFF2-40B4-BE49-F238E27FC236}">
                <a16:creationId xmlns:a16="http://schemas.microsoft.com/office/drawing/2014/main" id="{95041943-45F4-EE4E-A7A0-C01487E0B90F}"/>
              </a:ext>
            </a:extLst>
          </p:cNvPr>
          <p:cNvCxnSpPr>
            <a:cxnSpLocks/>
          </p:cNvCxnSpPr>
          <p:nvPr/>
        </p:nvCxnSpPr>
        <p:spPr bwMode="auto">
          <a:xfrm flipV="1">
            <a:off x="6299200" y="4103688"/>
            <a:ext cx="0" cy="900112"/>
          </a:xfrm>
          <a:prstGeom prst="straightConnector1">
            <a:avLst/>
          </a:prstGeom>
          <a:noFill/>
          <a:ln w="44450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0967" name="Oval 2">
            <a:extLst>
              <a:ext uri="{FF2B5EF4-FFF2-40B4-BE49-F238E27FC236}">
                <a16:creationId xmlns:a16="http://schemas.microsoft.com/office/drawing/2014/main" id="{B3C7F213-4FA7-654A-BC67-6EE6171451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3154364"/>
            <a:ext cx="115888" cy="122237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cxnSp>
        <p:nvCxnSpPr>
          <p:cNvPr id="40968" name="Straight Arrow Connector 9">
            <a:extLst>
              <a:ext uri="{FF2B5EF4-FFF2-40B4-BE49-F238E27FC236}">
                <a16:creationId xmlns:a16="http://schemas.microsoft.com/office/drawing/2014/main" id="{FC571198-4319-CB48-8D37-20948E6546C0}"/>
              </a:ext>
            </a:extLst>
          </p:cNvPr>
          <p:cNvCxnSpPr>
            <a:cxnSpLocks/>
          </p:cNvCxnSpPr>
          <p:nvPr/>
        </p:nvCxnSpPr>
        <p:spPr bwMode="auto">
          <a:xfrm flipV="1">
            <a:off x="6299200" y="3279776"/>
            <a:ext cx="0" cy="900113"/>
          </a:xfrm>
          <a:prstGeom prst="straightConnector1">
            <a:avLst/>
          </a:prstGeom>
          <a:noFill/>
          <a:ln w="44450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969" name="Straight Arrow Connector 10">
            <a:extLst>
              <a:ext uri="{FF2B5EF4-FFF2-40B4-BE49-F238E27FC236}">
                <a16:creationId xmlns:a16="http://schemas.microsoft.com/office/drawing/2014/main" id="{7EA46607-E683-AE4D-96D1-F2ED5BFABAF7}"/>
              </a:ext>
            </a:extLst>
          </p:cNvPr>
          <p:cNvCxnSpPr>
            <a:cxnSpLocks/>
          </p:cNvCxnSpPr>
          <p:nvPr/>
        </p:nvCxnSpPr>
        <p:spPr bwMode="auto">
          <a:xfrm>
            <a:off x="3708401" y="5014913"/>
            <a:ext cx="900113" cy="0"/>
          </a:xfrm>
          <a:prstGeom prst="straightConnector1">
            <a:avLst/>
          </a:prstGeom>
          <a:noFill/>
          <a:ln w="44450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970" name="Straight Arrow Connector 11">
            <a:extLst>
              <a:ext uri="{FF2B5EF4-FFF2-40B4-BE49-F238E27FC236}">
                <a16:creationId xmlns:a16="http://schemas.microsoft.com/office/drawing/2014/main" id="{5E321823-811D-854B-9A1F-EF03FE2B6D5C}"/>
              </a:ext>
            </a:extLst>
          </p:cNvPr>
          <p:cNvCxnSpPr>
            <a:cxnSpLocks/>
          </p:cNvCxnSpPr>
          <p:nvPr/>
        </p:nvCxnSpPr>
        <p:spPr bwMode="auto">
          <a:xfrm>
            <a:off x="4584700" y="5018088"/>
            <a:ext cx="901700" cy="0"/>
          </a:xfrm>
          <a:prstGeom prst="straightConnector1">
            <a:avLst/>
          </a:prstGeom>
          <a:noFill/>
          <a:ln w="44450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971" name="Straight Arrow Connector 12">
            <a:extLst>
              <a:ext uri="{FF2B5EF4-FFF2-40B4-BE49-F238E27FC236}">
                <a16:creationId xmlns:a16="http://schemas.microsoft.com/office/drawing/2014/main" id="{D011ABA6-8719-4745-B5E3-FB0403AA1B94}"/>
              </a:ext>
            </a:extLst>
          </p:cNvPr>
          <p:cNvCxnSpPr>
            <a:cxnSpLocks/>
          </p:cNvCxnSpPr>
          <p:nvPr/>
        </p:nvCxnSpPr>
        <p:spPr bwMode="auto">
          <a:xfrm>
            <a:off x="5432425" y="5021263"/>
            <a:ext cx="901700" cy="0"/>
          </a:xfrm>
          <a:prstGeom prst="straightConnector1">
            <a:avLst/>
          </a:prstGeom>
          <a:noFill/>
          <a:ln w="44450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0972" name="TextBox 13">
            <a:extLst>
              <a:ext uri="{FF2B5EF4-FFF2-40B4-BE49-F238E27FC236}">
                <a16:creationId xmlns:a16="http://schemas.microsoft.com/office/drawing/2014/main" id="{2EE40928-BB90-9E48-8774-0D7043DA48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1" y="2590801"/>
            <a:ext cx="1470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0070C0"/>
                </a:solidFill>
                <a:latin typeface="Times" pitchFamily="2" charset="0"/>
              </a:rPr>
              <a:t>p = 3i + 2j</a:t>
            </a:r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>
            <a:extLst>
              <a:ext uri="{FF2B5EF4-FFF2-40B4-BE49-F238E27FC236}">
                <a16:creationId xmlns:a16="http://schemas.microsoft.com/office/drawing/2014/main" id="{C59AEA2F-711E-644D-BF17-DB0C5954D7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unit vectors </a:t>
            </a:r>
            <a:r>
              <a:rPr lang="en-US" altLang="en-US">
                <a:latin typeface="Courier" pitchFamily="2" charset="0"/>
              </a:rPr>
              <a:t>i</a:t>
            </a:r>
            <a:r>
              <a:rPr lang="en-US" altLang="en-US"/>
              <a:t> and </a:t>
            </a:r>
            <a:r>
              <a:rPr lang="en-US" altLang="en-US">
                <a:latin typeface="Courier" pitchFamily="2" charset="0"/>
              </a:rPr>
              <a:t>j</a:t>
            </a:r>
            <a:r>
              <a:rPr lang="en-US" altLang="en-US"/>
              <a:t> form a basis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87A666-908B-BB42-9B82-A7C0FD2F0C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Any point in the 2D plane can be represented as a linear combination of these two vectors.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 marL="0" indent="0">
              <a:buNone/>
              <a:defRPr/>
            </a:pPr>
            <a:r>
              <a:rPr lang="en-US" dirty="0">
                <a:latin typeface="Courier" pitchFamily="2" charset="0"/>
              </a:rPr>
              <a:t>	</a:t>
            </a:r>
            <a:r>
              <a:rPr lang="en-US" dirty="0" err="1">
                <a:latin typeface="Courier" pitchFamily="2" charset="0"/>
              </a:rPr>
              <a:t>i</a:t>
            </a:r>
            <a:r>
              <a:rPr lang="en-US" dirty="0">
                <a:latin typeface="Courier" pitchFamily="2" charset="0"/>
              </a:rPr>
              <a:t>=(1, 0)</a:t>
            </a:r>
          </a:p>
          <a:p>
            <a:pPr marL="0" indent="0">
              <a:buNone/>
              <a:defRPr/>
            </a:pPr>
            <a:r>
              <a:rPr lang="en-US" dirty="0">
                <a:latin typeface="Courier" pitchFamily="2" charset="0"/>
              </a:rPr>
              <a:t>	j=(0, 1)</a:t>
            </a:r>
          </a:p>
          <a:p>
            <a:pPr>
              <a:defRPr/>
            </a:pPr>
            <a:endParaRPr lang="en-US" dirty="0"/>
          </a:p>
          <a:p>
            <a:pPr marL="0" indent="0">
              <a:buNone/>
              <a:defRPr/>
            </a:pPr>
            <a:endParaRPr lang="en-US" dirty="0">
              <a:latin typeface="Courier" pitchFamily="2" charset="0"/>
            </a:endParaRPr>
          </a:p>
          <a:p>
            <a:pPr marL="0" indent="0">
              <a:buNone/>
              <a:defRPr/>
            </a:pPr>
            <a:r>
              <a:rPr lang="en-US" dirty="0">
                <a:latin typeface="+mj-lt"/>
                <a:cs typeface="Times New Roman" panose="02020603050405020304" pitchFamily="18" charset="0"/>
              </a:rPr>
              <a:t>  Note that there is only one 1 in each.</a:t>
            </a:r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>
            <a:extLst>
              <a:ext uri="{FF2B5EF4-FFF2-40B4-BE49-F238E27FC236}">
                <a16:creationId xmlns:a16="http://schemas.microsoft.com/office/drawing/2014/main" id="{AE41D037-B940-2D4C-AD34-0A797E90B6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3D Space</a:t>
            </a:r>
          </a:p>
        </p:txBody>
      </p:sp>
      <p:cxnSp>
        <p:nvCxnSpPr>
          <p:cNvPr id="43010" name="Straight Arrow Connector 4">
            <a:extLst>
              <a:ext uri="{FF2B5EF4-FFF2-40B4-BE49-F238E27FC236}">
                <a16:creationId xmlns:a16="http://schemas.microsoft.com/office/drawing/2014/main" id="{E5B67F1C-DFC2-D44C-A90A-F2D47F724F9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733800" y="5018088"/>
            <a:ext cx="3886200" cy="0"/>
          </a:xfrm>
          <a:prstGeom prst="straightConnector1">
            <a:avLst/>
          </a:prstGeom>
          <a:noFill/>
          <a:ln w="4445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011" name="Straight Arrow Connector 5">
            <a:extLst>
              <a:ext uri="{FF2B5EF4-FFF2-40B4-BE49-F238E27FC236}">
                <a16:creationId xmlns:a16="http://schemas.microsoft.com/office/drawing/2014/main" id="{709C6183-6696-4845-8DC6-1838742F8305}"/>
              </a:ext>
            </a:extLst>
          </p:cNvPr>
          <p:cNvCxnSpPr>
            <a:cxnSpLocks/>
          </p:cNvCxnSpPr>
          <p:nvPr/>
        </p:nvCxnSpPr>
        <p:spPr bwMode="auto">
          <a:xfrm flipV="1">
            <a:off x="3733800" y="1989138"/>
            <a:ext cx="0" cy="3048000"/>
          </a:xfrm>
          <a:prstGeom prst="straightConnector1">
            <a:avLst/>
          </a:prstGeom>
          <a:noFill/>
          <a:ln w="4445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3012" name="TextBox 7">
            <a:extLst>
              <a:ext uri="{FF2B5EF4-FFF2-40B4-BE49-F238E27FC236}">
                <a16:creationId xmlns:a16="http://schemas.microsoft.com/office/drawing/2014/main" id="{657D4630-C295-F84A-8930-898BDAFF23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4288" y="5153026"/>
            <a:ext cx="3222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 i="1">
                <a:latin typeface="Times" pitchFamily="2" charset="0"/>
              </a:rPr>
              <a:t>x</a:t>
            </a:r>
          </a:p>
        </p:txBody>
      </p:sp>
      <p:sp>
        <p:nvSpPr>
          <p:cNvPr id="43013" name="TextBox 8">
            <a:extLst>
              <a:ext uri="{FF2B5EF4-FFF2-40B4-BE49-F238E27FC236}">
                <a16:creationId xmlns:a16="http://schemas.microsoft.com/office/drawing/2014/main" id="{FDC9C115-AA3A-7745-AE55-112E1CBE0E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6913" y="1760538"/>
            <a:ext cx="304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 i="1">
                <a:latin typeface="Times" pitchFamily="2" charset="0"/>
              </a:rPr>
              <a:t>z</a:t>
            </a:r>
          </a:p>
        </p:txBody>
      </p:sp>
      <p:cxnSp>
        <p:nvCxnSpPr>
          <p:cNvPr id="43014" name="Straight Arrow Connector 6">
            <a:extLst>
              <a:ext uri="{FF2B5EF4-FFF2-40B4-BE49-F238E27FC236}">
                <a16:creationId xmlns:a16="http://schemas.microsoft.com/office/drawing/2014/main" id="{BCBCEDD5-3119-F041-A69E-BE5612670E21}"/>
              </a:ext>
            </a:extLst>
          </p:cNvPr>
          <p:cNvCxnSpPr>
            <a:cxnSpLocks/>
          </p:cNvCxnSpPr>
          <p:nvPr/>
        </p:nvCxnSpPr>
        <p:spPr bwMode="auto">
          <a:xfrm flipV="1">
            <a:off x="3733800" y="4137026"/>
            <a:ext cx="0" cy="900113"/>
          </a:xfrm>
          <a:prstGeom prst="straightConnector1">
            <a:avLst/>
          </a:prstGeom>
          <a:noFill/>
          <a:ln w="44450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015" name="Straight Arrow Connector 10">
            <a:extLst>
              <a:ext uri="{FF2B5EF4-FFF2-40B4-BE49-F238E27FC236}">
                <a16:creationId xmlns:a16="http://schemas.microsoft.com/office/drawing/2014/main" id="{E2FF540A-D78A-644A-8DD8-13A87550B3F3}"/>
              </a:ext>
            </a:extLst>
          </p:cNvPr>
          <p:cNvCxnSpPr>
            <a:cxnSpLocks/>
          </p:cNvCxnSpPr>
          <p:nvPr/>
        </p:nvCxnSpPr>
        <p:spPr bwMode="auto">
          <a:xfrm>
            <a:off x="3708401" y="5014913"/>
            <a:ext cx="900113" cy="0"/>
          </a:xfrm>
          <a:prstGeom prst="straightConnector1">
            <a:avLst/>
          </a:prstGeom>
          <a:noFill/>
          <a:ln w="44450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016" name="Straight Arrow Connector 5">
            <a:extLst>
              <a:ext uri="{FF2B5EF4-FFF2-40B4-BE49-F238E27FC236}">
                <a16:creationId xmlns:a16="http://schemas.microsoft.com/office/drawing/2014/main" id="{6A8287F3-A025-A841-BCD9-7D85536DFE5B}"/>
              </a:ext>
            </a:extLst>
          </p:cNvPr>
          <p:cNvCxnSpPr>
            <a:cxnSpLocks/>
          </p:cNvCxnSpPr>
          <p:nvPr/>
        </p:nvCxnSpPr>
        <p:spPr bwMode="auto">
          <a:xfrm flipV="1">
            <a:off x="3733800" y="3748088"/>
            <a:ext cx="2020888" cy="1262062"/>
          </a:xfrm>
          <a:prstGeom prst="straightConnector1">
            <a:avLst/>
          </a:prstGeom>
          <a:noFill/>
          <a:ln w="4445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3017" name="TextBox 8">
            <a:extLst>
              <a:ext uri="{FF2B5EF4-FFF2-40B4-BE49-F238E27FC236}">
                <a16:creationId xmlns:a16="http://schemas.microsoft.com/office/drawing/2014/main" id="{DE7144B9-27C9-424E-827D-7E6CED83C3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2426" y="3263901"/>
            <a:ext cx="3222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 i="1">
                <a:latin typeface="Times" pitchFamily="2" charset="0"/>
              </a:rPr>
              <a:t>y</a:t>
            </a:r>
          </a:p>
        </p:txBody>
      </p:sp>
      <p:cxnSp>
        <p:nvCxnSpPr>
          <p:cNvPr id="43018" name="Straight Arrow Connector 12">
            <a:extLst>
              <a:ext uri="{FF2B5EF4-FFF2-40B4-BE49-F238E27FC236}">
                <a16:creationId xmlns:a16="http://schemas.microsoft.com/office/drawing/2014/main" id="{63724989-9D3A-8F40-9420-25FBE285B236}"/>
              </a:ext>
            </a:extLst>
          </p:cNvPr>
          <p:cNvCxnSpPr>
            <a:cxnSpLocks/>
          </p:cNvCxnSpPr>
          <p:nvPr/>
        </p:nvCxnSpPr>
        <p:spPr bwMode="auto">
          <a:xfrm flipV="1">
            <a:off x="3722689" y="4521200"/>
            <a:ext cx="852487" cy="496888"/>
          </a:xfrm>
          <a:prstGeom prst="straightConnector1">
            <a:avLst/>
          </a:prstGeom>
          <a:noFill/>
          <a:ln w="44450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3019" name="TextBox 3">
            <a:extLst>
              <a:ext uri="{FF2B5EF4-FFF2-40B4-BE49-F238E27FC236}">
                <a16:creationId xmlns:a16="http://schemas.microsoft.com/office/drawing/2014/main" id="{4A0FFDB6-333C-1748-8B34-D4256EA2D0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7000" y="5178426"/>
            <a:ext cx="1682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 i="1">
                <a:latin typeface="Times" pitchFamily="2" charset="0"/>
              </a:rPr>
              <a:t>i = </a:t>
            </a:r>
            <a:r>
              <a:rPr lang="en-US" altLang="en-US" b="0">
                <a:latin typeface="Times" pitchFamily="2" charset="0"/>
              </a:rPr>
              <a:t>(1, 0,  0)</a:t>
            </a:r>
          </a:p>
        </p:txBody>
      </p:sp>
      <p:sp>
        <p:nvSpPr>
          <p:cNvPr id="43020" name="TextBox 3">
            <a:extLst>
              <a:ext uri="{FF2B5EF4-FFF2-40B4-BE49-F238E27FC236}">
                <a16:creationId xmlns:a16="http://schemas.microsoft.com/office/drawing/2014/main" id="{E12DD2CF-9D6C-E349-A0D1-4304D70F14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7113" y="4248151"/>
            <a:ext cx="16065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 i="1">
                <a:latin typeface="Times" pitchFamily="2" charset="0"/>
              </a:rPr>
              <a:t>j = </a:t>
            </a:r>
            <a:r>
              <a:rPr lang="en-US" altLang="en-US" b="0">
                <a:latin typeface="Times" pitchFamily="2" charset="0"/>
              </a:rPr>
              <a:t>(0, 1, 0)</a:t>
            </a:r>
          </a:p>
        </p:txBody>
      </p:sp>
      <p:sp>
        <p:nvSpPr>
          <p:cNvPr id="43021" name="TextBox 3">
            <a:extLst>
              <a:ext uri="{FF2B5EF4-FFF2-40B4-BE49-F238E27FC236}">
                <a16:creationId xmlns:a16="http://schemas.microsoft.com/office/drawing/2014/main" id="{C1A958AD-225A-0F46-B62B-2C7AAF1E1E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4514" y="4227513"/>
            <a:ext cx="16589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 i="1">
                <a:latin typeface="Times" pitchFamily="2" charset="0"/>
              </a:rPr>
              <a:t>k = </a:t>
            </a:r>
            <a:r>
              <a:rPr lang="en-US" altLang="en-US" b="0">
                <a:latin typeface="Times" pitchFamily="2" charset="0"/>
              </a:rPr>
              <a:t>(0, 0, 1)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>
            <a:extLst>
              <a:ext uri="{FF2B5EF4-FFF2-40B4-BE49-F238E27FC236}">
                <a16:creationId xmlns:a16="http://schemas.microsoft.com/office/drawing/2014/main" id="{7F5D27AC-38A7-7847-9B47-90C3676DE1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Administrative Stuff</a:t>
            </a:r>
          </a:p>
        </p:txBody>
      </p:sp>
      <p:sp>
        <p:nvSpPr>
          <p:cNvPr id="7170" name="Rectangle 3">
            <a:extLst>
              <a:ext uri="{FF2B5EF4-FFF2-40B4-BE49-F238E27FC236}">
                <a16:creationId xmlns:a16="http://schemas.microsoft.com/office/drawing/2014/main" id="{2560C8CE-AA31-5F4F-8EEA-2823E10D13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95400" y="1219200"/>
            <a:ext cx="8610600" cy="4953000"/>
          </a:xfrm>
        </p:spPr>
        <p:txBody>
          <a:bodyPr/>
          <a:lstStyle/>
          <a:p>
            <a:pPr eaLnBrk="1" hangingPunct="1">
              <a:defRPr/>
            </a:pPr>
            <a:endParaRPr lang="en-US" altLang="en-US" dirty="0"/>
          </a:p>
          <a:p>
            <a:pPr eaLnBrk="1" hangingPunct="1">
              <a:defRPr/>
            </a:pPr>
            <a:r>
              <a:rPr lang="en-US" altLang="en-US" dirty="0"/>
              <a:t>Next week we will start with Lab2</a:t>
            </a:r>
          </a:p>
          <a:p>
            <a:pPr marL="0" indent="0" eaLnBrk="1" hangingPunct="1">
              <a:buNone/>
              <a:defRPr/>
            </a:pPr>
            <a:endParaRPr lang="en-US" altLang="en-US" dirty="0"/>
          </a:p>
          <a:p>
            <a:pPr eaLnBrk="1" hangingPunct="1">
              <a:defRPr/>
            </a:pPr>
            <a:r>
              <a:rPr lang="en-US" altLang="en-US" dirty="0"/>
              <a:t>Read the lab assignment and do the prelab at home. </a:t>
            </a:r>
          </a:p>
          <a:p>
            <a:pPr eaLnBrk="1" hangingPunct="1">
              <a:defRPr/>
            </a:pPr>
            <a:endParaRPr lang="en-US" altLang="en-US" dirty="0"/>
          </a:p>
          <a:p>
            <a:pPr eaLnBrk="1" hangingPunct="1">
              <a:defRPr/>
            </a:pPr>
            <a:r>
              <a:rPr lang="en-US" altLang="en-US" dirty="0"/>
              <a:t>Complete the prelab on paper before you go to the lab. Otherwise you’ll lose 20% of your grade for that lab.</a:t>
            </a:r>
          </a:p>
          <a:p>
            <a:pPr eaLnBrk="1" hangingPunct="1">
              <a:defRPr/>
            </a:pPr>
            <a:endParaRPr lang="en-US" altLang="en-US" dirty="0"/>
          </a:p>
          <a:p>
            <a:pPr marL="457200" lvl="1" indent="0" eaLnBrk="1" hangingPunct="1">
              <a:buNone/>
              <a:defRPr/>
            </a:pPr>
            <a:endParaRPr lang="en-US" altLang="en-US" dirty="0"/>
          </a:p>
          <a:p>
            <a:pPr marL="457200" lvl="1" indent="0" eaLnBrk="1" hangingPunct="1">
              <a:buNone/>
              <a:defRPr/>
            </a:pPr>
            <a:endParaRPr lang="en-US" altLang="en-US" dirty="0"/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>
            <a:extLst>
              <a:ext uri="{FF2B5EF4-FFF2-40B4-BE49-F238E27FC236}">
                <a16:creationId xmlns:a16="http://schemas.microsoft.com/office/drawing/2014/main" id="{FC91BFAA-8942-5744-844A-F9A578406F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3D Space</a:t>
            </a:r>
          </a:p>
        </p:txBody>
      </p:sp>
      <p:cxnSp>
        <p:nvCxnSpPr>
          <p:cNvPr id="44034" name="Straight Arrow Connector 4">
            <a:extLst>
              <a:ext uri="{FF2B5EF4-FFF2-40B4-BE49-F238E27FC236}">
                <a16:creationId xmlns:a16="http://schemas.microsoft.com/office/drawing/2014/main" id="{16F73C8E-4F27-A94C-B9B3-2117E7563AE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733800" y="5018088"/>
            <a:ext cx="3886200" cy="0"/>
          </a:xfrm>
          <a:prstGeom prst="straightConnector1">
            <a:avLst/>
          </a:prstGeom>
          <a:noFill/>
          <a:ln w="4445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035" name="Straight Arrow Connector 5">
            <a:extLst>
              <a:ext uri="{FF2B5EF4-FFF2-40B4-BE49-F238E27FC236}">
                <a16:creationId xmlns:a16="http://schemas.microsoft.com/office/drawing/2014/main" id="{5BC1E399-6461-2640-9211-F74D02A9F3FC}"/>
              </a:ext>
            </a:extLst>
          </p:cNvPr>
          <p:cNvCxnSpPr>
            <a:cxnSpLocks/>
          </p:cNvCxnSpPr>
          <p:nvPr/>
        </p:nvCxnSpPr>
        <p:spPr bwMode="auto">
          <a:xfrm flipV="1">
            <a:off x="3733800" y="1989138"/>
            <a:ext cx="0" cy="3048000"/>
          </a:xfrm>
          <a:prstGeom prst="straightConnector1">
            <a:avLst/>
          </a:prstGeom>
          <a:noFill/>
          <a:ln w="4445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4036" name="TextBox 7">
            <a:extLst>
              <a:ext uri="{FF2B5EF4-FFF2-40B4-BE49-F238E27FC236}">
                <a16:creationId xmlns:a16="http://schemas.microsoft.com/office/drawing/2014/main" id="{B007E6E0-F433-1F47-878B-E16A4238DD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4288" y="5153026"/>
            <a:ext cx="3222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 i="1">
                <a:latin typeface="Times" pitchFamily="2" charset="0"/>
              </a:rPr>
              <a:t>x</a:t>
            </a:r>
          </a:p>
        </p:txBody>
      </p:sp>
      <p:sp>
        <p:nvSpPr>
          <p:cNvPr id="44037" name="TextBox 8">
            <a:extLst>
              <a:ext uri="{FF2B5EF4-FFF2-40B4-BE49-F238E27FC236}">
                <a16:creationId xmlns:a16="http://schemas.microsoft.com/office/drawing/2014/main" id="{A49B2C78-2157-A54F-9F0F-49C6CA2454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6913" y="1760538"/>
            <a:ext cx="304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 i="1">
                <a:latin typeface="Times" pitchFamily="2" charset="0"/>
              </a:rPr>
              <a:t>z</a:t>
            </a:r>
          </a:p>
        </p:txBody>
      </p:sp>
      <p:cxnSp>
        <p:nvCxnSpPr>
          <p:cNvPr id="44038" name="Straight Arrow Connector 6">
            <a:extLst>
              <a:ext uri="{FF2B5EF4-FFF2-40B4-BE49-F238E27FC236}">
                <a16:creationId xmlns:a16="http://schemas.microsoft.com/office/drawing/2014/main" id="{03F1F8C8-0EEA-D846-9BC8-9FCDCFC14A43}"/>
              </a:ext>
            </a:extLst>
          </p:cNvPr>
          <p:cNvCxnSpPr>
            <a:cxnSpLocks/>
          </p:cNvCxnSpPr>
          <p:nvPr/>
        </p:nvCxnSpPr>
        <p:spPr bwMode="auto">
          <a:xfrm flipV="1">
            <a:off x="7078663" y="3581401"/>
            <a:ext cx="0" cy="900113"/>
          </a:xfrm>
          <a:prstGeom prst="straightConnector1">
            <a:avLst/>
          </a:prstGeom>
          <a:noFill/>
          <a:ln w="44450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4039" name="Oval 2">
            <a:extLst>
              <a:ext uri="{FF2B5EF4-FFF2-40B4-BE49-F238E27FC236}">
                <a16:creationId xmlns:a16="http://schemas.microsoft.com/office/drawing/2014/main" id="{01C3BC36-3A9D-A244-B05C-DBD9954681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9925" y="2598739"/>
            <a:ext cx="115888" cy="122237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cxnSp>
        <p:nvCxnSpPr>
          <p:cNvPr id="44040" name="Straight Arrow Connector 9">
            <a:extLst>
              <a:ext uri="{FF2B5EF4-FFF2-40B4-BE49-F238E27FC236}">
                <a16:creationId xmlns:a16="http://schemas.microsoft.com/office/drawing/2014/main" id="{A4FFC0BE-699D-8848-8FEC-EBDBCF59E318}"/>
              </a:ext>
            </a:extLst>
          </p:cNvPr>
          <p:cNvCxnSpPr>
            <a:cxnSpLocks/>
          </p:cNvCxnSpPr>
          <p:nvPr/>
        </p:nvCxnSpPr>
        <p:spPr bwMode="auto">
          <a:xfrm flipV="1">
            <a:off x="7078663" y="2703513"/>
            <a:ext cx="0" cy="901700"/>
          </a:xfrm>
          <a:prstGeom prst="straightConnector1">
            <a:avLst/>
          </a:prstGeom>
          <a:noFill/>
          <a:ln w="44450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041" name="Straight Arrow Connector 10">
            <a:extLst>
              <a:ext uri="{FF2B5EF4-FFF2-40B4-BE49-F238E27FC236}">
                <a16:creationId xmlns:a16="http://schemas.microsoft.com/office/drawing/2014/main" id="{00515550-2E81-6F47-A39E-EC14A26EE980}"/>
              </a:ext>
            </a:extLst>
          </p:cNvPr>
          <p:cNvCxnSpPr>
            <a:cxnSpLocks/>
          </p:cNvCxnSpPr>
          <p:nvPr/>
        </p:nvCxnSpPr>
        <p:spPr bwMode="auto">
          <a:xfrm>
            <a:off x="3708401" y="5014913"/>
            <a:ext cx="900113" cy="0"/>
          </a:xfrm>
          <a:prstGeom prst="straightConnector1">
            <a:avLst/>
          </a:prstGeom>
          <a:noFill/>
          <a:ln w="44450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042" name="Straight Arrow Connector 11">
            <a:extLst>
              <a:ext uri="{FF2B5EF4-FFF2-40B4-BE49-F238E27FC236}">
                <a16:creationId xmlns:a16="http://schemas.microsoft.com/office/drawing/2014/main" id="{0B52CE5B-5D13-B54C-A6E2-2BFB70AE54BE}"/>
              </a:ext>
            </a:extLst>
          </p:cNvPr>
          <p:cNvCxnSpPr>
            <a:cxnSpLocks/>
          </p:cNvCxnSpPr>
          <p:nvPr/>
        </p:nvCxnSpPr>
        <p:spPr bwMode="auto">
          <a:xfrm>
            <a:off x="4584700" y="5018088"/>
            <a:ext cx="901700" cy="0"/>
          </a:xfrm>
          <a:prstGeom prst="straightConnector1">
            <a:avLst/>
          </a:prstGeom>
          <a:noFill/>
          <a:ln w="44450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043" name="Straight Arrow Connector 12">
            <a:extLst>
              <a:ext uri="{FF2B5EF4-FFF2-40B4-BE49-F238E27FC236}">
                <a16:creationId xmlns:a16="http://schemas.microsoft.com/office/drawing/2014/main" id="{857F3FDA-52CF-EE4F-972F-F147814CFC64}"/>
              </a:ext>
            </a:extLst>
          </p:cNvPr>
          <p:cNvCxnSpPr>
            <a:cxnSpLocks/>
          </p:cNvCxnSpPr>
          <p:nvPr/>
        </p:nvCxnSpPr>
        <p:spPr bwMode="auto">
          <a:xfrm>
            <a:off x="5432425" y="5021263"/>
            <a:ext cx="901700" cy="0"/>
          </a:xfrm>
          <a:prstGeom prst="straightConnector1">
            <a:avLst/>
          </a:prstGeom>
          <a:noFill/>
          <a:ln w="44450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4044" name="TextBox 13">
            <a:extLst>
              <a:ext uri="{FF2B5EF4-FFF2-40B4-BE49-F238E27FC236}">
                <a16:creationId xmlns:a16="http://schemas.microsoft.com/office/drawing/2014/main" id="{BAE4A544-9C2D-6F4E-9851-E004093BA8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1" y="2428876"/>
            <a:ext cx="2105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0070C0"/>
                </a:solidFill>
                <a:latin typeface="Times" pitchFamily="2" charset="0"/>
              </a:rPr>
              <a:t>p = 3i + 1j + 2k</a:t>
            </a:r>
          </a:p>
        </p:txBody>
      </p:sp>
      <p:cxnSp>
        <p:nvCxnSpPr>
          <p:cNvPr id="44045" name="Straight Arrow Connector 5">
            <a:extLst>
              <a:ext uri="{FF2B5EF4-FFF2-40B4-BE49-F238E27FC236}">
                <a16:creationId xmlns:a16="http://schemas.microsoft.com/office/drawing/2014/main" id="{102D6FEA-5D79-5449-9B7D-CB7DDE2C19FF}"/>
              </a:ext>
            </a:extLst>
          </p:cNvPr>
          <p:cNvCxnSpPr>
            <a:cxnSpLocks/>
          </p:cNvCxnSpPr>
          <p:nvPr/>
        </p:nvCxnSpPr>
        <p:spPr bwMode="auto">
          <a:xfrm flipV="1">
            <a:off x="3733800" y="3748088"/>
            <a:ext cx="2020888" cy="1262062"/>
          </a:xfrm>
          <a:prstGeom prst="straightConnector1">
            <a:avLst/>
          </a:prstGeom>
          <a:noFill/>
          <a:ln w="4445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4046" name="TextBox 8">
            <a:extLst>
              <a:ext uri="{FF2B5EF4-FFF2-40B4-BE49-F238E27FC236}">
                <a16:creationId xmlns:a16="http://schemas.microsoft.com/office/drawing/2014/main" id="{DF076EFE-505C-4F41-A42E-0C5DFBF378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2426" y="3263901"/>
            <a:ext cx="3222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 i="1">
                <a:latin typeface="Times" pitchFamily="2" charset="0"/>
              </a:rPr>
              <a:t>y</a:t>
            </a:r>
          </a:p>
        </p:txBody>
      </p:sp>
      <p:cxnSp>
        <p:nvCxnSpPr>
          <p:cNvPr id="44047" name="Straight Arrow Connector 12">
            <a:extLst>
              <a:ext uri="{FF2B5EF4-FFF2-40B4-BE49-F238E27FC236}">
                <a16:creationId xmlns:a16="http://schemas.microsoft.com/office/drawing/2014/main" id="{36A948C0-0D00-354A-B6FC-34257F27A06F}"/>
              </a:ext>
            </a:extLst>
          </p:cNvPr>
          <p:cNvCxnSpPr>
            <a:cxnSpLocks/>
          </p:cNvCxnSpPr>
          <p:nvPr/>
        </p:nvCxnSpPr>
        <p:spPr bwMode="auto">
          <a:xfrm flipV="1">
            <a:off x="6281739" y="4521200"/>
            <a:ext cx="854075" cy="496888"/>
          </a:xfrm>
          <a:prstGeom prst="straightConnector1">
            <a:avLst/>
          </a:prstGeom>
          <a:noFill/>
          <a:ln w="44450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>
            <a:extLst>
              <a:ext uri="{FF2B5EF4-FFF2-40B4-BE49-F238E27FC236}">
                <a16:creationId xmlns:a16="http://schemas.microsoft.com/office/drawing/2014/main" id="{501F5339-54C9-3445-B8FE-CD506F6E65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3D Basis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87A666-908B-BB42-9B82-A7C0FD2F0C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In 3D we have </a:t>
            </a:r>
            <a:r>
              <a:rPr lang="en-US" dirty="0" err="1">
                <a:latin typeface="Courier" pitchFamily="2" charset="0"/>
              </a:rPr>
              <a:t>i</a:t>
            </a:r>
            <a:r>
              <a:rPr lang="en-US" dirty="0">
                <a:latin typeface="Courier" pitchFamily="2" charset="0"/>
              </a:rPr>
              <a:t>, j, </a:t>
            </a:r>
            <a:r>
              <a:rPr lang="en-US" dirty="0"/>
              <a:t>and </a:t>
            </a:r>
            <a:r>
              <a:rPr lang="en-US" dirty="0">
                <a:latin typeface="Courier" pitchFamily="2" charset="0"/>
              </a:rPr>
              <a:t>k</a:t>
            </a:r>
          </a:p>
          <a:p>
            <a:pPr>
              <a:defRPr/>
            </a:pPr>
            <a:endParaRPr lang="en-US" dirty="0"/>
          </a:p>
          <a:p>
            <a:pPr marL="0" indent="0">
              <a:buNone/>
              <a:defRPr/>
            </a:pPr>
            <a:r>
              <a:rPr lang="en-US" dirty="0">
                <a:latin typeface="Courier" pitchFamily="2" charset="0"/>
              </a:rPr>
              <a:t>	</a:t>
            </a:r>
            <a:r>
              <a:rPr lang="en-US" dirty="0" err="1">
                <a:latin typeface="Courier" pitchFamily="2" charset="0"/>
              </a:rPr>
              <a:t>i</a:t>
            </a:r>
            <a:r>
              <a:rPr lang="en-US" dirty="0">
                <a:latin typeface="Courier" pitchFamily="2" charset="0"/>
              </a:rPr>
              <a:t>=(1, 0, 0)</a:t>
            </a:r>
          </a:p>
          <a:p>
            <a:pPr marL="0" indent="0">
              <a:buNone/>
              <a:defRPr/>
            </a:pPr>
            <a:r>
              <a:rPr lang="en-US" dirty="0">
                <a:latin typeface="Courier" pitchFamily="2" charset="0"/>
              </a:rPr>
              <a:t>	j=(0, 1, 0)</a:t>
            </a:r>
          </a:p>
          <a:p>
            <a:pPr marL="0" indent="0">
              <a:buNone/>
              <a:defRPr/>
            </a:pPr>
            <a:r>
              <a:rPr lang="en-US" dirty="0">
                <a:latin typeface="Courier" pitchFamily="2" charset="0"/>
              </a:rPr>
              <a:t>	k=(0, 0, 1)</a:t>
            </a:r>
          </a:p>
          <a:p>
            <a:pPr marL="0" indent="0">
              <a:buNone/>
              <a:defRPr/>
            </a:pPr>
            <a:endParaRPr lang="en-US" dirty="0">
              <a:latin typeface="Courier" pitchFamily="2" charset="0"/>
            </a:endParaRPr>
          </a:p>
          <a:p>
            <a:pPr marL="0" indent="0">
              <a:buNone/>
              <a:defRPr/>
            </a:pPr>
            <a:r>
              <a:rPr lang="en-US" dirty="0">
                <a:latin typeface="+mj-lt"/>
                <a:cs typeface="Times New Roman" panose="02020603050405020304" pitchFamily="18" charset="0"/>
              </a:rPr>
              <a:t> Note that there is only one 1 in each.</a:t>
            </a:r>
          </a:p>
          <a:p>
            <a:pPr marL="0" indent="0">
              <a:buNone/>
              <a:defRPr/>
            </a:pPr>
            <a:endParaRPr lang="en-US" dirty="0">
              <a:latin typeface="+mj-lt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en-US" dirty="0"/>
              <a:t>Any point in the 3D space can be represented as a linear combination of these three basis vectors.</a:t>
            </a:r>
          </a:p>
          <a:p>
            <a:pPr marL="0" indent="0">
              <a:buNone/>
              <a:defRPr/>
            </a:pPr>
            <a:endParaRPr lang="en-US" dirty="0">
              <a:latin typeface="+mj-lt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>
            <a:extLst>
              <a:ext uri="{FF2B5EF4-FFF2-40B4-BE49-F238E27FC236}">
                <a16:creationId xmlns:a16="http://schemas.microsoft.com/office/drawing/2014/main" id="{403F0DC3-3EC7-C74D-93FA-81472EAEB9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4D Basis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87A666-908B-BB42-9B82-A7C0FD2F0C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1219200"/>
            <a:ext cx="7924800" cy="5334000"/>
          </a:xfrm>
        </p:spPr>
        <p:txBody>
          <a:bodyPr/>
          <a:lstStyle/>
          <a:p>
            <a:pPr>
              <a:defRPr/>
            </a:pPr>
            <a:r>
              <a:rPr lang="en-US" dirty="0"/>
              <a:t>In 4D we have </a:t>
            </a:r>
            <a:r>
              <a:rPr lang="en-US" dirty="0">
                <a:latin typeface="Courier" pitchFamily="2" charset="0"/>
              </a:rPr>
              <a:t>four vectors</a:t>
            </a:r>
          </a:p>
          <a:p>
            <a:pPr>
              <a:defRPr/>
            </a:pPr>
            <a:endParaRPr lang="en-US" dirty="0"/>
          </a:p>
          <a:p>
            <a:pPr marL="0" indent="0">
              <a:buNone/>
              <a:defRPr/>
            </a:pPr>
            <a:r>
              <a:rPr lang="en-US" dirty="0">
                <a:latin typeface="Courier" pitchFamily="2" charset="0"/>
              </a:rPr>
              <a:t>	x</a:t>
            </a:r>
            <a:r>
              <a:rPr lang="en-US" baseline="30000" dirty="0">
                <a:latin typeface="Courier" pitchFamily="2" charset="0"/>
              </a:rPr>
              <a:t>1 </a:t>
            </a:r>
            <a:r>
              <a:rPr lang="en-US" dirty="0">
                <a:latin typeface="Courier" pitchFamily="2" charset="0"/>
              </a:rPr>
              <a:t>= (1, 0, 0, 0)</a:t>
            </a:r>
          </a:p>
          <a:p>
            <a:pPr marL="0" indent="0">
              <a:buNone/>
              <a:defRPr/>
            </a:pPr>
            <a:r>
              <a:rPr lang="en-US" dirty="0">
                <a:latin typeface="Courier" pitchFamily="2" charset="0"/>
              </a:rPr>
              <a:t>	x</a:t>
            </a:r>
            <a:r>
              <a:rPr lang="en-US" baseline="30000" dirty="0">
                <a:latin typeface="Courier" pitchFamily="2" charset="0"/>
              </a:rPr>
              <a:t>2 </a:t>
            </a:r>
            <a:r>
              <a:rPr lang="en-US" dirty="0">
                <a:latin typeface="Courier" pitchFamily="2" charset="0"/>
              </a:rPr>
              <a:t>= (0, 1, 0, 0)</a:t>
            </a:r>
          </a:p>
          <a:p>
            <a:pPr marL="0" indent="0">
              <a:buNone/>
              <a:defRPr/>
            </a:pPr>
            <a:r>
              <a:rPr lang="en-US" dirty="0">
                <a:latin typeface="Courier" pitchFamily="2" charset="0"/>
              </a:rPr>
              <a:t>	x</a:t>
            </a:r>
            <a:r>
              <a:rPr lang="en-US" baseline="30000" dirty="0">
                <a:latin typeface="Courier" pitchFamily="2" charset="0"/>
              </a:rPr>
              <a:t>3 </a:t>
            </a:r>
            <a:r>
              <a:rPr lang="en-US" dirty="0">
                <a:latin typeface="Courier" pitchFamily="2" charset="0"/>
              </a:rPr>
              <a:t>= (0, 0, 1, 0)</a:t>
            </a:r>
          </a:p>
          <a:p>
            <a:pPr marL="0" indent="0">
              <a:buNone/>
              <a:defRPr/>
            </a:pPr>
            <a:r>
              <a:rPr lang="en-US" dirty="0">
                <a:latin typeface="Courier" pitchFamily="2" charset="0"/>
              </a:rPr>
              <a:t>	x</a:t>
            </a:r>
            <a:r>
              <a:rPr lang="en-US" baseline="30000" dirty="0">
                <a:latin typeface="Courier" pitchFamily="2" charset="0"/>
              </a:rPr>
              <a:t>4 </a:t>
            </a:r>
            <a:r>
              <a:rPr lang="en-US" dirty="0">
                <a:latin typeface="Courier" pitchFamily="2" charset="0"/>
              </a:rPr>
              <a:t>= (0, 0, 0, 1)</a:t>
            </a:r>
          </a:p>
          <a:p>
            <a:pPr marL="0" indent="0">
              <a:buNone/>
              <a:defRPr/>
            </a:pPr>
            <a:endParaRPr lang="en-US" dirty="0">
              <a:latin typeface="Courier" pitchFamily="2" charset="0"/>
            </a:endParaRPr>
          </a:p>
          <a:p>
            <a:pPr marL="0" indent="0">
              <a:buNone/>
              <a:defRPr/>
            </a:pPr>
            <a:r>
              <a:rPr lang="en-US" dirty="0">
                <a:latin typeface="+mj-lt"/>
                <a:cs typeface="Times New Roman" panose="02020603050405020304" pitchFamily="18" charset="0"/>
              </a:rPr>
              <a:t> Note that there is only one 1 in each.</a:t>
            </a:r>
          </a:p>
          <a:p>
            <a:pPr marL="0" indent="0">
              <a:buNone/>
              <a:defRPr/>
            </a:pPr>
            <a:endParaRPr lang="en-US" dirty="0">
              <a:latin typeface="+mj-lt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en-US" dirty="0"/>
              <a:t>Any point in this 4D space can be represented as a linear combination of these four basis vectors.</a:t>
            </a:r>
          </a:p>
          <a:p>
            <a:pPr marL="0" indent="0">
              <a:buNone/>
              <a:defRPr/>
            </a:pPr>
            <a:endParaRPr lang="en-US" dirty="0">
              <a:latin typeface="+mj-lt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>
            <a:extLst>
              <a:ext uri="{FF2B5EF4-FFF2-40B4-BE49-F238E27FC236}">
                <a16:creationId xmlns:a16="http://schemas.microsoft.com/office/drawing/2014/main" id="{BD10631C-3E28-D24A-86E4-54699BC85D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2514600"/>
            <a:ext cx="9144000" cy="1219200"/>
          </a:xfrm>
        </p:spPr>
        <p:txBody>
          <a:bodyPr/>
          <a:lstStyle/>
          <a:p>
            <a:r>
              <a:rPr lang="en-US" altLang="en-US"/>
              <a:t>Basis Functions</a:t>
            </a:r>
            <a:br>
              <a:rPr lang="en-US" altLang="en-US"/>
            </a:br>
            <a:r>
              <a:rPr lang="en-US" altLang="en-US"/>
              <a:t>(for two variables)</a:t>
            </a:r>
          </a:p>
        </p:txBody>
      </p: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>
            <a:extLst>
              <a:ext uri="{FF2B5EF4-FFF2-40B4-BE49-F238E27FC236}">
                <a16:creationId xmlns:a16="http://schemas.microsoft.com/office/drawing/2014/main" id="{5ECD5084-FAB6-2441-B0CD-497F8892E1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The Four Basis Functions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D607857-48D7-DC49-9B9D-0C65127BDFAB}"/>
              </a:ext>
            </a:extLst>
          </p:cNvPr>
          <p:cNvGraphicFramePr>
            <a:graphicFrameLocks noGrp="1"/>
          </p:cNvGraphicFramePr>
          <p:nvPr/>
        </p:nvGraphicFramePr>
        <p:xfrm>
          <a:off x="1325564" y="1905001"/>
          <a:ext cx="1570038" cy="23352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95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28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76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660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x</a:t>
                      </a:r>
                      <a:endParaRPr lang="en-US" sz="2000" b="1" baseline="-25000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y</a:t>
                      </a:r>
                      <a:endParaRPr lang="en-US" sz="2000" b="1" baseline="-25000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f</a:t>
                      </a:r>
                      <a:r>
                        <a:rPr lang="en-US" sz="2000" b="1" baseline="-25000" dirty="0"/>
                        <a:t>00</a:t>
                      </a:r>
                      <a:endParaRPr lang="en-US" sz="2000" b="1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12C27A5-D36D-014C-B8D0-50D031B72509}"/>
              </a:ext>
            </a:extLst>
          </p:cNvPr>
          <p:cNvGraphicFramePr>
            <a:graphicFrameLocks noGrp="1"/>
          </p:cNvGraphicFramePr>
          <p:nvPr/>
        </p:nvGraphicFramePr>
        <p:xfrm>
          <a:off x="3687764" y="1927226"/>
          <a:ext cx="1570038" cy="23352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95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19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85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660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x</a:t>
                      </a:r>
                      <a:endParaRPr lang="en-US" sz="2000" b="1" baseline="-25000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y</a:t>
                      </a:r>
                      <a:endParaRPr lang="en-US" sz="2000" b="1" baseline="-25000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f</a:t>
                      </a:r>
                      <a:r>
                        <a:rPr lang="en-US" sz="2000" b="1" baseline="-25000" dirty="0"/>
                        <a:t>01</a:t>
                      </a:r>
                      <a:endParaRPr lang="en-US" sz="2000" b="1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94D40055-0639-DE41-915D-5825EE6C75D7}"/>
              </a:ext>
            </a:extLst>
          </p:cNvPr>
          <p:cNvGraphicFramePr>
            <a:graphicFrameLocks noGrp="1"/>
          </p:cNvGraphicFramePr>
          <p:nvPr/>
        </p:nvGraphicFramePr>
        <p:xfrm>
          <a:off x="5867400" y="1905001"/>
          <a:ext cx="1570038" cy="23352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95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19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858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660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x</a:t>
                      </a:r>
                      <a:endParaRPr lang="en-US" sz="2000" b="1" baseline="-25000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y</a:t>
                      </a:r>
                      <a:endParaRPr lang="en-US" sz="2000" b="1" baseline="-25000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f</a:t>
                      </a:r>
                      <a:r>
                        <a:rPr lang="en-US" sz="2000" b="1" baseline="-25000" dirty="0"/>
                        <a:t>10</a:t>
                      </a:r>
                      <a:endParaRPr lang="en-US" sz="2000" b="1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E0836BC8-E989-E44B-8C7C-0D973086C56F}"/>
              </a:ext>
            </a:extLst>
          </p:cNvPr>
          <p:cNvGraphicFramePr>
            <a:graphicFrameLocks noGrp="1"/>
          </p:cNvGraphicFramePr>
          <p:nvPr/>
        </p:nvGraphicFramePr>
        <p:xfrm>
          <a:off x="8107364" y="1927226"/>
          <a:ext cx="1570037" cy="23352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95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09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5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660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x</a:t>
                      </a:r>
                      <a:endParaRPr lang="en-US" sz="2000" b="1" baseline="-25000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y</a:t>
                      </a:r>
                      <a:endParaRPr lang="en-US" sz="2000" b="1" baseline="-25000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f</a:t>
                      </a:r>
                      <a:r>
                        <a:rPr lang="en-US" sz="2000" b="1" baseline="-25000" dirty="0"/>
                        <a:t>11</a:t>
                      </a:r>
                      <a:endParaRPr lang="en-US" sz="2000" b="1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62F5C54B-E44E-DA43-B19C-CAF4D4126F0C}"/>
              </a:ext>
            </a:extLst>
          </p:cNvPr>
          <p:cNvSpPr txBox="1"/>
          <p:nvPr/>
        </p:nvSpPr>
        <p:spPr>
          <a:xfrm>
            <a:off x="8359776" y="4665663"/>
            <a:ext cx="1165225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+mj-lt"/>
              </a:rPr>
              <a:t>f</a:t>
            </a:r>
            <a:r>
              <a:rPr lang="en-US" baseline="-25000" dirty="0">
                <a:latin typeface="+mj-lt"/>
              </a:rPr>
              <a:t>11</a:t>
            </a:r>
            <a:r>
              <a:rPr lang="en-US" dirty="0">
                <a:latin typeface="+mj-lt"/>
              </a:rPr>
              <a:t>(x, y)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99AF15E-6840-0640-85D7-683454219CAD}"/>
              </a:ext>
            </a:extLst>
          </p:cNvPr>
          <p:cNvSpPr txBox="1"/>
          <p:nvPr/>
        </p:nvSpPr>
        <p:spPr>
          <a:xfrm>
            <a:off x="1590676" y="4660901"/>
            <a:ext cx="1179513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+mj-lt"/>
              </a:rPr>
              <a:t>f</a:t>
            </a:r>
            <a:r>
              <a:rPr lang="en-US" baseline="-25000" dirty="0">
                <a:latin typeface="+mj-lt"/>
              </a:rPr>
              <a:t>00</a:t>
            </a:r>
            <a:r>
              <a:rPr lang="en-US" dirty="0">
                <a:latin typeface="+mj-lt"/>
              </a:rPr>
              <a:t>(x, y)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F74628-0343-174B-86E0-A8FD095EB2C6}"/>
              </a:ext>
            </a:extLst>
          </p:cNvPr>
          <p:cNvSpPr txBox="1"/>
          <p:nvPr/>
        </p:nvSpPr>
        <p:spPr>
          <a:xfrm>
            <a:off x="3925888" y="4660901"/>
            <a:ext cx="1179512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+mj-lt"/>
              </a:rPr>
              <a:t>f</a:t>
            </a:r>
            <a:r>
              <a:rPr lang="en-US" baseline="-25000" dirty="0">
                <a:latin typeface="+mj-lt"/>
              </a:rPr>
              <a:t>01</a:t>
            </a:r>
            <a:r>
              <a:rPr lang="en-US" dirty="0">
                <a:latin typeface="+mj-lt"/>
              </a:rPr>
              <a:t>(x, y)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B8CFC10-6854-144C-8912-15640A46A08B}"/>
              </a:ext>
            </a:extLst>
          </p:cNvPr>
          <p:cNvSpPr txBox="1"/>
          <p:nvPr/>
        </p:nvSpPr>
        <p:spPr>
          <a:xfrm>
            <a:off x="6096001" y="4660901"/>
            <a:ext cx="1179513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+mj-lt"/>
              </a:rPr>
              <a:t>f</a:t>
            </a:r>
            <a:r>
              <a:rPr lang="en-US" baseline="-25000" dirty="0">
                <a:latin typeface="+mj-lt"/>
              </a:rPr>
              <a:t>10</a:t>
            </a:r>
            <a:r>
              <a:rPr lang="en-US" dirty="0">
                <a:latin typeface="+mj-lt"/>
              </a:rPr>
              <a:t>(x, y)</a:t>
            </a:r>
          </a:p>
        </p:txBody>
      </p:sp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>
            <a:extLst>
              <a:ext uri="{FF2B5EF4-FFF2-40B4-BE49-F238E27FC236}">
                <a16:creationId xmlns:a16="http://schemas.microsoft.com/office/drawing/2014/main" id="{99C0FC77-661A-E346-BCFC-BD5F738605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The Four Basis Functions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D607857-48D7-DC49-9B9D-0C65127BDFAB}"/>
              </a:ext>
            </a:extLst>
          </p:cNvPr>
          <p:cNvGraphicFramePr>
            <a:graphicFrameLocks noGrp="1"/>
          </p:cNvGraphicFramePr>
          <p:nvPr/>
        </p:nvGraphicFramePr>
        <p:xfrm>
          <a:off x="1325564" y="1905001"/>
          <a:ext cx="1570038" cy="23352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95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28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76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660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x</a:t>
                      </a:r>
                      <a:endParaRPr lang="en-US" sz="2000" b="1" baseline="-25000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y</a:t>
                      </a:r>
                      <a:endParaRPr lang="en-US" sz="2000" b="1" baseline="-25000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f</a:t>
                      </a:r>
                      <a:r>
                        <a:rPr lang="en-US" sz="2000" b="1" baseline="-25000" dirty="0"/>
                        <a:t>00</a:t>
                      </a:r>
                      <a:endParaRPr lang="en-US" sz="2000" b="1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12C27A5-D36D-014C-B8D0-50D031B72509}"/>
              </a:ext>
            </a:extLst>
          </p:cNvPr>
          <p:cNvGraphicFramePr>
            <a:graphicFrameLocks noGrp="1"/>
          </p:cNvGraphicFramePr>
          <p:nvPr/>
        </p:nvGraphicFramePr>
        <p:xfrm>
          <a:off x="3687764" y="1927226"/>
          <a:ext cx="1570038" cy="23352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95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19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85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660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x</a:t>
                      </a:r>
                      <a:endParaRPr lang="en-US" sz="2000" b="1" baseline="-25000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y</a:t>
                      </a:r>
                      <a:endParaRPr lang="en-US" sz="2000" b="1" baseline="-25000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f</a:t>
                      </a:r>
                      <a:r>
                        <a:rPr lang="en-US" sz="2000" b="1" baseline="-25000" dirty="0"/>
                        <a:t>01</a:t>
                      </a:r>
                      <a:endParaRPr lang="en-US" sz="2000" b="1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94D40055-0639-DE41-915D-5825EE6C75D7}"/>
              </a:ext>
            </a:extLst>
          </p:cNvPr>
          <p:cNvGraphicFramePr>
            <a:graphicFrameLocks noGrp="1"/>
          </p:cNvGraphicFramePr>
          <p:nvPr/>
        </p:nvGraphicFramePr>
        <p:xfrm>
          <a:off x="5867400" y="1905001"/>
          <a:ext cx="1570038" cy="23352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95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19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858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660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x</a:t>
                      </a:r>
                      <a:endParaRPr lang="en-US" sz="2000" b="1" baseline="-25000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y</a:t>
                      </a:r>
                      <a:endParaRPr lang="en-US" sz="2000" b="1" baseline="-25000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f</a:t>
                      </a:r>
                      <a:r>
                        <a:rPr lang="en-US" sz="2000" b="1" baseline="-25000" dirty="0"/>
                        <a:t>10</a:t>
                      </a:r>
                      <a:endParaRPr lang="en-US" sz="2000" b="1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E0836BC8-E989-E44B-8C7C-0D973086C56F}"/>
              </a:ext>
            </a:extLst>
          </p:cNvPr>
          <p:cNvGraphicFramePr>
            <a:graphicFrameLocks noGrp="1"/>
          </p:cNvGraphicFramePr>
          <p:nvPr/>
        </p:nvGraphicFramePr>
        <p:xfrm>
          <a:off x="8107364" y="1927226"/>
          <a:ext cx="1570037" cy="23352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95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09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5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660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x</a:t>
                      </a:r>
                      <a:endParaRPr lang="en-US" sz="2000" b="1" baseline="-25000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y</a:t>
                      </a:r>
                      <a:endParaRPr lang="en-US" sz="2000" b="1" baseline="-25000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f</a:t>
                      </a:r>
                      <a:r>
                        <a:rPr lang="en-US" sz="2000" b="1" baseline="-25000" dirty="0"/>
                        <a:t>11</a:t>
                      </a:r>
                      <a:endParaRPr lang="en-US" sz="2000" b="1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62F5C54B-E44E-DA43-B19C-CAF4D4126F0C}"/>
              </a:ext>
            </a:extLst>
          </p:cNvPr>
          <p:cNvSpPr txBox="1"/>
          <p:nvPr/>
        </p:nvSpPr>
        <p:spPr>
          <a:xfrm>
            <a:off x="8359776" y="4665663"/>
            <a:ext cx="1165225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+mj-lt"/>
              </a:rPr>
              <a:t>f</a:t>
            </a:r>
            <a:r>
              <a:rPr lang="en-US" baseline="-25000" dirty="0">
                <a:latin typeface="+mj-lt"/>
              </a:rPr>
              <a:t>11</a:t>
            </a:r>
            <a:r>
              <a:rPr lang="en-US" dirty="0">
                <a:latin typeface="+mj-lt"/>
              </a:rPr>
              <a:t>(x, y)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99AF15E-6840-0640-85D7-683454219CAD}"/>
              </a:ext>
            </a:extLst>
          </p:cNvPr>
          <p:cNvSpPr txBox="1"/>
          <p:nvPr/>
        </p:nvSpPr>
        <p:spPr>
          <a:xfrm>
            <a:off x="1590676" y="4660901"/>
            <a:ext cx="1179513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+mj-lt"/>
              </a:rPr>
              <a:t>f</a:t>
            </a:r>
            <a:r>
              <a:rPr lang="en-US" baseline="-25000" dirty="0">
                <a:latin typeface="+mj-lt"/>
              </a:rPr>
              <a:t>00</a:t>
            </a:r>
            <a:r>
              <a:rPr lang="en-US" dirty="0">
                <a:latin typeface="+mj-lt"/>
              </a:rPr>
              <a:t>(x, y)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F74628-0343-174B-86E0-A8FD095EB2C6}"/>
              </a:ext>
            </a:extLst>
          </p:cNvPr>
          <p:cNvSpPr txBox="1"/>
          <p:nvPr/>
        </p:nvSpPr>
        <p:spPr>
          <a:xfrm>
            <a:off x="3925888" y="4660901"/>
            <a:ext cx="1179512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+mj-lt"/>
              </a:rPr>
              <a:t>f</a:t>
            </a:r>
            <a:r>
              <a:rPr lang="en-US" baseline="-25000" dirty="0">
                <a:latin typeface="+mj-lt"/>
              </a:rPr>
              <a:t>01</a:t>
            </a:r>
            <a:r>
              <a:rPr lang="en-US" dirty="0">
                <a:latin typeface="+mj-lt"/>
              </a:rPr>
              <a:t>(x, y)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B8CFC10-6854-144C-8912-15640A46A08B}"/>
              </a:ext>
            </a:extLst>
          </p:cNvPr>
          <p:cNvSpPr txBox="1"/>
          <p:nvPr/>
        </p:nvSpPr>
        <p:spPr>
          <a:xfrm>
            <a:off x="6096001" y="4660901"/>
            <a:ext cx="1179513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+mj-lt"/>
              </a:rPr>
              <a:t>f</a:t>
            </a:r>
            <a:r>
              <a:rPr lang="en-US" baseline="-25000" dirty="0">
                <a:latin typeface="+mj-lt"/>
              </a:rPr>
              <a:t>10</a:t>
            </a:r>
            <a:r>
              <a:rPr lang="en-US" dirty="0">
                <a:latin typeface="+mj-lt"/>
              </a:rPr>
              <a:t>(x, y)</a:t>
            </a:r>
          </a:p>
        </p:txBody>
      </p:sp>
      <p:sp>
        <p:nvSpPr>
          <p:cNvPr id="49250" name="Rectangle 5">
            <a:extLst>
              <a:ext uri="{FF2B5EF4-FFF2-40B4-BE49-F238E27FC236}">
                <a16:creationId xmlns:a16="http://schemas.microsoft.com/office/drawing/2014/main" id="{83947A79-BB67-F948-AC5D-CFB56F51DE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2465388"/>
            <a:ext cx="427038" cy="417512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49251" name="Rectangle 5">
            <a:extLst>
              <a:ext uri="{FF2B5EF4-FFF2-40B4-BE49-F238E27FC236}">
                <a16:creationId xmlns:a16="http://schemas.microsoft.com/office/drawing/2014/main" id="{B16AE714-C750-0A4A-88FF-84C45386D6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0750" y="2911476"/>
            <a:ext cx="427038" cy="417513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49252" name="Rectangle 5">
            <a:extLst>
              <a:ext uri="{FF2B5EF4-FFF2-40B4-BE49-F238E27FC236}">
                <a16:creationId xmlns:a16="http://schemas.microsoft.com/office/drawing/2014/main" id="{3F5A7EF7-BE3D-854E-AB41-EEDEE6A8C4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0864" y="3330576"/>
            <a:ext cx="427037" cy="417513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49253" name="Rectangle 5">
            <a:extLst>
              <a:ext uri="{FF2B5EF4-FFF2-40B4-BE49-F238E27FC236}">
                <a16:creationId xmlns:a16="http://schemas.microsoft.com/office/drawing/2014/main" id="{C2711ADD-A625-9243-8DE4-94D9F687A4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78925" y="3779838"/>
            <a:ext cx="427038" cy="417512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>
            <a:extLst>
              <a:ext uri="{FF2B5EF4-FFF2-40B4-BE49-F238E27FC236}">
                <a16:creationId xmlns:a16="http://schemas.microsoft.com/office/drawing/2014/main" id="{5F4264CF-1952-6643-B369-918991111B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The Four Basis Functions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D607857-48D7-DC49-9B9D-0C65127BDFAB}"/>
              </a:ext>
            </a:extLst>
          </p:cNvPr>
          <p:cNvGraphicFramePr>
            <a:graphicFrameLocks noGrp="1"/>
          </p:cNvGraphicFramePr>
          <p:nvPr/>
        </p:nvGraphicFramePr>
        <p:xfrm>
          <a:off x="1676400" y="1828801"/>
          <a:ext cx="7467599" cy="36115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66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3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157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2399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84149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x</a:t>
                      </a:r>
                      <a:endParaRPr lang="en-US" sz="2000" b="1" baseline="-25000" dirty="0"/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y</a:t>
                      </a:r>
                      <a:endParaRPr lang="en-US" sz="2000" b="1" baseline="-25000" dirty="0"/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/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f</a:t>
                      </a:r>
                      <a:r>
                        <a:rPr lang="en-US" sz="2000" b="1" baseline="-25000" dirty="0"/>
                        <a:t>00</a:t>
                      </a:r>
                      <a:r>
                        <a:rPr lang="en-US" sz="2000" b="1" dirty="0"/>
                        <a:t>(x, y)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f</a:t>
                      </a:r>
                      <a:r>
                        <a:rPr lang="en-US" sz="2000" b="1" baseline="-25000" dirty="0"/>
                        <a:t>01</a:t>
                      </a:r>
                      <a:r>
                        <a:rPr lang="en-US" sz="2000" b="1" dirty="0"/>
                        <a:t>(x, y)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f</a:t>
                      </a:r>
                      <a:r>
                        <a:rPr lang="en-US" sz="2000" b="1" baseline="-25000" dirty="0"/>
                        <a:t>10</a:t>
                      </a:r>
                      <a:r>
                        <a:rPr lang="en-US" sz="2000" b="1" dirty="0"/>
                        <a:t>(x, y)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f</a:t>
                      </a:r>
                      <a:r>
                        <a:rPr lang="en-US" sz="2000" b="1" baseline="-25000" dirty="0"/>
                        <a:t>11</a:t>
                      </a:r>
                      <a:r>
                        <a:rPr lang="en-US" sz="2000" b="1" dirty="0"/>
                        <a:t>(x, y)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6854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endParaRPr lang="en-US" sz="2400" dirty="0"/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6854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endParaRPr lang="en-US" sz="2400" dirty="0"/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6854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endParaRPr lang="en-US" sz="2400" dirty="0"/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6854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endParaRPr lang="en-US" sz="2400" dirty="0"/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0225" name="Rectangle 5">
            <a:extLst>
              <a:ext uri="{FF2B5EF4-FFF2-40B4-BE49-F238E27FC236}">
                <a16:creationId xmlns:a16="http://schemas.microsoft.com/office/drawing/2014/main" id="{72233A20-3A1B-CB41-B35F-EBCC63F62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7614" y="2511425"/>
            <a:ext cx="534987" cy="541338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50226" name="Rectangle 5">
            <a:extLst>
              <a:ext uri="{FF2B5EF4-FFF2-40B4-BE49-F238E27FC236}">
                <a16:creationId xmlns:a16="http://schemas.microsoft.com/office/drawing/2014/main" id="{A3F800CB-4F2D-234F-9679-F7B9F6040E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1926" y="3284539"/>
            <a:ext cx="536575" cy="541337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50227" name="Rectangle 5">
            <a:extLst>
              <a:ext uri="{FF2B5EF4-FFF2-40B4-BE49-F238E27FC236}">
                <a16:creationId xmlns:a16="http://schemas.microsoft.com/office/drawing/2014/main" id="{0C302A27-E8AE-6A4D-B874-94F370BA46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3214" y="4027489"/>
            <a:ext cx="534987" cy="541337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50228" name="Rectangle 5">
            <a:extLst>
              <a:ext uri="{FF2B5EF4-FFF2-40B4-BE49-F238E27FC236}">
                <a16:creationId xmlns:a16="http://schemas.microsoft.com/office/drawing/2014/main" id="{FDB8C2A7-C5E7-3C4B-B58E-8C9F99517E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8951" y="4802189"/>
            <a:ext cx="536575" cy="542925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>
            <a:extLst>
              <a:ext uri="{FF2B5EF4-FFF2-40B4-BE49-F238E27FC236}">
                <a16:creationId xmlns:a16="http://schemas.microsoft.com/office/drawing/2014/main" id="{1682A0D5-E1AD-CA45-8C07-94376498CF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The Four Basis Functions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D607857-48D7-DC49-9B9D-0C65127BDFAB}"/>
              </a:ext>
            </a:extLst>
          </p:cNvPr>
          <p:cNvGraphicFramePr>
            <a:graphicFrameLocks noGrp="1"/>
          </p:cNvGraphicFramePr>
          <p:nvPr/>
        </p:nvGraphicFramePr>
        <p:xfrm>
          <a:off x="1676400" y="1828801"/>
          <a:ext cx="7467599" cy="36115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66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3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157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2399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84149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x</a:t>
                      </a:r>
                      <a:endParaRPr lang="en-US" sz="2000" b="1" baseline="-25000" dirty="0"/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y</a:t>
                      </a:r>
                      <a:endParaRPr lang="en-US" sz="2000" b="1" baseline="-25000" dirty="0"/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/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x y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x y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x y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x y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6854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endParaRPr lang="en-US" sz="2400" dirty="0"/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6854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endParaRPr lang="en-US" sz="2400" dirty="0"/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6854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endParaRPr lang="en-US" sz="2400" dirty="0"/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6854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endParaRPr lang="en-US" sz="2400" dirty="0"/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1249" name="Rectangle 5">
            <a:extLst>
              <a:ext uri="{FF2B5EF4-FFF2-40B4-BE49-F238E27FC236}">
                <a16:creationId xmlns:a16="http://schemas.microsoft.com/office/drawing/2014/main" id="{D85ACF9F-1CBD-2040-B745-8CB3A63083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7614" y="2511425"/>
            <a:ext cx="534987" cy="541338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51250" name="Rectangle 5">
            <a:extLst>
              <a:ext uri="{FF2B5EF4-FFF2-40B4-BE49-F238E27FC236}">
                <a16:creationId xmlns:a16="http://schemas.microsoft.com/office/drawing/2014/main" id="{149DF51D-4C13-5947-8B92-4A0DFCF704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1926" y="3284539"/>
            <a:ext cx="536575" cy="541337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51251" name="Rectangle 5">
            <a:extLst>
              <a:ext uri="{FF2B5EF4-FFF2-40B4-BE49-F238E27FC236}">
                <a16:creationId xmlns:a16="http://schemas.microsoft.com/office/drawing/2014/main" id="{B3A0AC8D-CFD4-2F41-A4B2-89EF8E12FD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3214" y="4027489"/>
            <a:ext cx="534987" cy="541337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51252" name="Rectangle 5">
            <a:extLst>
              <a:ext uri="{FF2B5EF4-FFF2-40B4-BE49-F238E27FC236}">
                <a16:creationId xmlns:a16="http://schemas.microsoft.com/office/drawing/2014/main" id="{67F3495E-724F-6A49-A18E-ABDFB9F510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8951" y="4802189"/>
            <a:ext cx="536575" cy="542925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cxnSp>
        <p:nvCxnSpPr>
          <p:cNvPr id="51253" name="Straight Connector 8">
            <a:extLst>
              <a:ext uri="{FF2B5EF4-FFF2-40B4-BE49-F238E27FC236}">
                <a16:creationId xmlns:a16="http://schemas.microsoft.com/office/drawing/2014/main" id="{ADC1D750-8F60-6D44-BEC5-64139D038CC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810001" y="1981200"/>
            <a:ext cx="188913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4" name="Straight Connector 9">
            <a:extLst>
              <a:ext uri="{FF2B5EF4-FFF2-40B4-BE49-F238E27FC236}">
                <a16:creationId xmlns:a16="http://schemas.microsoft.com/office/drawing/2014/main" id="{48F45B9C-FA49-7143-8850-0C0804321EC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078288" y="1981200"/>
            <a:ext cx="188912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5" name="Straight Connector 10">
            <a:extLst>
              <a:ext uri="{FF2B5EF4-FFF2-40B4-BE49-F238E27FC236}">
                <a16:creationId xmlns:a16="http://schemas.microsoft.com/office/drawing/2014/main" id="{3BD2F643-438E-0641-BEEA-56CD30102CB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313363" y="1971675"/>
            <a:ext cx="188912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6" name="Straight Connector 11">
            <a:extLst>
              <a:ext uri="{FF2B5EF4-FFF2-40B4-BE49-F238E27FC236}">
                <a16:creationId xmlns:a16="http://schemas.microsoft.com/office/drawing/2014/main" id="{BF4C570F-98FB-164E-97D7-447A1F8455A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937376" y="1982788"/>
            <a:ext cx="188913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>
            <a:extLst>
              <a:ext uri="{FF2B5EF4-FFF2-40B4-BE49-F238E27FC236}">
                <a16:creationId xmlns:a16="http://schemas.microsoft.com/office/drawing/2014/main" id="{E4493BE3-BE78-5640-B630-9548E03254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88900"/>
            <a:ext cx="9144000" cy="685800"/>
          </a:xfrm>
        </p:spPr>
        <p:txBody>
          <a:bodyPr/>
          <a:lstStyle/>
          <a:p>
            <a:r>
              <a:rPr lang="en-US" altLang="en-US"/>
              <a:t>Circuits for the four basis functions</a:t>
            </a:r>
          </a:p>
        </p:txBody>
      </p:sp>
      <p:grpSp>
        <p:nvGrpSpPr>
          <p:cNvPr id="52226" name="Group 30">
            <a:extLst>
              <a:ext uri="{FF2B5EF4-FFF2-40B4-BE49-F238E27FC236}">
                <a16:creationId xmlns:a16="http://schemas.microsoft.com/office/drawing/2014/main" id="{F8D6873D-86AD-8644-A5C4-0E0E758C319E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3163888" y="5649913"/>
            <a:ext cx="2254684" cy="750770"/>
            <a:chOff x="6508316" y="4572117"/>
            <a:chExt cx="2254684" cy="750933"/>
          </a:xfrm>
        </p:grpSpPr>
        <p:sp>
          <p:nvSpPr>
            <p:cNvPr id="52305" name="Freeform 10">
              <a:extLst>
                <a:ext uri="{FF2B5EF4-FFF2-40B4-BE49-F238E27FC236}">
                  <a16:creationId xmlns:a16="http://schemas.microsoft.com/office/drawing/2014/main" id="{7C4A6A72-A657-904A-9F23-88FDE8A7A35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08837" y="4929002"/>
              <a:ext cx="168275" cy="1589"/>
            </a:xfrm>
            <a:custGeom>
              <a:avLst/>
              <a:gdLst>
                <a:gd name="T0" fmla="*/ 2147483646 w 212"/>
                <a:gd name="T1" fmla="*/ 0 h 1588"/>
                <a:gd name="T2" fmla="*/ 0 w 212"/>
                <a:gd name="T3" fmla="*/ 0 h 1588"/>
                <a:gd name="T4" fmla="*/ 2147483646 w 212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2" h="1588">
                  <a:moveTo>
                    <a:pt x="212" y="0"/>
                  </a:moveTo>
                  <a:lnTo>
                    <a:pt x="0" y="0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06" name="Line 11">
              <a:extLst>
                <a:ext uri="{FF2B5EF4-FFF2-40B4-BE49-F238E27FC236}">
                  <a16:creationId xmlns:a16="http://schemas.microsoft.com/office/drawing/2014/main" id="{D596A717-0173-0B4B-BCFD-E3632DDECEF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6937395" y="4929001"/>
              <a:ext cx="439718" cy="1590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307" name="Freeform 12">
              <a:extLst>
                <a:ext uri="{FF2B5EF4-FFF2-40B4-BE49-F238E27FC236}">
                  <a16:creationId xmlns:a16="http://schemas.microsoft.com/office/drawing/2014/main" id="{B51B508F-8EBF-A048-ABFA-F8271A5DD11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964488" y="4760599"/>
              <a:ext cx="295275" cy="1589"/>
            </a:xfrm>
            <a:custGeom>
              <a:avLst/>
              <a:gdLst>
                <a:gd name="T0" fmla="*/ 2147483646 w 371"/>
                <a:gd name="T1" fmla="*/ 0 h 1588"/>
                <a:gd name="T2" fmla="*/ 0 w 371"/>
                <a:gd name="T3" fmla="*/ 0 h 1588"/>
                <a:gd name="T4" fmla="*/ 2147483646 w 371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1" h="1588">
                  <a:moveTo>
                    <a:pt x="371" y="0"/>
                  </a:moveTo>
                  <a:lnTo>
                    <a:pt x="0" y="0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308" name="Line 13">
              <a:extLst>
                <a:ext uri="{FF2B5EF4-FFF2-40B4-BE49-F238E27FC236}">
                  <a16:creationId xmlns:a16="http://schemas.microsoft.com/office/drawing/2014/main" id="{5B5C39BA-07D4-0E40-AE96-0CC352B032B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7964488" y="4760599"/>
              <a:ext cx="295275" cy="1589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309" name="Freeform 14">
              <a:extLst>
                <a:ext uri="{FF2B5EF4-FFF2-40B4-BE49-F238E27FC236}">
                  <a16:creationId xmlns:a16="http://schemas.microsoft.com/office/drawing/2014/main" id="{0F5A10D6-85AA-CE4A-AAE3-E4EE6514B67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964488" y="5075164"/>
              <a:ext cx="295275" cy="1589"/>
            </a:xfrm>
            <a:custGeom>
              <a:avLst/>
              <a:gdLst>
                <a:gd name="T0" fmla="*/ 2147483646 w 371"/>
                <a:gd name="T1" fmla="*/ 0 h 1588"/>
                <a:gd name="T2" fmla="*/ 0 w 371"/>
                <a:gd name="T3" fmla="*/ 0 h 1588"/>
                <a:gd name="T4" fmla="*/ 2147483646 w 371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1" h="1588">
                  <a:moveTo>
                    <a:pt x="371" y="0"/>
                  </a:moveTo>
                  <a:lnTo>
                    <a:pt x="0" y="0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310" name="Line 15">
              <a:extLst>
                <a:ext uri="{FF2B5EF4-FFF2-40B4-BE49-F238E27FC236}">
                  <a16:creationId xmlns:a16="http://schemas.microsoft.com/office/drawing/2014/main" id="{44A97D60-0A90-7343-A3E5-EC7755A1FF8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7964488" y="5075164"/>
              <a:ext cx="295275" cy="1589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311" name="Rectangle 74">
              <a:extLst>
                <a:ext uri="{FF2B5EF4-FFF2-40B4-BE49-F238E27FC236}">
                  <a16:creationId xmlns:a16="http://schemas.microsoft.com/office/drawing/2014/main" id="{3B4FBEF5-3BE9-444B-AB38-2A96A3D385B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8411729" y="4856495"/>
              <a:ext cx="44884" cy="215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52312" name="Rectangle 76">
              <a:extLst>
                <a:ext uri="{FF2B5EF4-FFF2-40B4-BE49-F238E27FC236}">
                  <a16:creationId xmlns:a16="http://schemas.microsoft.com/office/drawing/2014/main" id="{78E60794-4B33-0942-8FEE-259BB561F07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8411729" y="4572117"/>
              <a:ext cx="44884" cy="215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52313" name="Rectangle 77">
              <a:extLst>
                <a:ext uri="{FF2B5EF4-FFF2-40B4-BE49-F238E27FC236}">
                  <a16:creationId xmlns:a16="http://schemas.microsoft.com/office/drawing/2014/main" id="{4E099FBD-0D3D-004A-8A05-BECEA6C3A5B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6852449" y="4807653"/>
              <a:ext cx="48090" cy="2308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52314" name="Rectangle 79">
              <a:extLst>
                <a:ext uri="{FF2B5EF4-FFF2-40B4-BE49-F238E27FC236}">
                  <a16:creationId xmlns:a16="http://schemas.microsoft.com/office/drawing/2014/main" id="{412188F9-7600-CE43-81D2-38E31FDA6F6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6595597" y="4807742"/>
              <a:ext cx="48090" cy="2308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52315" name="Rectangle 80">
              <a:extLst>
                <a:ext uri="{FF2B5EF4-FFF2-40B4-BE49-F238E27FC236}">
                  <a16:creationId xmlns:a16="http://schemas.microsoft.com/office/drawing/2014/main" id="{5D2FF195-540D-E643-A570-9D9FF8A4493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6508316" y="4723044"/>
              <a:ext cx="44884" cy="215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52316" name="Rectangle 83">
              <a:extLst>
                <a:ext uri="{FF2B5EF4-FFF2-40B4-BE49-F238E27FC236}">
                  <a16:creationId xmlns:a16="http://schemas.microsoft.com/office/drawing/2014/main" id="{7785388A-4D99-744F-B4AC-8E5D76A9565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6693991" y="4798703"/>
              <a:ext cx="51296" cy="246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>
                  <a:solidFill>
                    <a:srgbClr val="000000"/>
                  </a:solidFill>
                  <a:latin typeface="Symbol" pitchFamily="2" charset="2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grpSp>
          <p:nvGrpSpPr>
            <p:cNvPr id="52317" name="Group 110">
              <a:extLst>
                <a:ext uri="{FF2B5EF4-FFF2-40B4-BE49-F238E27FC236}">
                  <a16:creationId xmlns:a16="http://schemas.microsoft.com/office/drawing/2014/main" id="{526B35FF-BC1F-714F-A895-9D4749793C0B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7386636" y="4686153"/>
              <a:ext cx="565497" cy="489789"/>
              <a:chOff x="3444" y="817"/>
              <a:chExt cx="412" cy="359"/>
            </a:xfrm>
          </p:grpSpPr>
          <p:sp>
            <p:nvSpPr>
              <p:cNvPr id="52320" name="Line 111">
                <a:extLst>
                  <a:ext uri="{FF2B5EF4-FFF2-40B4-BE49-F238E27FC236}">
                    <a16:creationId xmlns:a16="http://schemas.microsoft.com/office/drawing/2014/main" id="{294003F3-F685-B142-89E9-D9002DFC8F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51" y="817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321" name="Line 112">
                <a:extLst>
                  <a:ext uri="{FF2B5EF4-FFF2-40B4-BE49-F238E27FC236}">
                    <a16:creationId xmlns:a16="http://schemas.microsoft.com/office/drawing/2014/main" id="{379872BA-7CF2-414F-8DFD-DB152E0C9A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50" y="823"/>
                <a:ext cx="0" cy="347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322" name="Arc 113">
                <a:extLst>
                  <a:ext uri="{FF2B5EF4-FFF2-40B4-BE49-F238E27FC236}">
                    <a16:creationId xmlns:a16="http://schemas.microsoft.com/office/drawing/2014/main" id="{474B4BE1-5F2B-6942-8BA9-98F5A87FFB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9" y="821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323" name="Arc 114">
                <a:extLst>
                  <a:ext uri="{FF2B5EF4-FFF2-40B4-BE49-F238E27FC236}">
                    <a16:creationId xmlns:a16="http://schemas.microsoft.com/office/drawing/2014/main" id="{D6EEE0CF-7554-A94A-8C0A-C2965D060E88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3679" y="997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324" name="Line 115">
                <a:extLst>
                  <a:ext uri="{FF2B5EF4-FFF2-40B4-BE49-F238E27FC236}">
                    <a16:creationId xmlns:a16="http://schemas.microsoft.com/office/drawing/2014/main" id="{3ED32673-FD49-A249-A19E-B76C4368F1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44" y="1176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2318" name="TextBox 3">
              <a:extLst>
                <a:ext uri="{FF2B5EF4-FFF2-40B4-BE49-F238E27FC236}">
                  <a16:creationId xmlns:a16="http://schemas.microsoft.com/office/drawing/2014/main" id="{1860E335-2FDE-6E45-AC2F-F0400F905D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0800000">
              <a:off x="8464520" y="4618033"/>
              <a:ext cx="298480" cy="400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b="0" i="1">
                  <a:latin typeface="Times" pitchFamily="2" charset="0"/>
                </a:rPr>
                <a:t>y</a:t>
              </a:r>
              <a:endParaRPr lang="en-US" altLang="en-US" sz="2000" b="0" i="1" baseline="-25000">
                <a:latin typeface="Times" pitchFamily="2" charset="0"/>
              </a:endParaRPr>
            </a:p>
          </p:txBody>
        </p:sp>
        <p:sp>
          <p:nvSpPr>
            <p:cNvPr id="52319" name="TextBox 29">
              <a:extLst>
                <a:ext uri="{FF2B5EF4-FFF2-40B4-BE49-F238E27FC236}">
                  <a16:creationId xmlns:a16="http://schemas.microsoft.com/office/drawing/2014/main" id="{E565D629-5F18-DC46-94B5-A359DF3C8D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0800000">
              <a:off x="8464520" y="4922854"/>
              <a:ext cx="298480" cy="400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b="0" i="1">
                  <a:latin typeface="Times" pitchFamily="2" charset="0"/>
                </a:rPr>
                <a:t>x</a:t>
              </a:r>
              <a:endParaRPr lang="en-US" altLang="en-US" sz="2000" b="0" i="1" baseline="-25000">
                <a:latin typeface="Times" pitchFamily="2" charset="0"/>
              </a:endParaRPr>
            </a:p>
          </p:txBody>
        </p:sp>
      </p:grpSp>
      <p:grpSp>
        <p:nvGrpSpPr>
          <p:cNvPr id="52227" name="Group 4">
            <a:extLst>
              <a:ext uri="{FF2B5EF4-FFF2-40B4-BE49-F238E27FC236}">
                <a16:creationId xmlns:a16="http://schemas.microsoft.com/office/drawing/2014/main" id="{F3E78B80-DEB9-844F-8AF6-DCB9B827E0CB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3124201" y="1371600"/>
            <a:ext cx="3059609" cy="820738"/>
            <a:chOff x="786904" y="5541455"/>
            <a:chExt cx="3059609" cy="821335"/>
          </a:xfrm>
        </p:grpSpPr>
        <p:sp>
          <p:nvSpPr>
            <p:cNvPr id="52280" name="Freeform 10">
              <a:extLst>
                <a:ext uri="{FF2B5EF4-FFF2-40B4-BE49-F238E27FC236}">
                  <a16:creationId xmlns:a16="http://schemas.microsoft.com/office/drawing/2014/main" id="{DD0CC101-F696-5547-8BEA-7CF7ABF0A4F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301750" y="5938712"/>
              <a:ext cx="168275" cy="1589"/>
            </a:xfrm>
            <a:custGeom>
              <a:avLst/>
              <a:gdLst>
                <a:gd name="T0" fmla="*/ 2147483646 w 212"/>
                <a:gd name="T1" fmla="*/ 0 h 1588"/>
                <a:gd name="T2" fmla="*/ 0 w 212"/>
                <a:gd name="T3" fmla="*/ 0 h 1588"/>
                <a:gd name="T4" fmla="*/ 2147483646 w 212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2" h="1588">
                  <a:moveTo>
                    <a:pt x="212" y="0"/>
                  </a:moveTo>
                  <a:lnTo>
                    <a:pt x="0" y="0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81" name="Line 11">
              <a:extLst>
                <a:ext uri="{FF2B5EF4-FFF2-40B4-BE49-F238E27FC236}">
                  <a16:creationId xmlns:a16="http://schemas.microsoft.com/office/drawing/2014/main" id="{8FEDF11B-1D61-B542-84A4-51477B98561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1111366" y="5941283"/>
              <a:ext cx="368178" cy="0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82" name="Freeform 12">
              <a:extLst>
                <a:ext uri="{FF2B5EF4-FFF2-40B4-BE49-F238E27FC236}">
                  <a16:creationId xmlns:a16="http://schemas.microsoft.com/office/drawing/2014/main" id="{B1AEA311-70E8-2C4C-A2BA-82458C326B0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2057401" y="5770309"/>
              <a:ext cx="295275" cy="1589"/>
            </a:xfrm>
            <a:custGeom>
              <a:avLst/>
              <a:gdLst>
                <a:gd name="T0" fmla="*/ 2147483646 w 371"/>
                <a:gd name="T1" fmla="*/ 0 h 1588"/>
                <a:gd name="T2" fmla="*/ 0 w 371"/>
                <a:gd name="T3" fmla="*/ 0 h 1588"/>
                <a:gd name="T4" fmla="*/ 2147483646 w 371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1" h="1588">
                  <a:moveTo>
                    <a:pt x="371" y="0"/>
                  </a:moveTo>
                  <a:lnTo>
                    <a:pt x="0" y="0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83" name="Line 13">
              <a:extLst>
                <a:ext uri="{FF2B5EF4-FFF2-40B4-BE49-F238E27FC236}">
                  <a16:creationId xmlns:a16="http://schemas.microsoft.com/office/drawing/2014/main" id="{AAAAF1D5-A61E-A94B-BFB8-BC9F34FF137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2032954" y="5778196"/>
              <a:ext cx="669809" cy="10137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84" name="Freeform 14">
              <a:extLst>
                <a:ext uri="{FF2B5EF4-FFF2-40B4-BE49-F238E27FC236}">
                  <a16:creationId xmlns:a16="http://schemas.microsoft.com/office/drawing/2014/main" id="{6F196A50-8A46-4E42-A9A4-403043116D5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2057401" y="6084874"/>
              <a:ext cx="295275" cy="1589"/>
            </a:xfrm>
            <a:custGeom>
              <a:avLst/>
              <a:gdLst>
                <a:gd name="T0" fmla="*/ 2147483646 w 371"/>
                <a:gd name="T1" fmla="*/ 0 h 1588"/>
                <a:gd name="T2" fmla="*/ 0 w 371"/>
                <a:gd name="T3" fmla="*/ 0 h 1588"/>
                <a:gd name="T4" fmla="*/ 2147483646 w 371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1" h="1588">
                  <a:moveTo>
                    <a:pt x="371" y="0"/>
                  </a:moveTo>
                  <a:lnTo>
                    <a:pt x="0" y="0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85" name="Rectangle 74">
              <a:extLst>
                <a:ext uri="{FF2B5EF4-FFF2-40B4-BE49-F238E27FC236}">
                  <a16:creationId xmlns:a16="http://schemas.microsoft.com/office/drawing/2014/main" id="{6B7A0508-EE6D-6B4A-9AFF-A0FD7AE7569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2504642" y="5866095"/>
              <a:ext cx="44884" cy="215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52286" name="Rectangle 76">
              <a:extLst>
                <a:ext uri="{FF2B5EF4-FFF2-40B4-BE49-F238E27FC236}">
                  <a16:creationId xmlns:a16="http://schemas.microsoft.com/office/drawing/2014/main" id="{B358CFCF-5B54-C34C-8436-F740B7808F1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2504642" y="5581717"/>
              <a:ext cx="44884" cy="215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52287" name="Rectangle 77">
              <a:extLst>
                <a:ext uri="{FF2B5EF4-FFF2-40B4-BE49-F238E27FC236}">
                  <a16:creationId xmlns:a16="http://schemas.microsoft.com/office/drawing/2014/main" id="{8C629B37-1E17-4140-988A-B8FF85A367A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945362" y="5817245"/>
              <a:ext cx="48090" cy="23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52288" name="Rectangle 83">
              <a:extLst>
                <a:ext uri="{FF2B5EF4-FFF2-40B4-BE49-F238E27FC236}">
                  <a16:creationId xmlns:a16="http://schemas.microsoft.com/office/drawing/2014/main" id="{E3487717-4208-DB4F-8B4B-6B6D8DB7545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786904" y="5808288"/>
              <a:ext cx="51296" cy="24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>
                  <a:solidFill>
                    <a:srgbClr val="000000"/>
                  </a:solidFill>
                  <a:latin typeface="Symbol" pitchFamily="2" charset="2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grpSp>
          <p:nvGrpSpPr>
            <p:cNvPr id="52289" name="Group 110">
              <a:extLst>
                <a:ext uri="{FF2B5EF4-FFF2-40B4-BE49-F238E27FC236}">
                  <a16:creationId xmlns:a16="http://schemas.microsoft.com/office/drawing/2014/main" id="{9DC6AAFC-1F05-F947-87A8-357EB87EBBF7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1479549" y="5695863"/>
              <a:ext cx="565497" cy="489789"/>
              <a:chOff x="3444" y="817"/>
              <a:chExt cx="412" cy="359"/>
            </a:xfrm>
          </p:grpSpPr>
          <p:sp>
            <p:nvSpPr>
              <p:cNvPr id="52300" name="Line 111">
                <a:extLst>
                  <a:ext uri="{FF2B5EF4-FFF2-40B4-BE49-F238E27FC236}">
                    <a16:creationId xmlns:a16="http://schemas.microsoft.com/office/drawing/2014/main" id="{E8DBE0B5-4F04-264E-8E13-F9A753D5EC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45" y="817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301" name="Line 112">
                <a:extLst>
                  <a:ext uri="{FF2B5EF4-FFF2-40B4-BE49-F238E27FC236}">
                    <a16:creationId xmlns:a16="http://schemas.microsoft.com/office/drawing/2014/main" id="{389AA656-8286-9048-A8D4-9C150F35EE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50" y="826"/>
                <a:ext cx="0" cy="348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302" name="Arc 113">
                <a:extLst>
                  <a:ext uri="{FF2B5EF4-FFF2-40B4-BE49-F238E27FC236}">
                    <a16:creationId xmlns:a16="http://schemas.microsoft.com/office/drawing/2014/main" id="{1BE25208-4253-DF4C-A102-477E90E88D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9" y="821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303" name="Arc 114">
                <a:extLst>
                  <a:ext uri="{FF2B5EF4-FFF2-40B4-BE49-F238E27FC236}">
                    <a16:creationId xmlns:a16="http://schemas.microsoft.com/office/drawing/2014/main" id="{5F4AFC6D-00EF-1944-BC50-79398CC36017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3679" y="997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304" name="Line 115">
                <a:extLst>
                  <a:ext uri="{FF2B5EF4-FFF2-40B4-BE49-F238E27FC236}">
                    <a16:creationId xmlns:a16="http://schemas.microsoft.com/office/drawing/2014/main" id="{7B72A8FC-31C1-8A4A-B4FC-692E13DAB4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44" y="1176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2290" name="TextBox 71">
              <a:extLst>
                <a:ext uri="{FF2B5EF4-FFF2-40B4-BE49-F238E27FC236}">
                  <a16:creationId xmlns:a16="http://schemas.microsoft.com/office/drawing/2014/main" id="{BD907375-D93F-5646-8060-D5E80FAF86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0800000">
              <a:off x="3548033" y="5962389"/>
              <a:ext cx="298480" cy="400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b="0" i="1">
                  <a:latin typeface="Times" pitchFamily="2" charset="0"/>
                </a:rPr>
                <a:t>x</a:t>
              </a:r>
              <a:endParaRPr lang="en-US" altLang="en-US" sz="2000" b="0" i="1" baseline="-25000">
                <a:latin typeface="Times" pitchFamily="2" charset="0"/>
              </a:endParaRPr>
            </a:p>
          </p:txBody>
        </p:sp>
        <p:sp>
          <p:nvSpPr>
            <p:cNvPr id="52291" name="Rectangle 98">
              <a:extLst>
                <a:ext uri="{FF2B5EF4-FFF2-40B4-BE49-F238E27FC236}">
                  <a16:creationId xmlns:a16="http://schemas.microsoft.com/office/drawing/2014/main" id="{0DDC5B4B-E778-2941-88A4-67A6F04866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2504" y="5675665"/>
              <a:ext cx="48090" cy="23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52292" name="Line 17">
              <a:extLst>
                <a:ext uri="{FF2B5EF4-FFF2-40B4-BE49-F238E27FC236}">
                  <a16:creationId xmlns:a16="http://schemas.microsoft.com/office/drawing/2014/main" id="{891170FB-A8F9-294C-91E8-D8796B4569D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V="1">
              <a:off x="3273460" y="5773229"/>
              <a:ext cx="132549" cy="109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93" name="Freeform 18">
              <a:extLst>
                <a:ext uri="{FF2B5EF4-FFF2-40B4-BE49-F238E27FC236}">
                  <a16:creationId xmlns:a16="http://schemas.microsoft.com/office/drawing/2014/main" id="{9211921A-87FF-E445-86D7-B8DFDE5DE1C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2833860" y="5541455"/>
              <a:ext cx="442739" cy="441325"/>
            </a:xfrm>
            <a:custGeom>
              <a:avLst/>
              <a:gdLst>
                <a:gd name="T0" fmla="*/ 2147483646 w 556"/>
                <a:gd name="T1" fmla="*/ 2147483646 h 556"/>
                <a:gd name="T2" fmla="*/ 0 w 556"/>
                <a:gd name="T3" fmla="*/ 2147483646 h 556"/>
                <a:gd name="T4" fmla="*/ 0 w 556"/>
                <a:gd name="T5" fmla="*/ 0 h 556"/>
                <a:gd name="T6" fmla="*/ 2147483646 w 556"/>
                <a:gd name="T7" fmla="*/ 2147483646 h 55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56" h="556">
                  <a:moveTo>
                    <a:pt x="556" y="265"/>
                  </a:moveTo>
                  <a:lnTo>
                    <a:pt x="0" y="556"/>
                  </a:lnTo>
                  <a:lnTo>
                    <a:pt x="0" y="0"/>
                  </a:lnTo>
                  <a:lnTo>
                    <a:pt x="556" y="265"/>
                  </a:lnTo>
                  <a:close/>
                </a:path>
              </a:pathLst>
            </a:cu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94" name="Freeform 19">
              <a:extLst>
                <a:ext uri="{FF2B5EF4-FFF2-40B4-BE49-F238E27FC236}">
                  <a16:creationId xmlns:a16="http://schemas.microsoft.com/office/drawing/2014/main" id="{1EBFF68A-F4A4-2746-A4E0-ECAD5D8C3C7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2697387" y="5712905"/>
              <a:ext cx="117429" cy="119063"/>
            </a:xfrm>
            <a:custGeom>
              <a:avLst/>
              <a:gdLst>
                <a:gd name="T0" fmla="*/ 2147483646 w 149"/>
                <a:gd name="T1" fmla="*/ 0 h 150"/>
                <a:gd name="T2" fmla="*/ 2147483646 w 149"/>
                <a:gd name="T3" fmla="*/ 2147483646 h 150"/>
                <a:gd name="T4" fmla="*/ 2147483646 w 149"/>
                <a:gd name="T5" fmla="*/ 2147483646 h 150"/>
                <a:gd name="T6" fmla="*/ 2147483646 w 149"/>
                <a:gd name="T7" fmla="*/ 2147483646 h 150"/>
                <a:gd name="T8" fmla="*/ 2147483646 w 149"/>
                <a:gd name="T9" fmla="*/ 2147483646 h 150"/>
                <a:gd name="T10" fmla="*/ 2147483646 w 149"/>
                <a:gd name="T11" fmla="*/ 2147483646 h 150"/>
                <a:gd name="T12" fmla="*/ 2147483646 w 149"/>
                <a:gd name="T13" fmla="*/ 2147483646 h 150"/>
                <a:gd name="T14" fmla="*/ 2147483646 w 149"/>
                <a:gd name="T15" fmla="*/ 2147483646 h 150"/>
                <a:gd name="T16" fmla="*/ 2147483646 w 149"/>
                <a:gd name="T17" fmla="*/ 2147483646 h 150"/>
                <a:gd name="T18" fmla="*/ 2147483646 w 149"/>
                <a:gd name="T19" fmla="*/ 2147483646 h 150"/>
                <a:gd name="T20" fmla="*/ 0 w 149"/>
                <a:gd name="T21" fmla="*/ 2147483646 h 150"/>
                <a:gd name="T22" fmla="*/ 0 w 149"/>
                <a:gd name="T23" fmla="*/ 2147483646 h 150"/>
                <a:gd name="T24" fmla="*/ 2147483646 w 149"/>
                <a:gd name="T25" fmla="*/ 2147483646 h 150"/>
                <a:gd name="T26" fmla="*/ 2147483646 w 149"/>
                <a:gd name="T27" fmla="*/ 2147483646 h 150"/>
                <a:gd name="T28" fmla="*/ 2147483646 w 149"/>
                <a:gd name="T29" fmla="*/ 2147483646 h 150"/>
                <a:gd name="T30" fmla="*/ 2147483646 w 149"/>
                <a:gd name="T31" fmla="*/ 2147483646 h 150"/>
                <a:gd name="T32" fmla="*/ 2147483646 w 149"/>
                <a:gd name="T33" fmla="*/ 2147483646 h 150"/>
                <a:gd name="T34" fmla="*/ 2147483646 w 149"/>
                <a:gd name="T35" fmla="*/ 2147483646 h 150"/>
                <a:gd name="T36" fmla="*/ 2147483646 w 149"/>
                <a:gd name="T37" fmla="*/ 2147483646 h 150"/>
                <a:gd name="T38" fmla="*/ 2147483646 w 149"/>
                <a:gd name="T39" fmla="*/ 2147483646 h 150"/>
                <a:gd name="T40" fmla="*/ 2147483646 w 149"/>
                <a:gd name="T41" fmla="*/ 2147483646 h 150"/>
                <a:gd name="T42" fmla="*/ 2147483646 w 149"/>
                <a:gd name="T43" fmla="*/ 2147483646 h 150"/>
                <a:gd name="T44" fmla="*/ 2147483646 w 149"/>
                <a:gd name="T45" fmla="*/ 2147483646 h 150"/>
                <a:gd name="T46" fmla="*/ 2147483646 w 149"/>
                <a:gd name="T47" fmla="*/ 2147483646 h 150"/>
                <a:gd name="T48" fmla="*/ 2147483646 w 149"/>
                <a:gd name="T49" fmla="*/ 2147483646 h 150"/>
                <a:gd name="T50" fmla="*/ 2147483646 w 149"/>
                <a:gd name="T51" fmla="*/ 2147483646 h 150"/>
                <a:gd name="T52" fmla="*/ 2147483646 w 149"/>
                <a:gd name="T53" fmla="*/ 2147483646 h 150"/>
                <a:gd name="T54" fmla="*/ 2147483646 w 149"/>
                <a:gd name="T55" fmla="*/ 2147483646 h 150"/>
                <a:gd name="T56" fmla="*/ 2147483646 w 149"/>
                <a:gd name="T57" fmla="*/ 2147483646 h 150"/>
                <a:gd name="T58" fmla="*/ 2147483646 w 149"/>
                <a:gd name="T59" fmla="*/ 2147483646 h 150"/>
                <a:gd name="T60" fmla="*/ 2147483646 w 149"/>
                <a:gd name="T61" fmla="*/ 2147483646 h 150"/>
                <a:gd name="T62" fmla="*/ 2147483646 w 149"/>
                <a:gd name="T63" fmla="*/ 2147483646 h 150"/>
                <a:gd name="T64" fmla="*/ 2147483646 w 149"/>
                <a:gd name="T65" fmla="*/ 2147483646 h 150"/>
                <a:gd name="T66" fmla="*/ 2147483646 w 149"/>
                <a:gd name="T67" fmla="*/ 2147483646 h 150"/>
                <a:gd name="T68" fmla="*/ 2147483646 w 149"/>
                <a:gd name="T69" fmla="*/ 2147483646 h 150"/>
                <a:gd name="T70" fmla="*/ 2147483646 w 149"/>
                <a:gd name="T71" fmla="*/ 2147483646 h 150"/>
                <a:gd name="T72" fmla="*/ 2147483646 w 149"/>
                <a:gd name="T73" fmla="*/ 2147483646 h 150"/>
                <a:gd name="T74" fmla="*/ 2147483646 w 149"/>
                <a:gd name="T75" fmla="*/ 2147483646 h 150"/>
                <a:gd name="T76" fmla="*/ 2147483646 w 149"/>
                <a:gd name="T77" fmla="*/ 2147483646 h 150"/>
                <a:gd name="T78" fmla="*/ 2147483646 w 149"/>
                <a:gd name="T79" fmla="*/ 2147483646 h 150"/>
                <a:gd name="T80" fmla="*/ 2147483646 w 149"/>
                <a:gd name="T81" fmla="*/ 2147483646 h 150"/>
                <a:gd name="T82" fmla="*/ 2147483646 w 149"/>
                <a:gd name="T83" fmla="*/ 2147483646 h 150"/>
                <a:gd name="T84" fmla="*/ 2147483646 w 149"/>
                <a:gd name="T85" fmla="*/ 0 h 150"/>
                <a:gd name="T86" fmla="*/ 2147483646 w 149"/>
                <a:gd name="T87" fmla="*/ 0 h 15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49" h="150">
                  <a:moveTo>
                    <a:pt x="75" y="0"/>
                  </a:moveTo>
                  <a:lnTo>
                    <a:pt x="71" y="0"/>
                  </a:lnTo>
                  <a:lnTo>
                    <a:pt x="67" y="0"/>
                  </a:lnTo>
                  <a:lnTo>
                    <a:pt x="63" y="0"/>
                  </a:lnTo>
                  <a:lnTo>
                    <a:pt x="59" y="2"/>
                  </a:lnTo>
                  <a:lnTo>
                    <a:pt x="57" y="2"/>
                  </a:lnTo>
                  <a:lnTo>
                    <a:pt x="53" y="3"/>
                  </a:lnTo>
                  <a:lnTo>
                    <a:pt x="49" y="4"/>
                  </a:lnTo>
                  <a:lnTo>
                    <a:pt x="46" y="6"/>
                  </a:lnTo>
                  <a:lnTo>
                    <a:pt x="42" y="7"/>
                  </a:lnTo>
                  <a:lnTo>
                    <a:pt x="39" y="8"/>
                  </a:lnTo>
                  <a:lnTo>
                    <a:pt x="35" y="11"/>
                  </a:lnTo>
                  <a:lnTo>
                    <a:pt x="33" y="12"/>
                  </a:lnTo>
                  <a:lnTo>
                    <a:pt x="30" y="15"/>
                  </a:lnTo>
                  <a:lnTo>
                    <a:pt x="27" y="16"/>
                  </a:lnTo>
                  <a:lnTo>
                    <a:pt x="25" y="19"/>
                  </a:lnTo>
                  <a:lnTo>
                    <a:pt x="22" y="22"/>
                  </a:lnTo>
                  <a:lnTo>
                    <a:pt x="19" y="24"/>
                  </a:lnTo>
                  <a:lnTo>
                    <a:pt x="17" y="27"/>
                  </a:lnTo>
                  <a:lnTo>
                    <a:pt x="14" y="29"/>
                  </a:lnTo>
                  <a:lnTo>
                    <a:pt x="13" y="32"/>
                  </a:lnTo>
                  <a:lnTo>
                    <a:pt x="10" y="36"/>
                  </a:lnTo>
                  <a:lnTo>
                    <a:pt x="9" y="39"/>
                  </a:lnTo>
                  <a:lnTo>
                    <a:pt x="8" y="43"/>
                  </a:lnTo>
                  <a:lnTo>
                    <a:pt x="6" y="45"/>
                  </a:lnTo>
                  <a:lnTo>
                    <a:pt x="5" y="49"/>
                  </a:lnTo>
                  <a:lnTo>
                    <a:pt x="4" y="52"/>
                  </a:lnTo>
                  <a:lnTo>
                    <a:pt x="2" y="56"/>
                  </a:lnTo>
                  <a:lnTo>
                    <a:pt x="1" y="60"/>
                  </a:lnTo>
                  <a:lnTo>
                    <a:pt x="1" y="64"/>
                  </a:lnTo>
                  <a:lnTo>
                    <a:pt x="0" y="67"/>
                  </a:lnTo>
                  <a:lnTo>
                    <a:pt x="0" y="71"/>
                  </a:lnTo>
                  <a:lnTo>
                    <a:pt x="0" y="75"/>
                  </a:lnTo>
                  <a:lnTo>
                    <a:pt x="0" y="78"/>
                  </a:lnTo>
                  <a:lnTo>
                    <a:pt x="0" y="82"/>
                  </a:lnTo>
                  <a:lnTo>
                    <a:pt x="1" y="86"/>
                  </a:lnTo>
                  <a:lnTo>
                    <a:pt x="1" y="90"/>
                  </a:lnTo>
                  <a:lnTo>
                    <a:pt x="2" y="93"/>
                  </a:lnTo>
                  <a:lnTo>
                    <a:pt x="4" y="97"/>
                  </a:lnTo>
                  <a:lnTo>
                    <a:pt x="5" y="101"/>
                  </a:lnTo>
                  <a:lnTo>
                    <a:pt x="6" y="104"/>
                  </a:lnTo>
                  <a:lnTo>
                    <a:pt x="8" y="108"/>
                  </a:lnTo>
                  <a:lnTo>
                    <a:pt x="9" y="110"/>
                  </a:lnTo>
                  <a:lnTo>
                    <a:pt x="10" y="113"/>
                  </a:lnTo>
                  <a:lnTo>
                    <a:pt x="13" y="117"/>
                  </a:lnTo>
                  <a:lnTo>
                    <a:pt x="14" y="120"/>
                  </a:lnTo>
                  <a:lnTo>
                    <a:pt x="17" y="122"/>
                  </a:lnTo>
                  <a:lnTo>
                    <a:pt x="19" y="125"/>
                  </a:lnTo>
                  <a:lnTo>
                    <a:pt x="22" y="127"/>
                  </a:lnTo>
                  <a:lnTo>
                    <a:pt x="25" y="130"/>
                  </a:lnTo>
                  <a:lnTo>
                    <a:pt x="27" y="133"/>
                  </a:lnTo>
                  <a:lnTo>
                    <a:pt x="30" y="134"/>
                  </a:lnTo>
                  <a:lnTo>
                    <a:pt x="33" y="137"/>
                  </a:lnTo>
                  <a:lnTo>
                    <a:pt x="35" y="139"/>
                  </a:lnTo>
                  <a:lnTo>
                    <a:pt x="39" y="141"/>
                  </a:lnTo>
                  <a:lnTo>
                    <a:pt x="42" y="142"/>
                  </a:lnTo>
                  <a:lnTo>
                    <a:pt x="46" y="143"/>
                  </a:lnTo>
                  <a:lnTo>
                    <a:pt x="49" y="145"/>
                  </a:lnTo>
                  <a:lnTo>
                    <a:pt x="53" y="146"/>
                  </a:lnTo>
                  <a:lnTo>
                    <a:pt x="57" y="147"/>
                  </a:lnTo>
                  <a:lnTo>
                    <a:pt x="59" y="149"/>
                  </a:lnTo>
                  <a:lnTo>
                    <a:pt x="63" y="149"/>
                  </a:lnTo>
                  <a:lnTo>
                    <a:pt x="67" y="149"/>
                  </a:lnTo>
                  <a:lnTo>
                    <a:pt x="71" y="150"/>
                  </a:lnTo>
                  <a:lnTo>
                    <a:pt x="75" y="150"/>
                  </a:lnTo>
                  <a:lnTo>
                    <a:pt x="79" y="150"/>
                  </a:lnTo>
                  <a:lnTo>
                    <a:pt x="83" y="149"/>
                  </a:lnTo>
                  <a:lnTo>
                    <a:pt x="86" y="149"/>
                  </a:lnTo>
                  <a:lnTo>
                    <a:pt x="90" y="149"/>
                  </a:lnTo>
                  <a:lnTo>
                    <a:pt x="94" y="147"/>
                  </a:lnTo>
                  <a:lnTo>
                    <a:pt x="98" y="146"/>
                  </a:lnTo>
                  <a:lnTo>
                    <a:pt x="100" y="145"/>
                  </a:lnTo>
                  <a:lnTo>
                    <a:pt x="104" y="143"/>
                  </a:lnTo>
                  <a:lnTo>
                    <a:pt x="107" y="142"/>
                  </a:lnTo>
                  <a:lnTo>
                    <a:pt x="111" y="141"/>
                  </a:lnTo>
                  <a:lnTo>
                    <a:pt x="114" y="139"/>
                  </a:lnTo>
                  <a:lnTo>
                    <a:pt x="116" y="137"/>
                  </a:lnTo>
                  <a:lnTo>
                    <a:pt x="120" y="134"/>
                  </a:lnTo>
                  <a:lnTo>
                    <a:pt x="123" y="133"/>
                  </a:lnTo>
                  <a:lnTo>
                    <a:pt x="125" y="130"/>
                  </a:lnTo>
                  <a:lnTo>
                    <a:pt x="128" y="127"/>
                  </a:lnTo>
                  <a:lnTo>
                    <a:pt x="131" y="125"/>
                  </a:lnTo>
                  <a:lnTo>
                    <a:pt x="132" y="122"/>
                  </a:lnTo>
                  <a:lnTo>
                    <a:pt x="135" y="120"/>
                  </a:lnTo>
                  <a:lnTo>
                    <a:pt x="137" y="117"/>
                  </a:lnTo>
                  <a:lnTo>
                    <a:pt x="139" y="113"/>
                  </a:lnTo>
                  <a:lnTo>
                    <a:pt x="141" y="110"/>
                  </a:lnTo>
                  <a:lnTo>
                    <a:pt x="143" y="108"/>
                  </a:lnTo>
                  <a:lnTo>
                    <a:pt x="144" y="104"/>
                  </a:lnTo>
                  <a:lnTo>
                    <a:pt x="145" y="101"/>
                  </a:lnTo>
                  <a:lnTo>
                    <a:pt x="147" y="97"/>
                  </a:lnTo>
                  <a:lnTo>
                    <a:pt x="148" y="93"/>
                  </a:lnTo>
                  <a:lnTo>
                    <a:pt x="148" y="90"/>
                  </a:lnTo>
                  <a:lnTo>
                    <a:pt x="149" y="86"/>
                  </a:lnTo>
                  <a:lnTo>
                    <a:pt x="149" y="82"/>
                  </a:lnTo>
                  <a:lnTo>
                    <a:pt x="149" y="78"/>
                  </a:lnTo>
                  <a:lnTo>
                    <a:pt x="149" y="75"/>
                  </a:lnTo>
                  <a:lnTo>
                    <a:pt x="149" y="71"/>
                  </a:lnTo>
                  <a:lnTo>
                    <a:pt x="149" y="67"/>
                  </a:lnTo>
                  <a:lnTo>
                    <a:pt x="149" y="64"/>
                  </a:lnTo>
                  <a:lnTo>
                    <a:pt x="148" y="60"/>
                  </a:lnTo>
                  <a:lnTo>
                    <a:pt x="148" y="56"/>
                  </a:lnTo>
                  <a:lnTo>
                    <a:pt x="147" y="52"/>
                  </a:lnTo>
                  <a:lnTo>
                    <a:pt x="145" y="49"/>
                  </a:lnTo>
                  <a:lnTo>
                    <a:pt x="144" y="45"/>
                  </a:lnTo>
                  <a:lnTo>
                    <a:pt x="143" y="43"/>
                  </a:lnTo>
                  <a:lnTo>
                    <a:pt x="141" y="39"/>
                  </a:lnTo>
                  <a:lnTo>
                    <a:pt x="139" y="36"/>
                  </a:lnTo>
                  <a:lnTo>
                    <a:pt x="137" y="32"/>
                  </a:lnTo>
                  <a:lnTo>
                    <a:pt x="135" y="29"/>
                  </a:lnTo>
                  <a:lnTo>
                    <a:pt x="132" y="27"/>
                  </a:lnTo>
                  <a:lnTo>
                    <a:pt x="131" y="24"/>
                  </a:lnTo>
                  <a:lnTo>
                    <a:pt x="128" y="22"/>
                  </a:lnTo>
                  <a:lnTo>
                    <a:pt x="125" y="19"/>
                  </a:lnTo>
                  <a:lnTo>
                    <a:pt x="123" y="16"/>
                  </a:lnTo>
                  <a:lnTo>
                    <a:pt x="120" y="15"/>
                  </a:lnTo>
                  <a:lnTo>
                    <a:pt x="116" y="12"/>
                  </a:lnTo>
                  <a:lnTo>
                    <a:pt x="114" y="11"/>
                  </a:lnTo>
                  <a:lnTo>
                    <a:pt x="111" y="8"/>
                  </a:lnTo>
                  <a:lnTo>
                    <a:pt x="107" y="7"/>
                  </a:lnTo>
                  <a:lnTo>
                    <a:pt x="104" y="6"/>
                  </a:lnTo>
                  <a:lnTo>
                    <a:pt x="100" y="4"/>
                  </a:lnTo>
                  <a:lnTo>
                    <a:pt x="98" y="3"/>
                  </a:lnTo>
                  <a:lnTo>
                    <a:pt x="94" y="2"/>
                  </a:lnTo>
                  <a:lnTo>
                    <a:pt x="90" y="2"/>
                  </a:lnTo>
                  <a:lnTo>
                    <a:pt x="86" y="0"/>
                  </a:lnTo>
                  <a:lnTo>
                    <a:pt x="83" y="0"/>
                  </a:lnTo>
                  <a:lnTo>
                    <a:pt x="79" y="0"/>
                  </a:lnTo>
                  <a:lnTo>
                    <a:pt x="75" y="0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95" name="TextBox 76">
              <a:extLst>
                <a:ext uri="{FF2B5EF4-FFF2-40B4-BE49-F238E27FC236}">
                  <a16:creationId xmlns:a16="http://schemas.microsoft.com/office/drawing/2014/main" id="{829AC426-26A2-FA40-AF05-6E51FAFA73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0800000">
              <a:off x="3548033" y="5569778"/>
              <a:ext cx="298480" cy="400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b="0" i="1">
                  <a:latin typeface="Times" pitchFamily="2" charset="0"/>
                </a:rPr>
                <a:t>y</a:t>
              </a:r>
              <a:endParaRPr lang="en-US" altLang="en-US" sz="2000" b="0" i="1" baseline="-25000">
                <a:latin typeface="Times" pitchFamily="2" charset="0"/>
              </a:endParaRPr>
            </a:p>
          </p:txBody>
        </p:sp>
        <p:sp>
          <p:nvSpPr>
            <p:cNvPr id="52296" name="Line 13">
              <a:extLst>
                <a:ext uri="{FF2B5EF4-FFF2-40B4-BE49-F238E27FC236}">
                  <a16:creationId xmlns:a16="http://schemas.microsoft.com/office/drawing/2014/main" id="{B88BADFB-C251-8044-852B-CEB3966FA4C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2027873" y="6120017"/>
              <a:ext cx="141490" cy="3841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97" name="Line 17">
              <a:extLst>
                <a:ext uri="{FF2B5EF4-FFF2-40B4-BE49-F238E27FC236}">
                  <a16:creationId xmlns:a16="http://schemas.microsoft.com/office/drawing/2014/main" id="{CEA34DA5-0BEC-9A4B-885C-4671339F9DD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>
              <a:off x="2737087" y="6105640"/>
              <a:ext cx="682250" cy="9409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98" name="Freeform 18">
              <a:extLst>
                <a:ext uri="{FF2B5EF4-FFF2-40B4-BE49-F238E27FC236}">
                  <a16:creationId xmlns:a16="http://schemas.microsoft.com/office/drawing/2014/main" id="{86DFFCF2-323F-0F40-B066-7CFAE53BD83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2300461" y="5883275"/>
              <a:ext cx="442739" cy="441325"/>
            </a:xfrm>
            <a:custGeom>
              <a:avLst/>
              <a:gdLst>
                <a:gd name="T0" fmla="*/ 2147483646 w 556"/>
                <a:gd name="T1" fmla="*/ 2147483646 h 556"/>
                <a:gd name="T2" fmla="*/ 0 w 556"/>
                <a:gd name="T3" fmla="*/ 2147483646 h 556"/>
                <a:gd name="T4" fmla="*/ 0 w 556"/>
                <a:gd name="T5" fmla="*/ 0 h 556"/>
                <a:gd name="T6" fmla="*/ 2147483646 w 556"/>
                <a:gd name="T7" fmla="*/ 2147483646 h 55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56" h="556">
                  <a:moveTo>
                    <a:pt x="556" y="265"/>
                  </a:moveTo>
                  <a:lnTo>
                    <a:pt x="0" y="556"/>
                  </a:lnTo>
                  <a:lnTo>
                    <a:pt x="0" y="0"/>
                  </a:lnTo>
                  <a:lnTo>
                    <a:pt x="556" y="265"/>
                  </a:lnTo>
                  <a:close/>
                </a:path>
              </a:pathLst>
            </a:cu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99" name="Freeform 19">
              <a:extLst>
                <a:ext uri="{FF2B5EF4-FFF2-40B4-BE49-F238E27FC236}">
                  <a16:creationId xmlns:a16="http://schemas.microsoft.com/office/drawing/2014/main" id="{D06B6E6B-775B-894E-A069-BC792DB52E3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2163988" y="6054725"/>
              <a:ext cx="117429" cy="119063"/>
            </a:xfrm>
            <a:custGeom>
              <a:avLst/>
              <a:gdLst>
                <a:gd name="T0" fmla="*/ 2147483646 w 149"/>
                <a:gd name="T1" fmla="*/ 0 h 150"/>
                <a:gd name="T2" fmla="*/ 2147483646 w 149"/>
                <a:gd name="T3" fmla="*/ 2147483646 h 150"/>
                <a:gd name="T4" fmla="*/ 2147483646 w 149"/>
                <a:gd name="T5" fmla="*/ 2147483646 h 150"/>
                <a:gd name="T6" fmla="*/ 2147483646 w 149"/>
                <a:gd name="T7" fmla="*/ 2147483646 h 150"/>
                <a:gd name="T8" fmla="*/ 2147483646 w 149"/>
                <a:gd name="T9" fmla="*/ 2147483646 h 150"/>
                <a:gd name="T10" fmla="*/ 2147483646 w 149"/>
                <a:gd name="T11" fmla="*/ 2147483646 h 150"/>
                <a:gd name="T12" fmla="*/ 2147483646 w 149"/>
                <a:gd name="T13" fmla="*/ 2147483646 h 150"/>
                <a:gd name="T14" fmla="*/ 2147483646 w 149"/>
                <a:gd name="T15" fmla="*/ 2147483646 h 150"/>
                <a:gd name="T16" fmla="*/ 2147483646 w 149"/>
                <a:gd name="T17" fmla="*/ 2147483646 h 150"/>
                <a:gd name="T18" fmla="*/ 2147483646 w 149"/>
                <a:gd name="T19" fmla="*/ 2147483646 h 150"/>
                <a:gd name="T20" fmla="*/ 0 w 149"/>
                <a:gd name="T21" fmla="*/ 2147483646 h 150"/>
                <a:gd name="T22" fmla="*/ 0 w 149"/>
                <a:gd name="T23" fmla="*/ 2147483646 h 150"/>
                <a:gd name="T24" fmla="*/ 2147483646 w 149"/>
                <a:gd name="T25" fmla="*/ 2147483646 h 150"/>
                <a:gd name="T26" fmla="*/ 2147483646 w 149"/>
                <a:gd name="T27" fmla="*/ 2147483646 h 150"/>
                <a:gd name="T28" fmla="*/ 2147483646 w 149"/>
                <a:gd name="T29" fmla="*/ 2147483646 h 150"/>
                <a:gd name="T30" fmla="*/ 2147483646 w 149"/>
                <a:gd name="T31" fmla="*/ 2147483646 h 150"/>
                <a:gd name="T32" fmla="*/ 2147483646 w 149"/>
                <a:gd name="T33" fmla="*/ 2147483646 h 150"/>
                <a:gd name="T34" fmla="*/ 2147483646 w 149"/>
                <a:gd name="T35" fmla="*/ 2147483646 h 150"/>
                <a:gd name="T36" fmla="*/ 2147483646 w 149"/>
                <a:gd name="T37" fmla="*/ 2147483646 h 150"/>
                <a:gd name="T38" fmla="*/ 2147483646 w 149"/>
                <a:gd name="T39" fmla="*/ 2147483646 h 150"/>
                <a:gd name="T40" fmla="*/ 2147483646 w 149"/>
                <a:gd name="T41" fmla="*/ 2147483646 h 150"/>
                <a:gd name="T42" fmla="*/ 2147483646 w 149"/>
                <a:gd name="T43" fmla="*/ 2147483646 h 150"/>
                <a:gd name="T44" fmla="*/ 2147483646 w 149"/>
                <a:gd name="T45" fmla="*/ 2147483646 h 150"/>
                <a:gd name="T46" fmla="*/ 2147483646 w 149"/>
                <a:gd name="T47" fmla="*/ 2147483646 h 150"/>
                <a:gd name="T48" fmla="*/ 2147483646 w 149"/>
                <a:gd name="T49" fmla="*/ 2147483646 h 150"/>
                <a:gd name="T50" fmla="*/ 2147483646 w 149"/>
                <a:gd name="T51" fmla="*/ 2147483646 h 150"/>
                <a:gd name="T52" fmla="*/ 2147483646 w 149"/>
                <a:gd name="T53" fmla="*/ 2147483646 h 150"/>
                <a:gd name="T54" fmla="*/ 2147483646 w 149"/>
                <a:gd name="T55" fmla="*/ 2147483646 h 150"/>
                <a:gd name="T56" fmla="*/ 2147483646 w 149"/>
                <a:gd name="T57" fmla="*/ 2147483646 h 150"/>
                <a:gd name="T58" fmla="*/ 2147483646 w 149"/>
                <a:gd name="T59" fmla="*/ 2147483646 h 150"/>
                <a:gd name="T60" fmla="*/ 2147483646 w 149"/>
                <a:gd name="T61" fmla="*/ 2147483646 h 150"/>
                <a:gd name="T62" fmla="*/ 2147483646 w 149"/>
                <a:gd name="T63" fmla="*/ 2147483646 h 150"/>
                <a:gd name="T64" fmla="*/ 2147483646 w 149"/>
                <a:gd name="T65" fmla="*/ 2147483646 h 150"/>
                <a:gd name="T66" fmla="*/ 2147483646 w 149"/>
                <a:gd name="T67" fmla="*/ 2147483646 h 150"/>
                <a:gd name="T68" fmla="*/ 2147483646 w 149"/>
                <a:gd name="T69" fmla="*/ 2147483646 h 150"/>
                <a:gd name="T70" fmla="*/ 2147483646 w 149"/>
                <a:gd name="T71" fmla="*/ 2147483646 h 150"/>
                <a:gd name="T72" fmla="*/ 2147483646 w 149"/>
                <a:gd name="T73" fmla="*/ 2147483646 h 150"/>
                <a:gd name="T74" fmla="*/ 2147483646 w 149"/>
                <a:gd name="T75" fmla="*/ 2147483646 h 150"/>
                <a:gd name="T76" fmla="*/ 2147483646 w 149"/>
                <a:gd name="T77" fmla="*/ 2147483646 h 150"/>
                <a:gd name="T78" fmla="*/ 2147483646 w 149"/>
                <a:gd name="T79" fmla="*/ 2147483646 h 150"/>
                <a:gd name="T80" fmla="*/ 2147483646 w 149"/>
                <a:gd name="T81" fmla="*/ 2147483646 h 150"/>
                <a:gd name="T82" fmla="*/ 2147483646 w 149"/>
                <a:gd name="T83" fmla="*/ 2147483646 h 150"/>
                <a:gd name="T84" fmla="*/ 2147483646 w 149"/>
                <a:gd name="T85" fmla="*/ 0 h 150"/>
                <a:gd name="T86" fmla="*/ 2147483646 w 149"/>
                <a:gd name="T87" fmla="*/ 0 h 15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49" h="150">
                  <a:moveTo>
                    <a:pt x="75" y="0"/>
                  </a:moveTo>
                  <a:lnTo>
                    <a:pt x="71" y="0"/>
                  </a:lnTo>
                  <a:lnTo>
                    <a:pt x="67" y="0"/>
                  </a:lnTo>
                  <a:lnTo>
                    <a:pt x="63" y="0"/>
                  </a:lnTo>
                  <a:lnTo>
                    <a:pt x="59" y="2"/>
                  </a:lnTo>
                  <a:lnTo>
                    <a:pt x="57" y="2"/>
                  </a:lnTo>
                  <a:lnTo>
                    <a:pt x="53" y="3"/>
                  </a:lnTo>
                  <a:lnTo>
                    <a:pt x="49" y="4"/>
                  </a:lnTo>
                  <a:lnTo>
                    <a:pt x="46" y="6"/>
                  </a:lnTo>
                  <a:lnTo>
                    <a:pt x="42" y="7"/>
                  </a:lnTo>
                  <a:lnTo>
                    <a:pt x="39" y="8"/>
                  </a:lnTo>
                  <a:lnTo>
                    <a:pt x="35" y="11"/>
                  </a:lnTo>
                  <a:lnTo>
                    <a:pt x="33" y="12"/>
                  </a:lnTo>
                  <a:lnTo>
                    <a:pt x="30" y="15"/>
                  </a:lnTo>
                  <a:lnTo>
                    <a:pt x="27" y="16"/>
                  </a:lnTo>
                  <a:lnTo>
                    <a:pt x="25" y="19"/>
                  </a:lnTo>
                  <a:lnTo>
                    <a:pt x="22" y="22"/>
                  </a:lnTo>
                  <a:lnTo>
                    <a:pt x="19" y="24"/>
                  </a:lnTo>
                  <a:lnTo>
                    <a:pt x="17" y="27"/>
                  </a:lnTo>
                  <a:lnTo>
                    <a:pt x="14" y="29"/>
                  </a:lnTo>
                  <a:lnTo>
                    <a:pt x="13" y="32"/>
                  </a:lnTo>
                  <a:lnTo>
                    <a:pt x="10" y="36"/>
                  </a:lnTo>
                  <a:lnTo>
                    <a:pt x="9" y="39"/>
                  </a:lnTo>
                  <a:lnTo>
                    <a:pt x="8" y="43"/>
                  </a:lnTo>
                  <a:lnTo>
                    <a:pt x="6" y="45"/>
                  </a:lnTo>
                  <a:lnTo>
                    <a:pt x="5" y="49"/>
                  </a:lnTo>
                  <a:lnTo>
                    <a:pt x="4" y="52"/>
                  </a:lnTo>
                  <a:lnTo>
                    <a:pt x="2" y="56"/>
                  </a:lnTo>
                  <a:lnTo>
                    <a:pt x="1" y="60"/>
                  </a:lnTo>
                  <a:lnTo>
                    <a:pt x="1" y="64"/>
                  </a:lnTo>
                  <a:lnTo>
                    <a:pt x="0" y="67"/>
                  </a:lnTo>
                  <a:lnTo>
                    <a:pt x="0" y="71"/>
                  </a:lnTo>
                  <a:lnTo>
                    <a:pt x="0" y="75"/>
                  </a:lnTo>
                  <a:lnTo>
                    <a:pt x="0" y="78"/>
                  </a:lnTo>
                  <a:lnTo>
                    <a:pt x="0" y="82"/>
                  </a:lnTo>
                  <a:lnTo>
                    <a:pt x="1" y="86"/>
                  </a:lnTo>
                  <a:lnTo>
                    <a:pt x="1" y="90"/>
                  </a:lnTo>
                  <a:lnTo>
                    <a:pt x="2" y="93"/>
                  </a:lnTo>
                  <a:lnTo>
                    <a:pt x="4" y="97"/>
                  </a:lnTo>
                  <a:lnTo>
                    <a:pt x="5" y="101"/>
                  </a:lnTo>
                  <a:lnTo>
                    <a:pt x="6" y="104"/>
                  </a:lnTo>
                  <a:lnTo>
                    <a:pt x="8" y="108"/>
                  </a:lnTo>
                  <a:lnTo>
                    <a:pt x="9" y="110"/>
                  </a:lnTo>
                  <a:lnTo>
                    <a:pt x="10" y="113"/>
                  </a:lnTo>
                  <a:lnTo>
                    <a:pt x="13" y="117"/>
                  </a:lnTo>
                  <a:lnTo>
                    <a:pt x="14" y="120"/>
                  </a:lnTo>
                  <a:lnTo>
                    <a:pt x="17" y="122"/>
                  </a:lnTo>
                  <a:lnTo>
                    <a:pt x="19" y="125"/>
                  </a:lnTo>
                  <a:lnTo>
                    <a:pt x="22" y="127"/>
                  </a:lnTo>
                  <a:lnTo>
                    <a:pt x="25" y="130"/>
                  </a:lnTo>
                  <a:lnTo>
                    <a:pt x="27" y="133"/>
                  </a:lnTo>
                  <a:lnTo>
                    <a:pt x="30" y="134"/>
                  </a:lnTo>
                  <a:lnTo>
                    <a:pt x="33" y="137"/>
                  </a:lnTo>
                  <a:lnTo>
                    <a:pt x="35" y="139"/>
                  </a:lnTo>
                  <a:lnTo>
                    <a:pt x="39" y="141"/>
                  </a:lnTo>
                  <a:lnTo>
                    <a:pt x="42" y="142"/>
                  </a:lnTo>
                  <a:lnTo>
                    <a:pt x="46" y="143"/>
                  </a:lnTo>
                  <a:lnTo>
                    <a:pt x="49" y="145"/>
                  </a:lnTo>
                  <a:lnTo>
                    <a:pt x="53" y="146"/>
                  </a:lnTo>
                  <a:lnTo>
                    <a:pt x="57" y="147"/>
                  </a:lnTo>
                  <a:lnTo>
                    <a:pt x="59" y="149"/>
                  </a:lnTo>
                  <a:lnTo>
                    <a:pt x="63" y="149"/>
                  </a:lnTo>
                  <a:lnTo>
                    <a:pt x="67" y="149"/>
                  </a:lnTo>
                  <a:lnTo>
                    <a:pt x="71" y="150"/>
                  </a:lnTo>
                  <a:lnTo>
                    <a:pt x="75" y="150"/>
                  </a:lnTo>
                  <a:lnTo>
                    <a:pt x="79" y="150"/>
                  </a:lnTo>
                  <a:lnTo>
                    <a:pt x="83" y="149"/>
                  </a:lnTo>
                  <a:lnTo>
                    <a:pt x="86" y="149"/>
                  </a:lnTo>
                  <a:lnTo>
                    <a:pt x="90" y="149"/>
                  </a:lnTo>
                  <a:lnTo>
                    <a:pt x="94" y="147"/>
                  </a:lnTo>
                  <a:lnTo>
                    <a:pt x="98" y="146"/>
                  </a:lnTo>
                  <a:lnTo>
                    <a:pt x="100" y="145"/>
                  </a:lnTo>
                  <a:lnTo>
                    <a:pt x="104" y="143"/>
                  </a:lnTo>
                  <a:lnTo>
                    <a:pt x="107" y="142"/>
                  </a:lnTo>
                  <a:lnTo>
                    <a:pt x="111" y="141"/>
                  </a:lnTo>
                  <a:lnTo>
                    <a:pt x="114" y="139"/>
                  </a:lnTo>
                  <a:lnTo>
                    <a:pt x="116" y="137"/>
                  </a:lnTo>
                  <a:lnTo>
                    <a:pt x="120" y="134"/>
                  </a:lnTo>
                  <a:lnTo>
                    <a:pt x="123" y="133"/>
                  </a:lnTo>
                  <a:lnTo>
                    <a:pt x="125" y="130"/>
                  </a:lnTo>
                  <a:lnTo>
                    <a:pt x="128" y="127"/>
                  </a:lnTo>
                  <a:lnTo>
                    <a:pt x="131" y="125"/>
                  </a:lnTo>
                  <a:lnTo>
                    <a:pt x="132" y="122"/>
                  </a:lnTo>
                  <a:lnTo>
                    <a:pt x="135" y="120"/>
                  </a:lnTo>
                  <a:lnTo>
                    <a:pt x="137" y="117"/>
                  </a:lnTo>
                  <a:lnTo>
                    <a:pt x="139" y="113"/>
                  </a:lnTo>
                  <a:lnTo>
                    <a:pt x="141" y="110"/>
                  </a:lnTo>
                  <a:lnTo>
                    <a:pt x="143" y="108"/>
                  </a:lnTo>
                  <a:lnTo>
                    <a:pt x="144" y="104"/>
                  </a:lnTo>
                  <a:lnTo>
                    <a:pt x="145" y="101"/>
                  </a:lnTo>
                  <a:lnTo>
                    <a:pt x="147" y="97"/>
                  </a:lnTo>
                  <a:lnTo>
                    <a:pt x="148" y="93"/>
                  </a:lnTo>
                  <a:lnTo>
                    <a:pt x="148" y="90"/>
                  </a:lnTo>
                  <a:lnTo>
                    <a:pt x="149" y="86"/>
                  </a:lnTo>
                  <a:lnTo>
                    <a:pt x="149" y="82"/>
                  </a:lnTo>
                  <a:lnTo>
                    <a:pt x="149" y="78"/>
                  </a:lnTo>
                  <a:lnTo>
                    <a:pt x="149" y="75"/>
                  </a:lnTo>
                  <a:lnTo>
                    <a:pt x="149" y="71"/>
                  </a:lnTo>
                  <a:lnTo>
                    <a:pt x="149" y="67"/>
                  </a:lnTo>
                  <a:lnTo>
                    <a:pt x="149" y="64"/>
                  </a:lnTo>
                  <a:lnTo>
                    <a:pt x="148" y="60"/>
                  </a:lnTo>
                  <a:lnTo>
                    <a:pt x="148" y="56"/>
                  </a:lnTo>
                  <a:lnTo>
                    <a:pt x="147" y="52"/>
                  </a:lnTo>
                  <a:lnTo>
                    <a:pt x="145" y="49"/>
                  </a:lnTo>
                  <a:lnTo>
                    <a:pt x="144" y="45"/>
                  </a:lnTo>
                  <a:lnTo>
                    <a:pt x="143" y="43"/>
                  </a:lnTo>
                  <a:lnTo>
                    <a:pt x="141" y="39"/>
                  </a:lnTo>
                  <a:lnTo>
                    <a:pt x="139" y="36"/>
                  </a:lnTo>
                  <a:lnTo>
                    <a:pt x="137" y="32"/>
                  </a:lnTo>
                  <a:lnTo>
                    <a:pt x="135" y="29"/>
                  </a:lnTo>
                  <a:lnTo>
                    <a:pt x="132" y="27"/>
                  </a:lnTo>
                  <a:lnTo>
                    <a:pt x="131" y="24"/>
                  </a:lnTo>
                  <a:lnTo>
                    <a:pt x="128" y="22"/>
                  </a:lnTo>
                  <a:lnTo>
                    <a:pt x="125" y="19"/>
                  </a:lnTo>
                  <a:lnTo>
                    <a:pt x="123" y="16"/>
                  </a:lnTo>
                  <a:lnTo>
                    <a:pt x="120" y="15"/>
                  </a:lnTo>
                  <a:lnTo>
                    <a:pt x="116" y="12"/>
                  </a:lnTo>
                  <a:lnTo>
                    <a:pt x="114" y="11"/>
                  </a:lnTo>
                  <a:lnTo>
                    <a:pt x="111" y="8"/>
                  </a:lnTo>
                  <a:lnTo>
                    <a:pt x="107" y="7"/>
                  </a:lnTo>
                  <a:lnTo>
                    <a:pt x="104" y="6"/>
                  </a:lnTo>
                  <a:lnTo>
                    <a:pt x="100" y="4"/>
                  </a:lnTo>
                  <a:lnTo>
                    <a:pt x="98" y="3"/>
                  </a:lnTo>
                  <a:lnTo>
                    <a:pt x="94" y="2"/>
                  </a:lnTo>
                  <a:lnTo>
                    <a:pt x="90" y="2"/>
                  </a:lnTo>
                  <a:lnTo>
                    <a:pt x="86" y="0"/>
                  </a:lnTo>
                  <a:lnTo>
                    <a:pt x="83" y="0"/>
                  </a:lnTo>
                  <a:lnTo>
                    <a:pt x="79" y="0"/>
                  </a:lnTo>
                  <a:lnTo>
                    <a:pt x="75" y="0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2228" name="Group 77">
            <a:extLst>
              <a:ext uri="{FF2B5EF4-FFF2-40B4-BE49-F238E27FC236}">
                <a16:creationId xmlns:a16="http://schemas.microsoft.com/office/drawing/2014/main" id="{1A95AA1E-1F4F-C443-9F30-826C9EA0D2B4}"/>
              </a:ext>
            </a:extLst>
          </p:cNvPr>
          <p:cNvGrpSpPr>
            <a:grpSpLocks/>
          </p:cNvGrpSpPr>
          <p:nvPr/>
        </p:nvGrpSpPr>
        <p:grpSpPr bwMode="auto">
          <a:xfrm>
            <a:off x="3128964" y="2743200"/>
            <a:ext cx="2689225" cy="884238"/>
            <a:chOff x="6078538" y="3810000"/>
            <a:chExt cx="2690506" cy="883708"/>
          </a:xfrm>
        </p:grpSpPr>
        <p:sp>
          <p:nvSpPr>
            <p:cNvPr id="52261" name="Line 11">
              <a:extLst>
                <a:ext uri="{FF2B5EF4-FFF2-40B4-BE49-F238E27FC236}">
                  <a16:creationId xmlns:a16="http://schemas.microsoft.com/office/drawing/2014/main" id="{45FADFCD-8B1E-EA4D-9CA1-F9BC589BC4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470266" y="4275471"/>
              <a:ext cx="298778" cy="1590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62" name="Freeform 12">
              <a:extLst>
                <a:ext uri="{FF2B5EF4-FFF2-40B4-BE49-F238E27FC236}">
                  <a16:creationId xmlns:a16="http://schemas.microsoft.com/office/drawing/2014/main" id="{2B8E739A-0177-794D-A8DC-E5611B96918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72375" y="4124849"/>
              <a:ext cx="295275" cy="1590"/>
            </a:xfrm>
            <a:custGeom>
              <a:avLst/>
              <a:gdLst>
                <a:gd name="T0" fmla="*/ 2147483646 w 371"/>
                <a:gd name="T1" fmla="*/ 0 h 1588"/>
                <a:gd name="T2" fmla="*/ 0 w 371"/>
                <a:gd name="T3" fmla="*/ 0 h 1588"/>
                <a:gd name="T4" fmla="*/ 2147483646 w 371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1" h="1588">
                  <a:moveTo>
                    <a:pt x="371" y="0"/>
                  </a:moveTo>
                  <a:lnTo>
                    <a:pt x="0" y="0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63" name="Line 13">
              <a:extLst>
                <a:ext uri="{FF2B5EF4-FFF2-40B4-BE49-F238E27FC236}">
                  <a16:creationId xmlns:a16="http://schemas.microsoft.com/office/drawing/2014/main" id="{A8633217-DE11-A341-BA40-44F05893BB5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405490" y="4116954"/>
              <a:ext cx="475488" cy="1590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64" name="Freeform 14">
              <a:extLst>
                <a:ext uri="{FF2B5EF4-FFF2-40B4-BE49-F238E27FC236}">
                  <a16:creationId xmlns:a16="http://schemas.microsoft.com/office/drawing/2014/main" id="{6E51D3E0-0837-3A47-A2F1-CD24EE2C4125}"/>
                </a:ext>
              </a:extLst>
            </p:cNvPr>
            <p:cNvSpPr>
              <a:spLocks/>
            </p:cNvSpPr>
            <p:nvPr/>
          </p:nvSpPr>
          <p:spPr bwMode="auto">
            <a:xfrm>
              <a:off x="7572375" y="3810000"/>
              <a:ext cx="295275" cy="1590"/>
            </a:xfrm>
            <a:custGeom>
              <a:avLst/>
              <a:gdLst>
                <a:gd name="T0" fmla="*/ 2147483646 w 371"/>
                <a:gd name="T1" fmla="*/ 0 h 1588"/>
                <a:gd name="T2" fmla="*/ 0 w 371"/>
                <a:gd name="T3" fmla="*/ 0 h 1588"/>
                <a:gd name="T4" fmla="*/ 2147483646 w 371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1" h="1588">
                  <a:moveTo>
                    <a:pt x="371" y="0"/>
                  </a:moveTo>
                  <a:lnTo>
                    <a:pt x="0" y="0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65" name="Line 15">
              <a:extLst>
                <a:ext uri="{FF2B5EF4-FFF2-40B4-BE49-F238E27FC236}">
                  <a16:creationId xmlns:a16="http://schemas.microsoft.com/office/drawing/2014/main" id="{107BBB31-4698-034F-980E-FE4185E3D71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542232" y="4413134"/>
              <a:ext cx="1331912" cy="158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66" name="Rectangle 74">
              <a:extLst>
                <a:ext uri="{FF2B5EF4-FFF2-40B4-BE49-F238E27FC236}">
                  <a16:creationId xmlns:a16="http://schemas.microsoft.com/office/drawing/2014/main" id="{079FE671-2643-E647-BC7A-0CB28801C5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75525" y="3814771"/>
              <a:ext cx="44905" cy="215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52267" name="Rectangle 76">
              <a:extLst>
                <a:ext uri="{FF2B5EF4-FFF2-40B4-BE49-F238E27FC236}">
                  <a16:creationId xmlns:a16="http://schemas.microsoft.com/office/drawing/2014/main" id="{F36EF8AE-13E8-1D42-882D-11907EAF3A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75525" y="4099406"/>
              <a:ext cx="44905" cy="215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grpSp>
          <p:nvGrpSpPr>
            <p:cNvPr id="52268" name="Group 110">
              <a:extLst>
                <a:ext uri="{FF2B5EF4-FFF2-40B4-BE49-F238E27FC236}">
                  <a16:creationId xmlns:a16="http://schemas.microsoft.com/office/drawing/2014/main" id="{051DDEBD-7EA8-EC41-86F7-88B0D65355B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888245" y="4041331"/>
              <a:ext cx="583341" cy="484768"/>
              <a:chOff x="3450" y="823"/>
              <a:chExt cx="425" cy="355"/>
            </a:xfrm>
          </p:grpSpPr>
          <p:sp>
            <p:nvSpPr>
              <p:cNvPr id="52275" name="Line 111">
                <a:extLst>
                  <a:ext uri="{FF2B5EF4-FFF2-40B4-BE49-F238E27FC236}">
                    <a16:creationId xmlns:a16="http://schemas.microsoft.com/office/drawing/2014/main" id="{CBF27572-DD36-4944-890E-1870FAEDFC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51" y="823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76" name="Line 112">
                <a:extLst>
                  <a:ext uri="{FF2B5EF4-FFF2-40B4-BE49-F238E27FC236}">
                    <a16:creationId xmlns:a16="http://schemas.microsoft.com/office/drawing/2014/main" id="{1B39C88B-8DD2-244E-872B-9D3215B023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50" y="826"/>
                <a:ext cx="0" cy="348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77" name="Arc 113">
                <a:extLst>
                  <a:ext uri="{FF2B5EF4-FFF2-40B4-BE49-F238E27FC236}">
                    <a16:creationId xmlns:a16="http://schemas.microsoft.com/office/drawing/2014/main" id="{37E7941B-5D02-4440-BD9C-2FBA457E4D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8" y="825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78" name="Arc 114">
                <a:extLst>
                  <a:ext uri="{FF2B5EF4-FFF2-40B4-BE49-F238E27FC236}">
                    <a16:creationId xmlns:a16="http://schemas.microsoft.com/office/drawing/2014/main" id="{58CD8193-549A-DD41-BAF3-48AFD1F353D9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3698" y="1001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79" name="Line 115">
                <a:extLst>
                  <a:ext uri="{FF2B5EF4-FFF2-40B4-BE49-F238E27FC236}">
                    <a16:creationId xmlns:a16="http://schemas.microsoft.com/office/drawing/2014/main" id="{5B30758C-F7E2-8942-9C03-3E67467B2D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57" y="1178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2269" name="TextBox 47">
              <a:extLst>
                <a:ext uri="{FF2B5EF4-FFF2-40B4-BE49-F238E27FC236}">
                  <a16:creationId xmlns:a16="http://schemas.microsoft.com/office/drawing/2014/main" id="{33964AD4-63CF-B14E-A3CE-BCFF375BB1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78538" y="3886197"/>
              <a:ext cx="298516" cy="3999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b="0" i="1">
                  <a:latin typeface="Times" pitchFamily="2" charset="0"/>
                </a:rPr>
                <a:t>x</a:t>
              </a:r>
              <a:endParaRPr lang="en-US" altLang="en-US" sz="2000" b="0" i="1" baseline="-25000">
                <a:latin typeface="Times" pitchFamily="2" charset="0"/>
              </a:endParaRPr>
            </a:p>
          </p:txBody>
        </p:sp>
        <p:sp>
          <p:nvSpPr>
            <p:cNvPr id="52270" name="Rectangle 98">
              <a:extLst>
                <a:ext uri="{FF2B5EF4-FFF2-40B4-BE49-F238E27FC236}">
                  <a16:creationId xmlns:a16="http://schemas.microsoft.com/office/drawing/2014/main" id="{006EE61D-F272-ED44-AC70-FDBC404E493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7944444" y="4273849"/>
              <a:ext cx="48113" cy="230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52271" name="Line 17">
              <a:extLst>
                <a:ext uri="{FF2B5EF4-FFF2-40B4-BE49-F238E27FC236}">
                  <a16:creationId xmlns:a16="http://schemas.microsoft.com/office/drawing/2014/main" id="{F2254EDF-22FB-4A4E-9695-F9CD5A3FC7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45386" y="4123516"/>
              <a:ext cx="312614" cy="158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72" name="Freeform 18">
              <a:extLst>
                <a:ext uri="{FF2B5EF4-FFF2-40B4-BE49-F238E27FC236}">
                  <a16:creationId xmlns:a16="http://schemas.microsoft.com/office/drawing/2014/main" id="{E342AEDA-2780-1345-9FBD-209B7EA4743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45754" y="3945191"/>
              <a:ext cx="426405" cy="395347"/>
            </a:xfrm>
            <a:custGeom>
              <a:avLst/>
              <a:gdLst>
                <a:gd name="T0" fmla="*/ 2147483646 w 556"/>
                <a:gd name="T1" fmla="*/ 2147483646 h 556"/>
                <a:gd name="T2" fmla="*/ 0 w 556"/>
                <a:gd name="T3" fmla="*/ 2147483646 h 556"/>
                <a:gd name="T4" fmla="*/ 0 w 556"/>
                <a:gd name="T5" fmla="*/ 0 h 556"/>
                <a:gd name="T6" fmla="*/ 2147483646 w 556"/>
                <a:gd name="T7" fmla="*/ 2147483646 h 55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56" h="556">
                  <a:moveTo>
                    <a:pt x="556" y="265"/>
                  </a:moveTo>
                  <a:lnTo>
                    <a:pt x="0" y="556"/>
                  </a:lnTo>
                  <a:lnTo>
                    <a:pt x="0" y="0"/>
                  </a:lnTo>
                  <a:lnTo>
                    <a:pt x="556" y="265"/>
                  </a:lnTo>
                  <a:close/>
                </a:path>
              </a:pathLst>
            </a:custGeom>
            <a:solidFill>
              <a:srgbClr val="FFFFFF"/>
            </a:solidFill>
            <a:ln w="206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73" name="Freeform 19">
              <a:extLst>
                <a:ext uri="{FF2B5EF4-FFF2-40B4-BE49-F238E27FC236}">
                  <a16:creationId xmlns:a16="http://schemas.microsoft.com/office/drawing/2014/main" id="{75AF798D-689B-4D43-9A45-0C489014391E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3971" y="4064725"/>
              <a:ext cx="117429" cy="119170"/>
            </a:xfrm>
            <a:custGeom>
              <a:avLst/>
              <a:gdLst>
                <a:gd name="T0" fmla="*/ 2147483646 w 149"/>
                <a:gd name="T1" fmla="*/ 0 h 150"/>
                <a:gd name="T2" fmla="*/ 2147483646 w 149"/>
                <a:gd name="T3" fmla="*/ 2147483646 h 150"/>
                <a:gd name="T4" fmla="*/ 2147483646 w 149"/>
                <a:gd name="T5" fmla="*/ 2147483646 h 150"/>
                <a:gd name="T6" fmla="*/ 2147483646 w 149"/>
                <a:gd name="T7" fmla="*/ 2147483646 h 150"/>
                <a:gd name="T8" fmla="*/ 2147483646 w 149"/>
                <a:gd name="T9" fmla="*/ 2147483646 h 150"/>
                <a:gd name="T10" fmla="*/ 2147483646 w 149"/>
                <a:gd name="T11" fmla="*/ 2147483646 h 150"/>
                <a:gd name="T12" fmla="*/ 2147483646 w 149"/>
                <a:gd name="T13" fmla="*/ 2147483646 h 150"/>
                <a:gd name="T14" fmla="*/ 2147483646 w 149"/>
                <a:gd name="T15" fmla="*/ 2147483646 h 150"/>
                <a:gd name="T16" fmla="*/ 2147483646 w 149"/>
                <a:gd name="T17" fmla="*/ 2147483646 h 150"/>
                <a:gd name="T18" fmla="*/ 2147483646 w 149"/>
                <a:gd name="T19" fmla="*/ 2147483646 h 150"/>
                <a:gd name="T20" fmla="*/ 0 w 149"/>
                <a:gd name="T21" fmla="*/ 2147483646 h 150"/>
                <a:gd name="T22" fmla="*/ 0 w 149"/>
                <a:gd name="T23" fmla="*/ 2147483646 h 150"/>
                <a:gd name="T24" fmla="*/ 2147483646 w 149"/>
                <a:gd name="T25" fmla="*/ 2147483646 h 150"/>
                <a:gd name="T26" fmla="*/ 2147483646 w 149"/>
                <a:gd name="T27" fmla="*/ 2147483646 h 150"/>
                <a:gd name="T28" fmla="*/ 2147483646 w 149"/>
                <a:gd name="T29" fmla="*/ 2147483646 h 150"/>
                <a:gd name="T30" fmla="*/ 2147483646 w 149"/>
                <a:gd name="T31" fmla="*/ 2147483646 h 150"/>
                <a:gd name="T32" fmla="*/ 2147483646 w 149"/>
                <a:gd name="T33" fmla="*/ 2147483646 h 150"/>
                <a:gd name="T34" fmla="*/ 2147483646 w 149"/>
                <a:gd name="T35" fmla="*/ 2147483646 h 150"/>
                <a:gd name="T36" fmla="*/ 2147483646 w 149"/>
                <a:gd name="T37" fmla="*/ 2147483646 h 150"/>
                <a:gd name="T38" fmla="*/ 2147483646 w 149"/>
                <a:gd name="T39" fmla="*/ 2147483646 h 150"/>
                <a:gd name="T40" fmla="*/ 2147483646 w 149"/>
                <a:gd name="T41" fmla="*/ 2147483646 h 150"/>
                <a:gd name="T42" fmla="*/ 2147483646 w 149"/>
                <a:gd name="T43" fmla="*/ 2147483646 h 150"/>
                <a:gd name="T44" fmla="*/ 2147483646 w 149"/>
                <a:gd name="T45" fmla="*/ 2147483646 h 150"/>
                <a:gd name="T46" fmla="*/ 2147483646 w 149"/>
                <a:gd name="T47" fmla="*/ 2147483646 h 150"/>
                <a:gd name="T48" fmla="*/ 2147483646 w 149"/>
                <a:gd name="T49" fmla="*/ 2147483646 h 150"/>
                <a:gd name="T50" fmla="*/ 2147483646 w 149"/>
                <a:gd name="T51" fmla="*/ 2147483646 h 150"/>
                <a:gd name="T52" fmla="*/ 2147483646 w 149"/>
                <a:gd name="T53" fmla="*/ 2147483646 h 150"/>
                <a:gd name="T54" fmla="*/ 2147483646 w 149"/>
                <a:gd name="T55" fmla="*/ 2147483646 h 150"/>
                <a:gd name="T56" fmla="*/ 2147483646 w 149"/>
                <a:gd name="T57" fmla="*/ 2147483646 h 150"/>
                <a:gd name="T58" fmla="*/ 2147483646 w 149"/>
                <a:gd name="T59" fmla="*/ 2147483646 h 150"/>
                <a:gd name="T60" fmla="*/ 2147483646 w 149"/>
                <a:gd name="T61" fmla="*/ 2147483646 h 150"/>
                <a:gd name="T62" fmla="*/ 2147483646 w 149"/>
                <a:gd name="T63" fmla="*/ 2147483646 h 150"/>
                <a:gd name="T64" fmla="*/ 2147483646 w 149"/>
                <a:gd name="T65" fmla="*/ 2147483646 h 150"/>
                <a:gd name="T66" fmla="*/ 2147483646 w 149"/>
                <a:gd name="T67" fmla="*/ 2147483646 h 150"/>
                <a:gd name="T68" fmla="*/ 2147483646 w 149"/>
                <a:gd name="T69" fmla="*/ 2147483646 h 150"/>
                <a:gd name="T70" fmla="*/ 2147483646 w 149"/>
                <a:gd name="T71" fmla="*/ 2147483646 h 150"/>
                <a:gd name="T72" fmla="*/ 2147483646 w 149"/>
                <a:gd name="T73" fmla="*/ 2147483646 h 150"/>
                <a:gd name="T74" fmla="*/ 2147483646 w 149"/>
                <a:gd name="T75" fmla="*/ 2147483646 h 150"/>
                <a:gd name="T76" fmla="*/ 2147483646 w 149"/>
                <a:gd name="T77" fmla="*/ 2147483646 h 150"/>
                <a:gd name="T78" fmla="*/ 2147483646 w 149"/>
                <a:gd name="T79" fmla="*/ 2147483646 h 150"/>
                <a:gd name="T80" fmla="*/ 2147483646 w 149"/>
                <a:gd name="T81" fmla="*/ 2147483646 h 150"/>
                <a:gd name="T82" fmla="*/ 2147483646 w 149"/>
                <a:gd name="T83" fmla="*/ 2147483646 h 150"/>
                <a:gd name="T84" fmla="*/ 2147483646 w 149"/>
                <a:gd name="T85" fmla="*/ 0 h 150"/>
                <a:gd name="T86" fmla="*/ 2147483646 w 149"/>
                <a:gd name="T87" fmla="*/ 0 h 15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49" h="150">
                  <a:moveTo>
                    <a:pt x="75" y="0"/>
                  </a:moveTo>
                  <a:lnTo>
                    <a:pt x="71" y="0"/>
                  </a:lnTo>
                  <a:lnTo>
                    <a:pt x="67" y="0"/>
                  </a:lnTo>
                  <a:lnTo>
                    <a:pt x="63" y="0"/>
                  </a:lnTo>
                  <a:lnTo>
                    <a:pt x="59" y="2"/>
                  </a:lnTo>
                  <a:lnTo>
                    <a:pt x="57" y="2"/>
                  </a:lnTo>
                  <a:lnTo>
                    <a:pt x="53" y="3"/>
                  </a:lnTo>
                  <a:lnTo>
                    <a:pt x="49" y="4"/>
                  </a:lnTo>
                  <a:lnTo>
                    <a:pt x="46" y="6"/>
                  </a:lnTo>
                  <a:lnTo>
                    <a:pt x="42" y="7"/>
                  </a:lnTo>
                  <a:lnTo>
                    <a:pt x="39" y="8"/>
                  </a:lnTo>
                  <a:lnTo>
                    <a:pt x="35" y="11"/>
                  </a:lnTo>
                  <a:lnTo>
                    <a:pt x="33" y="12"/>
                  </a:lnTo>
                  <a:lnTo>
                    <a:pt x="30" y="15"/>
                  </a:lnTo>
                  <a:lnTo>
                    <a:pt x="27" y="16"/>
                  </a:lnTo>
                  <a:lnTo>
                    <a:pt x="25" y="19"/>
                  </a:lnTo>
                  <a:lnTo>
                    <a:pt x="22" y="22"/>
                  </a:lnTo>
                  <a:lnTo>
                    <a:pt x="19" y="24"/>
                  </a:lnTo>
                  <a:lnTo>
                    <a:pt x="17" y="27"/>
                  </a:lnTo>
                  <a:lnTo>
                    <a:pt x="14" y="29"/>
                  </a:lnTo>
                  <a:lnTo>
                    <a:pt x="13" y="32"/>
                  </a:lnTo>
                  <a:lnTo>
                    <a:pt x="10" y="36"/>
                  </a:lnTo>
                  <a:lnTo>
                    <a:pt x="9" y="39"/>
                  </a:lnTo>
                  <a:lnTo>
                    <a:pt x="8" y="43"/>
                  </a:lnTo>
                  <a:lnTo>
                    <a:pt x="6" y="45"/>
                  </a:lnTo>
                  <a:lnTo>
                    <a:pt x="5" y="49"/>
                  </a:lnTo>
                  <a:lnTo>
                    <a:pt x="4" y="52"/>
                  </a:lnTo>
                  <a:lnTo>
                    <a:pt x="2" y="56"/>
                  </a:lnTo>
                  <a:lnTo>
                    <a:pt x="1" y="60"/>
                  </a:lnTo>
                  <a:lnTo>
                    <a:pt x="1" y="64"/>
                  </a:lnTo>
                  <a:lnTo>
                    <a:pt x="0" y="67"/>
                  </a:lnTo>
                  <a:lnTo>
                    <a:pt x="0" y="71"/>
                  </a:lnTo>
                  <a:lnTo>
                    <a:pt x="0" y="75"/>
                  </a:lnTo>
                  <a:lnTo>
                    <a:pt x="0" y="78"/>
                  </a:lnTo>
                  <a:lnTo>
                    <a:pt x="0" y="82"/>
                  </a:lnTo>
                  <a:lnTo>
                    <a:pt x="1" y="86"/>
                  </a:lnTo>
                  <a:lnTo>
                    <a:pt x="1" y="90"/>
                  </a:lnTo>
                  <a:lnTo>
                    <a:pt x="2" y="93"/>
                  </a:lnTo>
                  <a:lnTo>
                    <a:pt x="4" y="97"/>
                  </a:lnTo>
                  <a:lnTo>
                    <a:pt x="5" y="101"/>
                  </a:lnTo>
                  <a:lnTo>
                    <a:pt x="6" y="104"/>
                  </a:lnTo>
                  <a:lnTo>
                    <a:pt x="8" y="108"/>
                  </a:lnTo>
                  <a:lnTo>
                    <a:pt x="9" y="110"/>
                  </a:lnTo>
                  <a:lnTo>
                    <a:pt x="10" y="113"/>
                  </a:lnTo>
                  <a:lnTo>
                    <a:pt x="13" y="117"/>
                  </a:lnTo>
                  <a:lnTo>
                    <a:pt x="14" y="120"/>
                  </a:lnTo>
                  <a:lnTo>
                    <a:pt x="17" y="122"/>
                  </a:lnTo>
                  <a:lnTo>
                    <a:pt x="19" y="125"/>
                  </a:lnTo>
                  <a:lnTo>
                    <a:pt x="22" y="127"/>
                  </a:lnTo>
                  <a:lnTo>
                    <a:pt x="25" y="130"/>
                  </a:lnTo>
                  <a:lnTo>
                    <a:pt x="27" y="133"/>
                  </a:lnTo>
                  <a:lnTo>
                    <a:pt x="30" y="134"/>
                  </a:lnTo>
                  <a:lnTo>
                    <a:pt x="33" y="137"/>
                  </a:lnTo>
                  <a:lnTo>
                    <a:pt x="35" y="139"/>
                  </a:lnTo>
                  <a:lnTo>
                    <a:pt x="39" y="141"/>
                  </a:lnTo>
                  <a:lnTo>
                    <a:pt x="42" y="142"/>
                  </a:lnTo>
                  <a:lnTo>
                    <a:pt x="46" y="143"/>
                  </a:lnTo>
                  <a:lnTo>
                    <a:pt x="49" y="145"/>
                  </a:lnTo>
                  <a:lnTo>
                    <a:pt x="53" y="146"/>
                  </a:lnTo>
                  <a:lnTo>
                    <a:pt x="57" y="147"/>
                  </a:lnTo>
                  <a:lnTo>
                    <a:pt x="59" y="149"/>
                  </a:lnTo>
                  <a:lnTo>
                    <a:pt x="63" y="149"/>
                  </a:lnTo>
                  <a:lnTo>
                    <a:pt x="67" y="149"/>
                  </a:lnTo>
                  <a:lnTo>
                    <a:pt x="71" y="150"/>
                  </a:lnTo>
                  <a:lnTo>
                    <a:pt x="75" y="150"/>
                  </a:lnTo>
                  <a:lnTo>
                    <a:pt x="79" y="150"/>
                  </a:lnTo>
                  <a:lnTo>
                    <a:pt x="83" y="149"/>
                  </a:lnTo>
                  <a:lnTo>
                    <a:pt x="86" y="149"/>
                  </a:lnTo>
                  <a:lnTo>
                    <a:pt x="90" y="149"/>
                  </a:lnTo>
                  <a:lnTo>
                    <a:pt x="94" y="147"/>
                  </a:lnTo>
                  <a:lnTo>
                    <a:pt x="98" y="146"/>
                  </a:lnTo>
                  <a:lnTo>
                    <a:pt x="100" y="145"/>
                  </a:lnTo>
                  <a:lnTo>
                    <a:pt x="104" y="143"/>
                  </a:lnTo>
                  <a:lnTo>
                    <a:pt x="107" y="142"/>
                  </a:lnTo>
                  <a:lnTo>
                    <a:pt x="111" y="141"/>
                  </a:lnTo>
                  <a:lnTo>
                    <a:pt x="114" y="139"/>
                  </a:lnTo>
                  <a:lnTo>
                    <a:pt x="116" y="137"/>
                  </a:lnTo>
                  <a:lnTo>
                    <a:pt x="120" y="134"/>
                  </a:lnTo>
                  <a:lnTo>
                    <a:pt x="123" y="133"/>
                  </a:lnTo>
                  <a:lnTo>
                    <a:pt x="125" y="130"/>
                  </a:lnTo>
                  <a:lnTo>
                    <a:pt x="128" y="127"/>
                  </a:lnTo>
                  <a:lnTo>
                    <a:pt x="131" y="125"/>
                  </a:lnTo>
                  <a:lnTo>
                    <a:pt x="132" y="122"/>
                  </a:lnTo>
                  <a:lnTo>
                    <a:pt x="135" y="120"/>
                  </a:lnTo>
                  <a:lnTo>
                    <a:pt x="137" y="117"/>
                  </a:lnTo>
                  <a:lnTo>
                    <a:pt x="139" y="113"/>
                  </a:lnTo>
                  <a:lnTo>
                    <a:pt x="141" y="110"/>
                  </a:lnTo>
                  <a:lnTo>
                    <a:pt x="143" y="108"/>
                  </a:lnTo>
                  <a:lnTo>
                    <a:pt x="144" y="104"/>
                  </a:lnTo>
                  <a:lnTo>
                    <a:pt x="145" y="101"/>
                  </a:lnTo>
                  <a:lnTo>
                    <a:pt x="147" y="97"/>
                  </a:lnTo>
                  <a:lnTo>
                    <a:pt x="148" y="93"/>
                  </a:lnTo>
                  <a:lnTo>
                    <a:pt x="148" y="90"/>
                  </a:lnTo>
                  <a:lnTo>
                    <a:pt x="149" y="86"/>
                  </a:lnTo>
                  <a:lnTo>
                    <a:pt x="149" y="82"/>
                  </a:lnTo>
                  <a:lnTo>
                    <a:pt x="149" y="78"/>
                  </a:lnTo>
                  <a:lnTo>
                    <a:pt x="149" y="75"/>
                  </a:lnTo>
                  <a:lnTo>
                    <a:pt x="149" y="71"/>
                  </a:lnTo>
                  <a:lnTo>
                    <a:pt x="149" y="67"/>
                  </a:lnTo>
                  <a:lnTo>
                    <a:pt x="149" y="64"/>
                  </a:lnTo>
                  <a:lnTo>
                    <a:pt x="148" y="60"/>
                  </a:lnTo>
                  <a:lnTo>
                    <a:pt x="148" y="56"/>
                  </a:lnTo>
                  <a:lnTo>
                    <a:pt x="147" y="52"/>
                  </a:lnTo>
                  <a:lnTo>
                    <a:pt x="145" y="49"/>
                  </a:lnTo>
                  <a:lnTo>
                    <a:pt x="144" y="45"/>
                  </a:lnTo>
                  <a:lnTo>
                    <a:pt x="143" y="43"/>
                  </a:lnTo>
                  <a:lnTo>
                    <a:pt x="141" y="39"/>
                  </a:lnTo>
                  <a:lnTo>
                    <a:pt x="139" y="36"/>
                  </a:lnTo>
                  <a:lnTo>
                    <a:pt x="137" y="32"/>
                  </a:lnTo>
                  <a:lnTo>
                    <a:pt x="135" y="29"/>
                  </a:lnTo>
                  <a:lnTo>
                    <a:pt x="132" y="27"/>
                  </a:lnTo>
                  <a:lnTo>
                    <a:pt x="131" y="24"/>
                  </a:lnTo>
                  <a:lnTo>
                    <a:pt x="128" y="22"/>
                  </a:lnTo>
                  <a:lnTo>
                    <a:pt x="125" y="19"/>
                  </a:lnTo>
                  <a:lnTo>
                    <a:pt x="123" y="16"/>
                  </a:lnTo>
                  <a:lnTo>
                    <a:pt x="120" y="15"/>
                  </a:lnTo>
                  <a:lnTo>
                    <a:pt x="116" y="12"/>
                  </a:lnTo>
                  <a:lnTo>
                    <a:pt x="114" y="11"/>
                  </a:lnTo>
                  <a:lnTo>
                    <a:pt x="111" y="8"/>
                  </a:lnTo>
                  <a:lnTo>
                    <a:pt x="107" y="7"/>
                  </a:lnTo>
                  <a:lnTo>
                    <a:pt x="104" y="6"/>
                  </a:lnTo>
                  <a:lnTo>
                    <a:pt x="100" y="4"/>
                  </a:lnTo>
                  <a:lnTo>
                    <a:pt x="98" y="3"/>
                  </a:lnTo>
                  <a:lnTo>
                    <a:pt x="94" y="2"/>
                  </a:lnTo>
                  <a:lnTo>
                    <a:pt x="90" y="2"/>
                  </a:lnTo>
                  <a:lnTo>
                    <a:pt x="86" y="0"/>
                  </a:lnTo>
                  <a:lnTo>
                    <a:pt x="83" y="0"/>
                  </a:lnTo>
                  <a:lnTo>
                    <a:pt x="79" y="0"/>
                  </a:lnTo>
                  <a:lnTo>
                    <a:pt x="75" y="0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74" name="TextBox 60">
              <a:extLst>
                <a:ext uri="{FF2B5EF4-FFF2-40B4-BE49-F238E27FC236}">
                  <a16:creationId xmlns:a16="http://schemas.microsoft.com/office/drawing/2014/main" id="{47BB639E-43CC-7F49-85BF-7F63DAEB52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78538" y="4293763"/>
              <a:ext cx="298516" cy="3999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b="0" i="1">
                  <a:latin typeface="Times" pitchFamily="2" charset="0"/>
                </a:rPr>
                <a:t>y</a:t>
              </a:r>
              <a:endParaRPr lang="en-US" altLang="en-US" sz="2000" b="0" i="1" baseline="-25000">
                <a:latin typeface="Times" pitchFamily="2" charset="0"/>
              </a:endParaRPr>
            </a:p>
          </p:txBody>
        </p:sp>
      </p:grpSp>
      <p:grpSp>
        <p:nvGrpSpPr>
          <p:cNvPr id="52229" name="Group 93">
            <a:extLst>
              <a:ext uri="{FF2B5EF4-FFF2-40B4-BE49-F238E27FC236}">
                <a16:creationId xmlns:a16="http://schemas.microsoft.com/office/drawing/2014/main" id="{1CD54186-0232-FB44-BC41-B01A68D9F4A1}"/>
              </a:ext>
            </a:extLst>
          </p:cNvPr>
          <p:cNvGrpSpPr>
            <a:grpSpLocks/>
          </p:cNvGrpSpPr>
          <p:nvPr/>
        </p:nvGrpSpPr>
        <p:grpSpPr bwMode="auto">
          <a:xfrm>
            <a:off x="3132139" y="4221164"/>
            <a:ext cx="2674937" cy="884237"/>
            <a:chOff x="3589105" y="4297527"/>
            <a:chExt cx="2674937" cy="884073"/>
          </a:xfrm>
        </p:grpSpPr>
        <p:sp>
          <p:nvSpPr>
            <p:cNvPr id="52241" name="Line 11">
              <a:extLst>
                <a:ext uri="{FF2B5EF4-FFF2-40B4-BE49-F238E27FC236}">
                  <a16:creationId xmlns:a16="http://schemas.microsoft.com/office/drawing/2014/main" id="{3BE4B4CE-E359-0A40-9007-B6DCC2C1324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965301" y="4763824"/>
              <a:ext cx="298741" cy="1591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42" name="Freeform 14">
              <a:extLst>
                <a:ext uri="{FF2B5EF4-FFF2-40B4-BE49-F238E27FC236}">
                  <a16:creationId xmlns:a16="http://schemas.microsoft.com/office/drawing/2014/main" id="{9304E69A-0000-F849-B37B-5269E04322A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2759" y="4297527"/>
              <a:ext cx="295239" cy="1591"/>
            </a:xfrm>
            <a:custGeom>
              <a:avLst/>
              <a:gdLst>
                <a:gd name="T0" fmla="*/ 2147483646 w 371"/>
                <a:gd name="T1" fmla="*/ 0 h 1588"/>
                <a:gd name="T2" fmla="*/ 0 w 371"/>
                <a:gd name="T3" fmla="*/ 0 h 1588"/>
                <a:gd name="T4" fmla="*/ 2147483646 w 371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1" h="1588">
                  <a:moveTo>
                    <a:pt x="371" y="0"/>
                  </a:moveTo>
                  <a:lnTo>
                    <a:pt x="0" y="0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43" name="Line 15">
              <a:extLst>
                <a:ext uri="{FF2B5EF4-FFF2-40B4-BE49-F238E27FC236}">
                  <a16:creationId xmlns:a16="http://schemas.microsoft.com/office/drawing/2014/main" id="{869A9561-11FB-6F49-A6B1-857C44DBD1B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59850" y="4611024"/>
              <a:ext cx="1331749" cy="1589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44" name="Rectangle 74">
              <a:extLst>
                <a:ext uri="{FF2B5EF4-FFF2-40B4-BE49-F238E27FC236}">
                  <a16:creationId xmlns:a16="http://schemas.microsoft.com/office/drawing/2014/main" id="{EF8E8978-2CEF-5940-9985-18F8264A5A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5933" y="4302300"/>
              <a:ext cx="44884" cy="215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grpSp>
          <p:nvGrpSpPr>
            <p:cNvPr id="52245" name="Group 110">
              <a:extLst>
                <a:ext uri="{FF2B5EF4-FFF2-40B4-BE49-F238E27FC236}">
                  <a16:creationId xmlns:a16="http://schemas.microsoft.com/office/drawing/2014/main" id="{0416DE46-BB0C-A94B-800E-6F3FF8CF44E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98589" y="4528954"/>
              <a:ext cx="557194" cy="484968"/>
              <a:chOff x="3450" y="823"/>
              <a:chExt cx="406" cy="355"/>
            </a:xfrm>
          </p:grpSpPr>
          <p:sp>
            <p:nvSpPr>
              <p:cNvPr id="52256" name="Line 111">
                <a:extLst>
                  <a:ext uri="{FF2B5EF4-FFF2-40B4-BE49-F238E27FC236}">
                    <a16:creationId xmlns:a16="http://schemas.microsoft.com/office/drawing/2014/main" id="{DB7716C5-FBCC-9142-B5BC-4A1C67F509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51" y="823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57" name="Line 112">
                <a:extLst>
                  <a:ext uri="{FF2B5EF4-FFF2-40B4-BE49-F238E27FC236}">
                    <a16:creationId xmlns:a16="http://schemas.microsoft.com/office/drawing/2014/main" id="{1BDD138B-C3F5-7447-9A4F-5E01B7B70B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50" y="826"/>
                <a:ext cx="0" cy="348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58" name="Arc 113">
                <a:extLst>
                  <a:ext uri="{FF2B5EF4-FFF2-40B4-BE49-F238E27FC236}">
                    <a16:creationId xmlns:a16="http://schemas.microsoft.com/office/drawing/2014/main" id="{62D9DC7D-7ADE-0F4C-A3E5-17FDECAABB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9" y="825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59" name="Arc 114">
                <a:extLst>
                  <a:ext uri="{FF2B5EF4-FFF2-40B4-BE49-F238E27FC236}">
                    <a16:creationId xmlns:a16="http://schemas.microsoft.com/office/drawing/2014/main" id="{522398FA-E14C-A243-BA26-622D33BD22CE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3679" y="1001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60" name="Line 115">
                <a:extLst>
                  <a:ext uri="{FF2B5EF4-FFF2-40B4-BE49-F238E27FC236}">
                    <a16:creationId xmlns:a16="http://schemas.microsoft.com/office/drawing/2014/main" id="{7589D7AD-EDFE-FC44-8FA4-FA5054D103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57" y="1178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2246" name="TextBox 47">
              <a:extLst>
                <a:ext uri="{FF2B5EF4-FFF2-40B4-BE49-F238E27FC236}">
                  <a16:creationId xmlns:a16="http://schemas.microsoft.com/office/drawing/2014/main" id="{CF5AC423-2B16-4349-8C16-5B9580F98C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89105" y="4373755"/>
              <a:ext cx="29848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b="0" i="1">
                  <a:latin typeface="Times" pitchFamily="2" charset="0"/>
                </a:rPr>
                <a:t>x</a:t>
              </a:r>
              <a:endParaRPr lang="en-US" altLang="en-US" sz="2000" b="0" i="1" baseline="-25000">
                <a:latin typeface="Times" pitchFamily="2" charset="0"/>
              </a:endParaRPr>
            </a:p>
          </p:txBody>
        </p:sp>
        <p:sp>
          <p:nvSpPr>
            <p:cNvPr id="52247" name="Rectangle 98">
              <a:extLst>
                <a:ext uri="{FF2B5EF4-FFF2-40B4-BE49-F238E27FC236}">
                  <a16:creationId xmlns:a16="http://schemas.microsoft.com/office/drawing/2014/main" id="{85AB7613-D48C-BA4E-9400-0152846F4CD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5454792" y="4761568"/>
              <a:ext cx="48090" cy="230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grpSp>
          <p:nvGrpSpPr>
            <p:cNvPr id="52248" name="Group 92">
              <a:extLst>
                <a:ext uri="{FF2B5EF4-FFF2-40B4-BE49-F238E27FC236}">
                  <a16:creationId xmlns:a16="http://schemas.microsoft.com/office/drawing/2014/main" id="{717770FD-E4D0-4140-8D5C-6B358F3CFAB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79209" y="4732647"/>
              <a:ext cx="1330991" cy="395510"/>
              <a:chOff x="4060334" y="4432774"/>
              <a:chExt cx="1330991" cy="395510"/>
            </a:xfrm>
          </p:grpSpPr>
          <p:sp>
            <p:nvSpPr>
              <p:cNvPr id="52250" name="Freeform 12">
                <a:extLst>
                  <a:ext uri="{FF2B5EF4-FFF2-40B4-BE49-F238E27FC236}">
                    <a16:creationId xmlns:a16="http://schemas.microsoft.com/office/drawing/2014/main" id="{990E9480-8944-EC48-A8F0-57F0780082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82759" y="4612506"/>
                <a:ext cx="295239" cy="1591"/>
              </a:xfrm>
              <a:custGeom>
                <a:avLst/>
                <a:gdLst>
                  <a:gd name="T0" fmla="*/ 2147483646 w 371"/>
                  <a:gd name="T1" fmla="*/ 0 h 1588"/>
                  <a:gd name="T2" fmla="*/ 0 w 371"/>
                  <a:gd name="T3" fmla="*/ 0 h 1588"/>
                  <a:gd name="T4" fmla="*/ 2147483646 w 371"/>
                  <a:gd name="T5" fmla="*/ 0 h 158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71" h="1588">
                    <a:moveTo>
                      <a:pt x="371" y="0"/>
                    </a:moveTo>
                    <a:lnTo>
                      <a:pt x="0" y="0"/>
                    </a:lnTo>
                    <a:lnTo>
                      <a:pt x="37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51" name="Line 13">
                <a:extLst>
                  <a:ext uri="{FF2B5EF4-FFF2-40B4-BE49-F238E27FC236}">
                    <a16:creationId xmlns:a16="http://schemas.microsoft.com/office/drawing/2014/main" id="{DD005AD9-728A-FF46-A8FC-50F0B8F609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915895" y="4604608"/>
                <a:ext cx="475430" cy="1591"/>
              </a:xfrm>
              <a:prstGeom prst="line">
                <a:avLst/>
              </a:pr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52" name="Rectangle 76">
                <a:extLst>
                  <a:ext uri="{FF2B5EF4-FFF2-40B4-BE49-F238E27FC236}">
                    <a16:creationId xmlns:a16="http://schemas.microsoft.com/office/drawing/2014/main" id="{2AA2AD45-95FE-3F40-B28C-12DC7ABB98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85933" y="4587053"/>
                <a:ext cx="44884" cy="215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400" b="0">
                    <a:solidFill>
                      <a:srgbClr val="000000"/>
                    </a:solidFill>
                    <a:latin typeface="Times-Roman" pitchFamily="2" charset="0"/>
                  </a:rPr>
                  <a:t> </a:t>
                </a:r>
                <a:endParaRPr lang="en-US" altLang="en-US" b="0">
                  <a:latin typeface="Times" pitchFamily="2" charset="0"/>
                </a:endParaRPr>
              </a:p>
            </p:txBody>
          </p:sp>
          <p:sp>
            <p:nvSpPr>
              <p:cNvPr id="52253" name="Line 17">
                <a:extLst>
                  <a:ext uri="{FF2B5EF4-FFF2-40B4-BE49-F238E27FC236}">
                    <a16:creationId xmlns:a16="http://schemas.microsoft.com/office/drawing/2014/main" id="{D1D429FE-D186-8044-935C-74D47AAD04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060334" y="4612761"/>
                <a:ext cx="308137" cy="4319"/>
              </a:xfrm>
              <a:prstGeom prst="line">
                <a:avLst/>
              </a:pr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54" name="Freeform 18">
                <a:extLst>
                  <a:ext uri="{FF2B5EF4-FFF2-40B4-BE49-F238E27FC236}">
                    <a16:creationId xmlns:a16="http://schemas.microsoft.com/office/drawing/2014/main" id="{97F55C3B-D12F-D644-A168-0AA234663C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56227" y="4432774"/>
                <a:ext cx="426353" cy="395510"/>
              </a:xfrm>
              <a:custGeom>
                <a:avLst/>
                <a:gdLst>
                  <a:gd name="T0" fmla="*/ 2147483646 w 556"/>
                  <a:gd name="T1" fmla="*/ 2147483646 h 556"/>
                  <a:gd name="T2" fmla="*/ 0 w 556"/>
                  <a:gd name="T3" fmla="*/ 2147483646 h 556"/>
                  <a:gd name="T4" fmla="*/ 0 w 556"/>
                  <a:gd name="T5" fmla="*/ 0 h 556"/>
                  <a:gd name="T6" fmla="*/ 2147483646 w 556"/>
                  <a:gd name="T7" fmla="*/ 2147483646 h 55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56" h="556">
                    <a:moveTo>
                      <a:pt x="556" y="265"/>
                    </a:moveTo>
                    <a:lnTo>
                      <a:pt x="0" y="556"/>
                    </a:lnTo>
                    <a:lnTo>
                      <a:pt x="0" y="0"/>
                    </a:lnTo>
                    <a:lnTo>
                      <a:pt x="556" y="265"/>
                    </a:lnTo>
                    <a:close/>
                  </a:path>
                </a:pathLst>
              </a:custGeom>
              <a:solidFill>
                <a:srgbClr val="FFFFFF"/>
              </a:solidFill>
              <a:ln w="206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55" name="Freeform 19">
                <a:extLst>
                  <a:ext uri="{FF2B5EF4-FFF2-40B4-BE49-F238E27FC236}">
                    <a16:creationId xmlns:a16="http://schemas.microsoft.com/office/drawing/2014/main" id="{29705208-EFB6-2942-A40E-87D50036FA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84392" y="4552357"/>
                <a:ext cx="117415" cy="119219"/>
              </a:xfrm>
              <a:custGeom>
                <a:avLst/>
                <a:gdLst>
                  <a:gd name="T0" fmla="*/ 2147483646 w 149"/>
                  <a:gd name="T1" fmla="*/ 0 h 150"/>
                  <a:gd name="T2" fmla="*/ 2147483646 w 149"/>
                  <a:gd name="T3" fmla="*/ 2147483646 h 150"/>
                  <a:gd name="T4" fmla="*/ 2147483646 w 149"/>
                  <a:gd name="T5" fmla="*/ 2147483646 h 150"/>
                  <a:gd name="T6" fmla="*/ 2147483646 w 149"/>
                  <a:gd name="T7" fmla="*/ 2147483646 h 150"/>
                  <a:gd name="T8" fmla="*/ 2147483646 w 149"/>
                  <a:gd name="T9" fmla="*/ 2147483646 h 150"/>
                  <a:gd name="T10" fmla="*/ 2147483646 w 149"/>
                  <a:gd name="T11" fmla="*/ 2147483646 h 150"/>
                  <a:gd name="T12" fmla="*/ 2147483646 w 149"/>
                  <a:gd name="T13" fmla="*/ 2147483646 h 150"/>
                  <a:gd name="T14" fmla="*/ 2147483646 w 149"/>
                  <a:gd name="T15" fmla="*/ 2147483646 h 150"/>
                  <a:gd name="T16" fmla="*/ 2147483646 w 149"/>
                  <a:gd name="T17" fmla="*/ 2147483646 h 150"/>
                  <a:gd name="T18" fmla="*/ 2147483646 w 149"/>
                  <a:gd name="T19" fmla="*/ 2147483646 h 150"/>
                  <a:gd name="T20" fmla="*/ 0 w 149"/>
                  <a:gd name="T21" fmla="*/ 2147483646 h 150"/>
                  <a:gd name="T22" fmla="*/ 0 w 149"/>
                  <a:gd name="T23" fmla="*/ 2147483646 h 150"/>
                  <a:gd name="T24" fmla="*/ 2147483646 w 149"/>
                  <a:gd name="T25" fmla="*/ 2147483646 h 150"/>
                  <a:gd name="T26" fmla="*/ 2147483646 w 149"/>
                  <a:gd name="T27" fmla="*/ 2147483646 h 150"/>
                  <a:gd name="T28" fmla="*/ 2147483646 w 149"/>
                  <a:gd name="T29" fmla="*/ 2147483646 h 150"/>
                  <a:gd name="T30" fmla="*/ 2147483646 w 149"/>
                  <a:gd name="T31" fmla="*/ 2147483646 h 150"/>
                  <a:gd name="T32" fmla="*/ 2147483646 w 149"/>
                  <a:gd name="T33" fmla="*/ 2147483646 h 150"/>
                  <a:gd name="T34" fmla="*/ 2147483646 w 149"/>
                  <a:gd name="T35" fmla="*/ 2147483646 h 150"/>
                  <a:gd name="T36" fmla="*/ 2147483646 w 149"/>
                  <a:gd name="T37" fmla="*/ 2147483646 h 150"/>
                  <a:gd name="T38" fmla="*/ 2147483646 w 149"/>
                  <a:gd name="T39" fmla="*/ 2147483646 h 150"/>
                  <a:gd name="T40" fmla="*/ 2147483646 w 149"/>
                  <a:gd name="T41" fmla="*/ 2147483646 h 150"/>
                  <a:gd name="T42" fmla="*/ 2147483646 w 149"/>
                  <a:gd name="T43" fmla="*/ 2147483646 h 150"/>
                  <a:gd name="T44" fmla="*/ 2147483646 w 149"/>
                  <a:gd name="T45" fmla="*/ 2147483646 h 150"/>
                  <a:gd name="T46" fmla="*/ 2147483646 w 149"/>
                  <a:gd name="T47" fmla="*/ 2147483646 h 150"/>
                  <a:gd name="T48" fmla="*/ 2147483646 w 149"/>
                  <a:gd name="T49" fmla="*/ 2147483646 h 150"/>
                  <a:gd name="T50" fmla="*/ 2147483646 w 149"/>
                  <a:gd name="T51" fmla="*/ 2147483646 h 150"/>
                  <a:gd name="T52" fmla="*/ 2147483646 w 149"/>
                  <a:gd name="T53" fmla="*/ 2147483646 h 150"/>
                  <a:gd name="T54" fmla="*/ 2147483646 w 149"/>
                  <a:gd name="T55" fmla="*/ 2147483646 h 150"/>
                  <a:gd name="T56" fmla="*/ 2147483646 w 149"/>
                  <a:gd name="T57" fmla="*/ 2147483646 h 150"/>
                  <a:gd name="T58" fmla="*/ 2147483646 w 149"/>
                  <a:gd name="T59" fmla="*/ 2147483646 h 150"/>
                  <a:gd name="T60" fmla="*/ 2147483646 w 149"/>
                  <a:gd name="T61" fmla="*/ 2147483646 h 150"/>
                  <a:gd name="T62" fmla="*/ 2147483646 w 149"/>
                  <a:gd name="T63" fmla="*/ 2147483646 h 150"/>
                  <a:gd name="T64" fmla="*/ 2147483646 w 149"/>
                  <a:gd name="T65" fmla="*/ 2147483646 h 150"/>
                  <a:gd name="T66" fmla="*/ 2147483646 w 149"/>
                  <a:gd name="T67" fmla="*/ 2147483646 h 150"/>
                  <a:gd name="T68" fmla="*/ 2147483646 w 149"/>
                  <a:gd name="T69" fmla="*/ 2147483646 h 150"/>
                  <a:gd name="T70" fmla="*/ 2147483646 w 149"/>
                  <a:gd name="T71" fmla="*/ 2147483646 h 150"/>
                  <a:gd name="T72" fmla="*/ 2147483646 w 149"/>
                  <a:gd name="T73" fmla="*/ 2147483646 h 150"/>
                  <a:gd name="T74" fmla="*/ 2147483646 w 149"/>
                  <a:gd name="T75" fmla="*/ 2147483646 h 150"/>
                  <a:gd name="T76" fmla="*/ 2147483646 w 149"/>
                  <a:gd name="T77" fmla="*/ 2147483646 h 150"/>
                  <a:gd name="T78" fmla="*/ 2147483646 w 149"/>
                  <a:gd name="T79" fmla="*/ 2147483646 h 150"/>
                  <a:gd name="T80" fmla="*/ 2147483646 w 149"/>
                  <a:gd name="T81" fmla="*/ 2147483646 h 150"/>
                  <a:gd name="T82" fmla="*/ 2147483646 w 149"/>
                  <a:gd name="T83" fmla="*/ 2147483646 h 150"/>
                  <a:gd name="T84" fmla="*/ 2147483646 w 149"/>
                  <a:gd name="T85" fmla="*/ 0 h 150"/>
                  <a:gd name="T86" fmla="*/ 2147483646 w 149"/>
                  <a:gd name="T87" fmla="*/ 0 h 15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49" h="150">
                    <a:moveTo>
                      <a:pt x="75" y="0"/>
                    </a:moveTo>
                    <a:lnTo>
                      <a:pt x="71" y="0"/>
                    </a:lnTo>
                    <a:lnTo>
                      <a:pt x="67" y="0"/>
                    </a:lnTo>
                    <a:lnTo>
                      <a:pt x="63" y="0"/>
                    </a:lnTo>
                    <a:lnTo>
                      <a:pt x="59" y="2"/>
                    </a:lnTo>
                    <a:lnTo>
                      <a:pt x="57" y="2"/>
                    </a:lnTo>
                    <a:lnTo>
                      <a:pt x="53" y="3"/>
                    </a:lnTo>
                    <a:lnTo>
                      <a:pt x="49" y="4"/>
                    </a:lnTo>
                    <a:lnTo>
                      <a:pt x="46" y="6"/>
                    </a:lnTo>
                    <a:lnTo>
                      <a:pt x="42" y="7"/>
                    </a:lnTo>
                    <a:lnTo>
                      <a:pt x="39" y="8"/>
                    </a:lnTo>
                    <a:lnTo>
                      <a:pt x="35" y="11"/>
                    </a:lnTo>
                    <a:lnTo>
                      <a:pt x="33" y="12"/>
                    </a:lnTo>
                    <a:lnTo>
                      <a:pt x="30" y="15"/>
                    </a:lnTo>
                    <a:lnTo>
                      <a:pt x="27" y="16"/>
                    </a:lnTo>
                    <a:lnTo>
                      <a:pt x="25" y="19"/>
                    </a:lnTo>
                    <a:lnTo>
                      <a:pt x="22" y="22"/>
                    </a:lnTo>
                    <a:lnTo>
                      <a:pt x="19" y="24"/>
                    </a:lnTo>
                    <a:lnTo>
                      <a:pt x="17" y="27"/>
                    </a:lnTo>
                    <a:lnTo>
                      <a:pt x="14" y="29"/>
                    </a:lnTo>
                    <a:lnTo>
                      <a:pt x="13" y="32"/>
                    </a:lnTo>
                    <a:lnTo>
                      <a:pt x="10" y="36"/>
                    </a:lnTo>
                    <a:lnTo>
                      <a:pt x="9" y="39"/>
                    </a:lnTo>
                    <a:lnTo>
                      <a:pt x="8" y="43"/>
                    </a:lnTo>
                    <a:lnTo>
                      <a:pt x="6" y="45"/>
                    </a:lnTo>
                    <a:lnTo>
                      <a:pt x="5" y="49"/>
                    </a:lnTo>
                    <a:lnTo>
                      <a:pt x="4" y="52"/>
                    </a:lnTo>
                    <a:lnTo>
                      <a:pt x="2" y="56"/>
                    </a:lnTo>
                    <a:lnTo>
                      <a:pt x="1" y="60"/>
                    </a:lnTo>
                    <a:lnTo>
                      <a:pt x="1" y="64"/>
                    </a:lnTo>
                    <a:lnTo>
                      <a:pt x="0" y="67"/>
                    </a:lnTo>
                    <a:lnTo>
                      <a:pt x="0" y="71"/>
                    </a:lnTo>
                    <a:lnTo>
                      <a:pt x="0" y="75"/>
                    </a:lnTo>
                    <a:lnTo>
                      <a:pt x="0" y="78"/>
                    </a:lnTo>
                    <a:lnTo>
                      <a:pt x="0" y="82"/>
                    </a:lnTo>
                    <a:lnTo>
                      <a:pt x="1" y="86"/>
                    </a:lnTo>
                    <a:lnTo>
                      <a:pt x="1" y="90"/>
                    </a:lnTo>
                    <a:lnTo>
                      <a:pt x="2" y="93"/>
                    </a:lnTo>
                    <a:lnTo>
                      <a:pt x="4" y="97"/>
                    </a:lnTo>
                    <a:lnTo>
                      <a:pt x="5" y="101"/>
                    </a:lnTo>
                    <a:lnTo>
                      <a:pt x="6" y="104"/>
                    </a:lnTo>
                    <a:lnTo>
                      <a:pt x="8" y="108"/>
                    </a:lnTo>
                    <a:lnTo>
                      <a:pt x="9" y="110"/>
                    </a:lnTo>
                    <a:lnTo>
                      <a:pt x="10" y="113"/>
                    </a:lnTo>
                    <a:lnTo>
                      <a:pt x="13" y="117"/>
                    </a:lnTo>
                    <a:lnTo>
                      <a:pt x="14" y="120"/>
                    </a:lnTo>
                    <a:lnTo>
                      <a:pt x="17" y="122"/>
                    </a:lnTo>
                    <a:lnTo>
                      <a:pt x="19" y="125"/>
                    </a:lnTo>
                    <a:lnTo>
                      <a:pt x="22" y="127"/>
                    </a:lnTo>
                    <a:lnTo>
                      <a:pt x="25" y="130"/>
                    </a:lnTo>
                    <a:lnTo>
                      <a:pt x="27" y="133"/>
                    </a:lnTo>
                    <a:lnTo>
                      <a:pt x="30" y="134"/>
                    </a:lnTo>
                    <a:lnTo>
                      <a:pt x="33" y="137"/>
                    </a:lnTo>
                    <a:lnTo>
                      <a:pt x="35" y="139"/>
                    </a:lnTo>
                    <a:lnTo>
                      <a:pt x="39" y="141"/>
                    </a:lnTo>
                    <a:lnTo>
                      <a:pt x="42" y="142"/>
                    </a:lnTo>
                    <a:lnTo>
                      <a:pt x="46" y="143"/>
                    </a:lnTo>
                    <a:lnTo>
                      <a:pt x="49" y="145"/>
                    </a:lnTo>
                    <a:lnTo>
                      <a:pt x="53" y="146"/>
                    </a:lnTo>
                    <a:lnTo>
                      <a:pt x="57" y="147"/>
                    </a:lnTo>
                    <a:lnTo>
                      <a:pt x="59" y="149"/>
                    </a:lnTo>
                    <a:lnTo>
                      <a:pt x="63" y="149"/>
                    </a:lnTo>
                    <a:lnTo>
                      <a:pt x="67" y="149"/>
                    </a:lnTo>
                    <a:lnTo>
                      <a:pt x="71" y="150"/>
                    </a:lnTo>
                    <a:lnTo>
                      <a:pt x="75" y="150"/>
                    </a:lnTo>
                    <a:lnTo>
                      <a:pt x="79" y="150"/>
                    </a:lnTo>
                    <a:lnTo>
                      <a:pt x="83" y="149"/>
                    </a:lnTo>
                    <a:lnTo>
                      <a:pt x="86" y="149"/>
                    </a:lnTo>
                    <a:lnTo>
                      <a:pt x="90" y="149"/>
                    </a:lnTo>
                    <a:lnTo>
                      <a:pt x="94" y="147"/>
                    </a:lnTo>
                    <a:lnTo>
                      <a:pt x="98" y="146"/>
                    </a:lnTo>
                    <a:lnTo>
                      <a:pt x="100" y="145"/>
                    </a:lnTo>
                    <a:lnTo>
                      <a:pt x="104" y="143"/>
                    </a:lnTo>
                    <a:lnTo>
                      <a:pt x="107" y="142"/>
                    </a:lnTo>
                    <a:lnTo>
                      <a:pt x="111" y="141"/>
                    </a:lnTo>
                    <a:lnTo>
                      <a:pt x="114" y="139"/>
                    </a:lnTo>
                    <a:lnTo>
                      <a:pt x="116" y="137"/>
                    </a:lnTo>
                    <a:lnTo>
                      <a:pt x="120" y="134"/>
                    </a:lnTo>
                    <a:lnTo>
                      <a:pt x="123" y="133"/>
                    </a:lnTo>
                    <a:lnTo>
                      <a:pt x="125" y="130"/>
                    </a:lnTo>
                    <a:lnTo>
                      <a:pt x="128" y="127"/>
                    </a:lnTo>
                    <a:lnTo>
                      <a:pt x="131" y="125"/>
                    </a:lnTo>
                    <a:lnTo>
                      <a:pt x="132" y="122"/>
                    </a:lnTo>
                    <a:lnTo>
                      <a:pt x="135" y="120"/>
                    </a:lnTo>
                    <a:lnTo>
                      <a:pt x="137" y="117"/>
                    </a:lnTo>
                    <a:lnTo>
                      <a:pt x="139" y="113"/>
                    </a:lnTo>
                    <a:lnTo>
                      <a:pt x="141" y="110"/>
                    </a:lnTo>
                    <a:lnTo>
                      <a:pt x="143" y="108"/>
                    </a:lnTo>
                    <a:lnTo>
                      <a:pt x="144" y="104"/>
                    </a:lnTo>
                    <a:lnTo>
                      <a:pt x="145" y="101"/>
                    </a:lnTo>
                    <a:lnTo>
                      <a:pt x="147" y="97"/>
                    </a:lnTo>
                    <a:lnTo>
                      <a:pt x="148" y="93"/>
                    </a:lnTo>
                    <a:lnTo>
                      <a:pt x="148" y="90"/>
                    </a:lnTo>
                    <a:lnTo>
                      <a:pt x="149" y="86"/>
                    </a:lnTo>
                    <a:lnTo>
                      <a:pt x="149" y="82"/>
                    </a:lnTo>
                    <a:lnTo>
                      <a:pt x="149" y="78"/>
                    </a:lnTo>
                    <a:lnTo>
                      <a:pt x="149" y="75"/>
                    </a:lnTo>
                    <a:lnTo>
                      <a:pt x="149" y="71"/>
                    </a:lnTo>
                    <a:lnTo>
                      <a:pt x="149" y="67"/>
                    </a:lnTo>
                    <a:lnTo>
                      <a:pt x="149" y="64"/>
                    </a:lnTo>
                    <a:lnTo>
                      <a:pt x="148" y="60"/>
                    </a:lnTo>
                    <a:lnTo>
                      <a:pt x="148" y="56"/>
                    </a:lnTo>
                    <a:lnTo>
                      <a:pt x="147" y="52"/>
                    </a:lnTo>
                    <a:lnTo>
                      <a:pt x="145" y="49"/>
                    </a:lnTo>
                    <a:lnTo>
                      <a:pt x="144" y="45"/>
                    </a:lnTo>
                    <a:lnTo>
                      <a:pt x="143" y="43"/>
                    </a:lnTo>
                    <a:lnTo>
                      <a:pt x="141" y="39"/>
                    </a:lnTo>
                    <a:lnTo>
                      <a:pt x="139" y="36"/>
                    </a:lnTo>
                    <a:lnTo>
                      <a:pt x="137" y="32"/>
                    </a:lnTo>
                    <a:lnTo>
                      <a:pt x="135" y="29"/>
                    </a:lnTo>
                    <a:lnTo>
                      <a:pt x="132" y="27"/>
                    </a:lnTo>
                    <a:lnTo>
                      <a:pt x="131" y="24"/>
                    </a:lnTo>
                    <a:lnTo>
                      <a:pt x="128" y="22"/>
                    </a:lnTo>
                    <a:lnTo>
                      <a:pt x="125" y="19"/>
                    </a:lnTo>
                    <a:lnTo>
                      <a:pt x="123" y="16"/>
                    </a:lnTo>
                    <a:lnTo>
                      <a:pt x="120" y="15"/>
                    </a:lnTo>
                    <a:lnTo>
                      <a:pt x="116" y="12"/>
                    </a:lnTo>
                    <a:lnTo>
                      <a:pt x="114" y="11"/>
                    </a:lnTo>
                    <a:lnTo>
                      <a:pt x="111" y="8"/>
                    </a:lnTo>
                    <a:lnTo>
                      <a:pt x="107" y="7"/>
                    </a:lnTo>
                    <a:lnTo>
                      <a:pt x="104" y="6"/>
                    </a:lnTo>
                    <a:lnTo>
                      <a:pt x="100" y="4"/>
                    </a:lnTo>
                    <a:lnTo>
                      <a:pt x="98" y="3"/>
                    </a:lnTo>
                    <a:lnTo>
                      <a:pt x="94" y="2"/>
                    </a:lnTo>
                    <a:lnTo>
                      <a:pt x="90" y="2"/>
                    </a:lnTo>
                    <a:lnTo>
                      <a:pt x="86" y="0"/>
                    </a:lnTo>
                    <a:lnTo>
                      <a:pt x="83" y="0"/>
                    </a:lnTo>
                    <a:lnTo>
                      <a:pt x="79" y="0"/>
                    </a:lnTo>
                    <a:lnTo>
                      <a:pt x="75" y="0"/>
                    </a:lnTo>
                  </a:path>
                </a:pathLst>
              </a:custGeom>
              <a:noFill/>
              <a:ln w="206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2249" name="TextBox 60">
              <a:extLst>
                <a:ext uri="{FF2B5EF4-FFF2-40B4-BE49-F238E27FC236}">
                  <a16:creationId xmlns:a16="http://schemas.microsoft.com/office/drawing/2014/main" id="{3A082282-A18C-144D-9303-1107F05BB4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89105" y="4781490"/>
              <a:ext cx="29848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b="0" i="1">
                  <a:latin typeface="Times" pitchFamily="2" charset="0"/>
                </a:rPr>
                <a:t>y</a:t>
              </a:r>
              <a:endParaRPr lang="en-US" altLang="en-US" sz="2000" b="0" i="1" baseline="-25000">
                <a:latin typeface="Times" pitchFamily="2" charset="0"/>
              </a:endParaRPr>
            </a:p>
          </p:txBody>
        </p:sp>
      </p:grpSp>
      <p:sp>
        <p:nvSpPr>
          <p:cNvPr id="95" name="TextBox 94">
            <a:extLst>
              <a:ext uri="{FF2B5EF4-FFF2-40B4-BE49-F238E27FC236}">
                <a16:creationId xmlns:a16="http://schemas.microsoft.com/office/drawing/2014/main" id="{F601734F-D011-534E-B104-CCB6AE48771C}"/>
              </a:ext>
            </a:extLst>
          </p:cNvPr>
          <p:cNvSpPr txBox="1"/>
          <p:nvPr/>
        </p:nvSpPr>
        <p:spPr>
          <a:xfrm>
            <a:off x="6399214" y="5919788"/>
            <a:ext cx="1906587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+mj-lt"/>
              </a:rPr>
              <a:t>f</a:t>
            </a:r>
            <a:r>
              <a:rPr lang="en-US" baseline="-25000" dirty="0">
                <a:latin typeface="+mj-lt"/>
              </a:rPr>
              <a:t>11</a:t>
            </a:r>
            <a:r>
              <a:rPr lang="en-US" dirty="0">
                <a:latin typeface="+mj-lt"/>
              </a:rPr>
              <a:t>(x, y) = x y</a:t>
            </a:r>
          </a:p>
        </p:txBody>
      </p:sp>
      <p:grpSp>
        <p:nvGrpSpPr>
          <p:cNvPr id="52231" name="Group 95">
            <a:extLst>
              <a:ext uri="{FF2B5EF4-FFF2-40B4-BE49-F238E27FC236}">
                <a16:creationId xmlns:a16="http://schemas.microsoft.com/office/drawing/2014/main" id="{90FE4982-CA9F-A142-9CA2-C07101519F4B}"/>
              </a:ext>
            </a:extLst>
          </p:cNvPr>
          <p:cNvGrpSpPr>
            <a:grpSpLocks/>
          </p:cNvGrpSpPr>
          <p:nvPr/>
        </p:nvGrpSpPr>
        <p:grpSpPr bwMode="auto">
          <a:xfrm>
            <a:off x="6356351" y="1498601"/>
            <a:ext cx="1922463" cy="461963"/>
            <a:chOff x="287479" y="4657164"/>
            <a:chExt cx="1922321" cy="461665"/>
          </a:xfrm>
        </p:grpSpPr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0CEDA3D7-14E6-CA45-B3F4-4915EAFE1218}"/>
                </a:ext>
              </a:extLst>
            </p:cNvPr>
            <p:cNvSpPr txBox="1"/>
            <p:nvPr/>
          </p:nvSpPr>
          <p:spPr>
            <a:xfrm>
              <a:off x="287479" y="4657164"/>
              <a:ext cx="1922321" cy="4616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latin typeface="+mj-lt"/>
                </a:rPr>
                <a:t>f</a:t>
              </a:r>
              <a:r>
                <a:rPr lang="en-US" baseline="-25000" dirty="0">
                  <a:latin typeface="+mj-lt"/>
                </a:rPr>
                <a:t>00</a:t>
              </a:r>
              <a:r>
                <a:rPr lang="en-US" dirty="0">
                  <a:latin typeface="+mj-lt"/>
                </a:rPr>
                <a:t>(x, y) = x y</a:t>
              </a:r>
            </a:p>
          </p:txBody>
        </p:sp>
        <p:cxnSp>
          <p:nvCxnSpPr>
            <p:cNvPr id="52239" name="Straight Connector 97">
              <a:extLst>
                <a:ext uri="{FF2B5EF4-FFF2-40B4-BE49-F238E27FC236}">
                  <a16:creationId xmlns:a16="http://schemas.microsoft.com/office/drawing/2014/main" id="{55BC94A8-29B4-4443-8395-B9C02152058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679499" y="4719739"/>
              <a:ext cx="188925" cy="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2240" name="Straight Connector 98">
              <a:extLst>
                <a:ext uri="{FF2B5EF4-FFF2-40B4-BE49-F238E27FC236}">
                  <a16:creationId xmlns:a16="http://schemas.microsoft.com/office/drawing/2014/main" id="{DA38F33D-5E5F-3542-8997-76393F8AFCC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936968" y="4711761"/>
              <a:ext cx="188925" cy="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2232" name="Group 99">
            <a:extLst>
              <a:ext uri="{FF2B5EF4-FFF2-40B4-BE49-F238E27FC236}">
                <a16:creationId xmlns:a16="http://schemas.microsoft.com/office/drawing/2014/main" id="{25288B9E-648D-CC4A-9D1C-18178E5EFE98}"/>
              </a:ext>
            </a:extLst>
          </p:cNvPr>
          <p:cNvGrpSpPr>
            <a:grpSpLocks/>
          </p:cNvGrpSpPr>
          <p:nvPr/>
        </p:nvGrpSpPr>
        <p:grpSpPr bwMode="auto">
          <a:xfrm>
            <a:off x="6383338" y="2998789"/>
            <a:ext cx="1922462" cy="460375"/>
            <a:chOff x="2573479" y="4661647"/>
            <a:chExt cx="1922321" cy="461665"/>
          </a:xfrm>
        </p:grpSpPr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42AA6859-68D5-9349-81D8-83C17B4569DC}"/>
                </a:ext>
              </a:extLst>
            </p:cNvPr>
            <p:cNvSpPr txBox="1"/>
            <p:nvPr/>
          </p:nvSpPr>
          <p:spPr>
            <a:xfrm>
              <a:off x="2573479" y="4661647"/>
              <a:ext cx="1922321" cy="4616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latin typeface="+mj-lt"/>
                </a:rPr>
                <a:t>f</a:t>
              </a:r>
              <a:r>
                <a:rPr lang="en-US" baseline="-25000" dirty="0">
                  <a:latin typeface="+mj-lt"/>
                </a:rPr>
                <a:t>01</a:t>
              </a:r>
              <a:r>
                <a:rPr lang="en-US" dirty="0">
                  <a:latin typeface="+mj-lt"/>
                </a:rPr>
                <a:t>(x, y) = x y</a:t>
              </a:r>
            </a:p>
          </p:txBody>
        </p:sp>
        <p:cxnSp>
          <p:nvCxnSpPr>
            <p:cNvPr id="52237" name="Straight Connector 101">
              <a:extLst>
                <a:ext uri="{FF2B5EF4-FFF2-40B4-BE49-F238E27FC236}">
                  <a16:creationId xmlns:a16="http://schemas.microsoft.com/office/drawing/2014/main" id="{3AAD87AF-F9EA-284D-91E5-AB310133508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955380" y="4748391"/>
              <a:ext cx="188925" cy="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2233" name="Group 102">
            <a:extLst>
              <a:ext uri="{FF2B5EF4-FFF2-40B4-BE49-F238E27FC236}">
                <a16:creationId xmlns:a16="http://schemas.microsoft.com/office/drawing/2014/main" id="{D793C563-20FC-A54A-8E7B-36F359EB5001}"/>
              </a:ext>
            </a:extLst>
          </p:cNvPr>
          <p:cNvGrpSpPr>
            <a:grpSpLocks/>
          </p:cNvGrpSpPr>
          <p:nvPr/>
        </p:nvGrpSpPr>
        <p:grpSpPr bwMode="auto">
          <a:xfrm>
            <a:off x="6383338" y="4413251"/>
            <a:ext cx="1922462" cy="461963"/>
            <a:chOff x="4800600" y="4661646"/>
            <a:chExt cx="1922321" cy="461665"/>
          </a:xfrm>
        </p:grpSpPr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94FE7C3C-5FE9-2C45-A4EA-24EB9E96435E}"/>
                </a:ext>
              </a:extLst>
            </p:cNvPr>
            <p:cNvSpPr txBox="1"/>
            <p:nvPr/>
          </p:nvSpPr>
          <p:spPr>
            <a:xfrm>
              <a:off x="4800600" y="4661646"/>
              <a:ext cx="1922321" cy="4616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latin typeface="+mj-lt"/>
                </a:rPr>
                <a:t>f</a:t>
              </a:r>
              <a:r>
                <a:rPr lang="en-US" baseline="-25000" dirty="0">
                  <a:latin typeface="+mj-lt"/>
                </a:rPr>
                <a:t>10</a:t>
              </a:r>
              <a:r>
                <a:rPr lang="en-US" dirty="0">
                  <a:latin typeface="+mj-lt"/>
                </a:rPr>
                <a:t>(x, y) = x y</a:t>
              </a:r>
            </a:p>
          </p:txBody>
        </p:sp>
        <p:cxnSp>
          <p:nvCxnSpPr>
            <p:cNvPr id="52235" name="Straight Connector 104">
              <a:extLst>
                <a:ext uri="{FF2B5EF4-FFF2-40B4-BE49-F238E27FC236}">
                  <a16:creationId xmlns:a16="http://schemas.microsoft.com/office/drawing/2014/main" id="{BA2DF746-05CC-BC46-A755-2A4F1D95CEF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440475" y="4748391"/>
              <a:ext cx="188925" cy="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>
            <a:extLst>
              <a:ext uri="{FF2B5EF4-FFF2-40B4-BE49-F238E27FC236}">
                <a16:creationId xmlns:a16="http://schemas.microsoft.com/office/drawing/2014/main" id="{B6C978F4-DE2B-E741-BB30-11EC14EF55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The Four Basis Functions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D607857-48D7-DC49-9B9D-0C65127BDFAB}"/>
              </a:ext>
            </a:extLst>
          </p:cNvPr>
          <p:cNvGraphicFramePr>
            <a:graphicFrameLocks noGrp="1"/>
          </p:cNvGraphicFramePr>
          <p:nvPr/>
        </p:nvGraphicFramePr>
        <p:xfrm>
          <a:off x="1325564" y="1905001"/>
          <a:ext cx="1570038" cy="23352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95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28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76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660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x</a:t>
                      </a:r>
                      <a:endParaRPr lang="en-US" sz="2000" b="1" baseline="-25000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y</a:t>
                      </a:r>
                      <a:endParaRPr lang="en-US" sz="2000" b="1" baseline="-25000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f</a:t>
                      </a:r>
                      <a:r>
                        <a:rPr lang="en-US" sz="2000" b="1" baseline="-25000" dirty="0"/>
                        <a:t>00</a:t>
                      </a:r>
                      <a:endParaRPr lang="en-US" sz="2000" b="1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12C27A5-D36D-014C-B8D0-50D031B72509}"/>
              </a:ext>
            </a:extLst>
          </p:cNvPr>
          <p:cNvGraphicFramePr>
            <a:graphicFrameLocks noGrp="1"/>
          </p:cNvGraphicFramePr>
          <p:nvPr/>
        </p:nvGraphicFramePr>
        <p:xfrm>
          <a:off x="3687764" y="1927226"/>
          <a:ext cx="1570038" cy="23352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95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19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85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660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x</a:t>
                      </a:r>
                      <a:endParaRPr lang="en-US" sz="2000" b="1" baseline="-25000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y</a:t>
                      </a:r>
                      <a:endParaRPr lang="en-US" sz="2000" b="1" baseline="-25000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f</a:t>
                      </a:r>
                      <a:r>
                        <a:rPr lang="en-US" sz="2000" b="1" baseline="-25000" dirty="0"/>
                        <a:t>01</a:t>
                      </a:r>
                      <a:endParaRPr lang="en-US" sz="2000" b="1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94D40055-0639-DE41-915D-5825EE6C75D7}"/>
              </a:ext>
            </a:extLst>
          </p:cNvPr>
          <p:cNvGraphicFramePr>
            <a:graphicFrameLocks noGrp="1"/>
          </p:cNvGraphicFramePr>
          <p:nvPr/>
        </p:nvGraphicFramePr>
        <p:xfrm>
          <a:off x="5867400" y="1905001"/>
          <a:ext cx="1570038" cy="23352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95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19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858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660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x</a:t>
                      </a:r>
                      <a:endParaRPr lang="en-US" sz="2000" b="1" baseline="-25000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y</a:t>
                      </a:r>
                      <a:endParaRPr lang="en-US" sz="2000" b="1" baseline="-25000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f</a:t>
                      </a:r>
                      <a:r>
                        <a:rPr lang="en-US" sz="2000" b="1" baseline="-25000" dirty="0"/>
                        <a:t>10</a:t>
                      </a:r>
                      <a:endParaRPr lang="en-US" sz="2000" b="1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E0836BC8-E989-E44B-8C7C-0D973086C56F}"/>
              </a:ext>
            </a:extLst>
          </p:cNvPr>
          <p:cNvGraphicFramePr>
            <a:graphicFrameLocks noGrp="1"/>
          </p:cNvGraphicFramePr>
          <p:nvPr/>
        </p:nvGraphicFramePr>
        <p:xfrm>
          <a:off x="8107364" y="1927226"/>
          <a:ext cx="1570037" cy="23352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95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09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5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660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x</a:t>
                      </a:r>
                      <a:endParaRPr lang="en-US" sz="2000" b="1" baseline="-25000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y</a:t>
                      </a:r>
                      <a:endParaRPr lang="en-US" sz="2000" b="1" baseline="-25000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f</a:t>
                      </a:r>
                      <a:r>
                        <a:rPr lang="en-US" sz="2000" b="1" baseline="-25000" dirty="0"/>
                        <a:t>11</a:t>
                      </a:r>
                      <a:endParaRPr lang="en-US" sz="2000" b="1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62F5C54B-E44E-DA43-B19C-CAF4D4126F0C}"/>
              </a:ext>
            </a:extLst>
          </p:cNvPr>
          <p:cNvSpPr txBox="1"/>
          <p:nvPr/>
        </p:nvSpPr>
        <p:spPr>
          <a:xfrm>
            <a:off x="7924800" y="4665663"/>
            <a:ext cx="1906588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+mj-lt"/>
              </a:rPr>
              <a:t>f</a:t>
            </a:r>
            <a:r>
              <a:rPr lang="en-US" baseline="-25000" dirty="0">
                <a:latin typeface="+mj-lt"/>
              </a:rPr>
              <a:t>11</a:t>
            </a:r>
            <a:r>
              <a:rPr lang="en-US" dirty="0">
                <a:latin typeface="+mj-lt"/>
              </a:rPr>
              <a:t>(x, y) = x y</a:t>
            </a:r>
          </a:p>
        </p:txBody>
      </p:sp>
      <p:grpSp>
        <p:nvGrpSpPr>
          <p:cNvPr id="53343" name="Group 5">
            <a:extLst>
              <a:ext uri="{FF2B5EF4-FFF2-40B4-BE49-F238E27FC236}">
                <a16:creationId xmlns:a16="http://schemas.microsoft.com/office/drawing/2014/main" id="{49FACAE7-35CD-3B47-B53C-5C0DEAF8AA35}"/>
              </a:ext>
            </a:extLst>
          </p:cNvPr>
          <p:cNvGrpSpPr>
            <a:grpSpLocks/>
          </p:cNvGrpSpPr>
          <p:nvPr/>
        </p:nvGrpSpPr>
        <p:grpSpPr bwMode="auto">
          <a:xfrm>
            <a:off x="1201738" y="4657726"/>
            <a:ext cx="1922462" cy="460375"/>
            <a:chOff x="287479" y="4657164"/>
            <a:chExt cx="1922321" cy="461665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899AF15E-6840-0640-85D7-683454219CAD}"/>
                </a:ext>
              </a:extLst>
            </p:cNvPr>
            <p:cNvSpPr txBox="1"/>
            <p:nvPr/>
          </p:nvSpPr>
          <p:spPr>
            <a:xfrm>
              <a:off x="287479" y="4657164"/>
              <a:ext cx="1922321" cy="4616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latin typeface="+mj-lt"/>
                </a:rPr>
                <a:t>f</a:t>
              </a:r>
              <a:r>
                <a:rPr lang="en-US" baseline="-25000" dirty="0">
                  <a:latin typeface="+mj-lt"/>
                </a:rPr>
                <a:t>00</a:t>
              </a:r>
              <a:r>
                <a:rPr lang="en-US" dirty="0">
                  <a:latin typeface="+mj-lt"/>
                </a:rPr>
                <a:t>(x, y) = x y</a:t>
              </a:r>
            </a:p>
          </p:txBody>
        </p:sp>
        <p:cxnSp>
          <p:nvCxnSpPr>
            <p:cNvPr id="53351" name="Straight Connector 4">
              <a:extLst>
                <a:ext uri="{FF2B5EF4-FFF2-40B4-BE49-F238E27FC236}">
                  <a16:creationId xmlns:a16="http://schemas.microsoft.com/office/drawing/2014/main" id="{5BF4A708-BEC4-8D4E-BD1A-E36691856A8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679499" y="4719739"/>
              <a:ext cx="188925" cy="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3352" name="Straight Connector 14">
              <a:extLst>
                <a:ext uri="{FF2B5EF4-FFF2-40B4-BE49-F238E27FC236}">
                  <a16:creationId xmlns:a16="http://schemas.microsoft.com/office/drawing/2014/main" id="{BFAF1D92-441A-3C47-88B3-1BBB91D3A7B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938480" y="4714785"/>
              <a:ext cx="188925" cy="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3344" name="Group 6">
            <a:extLst>
              <a:ext uri="{FF2B5EF4-FFF2-40B4-BE49-F238E27FC236}">
                <a16:creationId xmlns:a16="http://schemas.microsoft.com/office/drawing/2014/main" id="{81DB3386-34F3-F748-B149-04AB7DEB7D4A}"/>
              </a:ext>
            </a:extLst>
          </p:cNvPr>
          <p:cNvGrpSpPr>
            <a:grpSpLocks/>
          </p:cNvGrpSpPr>
          <p:nvPr/>
        </p:nvGrpSpPr>
        <p:grpSpPr bwMode="auto">
          <a:xfrm>
            <a:off x="3487738" y="4660901"/>
            <a:ext cx="1922462" cy="461963"/>
            <a:chOff x="2573479" y="4661647"/>
            <a:chExt cx="1922321" cy="46166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6F74628-0343-174B-86E0-A8FD095EB2C6}"/>
                </a:ext>
              </a:extLst>
            </p:cNvPr>
            <p:cNvSpPr txBox="1"/>
            <p:nvPr/>
          </p:nvSpPr>
          <p:spPr>
            <a:xfrm>
              <a:off x="2573479" y="4661647"/>
              <a:ext cx="1922321" cy="4616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latin typeface="+mj-lt"/>
                </a:rPr>
                <a:t>f</a:t>
              </a:r>
              <a:r>
                <a:rPr lang="en-US" baseline="-25000" dirty="0">
                  <a:latin typeface="+mj-lt"/>
                </a:rPr>
                <a:t>01</a:t>
              </a:r>
              <a:r>
                <a:rPr lang="en-US" dirty="0">
                  <a:latin typeface="+mj-lt"/>
                </a:rPr>
                <a:t>(x, y) = x y</a:t>
              </a:r>
            </a:p>
          </p:txBody>
        </p:sp>
        <p:cxnSp>
          <p:nvCxnSpPr>
            <p:cNvPr id="53349" name="Straight Connector 15">
              <a:extLst>
                <a:ext uri="{FF2B5EF4-FFF2-40B4-BE49-F238E27FC236}">
                  <a16:creationId xmlns:a16="http://schemas.microsoft.com/office/drawing/2014/main" id="{0837987E-69A5-5B44-B15A-DAA2AF2F8DA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955380" y="4748391"/>
              <a:ext cx="188925" cy="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3345" name="Group 17">
            <a:extLst>
              <a:ext uri="{FF2B5EF4-FFF2-40B4-BE49-F238E27FC236}">
                <a16:creationId xmlns:a16="http://schemas.microsoft.com/office/drawing/2014/main" id="{2048B659-AA02-104F-8786-8DB817CB7281}"/>
              </a:ext>
            </a:extLst>
          </p:cNvPr>
          <p:cNvGrpSpPr>
            <a:grpSpLocks/>
          </p:cNvGrpSpPr>
          <p:nvPr/>
        </p:nvGrpSpPr>
        <p:grpSpPr bwMode="auto">
          <a:xfrm>
            <a:off x="5715001" y="4660901"/>
            <a:ext cx="1922463" cy="461963"/>
            <a:chOff x="4800600" y="4661646"/>
            <a:chExt cx="1922321" cy="46166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B8CFC10-6854-144C-8912-15640A46A08B}"/>
                </a:ext>
              </a:extLst>
            </p:cNvPr>
            <p:cNvSpPr txBox="1"/>
            <p:nvPr/>
          </p:nvSpPr>
          <p:spPr>
            <a:xfrm>
              <a:off x="4800600" y="4661646"/>
              <a:ext cx="1922321" cy="4616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latin typeface="+mj-lt"/>
                </a:rPr>
                <a:t>f</a:t>
              </a:r>
              <a:r>
                <a:rPr lang="en-US" baseline="-25000" dirty="0">
                  <a:latin typeface="+mj-lt"/>
                </a:rPr>
                <a:t>10</a:t>
              </a:r>
              <a:r>
                <a:rPr lang="en-US" dirty="0">
                  <a:latin typeface="+mj-lt"/>
                </a:rPr>
                <a:t>(x, y) = x y</a:t>
              </a:r>
            </a:p>
          </p:txBody>
        </p:sp>
        <p:cxnSp>
          <p:nvCxnSpPr>
            <p:cNvPr id="53347" name="Straight Connector 16">
              <a:extLst>
                <a:ext uri="{FF2B5EF4-FFF2-40B4-BE49-F238E27FC236}">
                  <a16:creationId xmlns:a16="http://schemas.microsoft.com/office/drawing/2014/main" id="{437F728D-D3F2-F74D-A99E-94DD375F6B8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440475" y="4748391"/>
              <a:ext cx="188925" cy="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>
            <a:extLst>
              <a:ext uri="{FF2B5EF4-FFF2-40B4-BE49-F238E27FC236}">
                <a16:creationId xmlns:a16="http://schemas.microsoft.com/office/drawing/2014/main" id="{D18CA583-35C5-0E4E-827D-A3B92172B7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2667000"/>
            <a:ext cx="9144000" cy="685800"/>
          </a:xfrm>
        </p:spPr>
        <p:txBody>
          <a:bodyPr/>
          <a:lstStyle/>
          <a:p>
            <a:r>
              <a:rPr lang="en-US" altLang="en-US"/>
              <a:t>Quick Review</a:t>
            </a:r>
          </a:p>
        </p:txBody>
      </p:sp>
    </p:spTree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>
            <a:extLst>
              <a:ext uri="{FF2B5EF4-FFF2-40B4-BE49-F238E27FC236}">
                <a16:creationId xmlns:a16="http://schemas.microsoft.com/office/drawing/2014/main" id="{1DB6C9FA-569C-E549-879A-6294E1C966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The Four Basis Functions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D607857-48D7-DC49-9B9D-0C65127BDFAB}"/>
              </a:ext>
            </a:extLst>
          </p:cNvPr>
          <p:cNvGraphicFramePr>
            <a:graphicFrameLocks noGrp="1"/>
          </p:cNvGraphicFramePr>
          <p:nvPr/>
        </p:nvGraphicFramePr>
        <p:xfrm>
          <a:off x="1325564" y="1905001"/>
          <a:ext cx="1570038" cy="23352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95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28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76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660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x</a:t>
                      </a:r>
                      <a:endParaRPr lang="en-US" sz="2000" b="1" baseline="-25000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y</a:t>
                      </a:r>
                      <a:endParaRPr lang="en-US" sz="2000" b="1" baseline="-25000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f</a:t>
                      </a:r>
                      <a:r>
                        <a:rPr lang="en-US" sz="2000" b="1" baseline="-25000" dirty="0"/>
                        <a:t>00</a:t>
                      </a:r>
                      <a:endParaRPr lang="en-US" sz="2000" b="1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12C27A5-D36D-014C-B8D0-50D031B72509}"/>
              </a:ext>
            </a:extLst>
          </p:cNvPr>
          <p:cNvGraphicFramePr>
            <a:graphicFrameLocks noGrp="1"/>
          </p:cNvGraphicFramePr>
          <p:nvPr/>
        </p:nvGraphicFramePr>
        <p:xfrm>
          <a:off x="3687764" y="1927226"/>
          <a:ext cx="1570038" cy="23352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95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19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85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660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x</a:t>
                      </a:r>
                      <a:endParaRPr lang="en-US" sz="2000" b="1" baseline="-25000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y</a:t>
                      </a:r>
                      <a:endParaRPr lang="en-US" sz="2000" b="1" baseline="-25000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f</a:t>
                      </a:r>
                      <a:r>
                        <a:rPr lang="en-US" sz="2000" b="1" baseline="-25000" dirty="0"/>
                        <a:t>01</a:t>
                      </a:r>
                      <a:endParaRPr lang="en-US" sz="2000" b="1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94D40055-0639-DE41-915D-5825EE6C75D7}"/>
              </a:ext>
            </a:extLst>
          </p:cNvPr>
          <p:cNvGraphicFramePr>
            <a:graphicFrameLocks noGrp="1"/>
          </p:cNvGraphicFramePr>
          <p:nvPr/>
        </p:nvGraphicFramePr>
        <p:xfrm>
          <a:off x="5867400" y="1905001"/>
          <a:ext cx="1570038" cy="23352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95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19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858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660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x</a:t>
                      </a:r>
                      <a:endParaRPr lang="en-US" sz="2000" b="1" baseline="-25000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y</a:t>
                      </a:r>
                      <a:endParaRPr lang="en-US" sz="2000" b="1" baseline="-25000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f</a:t>
                      </a:r>
                      <a:r>
                        <a:rPr lang="en-US" sz="2000" b="1" baseline="-25000" dirty="0"/>
                        <a:t>10</a:t>
                      </a:r>
                      <a:endParaRPr lang="en-US" sz="2000" b="1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E0836BC8-E989-E44B-8C7C-0D973086C56F}"/>
              </a:ext>
            </a:extLst>
          </p:cNvPr>
          <p:cNvGraphicFramePr>
            <a:graphicFrameLocks noGrp="1"/>
          </p:cNvGraphicFramePr>
          <p:nvPr/>
        </p:nvGraphicFramePr>
        <p:xfrm>
          <a:off x="8107364" y="1927226"/>
          <a:ext cx="1570037" cy="23352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95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09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5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660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x</a:t>
                      </a:r>
                      <a:endParaRPr lang="en-US" sz="2000" b="1" baseline="-25000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y</a:t>
                      </a:r>
                      <a:endParaRPr lang="en-US" sz="2000" b="1" baseline="-25000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f</a:t>
                      </a:r>
                      <a:r>
                        <a:rPr lang="en-US" sz="2000" b="1" baseline="-25000" dirty="0"/>
                        <a:t>11</a:t>
                      </a:r>
                      <a:endParaRPr lang="en-US" sz="2000" b="1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62F5C54B-E44E-DA43-B19C-CAF4D4126F0C}"/>
              </a:ext>
            </a:extLst>
          </p:cNvPr>
          <p:cNvSpPr txBox="1"/>
          <p:nvPr/>
        </p:nvSpPr>
        <p:spPr>
          <a:xfrm>
            <a:off x="7924800" y="4665663"/>
            <a:ext cx="1906588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+mj-lt"/>
              </a:rPr>
              <a:t>f</a:t>
            </a:r>
            <a:r>
              <a:rPr lang="en-US" baseline="-25000" dirty="0">
                <a:latin typeface="+mj-lt"/>
              </a:rPr>
              <a:t>11</a:t>
            </a:r>
            <a:r>
              <a:rPr lang="en-US" dirty="0">
                <a:latin typeface="+mj-lt"/>
              </a:rPr>
              <a:t>(x, y) = x y</a:t>
            </a:r>
          </a:p>
        </p:txBody>
      </p:sp>
      <p:grpSp>
        <p:nvGrpSpPr>
          <p:cNvPr id="54367" name="Group 5">
            <a:extLst>
              <a:ext uri="{FF2B5EF4-FFF2-40B4-BE49-F238E27FC236}">
                <a16:creationId xmlns:a16="http://schemas.microsoft.com/office/drawing/2014/main" id="{981F7A74-A179-5546-B675-45E2DF261854}"/>
              </a:ext>
            </a:extLst>
          </p:cNvPr>
          <p:cNvGrpSpPr>
            <a:grpSpLocks/>
          </p:cNvGrpSpPr>
          <p:nvPr/>
        </p:nvGrpSpPr>
        <p:grpSpPr bwMode="auto">
          <a:xfrm>
            <a:off x="1201738" y="4657726"/>
            <a:ext cx="1922462" cy="460375"/>
            <a:chOff x="287479" y="4657164"/>
            <a:chExt cx="1922321" cy="461665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899AF15E-6840-0640-85D7-683454219CAD}"/>
                </a:ext>
              </a:extLst>
            </p:cNvPr>
            <p:cNvSpPr txBox="1"/>
            <p:nvPr/>
          </p:nvSpPr>
          <p:spPr>
            <a:xfrm>
              <a:off x="287479" y="4657164"/>
              <a:ext cx="1922321" cy="4616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latin typeface="+mj-lt"/>
                </a:rPr>
                <a:t>f</a:t>
              </a:r>
              <a:r>
                <a:rPr lang="en-US" baseline="-25000" dirty="0">
                  <a:solidFill>
                    <a:srgbClr val="FF0000"/>
                  </a:solidFill>
                  <a:latin typeface="+mj-lt"/>
                </a:rPr>
                <a:t>00</a:t>
              </a:r>
              <a:r>
                <a:rPr lang="en-US" dirty="0">
                  <a:latin typeface="+mj-lt"/>
                </a:rPr>
                <a:t>(x, y) = x y</a:t>
              </a:r>
            </a:p>
          </p:txBody>
        </p:sp>
        <p:cxnSp>
          <p:nvCxnSpPr>
            <p:cNvPr id="54376" name="Straight Connector 4">
              <a:extLst>
                <a:ext uri="{FF2B5EF4-FFF2-40B4-BE49-F238E27FC236}">
                  <a16:creationId xmlns:a16="http://schemas.microsoft.com/office/drawing/2014/main" id="{C7C54118-3FB0-4941-A4C8-23187633E71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679499" y="4719739"/>
              <a:ext cx="188925" cy="0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377" name="Straight Connector 14">
              <a:extLst>
                <a:ext uri="{FF2B5EF4-FFF2-40B4-BE49-F238E27FC236}">
                  <a16:creationId xmlns:a16="http://schemas.microsoft.com/office/drawing/2014/main" id="{869CB4CC-6018-FA41-BD55-719EC3B201B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938480" y="4714785"/>
              <a:ext cx="188925" cy="0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4368" name="Group 6">
            <a:extLst>
              <a:ext uri="{FF2B5EF4-FFF2-40B4-BE49-F238E27FC236}">
                <a16:creationId xmlns:a16="http://schemas.microsoft.com/office/drawing/2014/main" id="{E9EA506C-CD3D-ED44-8FB1-6685EE82763E}"/>
              </a:ext>
            </a:extLst>
          </p:cNvPr>
          <p:cNvGrpSpPr>
            <a:grpSpLocks/>
          </p:cNvGrpSpPr>
          <p:nvPr/>
        </p:nvGrpSpPr>
        <p:grpSpPr bwMode="auto">
          <a:xfrm>
            <a:off x="3487738" y="4660901"/>
            <a:ext cx="1922462" cy="461963"/>
            <a:chOff x="2573479" y="4661647"/>
            <a:chExt cx="1922321" cy="46166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6F74628-0343-174B-86E0-A8FD095EB2C6}"/>
                </a:ext>
              </a:extLst>
            </p:cNvPr>
            <p:cNvSpPr txBox="1"/>
            <p:nvPr/>
          </p:nvSpPr>
          <p:spPr>
            <a:xfrm>
              <a:off x="2573479" y="4661647"/>
              <a:ext cx="1922321" cy="4616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latin typeface="+mj-lt"/>
                </a:rPr>
                <a:t>f</a:t>
              </a:r>
              <a:r>
                <a:rPr lang="en-US" baseline="-25000" dirty="0">
                  <a:latin typeface="+mj-lt"/>
                </a:rPr>
                <a:t>01</a:t>
              </a:r>
              <a:r>
                <a:rPr lang="en-US" dirty="0">
                  <a:latin typeface="+mj-lt"/>
                </a:rPr>
                <a:t>(x, y) = x y</a:t>
              </a:r>
            </a:p>
          </p:txBody>
        </p:sp>
        <p:cxnSp>
          <p:nvCxnSpPr>
            <p:cNvPr id="54374" name="Straight Connector 15">
              <a:extLst>
                <a:ext uri="{FF2B5EF4-FFF2-40B4-BE49-F238E27FC236}">
                  <a16:creationId xmlns:a16="http://schemas.microsoft.com/office/drawing/2014/main" id="{6621E3AF-2FD6-FD4C-A3E2-20003EB501F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955380" y="4748391"/>
              <a:ext cx="188925" cy="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4369" name="Group 17">
            <a:extLst>
              <a:ext uri="{FF2B5EF4-FFF2-40B4-BE49-F238E27FC236}">
                <a16:creationId xmlns:a16="http://schemas.microsoft.com/office/drawing/2014/main" id="{CB748C3F-DABF-094A-B642-2C8B32BC953B}"/>
              </a:ext>
            </a:extLst>
          </p:cNvPr>
          <p:cNvGrpSpPr>
            <a:grpSpLocks/>
          </p:cNvGrpSpPr>
          <p:nvPr/>
        </p:nvGrpSpPr>
        <p:grpSpPr bwMode="auto">
          <a:xfrm>
            <a:off x="5715001" y="4660901"/>
            <a:ext cx="1922463" cy="461963"/>
            <a:chOff x="4800600" y="4661646"/>
            <a:chExt cx="1922321" cy="46166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B8CFC10-6854-144C-8912-15640A46A08B}"/>
                </a:ext>
              </a:extLst>
            </p:cNvPr>
            <p:cNvSpPr txBox="1"/>
            <p:nvPr/>
          </p:nvSpPr>
          <p:spPr>
            <a:xfrm>
              <a:off x="4800600" y="4661646"/>
              <a:ext cx="1922321" cy="4616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latin typeface="+mj-lt"/>
                </a:rPr>
                <a:t>f</a:t>
              </a:r>
              <a:r>
                <a:rPr lang="en-US" baseline="-25000" dirty="0">
                  <a:latin typeface="+mj-lt"/>
                </a:rPr>
                <a:t>10</a:t>
              </a:r>
              <a:r>
                <a:rPr lang="en-US" dirty="0">
                  <a:latin typeface="+mj-lt"/>
                </a:rPr>
                <a:t>(x, y) = x y</a:t>
              </a:r>
            </a:p>
          </p:txBody>
        </p:sp>
        <p:cxnSp>
          <p:nvCxnSpPr>
            <p:cNvPr id="54372" name="Straight Connector 16">
              <a:extLst>
                <a:ext uri="{FF2B5EF4-FFF2-40B4-BE49-F238E27FC236}">
                  <a16:creationId xmlns:a16="http://schemas.microsoft.com/office/drawing/2014/main" id="{E3388CBB-5242-1540-B49E-8C972CF2D97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440475" y="4748391"/>
              <a:ext cx="188925" cy="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54370" name="TextBox 2">
            <a:extLst>
              <a:ext uri="{FF2B5EF4-FFF2-40B4-BE49-F238E27FC236}">
                <a16:creationId xmlns:a16="http://schemas.microsoft.com/office/drawing/2014/main" id="{7BE61478-4462-D840-B9E5-51B85715DB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8000" y="5943601"/>
            <a:ext cx="7416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Negate the variable if the corresponding subscript of f is 0.</a:t>
            </a:r>
          </a:p>
        </p:txBody>
      </p:sp>
    </p:spTree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>
            <a:extLst>
              <a:ext uri="{FF2B5EF4-FFF2-40B4-BE49-F238E27FC236}">
                <a16:creationId xmlns:a16="http://schemas.microsoft.com/office/drawing/2014/main" id="{522E44D9-8A64-8749-B6B2-665633CF75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The Four Basis Functions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D607857-48D7-DC49-9B9D-0C65127BDFAB}"/>
              </a:ext>
            </a:extLst>
          </p:cNvPr>
          <p:cNvGraphicFramePr>
            <a:graphicFrameLocks noGrp="1"/>
          </p:cNvGraphicFramePr>
          <p:nvPr/>
        </p:nvGraphicFramePr>
        <p:xfrm>
          <a:off x="1325564" y="1905001"/>
          <a:ext cx="1570038" cy="23352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95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28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76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660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x</a:t>
                      </a:r>
                      <a:endParaRPr lang="en-US" sz="2000" b="1" baseline="-25000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y</a:t>
                      </a:r>
                      <a:endParaRPr lang="en-US" sz="2000" b="1" baseline="-25000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f</a:t>
                      </a:r>
                      <a:r>
                        <a:rPr lang="en-US" sz="2000" b="1" baseline="-25000" dirty="0"/>
                        <a:t>00</a:t>
                      </a:r>
                      <a:endParaRPr lang="en-US" sz="2000" b="1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12C27A5-D36D-014C-B8D0-50D031B72509}"/>
              </a:ext>
            </a:extLst>
          </p:cNvPr>
          <p:cNvGraphicFramePr>
            <a:graphicFrameLocks noGrp="1"/>
          </p:cNvGraphicFramePr>
          <p:nvPr/>
        </p:nvGraphicFramePr>
        <p:xfrm>
          <a:off x="3687764" y="1927226"/>
          <a:ext cx="1570038" cy="23352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95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19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85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660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x</a:t>
                      </a:r>
                      <a:endParaRPr lang="en-US" sz="2000" b="1" baseline="-25000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y</a:t>
                      </a:r>
                      <a:endParaRPr lang="en-US" sz="2000" b="1" baseline="-25000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f</a:t>
                      </a:r>
                      <a:r>
                        <a:rPr lang="en-US" sz="2000" b="1" baseline="-25000" dirty="0"/>
                        <a:t>01</a:t>
                      </a:r>
                      <a:endParaRPr lang="en-US" sz="2000" b="1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94D40055-0639-DE41-915D-5825EE6C75D7}"/>
              </a:ext>
            </a:extLst>
          </p:cNvPr>
          <p:cNvGraphicFramePr>
            <a:graphicFrameLocks noGrp="1"/>
          </p:cNvGraphicFramePr>
          <p:nvPr/>
        </p:nvGraphicFramePr>
        <p:xfrm>
          <a:off x="5867400" y="1905001"/>
          <a:ext cx="1570038" cy="23352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95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19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858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660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x</a:t>
                      </a:r>
                      <a:endParaRPr lang="en-US" sz="2000" b="1" baseline="-25000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y</a:t>
                      </a:r>
                      <a:endParaRPr lang="en-US" sz="2000" b="1" baseline="-25000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f</a:t>
                      </a:r>
                      <a:r>
                        <a:rPr lang="en-US" sz="2000" b="1" baseline="-25000" dirty="0"/>
                        <a:t>10</a:t>
                      </a:r>
                      <a:endParaRPr lang="en-US" sz="2000" b="1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E0836BC8-E989-E44B-8C7C-0D973086C56F}"/>
              </a:ext>
            </a:extLst>
          </p:cNvPr>
          <p:cNvGraphicFramePr>
            <a:graphicFrameLocks noGrp="1"/>
          </p:cNvGraphicFramePr>
          <p:nvPr/>
        </p:nvGraphicFramePr>
        <p:xfrm>
          <a:off x="8107364" y="1927226"/>
          <a:ext cx="1570037" cy="23352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95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09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5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660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x</a:t>
                      </a:r>
                      <a:endParaRPr lang="en-US" sz="2000" b="1" baseline="-25000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y</a:t>
                      </a:r>
                      <a:endParaRPr lang="en-US" sz="2000" b="1" baseline="-25000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f</a:t>
                      </a:r>
                      <a:r>
                        <a:rPr lang="en-US" sz="2000" b="1" baseline="-25000" dirty="0"/>
                        <a:t>11</a:t>
                      </a:r>
                      <a:endParaRPr lang="en-US" sz="2000" b="1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62F5C54B-E44E-DA43-B19C-CAF4D4126F0C}"/>
              </a:ext>
            </a:extLst>
          </p:cNvPr>
          <p:cNvSpPr txBox="1"/>
          <p:nvPr/>
        </p:nvSpPr>
        <p:spPr>
          <a:xfrm>
            <a:off x="7924800" y="4665663"/>
            <a:ext cx="1906588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+mj-lt"/>
              </a:rPr>
              <a:t>f</a:t>
            </a:r>
            <a:r>
              <a:rPr lang="en-US" baseline="-25000" dirty="0">
                <a:latin typeface="+mj-lt"/>
              </a:rPr>
              <a:t>11</a:t>
            </a:r>
            <a:r>
              <a:rPr lang="en-US" dirty="0">
                <a:latin typeface="+mj-lt"/>
              </a:rPr>
              <a:t>(x, y) = x y</a:t>
            </a:r>
          </a:p>
        </p:txBody>
      </p:sp>
      <p:grpSp>
        <p:nvGrpSpPr>
          <p:cNvPr id="55391" name="Group 5">
            <a:extLst>
              <a:ext uri="{FF2B5EF4-FFF2-40B4-BE49-F238E27FC236}">
                <a16:creationId xmlns:a16="http://schemas.microsoft.com/office/drawing/2014/main" id="{0EBD1EEA-73E7-4148-B7F6-02D718166956}"/>
              </a:ext>
            </a:extLst>
          </p:cNvPr>
          <p:cNvGrpSpPr>
            <a:grpSpLocks/>
          </p:cNvGrpSpPr>
          <p:nvPr/>
        </p:nvGrpSpPr>
        <p:grpSpPr bwMode="auto">
          <a:xfrm>
            <a:off x="1201738" y="4657726"/>
            <a:ext cx="1922462" cy="460375"/>
            <a:chOff x="287479" y="4657164"/>
            <a:chExt cx="1922321" cy="461665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899AF15E-6840-0640-85D7-683454219CAD}"/>
                </a:ext>
              </a:extLst>
            </p:cNvPr>
            <p:cNvSpPr txBox="1"/>
            <p:nvPr/>
          </p:nvSpPr>
          <p:spPr>
            <a:xfrm>
              <a:off x="287479" y="4657164"/>
              <a:ext cx="1922321" cy="4616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latin typeface="+mj-lt"/>
                </a:rPr>
                <a:t>f</a:t>
              </a:r>
              <a:r>
                <a:rPr lang="en-US" baseline="-25000" dirty="0">
                  <a:latin typeface="+mj-lt"/>
                </a:rPr>
                <a:t>00</a:t>
              </a:r>
              <a:r>
                <a:rPr lang="en-US" dirty="0">
                  <a:latin typeface="+mj-lt"/>
                </a:rPr>
                <a:t>(x, y) = x y</a:t>
              </a:r>
            </a:p>
          </p:txBody>
        </p:sp>
        <p:cxnSp>
          <p:nvCxnSpPr>
            <p:cNvPr id="55400" name="Straight Connector 4">
              <a:extLst>
                <a:ext uri="{FF2B5EF4-FFF2-40B4-BE49-F238E27FC236}">
                  <a16:creationId xmlns:a16="http://schemas.microsoft.com/office/drawing/2014/main" id="{8AB33DFE-69D7-FE44-836B-8D091CB2CC7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679499" y="4719739"/>
              <a:ext cx="188925" cy="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5401" name="Straight Connector 14">
              <a:extLst>
                <a:ext uri="{FF2B5EF4-FFF2-40B4-BE49-F238E27FC236}">
                  <a16:creationId xmlns:a16="http://schemas.microsoft.com/office/drawing/2014/main" id="{7BF78807-C73E-164A-885C-90472BECBE4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938480" y="4714785"/>
              <a:ext cx="188925" cy="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5392" name="Group 6">
            <a:extLst>
              <a:ext uri="{FF2B5EF4-FFF2-40B4-BE49-F238E27FC236}">
                <a16:creationId xmlns:a16="http://schemas.microsoft.com/office/drawing/2014/main" id="{8E5156F0-4300-D04A-8E73-C20FB3E2D1E2}"/>
              </a:ext>
            </a:extLst>
          </p:cNvPr>
          <p:cNvGrpSpPr>
            <a:grpSpLocks/>
          </p:cNvGrpSpPr>
          <p:nvPr/>
        </p:nvGrpSpPr>
        <p:grpSpPr bwMode="auto">
          <a:xfrm>
            <a:off x="3487738" y="4660901"/>
            <a:ext cx="1922462" cy="461963"/>
            <a:chOff x="2573479" y="4661647"/>
            <a:chExt cx="1922321" cy="46166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6F74628-0343-174B-86E0-A8FD095EB2C6}"/>
                </a:ext>
              </a:extLst>
            </p:cNvPr>
            <p:cNvSpPr txBox="1"/>
            <p:nvPr/>
          </p:nvSpPr>
          <p:spPr>
            <a:xfrm>
              <a:off x="2573479" y="4661647"/>
              <a:ext cx="1922321" cy="4616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latin typeface="+mj-lt"/>
                </a:rPr>
                <a:t>f</a:t>
              </a:r>
              <a:r>
                <a:rPr lang="en-US" baseline="-25000" dirty="0">
                  <a:solidFill>
                    <a:srgbClr val="FF0000"/>
                  </a:solidFill>
                  <a:latin typeface="+mj-lt"/>
                </a:rPr>
                <a:t>0</a:t>
              </a:r>
              <a:r>
                <a:rPr lang="en-US" baseline="-25000" dirty="0">
                  <a:latin typeface="+mj-lt"/>
                </a:rPr>
                <a:t>1</a:t>
              </a:r>
              <a:r>
                <a:rPr lang="en-US" dirty="0">
                  <a:latin typeface="+mj-lt"/>
                </a:rPr>
                <a:t>(x, y) = x y</a:t>
              </a:r>
            </a:p>
          </p:txBody>
        </p:sp>
        <p:cxnSp>
          <p:nvCxnSpPr>
            <p:cNvPr id="55398" name="Straight Connector 15">
              <a:extLst>
                <a:ext uri="{FF2B5EF4-FFF2-40B4-BE49-F238E27FC236}">
                  <a16:creationId xmlns:a16="http://schemas.microsoft.com/office/drawing/2014/main" id="{58DDB785-C509-9641-9E57-C4153E5644E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955380" y="4748391"/>
              <a:ext cx="188925" cy="0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5393" name="Group 17">
            <a:extLst>
              <a:ext uri="{FF2B5EF4-FFF2-40B4-BE49-F238E27FC236}">
                <a16:creationId xmlns:a16="http://schemas.microsoft.com/office/drawing/2014/main" id="{BF41D2B5-96BB-D54A-8603-A22F8FBD8B2A}"/>
              </a:ext>
            </a:extLst>
          </p:cNvPr>
          <p:cNvGrpSpPr>
            <a:grpSpLocks/>
          </p:cNvGrpSpPr>
          <p:nvPr/>
        </p:nvGrpSpPr>
        <p:grpSpPr bwMode="auto">
          <a:xfrm>
            <a:off x="5715001" y="4660901"/>
            <a:ext cx="1922463" cy="461963"/>
            <a:chOff x="4800600" y="4661646"/>
            <a:chExt cx="1922321" cy="46166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B8CFC10-6854-144C-8912-15640A46A08B}"/>
                </a:ext>
              </a:extLst>
            </p:cNvPr>
            <p:cNvSpPr txBox="1"/>
            <p:nvPr/>
          </p:nvSpPr>
          <p:spPr>
            <a:xfrm>
              <a:off x="4800600" y="4661646"/>
              <a:ext cx="1922321" cy="4616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latin typeface="+mj-lt"/>
                </a:rPr>
                <a:t>f</a:t>
              </a:r>
              <a:r>
                <a:rPr lang="en-US" baseline="-25000" dirty="0">
                  <a:latin typeface="+mj-lt"/>
                </a:rPr>
                <a:t>10</a:t>
              </a:r>
              <a:r>
                <a:rPr lang="en-US" dirty="0">
                  <a:latin typeface="+mj-lt"/>
                </a:rPr>
                <a:t>(x, y) = x y</a:t>
              </a:r>
            </a:p>
          </p:txBody>
        </p:sp>
        <p:cxnSp>
          <p:nvCxnSpPr>
            <p:cNvPr id="55396" name="Straight Connector 16">
              <a:extLst>
                <a:ext uri="{FF2B5EF4-FFF2-40B4-BE49-F238E27FC236}">
                  <a16:creationId xmlns:a16="http://schemas.microsoft.com/office/drawing/2014/main" id="{99A7C986-9B8F-6A4F-93AF-7C902DF8594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440475" y="4748391"/>
              <a:ext cx="188925" cy="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55394" name="TextBox 17">
            <a:extLst>
              <a:ext uri="{FF2B5EF4-FFF2-40B4-BE49-F238E27FC236}">
                <a16:creationId xmlns:a16="http://schemas.microsoft.com/office/drawing/2014/main" id="{BBF193DE-8FC4-7D41-9BD6-E4A0934E17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8000" y="5943601"/>
            <a:ext cx="7416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Negate the variable if the corresponding subscript of f is 0.</a:t>
            </a:r>
          </a:p>
        </p:txBody>
      </p:sp>
    </p:spTree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>
            <a:extLst>
              <a:ext uri="{FF2B5EF4-FFF2-40B4-BE49-F238E27FC236}">
                <a16:creationId xmlns:a16="http://schemas.microsoft.com/office/drawing/2014/main" id="{48FFF13C-E2C7-C941-8D7A-A37EB8B9E3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The Four Basis Functions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D607857-48D7-DC49-9B9D-0C65127BDFAB}"/>
              </a:ext>
            </a:extLst>
          </p:cNvPr>
          <p:cNvGraphicFramePr>
            <a:graphicFrameLocks noGrp="1"/>
          </p:cNvGraphicFramePr>
          <p:nvPr/>
        </p:nvGraphicFramePr>
        <p:xfrm>
          <a:off x="1325564" y="1905001"/>
          <a:ext cx="1570038" cy="23352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95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28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76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660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x</a:t>
                      </a:r>
                      <a:endParaRPr lang="en-US" sz="2000" b="1" baseline="-25000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y</a:t>
                      </a:r>
                      <a:endParaRPr lang="en-US" sz="2000" b="1" baseline="-25000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f</a:t>
                      </a:r>
                      <a:r>
                        <a:rPr lang="en-US" sz="2000" b="1" baseline="-25000" dirty="0"/>
                        <a:t>00</a:t>
                      </a:r>
                      <a:endParaRPr lang="en-US" sz="2000" b="1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12C27A5-D36D-014C-B8D0-50D031B72509}"/>
              </a:ext>
            </a:extLst>
          </p:cNvPr>
          <p:cNvGraphicFramePr>
            <a:graphicFrameLocks noGrp="1"/>
          </p:cNvGraphicFramePr>
          <p:nvPr/>
        </p:nvGraphicFramePr>
        <p:xfrm>
          <a:off x="3687764" y="1927226"/>
          <a:ext cx="1570038" cy="23352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95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19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85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660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x</a:t>
                      </a:r>
                      <a:endParaRPr lang="en-US" sz="2000" b="1" baseline="-25000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y</a:t>
                      </a:r>
                      <a:endParaRPr lang="en-US" sz="2000" b="1" baseline="-25000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f</a:t>
                      </a:r>
                      <a:r>
                        <a:rPr lang="en-US" sz="2000" b="1" baseline="-25000" dirty="0"/>
                        <a:t>01</a:t>
                      </a:r>
                      <a:endParaRPr lang="en-US" sz="2000" b="1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94D40055-0639-DE41-915D-5825EE6C75D7}"/>
              </a:ext>
            </a:extLst>
          </p:cNvPr>
          <p:cNvGraphicFramePr>
            <a:graphicFrameLocks noGrp="1"/>
          </p:cNvGraphicFramePr>
          <p:nvPr/>
        </p:nvGraphicFramePr>
        <p:xfrm>
          <a:off x="5867400" y="1905001"/>
          <a:ext cx="1570038" cy="23352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95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19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858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660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x</a:t>
                      </a:r>
                      <a:endParaRPr lang="en-US" sz="2000" b="1" baseline="-25000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y</a:t>
                      </a:r>
                      <a:endParaRPr lang="en-US" sz="2000" b="1" baseline="-25000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f</a:t>
                      </a:r>
                      <a:r>
                        <a:rPr lang="en-US" sz="2000" b="1" baseline="-25000" dirty="0"/>
                        <a:t>10</a:t>
                      </a:r>
                      <a:endParaRPr lang="en-US" sz="2000" b="1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E0836BC8-E989-E44B-8C7C-0D973086C56F}"/>
              </a:ext>
            </a:extLst>
          </p:cNvPr>
          <p:cNvGraphicFramePr>
            <a:graphicFrameLocks noGrp="1"/>
          </p:cNvGraphicFramePr>
          <p:nvPr/>
        </p:nvGraphicFramePr>
        <p:xfrm>
          <a:off x="8107364" y="1927226"/>
          <a:ext cx="1570037" cy="23352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95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09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5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660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x</a:t>
                      </a:r>
                      <a:endParaRPr lang="en-US" sz="2000" b="1" baseline="-25000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y</a:t>
                      </a:r>
                      <a:endParaRPr lang="en-US" sz="2000" b="1" baseline="-25000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f</a:t>
                      </a:r>
                      <a:r>
                        <a:rPr lang="en-US" sz="2000" b="1" baseline="-25000" dirty="0"/>
                        <a:t>11</a:t>
                      </a:r>
                      <a:endParaRPr lang="en-US" sz="2000" b="1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62F5C54B-E44E-DA43-B19C-CAF4D4126F0C}"/>
              </a:ext>
            </a:extLst>
          </p:cNvPr>
          <p:cNvSpPr txBox="1"/>
          <p:nvPr/>
        </p:nvSpPr>
        <p:spPr>
          <a:xfrm>
            <a:off x="7924800" y="4665663"/>
            <a:ext cx="1906588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+mj-lt"/>
              </a:rPr>
              <a:t>f</a:t>
            </a:r>
            <a:r>
              <a:rPr lang="en-US" baseline="-25000" dirty="0">
                <a:latin typeface="+mj-lt"/>
              </a:rPr>
              <a:t>11</a:t>
            </a:r>
            <a:r>
              <a:rPr lang="en-US" dirty="0">
                <a:latin typeface="+mj-lt"/>
              </a:rPr>
              <a:t>(x, y) = x y</a:t>
            </a:r>
          </a:p>
        </p:txBody>
      </p:sp>
      <p:grpSp>
        <p:nvGrpSpPr>
          <p:cNvPr id="56415" name="Group 5">
            <a:extLst>
              <a:ext uri="{FF2B5EF4-FFF2-40B4-BE49-F238E27FC236}">
                <a16:creationId xmlns:a16="http://schemas.microsoft.com/office/drawing/2014/main" id="{30600399-3CB6-F54A-94FC-B0E9D0408837}"/>
              </a:ext>
            </a:extLst>
          </p:cNvPr>
          <p:cNvGrpSpPr>
            <a:grpSpLocks/>
          </p:cNvGrpSpPr>
          <p:nvPr/>
        </p:nvGrpSpPr>
        <p:grpSpPr bwMode="auto">
          <a:xfrm>
            <a:off x="1201738" y="4657726"/>
            <a:ext cx="1922462" cy="460375"/>
            <a:chOff x="287479" y="4657164"/>
            <a:chExt cx="1922321" cy="461665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899AF15E-6840-0640-85D7-683454219CAD}"/>
                </a:ext>
              </a:extLst>
            </p:cNvPr>
            <p:cNvSpPr txBox="1"/>
            <p:nvPr/>
          </p:nvSpPr>
          <p:spPr>
            <a:xfrm>
              <a:off x="287479" y="4657164"/>
              <a:ext cx="1922321" cy="4616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latin typeface="+mj-lt"/>
                </a:rPr>
                <a:t>f</a:t>
              </a:r>
              <a:r>
                <a:rPr lang="en-US" baseline="-25000" dirty="0">
                  <a:latin typeface="+mj-lt"/>
                </a:rPr>
                <a:t>00</a:t>
              </a:r>
              <a:r>
                <a:rPr lang="en-US" dirty="0">
                  <a:latin typeface="+mj-lt"/>
                </a:rPr>
                <a:t>(x, y) = x y</a:t>
              </a:r>
            </a:p>
          </p:txBody>
        </p:sp>
        <p:cxnSp>
          <p:nvCxnSpPr>
            <p:cNvPr id="56424" name="Straight Connector 4">
              <a:extLst>
                <a:ext uri="{FF2B5EF4-FFF2-40B4-BE49-F238E27FC236}">
                  <a16:creationId xmlns:a16="http://schemas.microsoft.com/office/drawing/2014/main" id="{3BF32A00-80F1-0146-BC84-D8974302152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679499" y="4719739"/>
              <a:ext cx="188925" cy="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6425" name="Straight Connector 14">
              <a:extLst>
                <a:ext uri="{FF2B5EF4-FFF2-40B4-BE49-F238E27FC236}">
                  <a16:creationId xmlns:a16="http://schemas.microsoft.com/office/drawing/2014/main" id="{B054AABD-9E29-7647-A9B0-D0F53FAD737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938480" y="4714785"/>
              <a:ext cx="188925" cy="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6416" name="Group 6">
            <a:extLst>
              <a:ext uri="{FF2B5EF4-FFF2-40B4-BE49-F238E27FC236}">
                <a16:creationId xmlns:a16="http://schemas.microsoft.com/office/drawing/2014/main" id="{727E2C19-AD55-0540-BF9E-65467B2FE606}"/>
              </a:ext>
            </a:extLst>
          </p:cNvPr>
          <p:cNvGrpSpPr>
            <a:grpSpLocks/>
          </p:cNvGrpSpPr>
          <p:nvPr/>
        </p:nvGrpSpPr>
        <p:grpSpPr bwMode="auto">
          <a:xfrm>
            <a:off x="3487738" y="4660901"/>
            <a:ext cx="1922462" cy="461963"/>
            <a:chOff x="2573479" y="4661647"/>
            <a:chExt cx="1922321" cy="46166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6F74628-0343-174B-86E0-A8FD095EB2C6}"/>
                </a:ext>
              </a:extLst>
            </p:cNvPr>
            <p:cNvSpPr txBox="1"/>
            <p:nvPr/>
          </p:nvSpPr>
          <p:spPr>
            <a:xfrm>
              <a:off x="2573479" y="4661647"/>
              <a:ext cx="1922321" cy="4616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latin typeface="+mj-lt"/>
                </a:rPr>
                <a:t>f</a:t>
              </a:r>
              <a:r>
                <a:rPr lang="en-US" baseline="-25000" dirty="0">
                  <a:latin typeface="+mj-lt"/>
                </a:rPr>
                <a:t>01</a:t>
              </a:r>
              <a:r>
                <a:rPr lang="en-US" dirty="0">
                  <a:latin typeface="+mj-lt"/>
                </a:rPr>
                <a:t>(x, y) = x y</a:t>
              </a:r>
            </a:p>
          </p:txBody>
        </p:sp>
        <p:cxnSp>
          <p:nvCxnSpPr>
            <p:cNvPr id="56422" name="Straight Connector 15">
              <a:extLst>
                <a:ext uri="{FF2B5EF4-FFF2-40B4-BE49-F238E27FC236}">
                  <a16:creationId xmlns:a16="http://schemas.microsoft.com/office/drawing/2014/main" id="{9F41A98B-2A98-E543-A5DD-E5DD9FABA67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955380" y="4748391"/>
              <a:ext cx="188925" cy="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6417" name="Group 17">
            <a:extLst>
              <a:ext uri="{FF2B5EF4-FFF2-40B4-BE49-F238E27FC236}">
                <a16:creationId xmlns:a16="http://schemas.microsoft.com/office/drawing/2014/main" id="{2A3B5251-4D95-794C-8993-3D25526A83B2}"/>
              </a:ext>
            </a:extLst>
          </p:cNvPr>
          <p:cNvGrpSpPr>
            <a:grpSpLocks/>
          </p:cNvGrpSpPr>
          <p:nvPr/>
        </p:nvGrpSpPr>
        <p:grpSpPr bwMode="auto">
          <a:xfrm>
            <a:off x="5715001" y="4660901"/>
            <a:ext cx="1922463" cy="461963"/>
            <a:chOff x="4800600" y="4661646"/>
            <a:chExt cx="1922321" cy="46166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B8CFC10-6854-144C-8912-15640A46A08B}"/>
                </a:ext>
              </a:extLst>
            </p:cNvPr>
            <p:cNvSpPr txBox="1"/>
            <p:nvPr/>
          </p:nvSpPr>
          <p:spPr>
            <a:xfrm>
              <a:off x="4800600" y="4661646"/>
              <a:ext cx="1922321" cy="4616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latin typeface="+mj-lt"/>
                </a:rPr>
                <a:t>f</a:t>
              </a:r>
              <a:r>
                <a:rPr lang="en-US" baseline="-25000" dirty="0">
                  <a:latin typeface="+mj-lt"/>
                </a:rPr>
                <a:t>1</a:t>
              </a:r>
              <a:r>
                <a:rPr lang="en-US" baseline="-25000" dirty="0">
                  <a:solidFill>
                    <a:srgbClr val="FF0000"/>
                  </a:solidFill>
                  <a:latin typeface="+mj-lt"/>
                </a:rPr>
                <a:t>0</a:t>
              </a:r>
              <a:r>
                <a:rPr lang="en-US" dirty="0">
                  <a:latin typeface="+mj-lt"/>
                </a:rPr>
                <a:t>(x, y) = x y</a:t>
              </a:r>
            </a:p>
          </p:txBody>
        </p:sp>
        <p:cxnSp>
          <p:nvCxnSpPr>
            <p:cNvPr id="56420" name="Straight Connector 16">
              <a:extLst>
                <a:ext uri="{FF2B5EF4-FFF2-40B4-BE49-F238E27FC236}">
                  <a16:creationId xmlns:a16="http://schemas.microsoft.com/office/drawing/2014/main" id="{659F0CEE-33D4-BF4F-99E2-776DC40A9D2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440475" y="4748391"/>
              <a:ext cx="188925" cy="0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56418" name="TextBox 17">
            <a:extLst>
              <a:ext uri="{FF2B5EF4-FFF2-40B4-BE49-F238E27FC236}">
                <a16:creationId xmlns:a16="http://schemas.microsoft.com/office/drawing/2014/main" id="{279B65E1-A14F-6743-8466-57FCED13D6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8000" y="5943601"/>
            <a:ext cx="7416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Negate the variable if the corresponding subscript of f is 0.</a:t>
            </a:r>
          </a:p>
        </p:txBody>
      </p:sp>
    </p:spTree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>
            <a:extLst>
              <a:ext uri="{FF2B5EF4-FFF2-40B4-BE49-F238E27FC236}">
                <a16:creationId xmlns:a16="http://schemas.microsoft.com/office/drawing/2014/main" id="{CD9EC647-E110-504C-9E75-0B498055AC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2514600"/>
            <a:ext cx="9144000" cy="1219200"/>
          </a:xfrm>
        </p:spPr>
        <p:txBody>
          <a:bodyPr/>
          <a:lstStyle/>
          <a:p>
            <a:r>
              <a:rPr lang="en-US" altLang="en-US"/>
              <a:t>minterms</a:t>
            </a:r>
            <a:br>
              <a:rPr lang="en-US" altLang="en-US"/>
            </a:br>
            <a:r>
              <a:rPr lang="en-US" altLang="en-US"/>
              <a:t>(an alternative name for </a:t>
            </a:r>
            <a:br>
              <a:rPr lang="en-US" altLang="en-US"/>
            </a:br>
            <a:r>
              <a:rPr lang="en-US" altLang="en-US"/>
              <a:t>the set of basis functions)</a:t>
            </a:r>
          </a:p>
        </p:txBody>
      </p:sp>
    </p:spTree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>
            <a:extLst>
              <a:ext uri="{FF2B5EF4-FFF2-40B4-BE49-F238E27FC236}">
                <a16:creationId xmlns:a16="http://schemas.microsoft.com/office/drawing/2014/main" id="{B71BB699-7CAD-F846-9DA9-0E05F20685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The Four Basis Functions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D607857-48D7-DC49-9B9D-0C65127BDFAB}"/>
              </a:ext>
            </a:extLst>
          </p:cNvPr>
          <p:cNvGraphicFramePr>
            <a:graphicFrameLocks noGrp="1"/>
          </p:cNvGraphicFramePr>
          <p:nvPr/>
        </p:nvGraphicFramePr>
        <p:xfrm>
          <a:off x="1325564" y="1905001"/>
          <a:ext cx="1570038" cy="23352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95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28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76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660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x</a:t>
                      </a:r>
                      <a:endParaRPr lang="en-US" sz="2000" b="1" baseline="-25000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y</a:t>
                      </a:r>
                      <a:endParaRPr lang="en-US" sz="2000" b="1" baseline="-25000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f</a:t>
                      </a:r>
                      <a:r>
                        <a:rPr lang="en-US" sz="2000" b="1" baseline="-25000" dirty="0"/>
                        <a:t>00</a:t>
                      </a:r>
                      <a:endParaRPr lang="en-US" sz="2000" b="1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12C27A5-D36D-014C-B8D0-50D031B72509}"/>
              </a:ext>
            </a:extLst>
          </p:cNvPr>
          <p:cNvGraphicFramePr>
            <a:graphicFrameLocks noGrp="1"/>
          </p:cNvGraphicFramePr>
          <p:nvPr/>
        </p:nvGraphicFramePr>
        <p:xfrm>
          <a:off x="3687764" y="1927226"/>
          <a:ext cx="1570038" cy="23352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95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19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85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660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x</a:t>
                      </a:r>
                      <a:endParaRPr lang="en-US" sz="2000" b="1" baseline="-25000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y</a:t>
                      </a:r>
                      <a:endParaRPr lang="en-US" sz="2000" b="1" baseline="-25000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f</a:t>
                      </a:r>
                      <a:r>
                        <a:rPr lang="en-US" sz="2000" b="1" baseline="-25000" dirty="0"/>
                        <a:t>01</a:t>
                      </a:r>
                      <a:endParaRPr lang="en-US" sz="2000" b="1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94D40055-0639-DE41-915D-5825EE6C75D7}"/>
              </a:ext>
            </a:extLst>
          </p:cNvPr>
          <p:cNvGraphicFramePr>
            <a:graphicFrameLocks noGrp="1"/>
          </p:cNvGraphicFramePr>
          <p:nvPr/>
        </p:nvGraphicFramePr>
        <p:xfrm>
          <a:off x="5867400" y="1905001"/>
          <a:ext cx="1570038" cy="23352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95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19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858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660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x</a:t>
                      </a:r>
                      <a:endParaRPr lang="en-US" sz="2000" b="1" baseline="-25000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y</a:t>
                      </a:r>
                      <a:endParaRPr lang="en-US" sz="2000" b="1" baseline="-25000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f</a:t>
                      </a:r>
                      <a:r>
                        <a:rPr lang="en-US" sz="2000" b="1" baseline="-25000" dirty="0"/>
                        <a:t>10</a:t>
                      </a:r>
                      <a:endParaRPr lang="en-US" sz="2000" b="1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E0836BC8-E989-E44B-8C7C-0D973086C56F}"/>
              </a:ext>
            </a:extLst>
          </p:cNvPr>
          <p:cNvGraphicFramePr>
            <a:graphicFrameLocks noGrp="1"/>
          </p:cNvGraphicFramePr>
          <p:nvPr/>
        </p:nvGraphicFramePr>
        <p:xfrm>
          <a:off x="8107364" y="1927226"/>
          <a:ext cx="1570037" cy="23352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95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09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5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660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x</a:t>
                      </a:r>
                      <a:endParaRPr lang="en-US" sz="2000" b="1" baseline="-25000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y</a:t>
                      </a:r>
                      <a:endParaRPr lang="en-US" sz="2000" b="1" baseline="-25000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f</a:t>
                      </a:r>
                      <a:r>
                        <a:rPr lang="en-US" sz="2000" b="1" baseline="-25000" dirty="0"/>
                        <a:t>11</a:t>
                      </a:r>
                      <a:endParaRPr lang="en-US" sz="2000" b="1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62F5C54B-E44E-DA43-B19C-CAF4D4126F0C}"/>
              </a:ext>
            </a:extLst>
          </p:cNvPr>
          <p:cNvSpPr txBox="1"/>
          <p:nvPr/>
        </p:nvSpPr>
        <p:spPr>
          <a:xfrm>
            <a:off x="7924800" y="4665663"/>
            <a:ext cx="1906588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+mj-lt"/>
              </a:rPr>
              <a:t>f</a:t>
            </a:r>
            <a:r>
              <a:rPr lang="en-US" baseline="-25000" dirty="0">
                <a:latin typeface="+mj-lt"/>
              </a:rPr>
              <a:t>11</a:t>
            </a:r>
            <a:r>
              <a:rPr lang="en-US" dirty="0">
                <a:latin typeface="+mj-lt"/>
              </a:rPr>
              <a:t>(x, y) = x y</a:t>
            </a:r>
          </a:p>
        </p:txBody>
      </p:sp>
      <p:grpSp>
        <p:nvGrpSpPr>
          <p:cNvPr id="58463" name="Group 5">
            <a:extLst>
              <a:ext uri="{FF2B5EF4-FFF2-40B4-BE49-F238E27FC236}">
                <a16:creationId xmlns:a16="http://schemas.microsoft.com/office/drawing/2014/main" id="{3B24DC05-F463-9046-B7F4-50A0B4D97EDD}"/>
              </a:ext>
            </a:extLst>
          </p:cNvPr>
          <p:cNvGrpSpPr>
            <a:grpSpLocks/>
          </p:cNvGrpSpPr>
          <p:nvPr/>
        </p:nvGrpSpPr>
        <p:grpSpPr bwMode="auto">
          <a:xfrm>
            <a:off x="1201738" y="4657726"/>
            <a:ext cx="1922462" cy="460375"/>
            <a:chOff x="287479" y="4657164"/>
            <a:chExt cx="1922321" cy="461665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899AF15E-6840-0640-85D7-683454219CAD}"/>
                </a:ext>
              </a:extLst>
            </p:cNvPr>
            <p:cNvSpPr txBox="1"/>
            <p:nvPr/>
          </p:nvSpPr>
          <p:spPr>
            <a:xfrm>
              <a:off x="287479" y="4657164"/>
              <a:ext cx="1922321" cy="4616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latin typeface="+mj-lt"/>
                </a:rPr>
                <a:t>f</a:t>
              </a:r>
              <a:r>
                <a:rPr lang="en-US" baseline="-25000" dirty="0">
                  <a:latin typeface="+mj-lt"/>
                </a:rPr>
                <a:t>00</a:t>
              </a:r>
              <a:r>
                <a:rPr lang="en-US" dirty="0">
                  <a:latin typeface="+mj-lt"/>
                </a:rPr>
                <a:t>(x, y) = x y</a:t>
              </a:r>
            </a:p>
          </p:txBody>
        </p:sp>
        <p:cxnSp>
          <p:nvCxnSpPr>
            <p:cNvPr id="58471" name="Straight Connector 4">
              <a:extLst>
                <a:ext uri="{FF2B5EF4-FFF2-40B4-BE49-F238E27FC236}">
                  <a16:creationId xmlns:a16="http://schemas.microsoft.com/office/drawing/2014/main" id="{C8DDD159-435B-ED46-9BA7-1FE83457E75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679499" y="4719739"/>
              <a:ext cx="188925" cy="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8472" name="Straight Connector 14">
              <a:extLst>
                <a:ext uri="{FF2B5EF4-FFF2-40B4-BE49-F238E27FC236}">
                  <a16:creationId xmlns:a16="http://schemas.microsoft.com/office/drawing/2014/main" id="{78B5831B-6B98-E64A-A427-DEF12686EB1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938480" y="4714785"/>
              <a:ext cx="188925" cy="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8464" name="Group 6">
            <a:extLst>
              <a:ext uri="{FF2B5EF4-FFF2-40B4-BE49-F238E27FC236}">
                <a16:creationId xmlns:a16="http://schemas.microsoft.com/office/drawing/2014/main" id="{586D8D17-BB80-AA43-A013-85919F650381}"/>
              </a:ext>
            </a:extLst>
          </p:cNvPr>
          <p:cNvGrpSpPr>
            <a:grpSpLocks/>
          </p:cNvGrpSpPr>
          <p:nvPr/>
        </p:nvGrpSpPr>
        <p:grpSpPr bwMode="auto">
          <a:xfrm>
            <a:off x="3487738" y="4660901"/>
            <a:ext cx="1922462" cy="461963"/>
            <a:chOff x="2573479" y="4661647"/>
            <a:chExt cx="1922321" cy="46166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6F74628-0343-174B-86E0-A8FD095EB2C6}"/>
                </a:ext>
              </a:extLst>
            </p:cNvPr>
            <p:cNvSpPr txBox="1"/>
            <p:nvPr/>
          </p:nvSpPr>
          <p:spPr>
            <a:xfrm>
              <a:off x="2573479" y="4661647"/>
              <a:ext cx="1922321" cy="4616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latin typeface="+mj-lt"/>
                </a:rPr>
                <a:t>f</a:t>
              </a:r>
              <a:r>
                <a:rPr lang="en-US" baseline="-25000" dirty="0">
                  <a:latin typeface="+mj-lt"/>
                </a:rPr>
                <a:t>01</a:t>
              </a:r>
              <a:r>
                <a:rPr lang="en-US" dirty="0">
                  <a:latin typeface="+mj-lt"/>
                </a:rPr>
                <a:t>(x, y) = x y</a:t>
              </a:r>
            </a:p>
          </p:txBody>
        </p:sp>
        <p:cxnSp>
          <p:nvCxnSpPr>
            <p:cNvPr id="58469" name="Straight Connector 15">
              <a:extLst>
                <a:ext uri="{FF2B5EF4-FFF2-40B4-BE49-F238E27FC236}">
                  <a16:creationId xmlns:a16="http://schemas.microsoft.com/office/drawing/2014/main" id="{99B64AAA-FC1D-3A45-8D41-3FCF6501F1C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955380" y="4748391"/>
              <a:ext cx="188925" cy="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8465" name="Group 17">
            <a:extLst>
              <a:ext uri="{FF2B5EF4-FFF2-40B4-BE49-F238E27FC236}">
                <a16:creationId xmlns:a16="http://schemas.microsoft.com/office/drawing/2014/main" id="{E72F32B2-3997-F547-A076-6632C9BAF934}"/>
              </a:ext>
            </a:extLst>
          </p:cNvPr>
          <p:cNvGrpSpPr>
            <a:grpSpLocks/>
          </p:cNvGrpSpPr>
          <p:nvPr/>
        </p:nvGrpSpPr>
        <p:grpSpPr bwMode="auto">
          <a:xfrm>
            <a:off x="5715001" y="4660901"/>
            <a:ext cx="1922463" cy="461963"/>
            <a:chOff x="4800600" y="4661646"/>
            <a:chExt cx="1922321" cy="46166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B8CFC10-6854-144C-8912-15640A46A08B}"/>
                </a:ext>
              </a:extLst>
            </p:cNvPr>
            <p:cNvSpPr txBox="1"/>
            <p:nvPr/>
          </p:nvSpPr>
          <p:spPr>
            <a:xfrm>
              <a:off x="4800600" y="4661646"/>
              <a:ext cx="1922321" cy="4616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latin typeface="+mj-lt"/>
                </a:rPr>
                <a:t>f</a:t>
              </a:r>
              <a:r>
                <a:rPr lang="en-US" baseline="-25000" dirty="0">
                  <a:latin typeface="+mj-lt"/>
                </a:rPr>
                <a:t>10</a:t>
              </a:r>
              <a:r>
                <a:rPr lang="en-US" dirty="0">
                  <a:latin typeface="+mj-lt"/>
                </a:rPr>
                <a:t>(x, y) = x y</a:t>
              </a:r>
            </a:p>
          </p:txBody>
        </p:sp>
        <p:cxnSp>
          <p:nvCxnSpPr>
            <p:cNvPr id="58467" name="Straight Connector 16">
              <a:extLst>
                <a:ext uri="{FF2B5EF4-FFF2-40B4-BE49-F238E27FC236}">
                  <a16:creationId xmlns:a16="http://schemas.microsoft.com/office/drawing/2014/main" id="{3B673BFA-F659-2F45-901E-F2A0BF214F9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440475" y="4748391"/>
              <a:ext cx="188925" cy="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>
            <a:extLst>
              <a:ext uri="{FF2B5EF4-FFF2-40B4-BE49-F238E27FC236}">
                <a16:creationId xmlns:a16="http://schemas.microsoft.com/office/drawing/2014/main" id="{766BF8F2-004F-8B44-995F-E37AFF3B1E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The Four Basis Functions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D607857-48D7-DC49-9B9D-0C65127BDFAB}"/>
              </a:ext>
            </a:extLst>
          </p:cNvPr>
          <p:cNvGraphicFramePr>
            <a:graphicFrameLocks noGrp="1"/>
          </p:cNvGraphicFramePr>
          <p:nvPr/>
        </p:nvGraphicFramePr>
        <p:xfrm>
          <a:off x="1325564" y="1905001"/>
          <a:ext cx="1570038" cy="23352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95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28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76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660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x</a:t>
                      </a:r>
                      <a:endParaRPr lang="en-US" sz="2000" b="1" baseline="-25000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y</a:t>
                      </a:r>
                      <a:endParaRPr lang="en-US" sz="2000" b="1" baseline="-25000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f</a:t>
                      </a:r>
                      <a:r>
                        <a:rPr lang="en-US" sz="2000" b="1" baseline="-25000" dirty="0"/>
                        <a:t>00</a:t>
                      </a:r>
                      <a:endParaRPr lang="en-US" sz="2000" b="1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12C27A5-D36D-014C-B8D0-50D031B72509}"/>
              </a:ext>
            </a:extLst>
          </p:cNvPr>
          <p:cNvGraphicFramePr>
            <a:graphicFrameLocks noGrp="1"/>
          </p:cNvGraphicFramePr>
          <p:nvPr/>
        </p:nvGraphicFramePr>
        <p:xfrm>
          <a:off x="3687764" y="1927226"/>
          <a:ext cx="1570038" cy="23352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95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19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85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660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x</a:t>
                      </a:r>
                      <a:endParaRPr lang="en-US" sz="2000" b="1" baseline="-25000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y</a:t>
                      </a:r>
                      <a:endParaRPr lang="en-US" sz="2000" b="1" baseline="-25000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f</a:t>
                      </a:r>
                      <a:r>
                        <a:rPr lang="en-US" sz="2000" b="1" baseline="-25000" dirty="0"/>
                        <a:t>01</a:t>
                      </a:r>
                      <a:endParaRPr lang="en-US" sz="2000" b="1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94D40055-0639-DE41-915D-5825EE6C75D7}"/>
              </a:ext>
            </a:extLst>
          </p:cNvPr>
          <p:cNvGraphicFramePr>
            <a:graphicFrameLocks noGrp="1"/>
          </p:cNvGraphicFramePr>
          <p:nvPr/>
        </p:nvGraphicFramePr>
        <p:xfrm>
          <a:off x="5867400" y="1905001"/>
          <a:ext cx="1570038" cy="23352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95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19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858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660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x</a:t>
                      </a:r>
                      <a:endParaRPr lang="en-US" sz="2000" b="1" baseline="-25000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y</a:t>
                      </a:r>
                      <a:endParaRPr lang="en-US" sz="2000" b="1" baseline="-25000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f</a:t>
                      </a:r>
                      <a:r>
                        <a:rPr lang="en-US" sz="2000" b="1" baseline="-25000" dirty="0"/>
                        <a:t>10</a:t>
                      </a:r>
                      <a:endParaRPr lang="en-US" sz="2000" b="1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E0836BC8-E989-E44B-8C7C-0D973086C56F}"/>
              </a:ext>
            </a:extLst>
          </p:cNvPr>
          <p:cNvGraphicFramePr>
            <a:graphicFrameLocks noGrp="1"/>
          </p:cNvGraphicFramePr>
          <p:nvPr/>
        </p:nvGraphicFramePr>
        <p:xfrm>
          <a:off x="8107364" y="1927226"/>
          <a:ext cx="1570037" cy="23352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95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09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5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660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x</a:t>
                      </a:r>
                      <a:endParaRPr lang="en-US" sz="2000" b="1" baseline="-25000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y</a:t>
                      </a:r>
                      <a:endParaRPr lang="en-US" sz="2000" b="1" baseline="-25000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f</a:t>
                      </a:r>
                      <a:r>
                        <a:rPr lang="en-US" sz="2000" b="1" baseline="-25000" dirty="0"/>
                        <a:t>11</a:t>
                      </a:r>
                      <a:endParaRPr lang="en-US" sz="2000" b="1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62F5C54B-E44E-DA43-B19C-CAF4D4126F0C}"/>
              </a:ext>
            </a:extLst>
          </p:cNvPr>
          <p:cNvSpPr txBox="1"/>
          <p:nvPr/>
        </p:nvSpPr>
        <p:spPr>
          <a:xfrm>
            <a:off x="7924800" y="4665663"/>
            <a:ext cx="1906588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+mj-lt"/>
              </a:rPr>
              <a:t>f</a:t>
            </a:r>
            <a:r>
              <a:rPr lang="en-US" baseline="-25000" dirty="0">
                <a:latin typeface="+mj-lt"/>
              </a:rPr>
              <a:t>11</a:t>
            </a:r>
            <a:r>
              <a:rPr lang="en-US" dirty="0">
                <a:latin typeface="+mj-lt"/>
              </a:rPr>
              <a:t>(x, y) = x y</a:t>
            </a:r>
          </a:p>
        </p:txBody>
      </p:sp>
      <p:grpSp>
        <p:nvGrpSpPr>
          <p:cNvPr id="59487" name="Group 5">
            <a:extLst>
              <a:ext uri="{FF2B5EF4-FFF2-40B4-BE49-F238E27FC236}">
                <a16:creationId xmlns:a16="http://schemas.microsoft.com/office/drawing/2014/main" id="{3B25CF93-A720-B04C-A3B7-3A6761994E5B}"/>
              </a:ext>
            </a:extLst>
          </p:cNvPr>
          <p:cNvGrpSpPr>
            <a:grpSpLocks/>
          </p:cNvGrpSpPr>
          <p:nvPr/>
        </p:nvGrpSpPr>
        <p:grpSpPr bwMode="auto">
          <a:xfrm>
            <a:off x="1201738" y="4657726"/>
            <a:ext cx="1922462" cy="460375"/>
            <a:chOff x="287479" y="4657164"/>
            <a:chExt cx="1922321" cy="461665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899AF15E-6840-0640-85D7-683454219CAD}"/>
                </a:ext>
              </a:extLst>
            </p:cNvPr>
            <p:cNvSpPr txBox="1"/>
            <p:nvPr/>
          </p:nvSpPr>
          <p:spPr>
            <a:xfrm>
              <a:off x="287479" y="4657164"/>
              <a:ext cx="1922321" cy="4616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latin typeface="+mj-lt"/>
                </a:rPr>
                <a:t>f</a:t>
              </a:r>
              <a:r>
                <a:rPr lang="en-US" baseline="-25000" dirty="0">
                  <a:latin typeface="+mj-lt"/>
                </a:rPr>
                <a:t>00</a:t>
              </a:r>
              <a:r>
                <a:rPr lang="en-US" dirty="0">
                  <a:latin typeface="+mj-lt"/>
                </a:rPr>
                <a:t>(x, y) = x y</a:t>
              </a:r>
            </a:p>
          </p:txBody>
        </p:sp>
        <p:cxnSp>
          <p:nvCxnSpPr>
            <p:cNvPr id="59500" name="Straight Connector 4">
              <a:extLst>
                <a:ext uri="{FF2B5EF4-FFF2-40B4-BE49-F238E27FC236}">
                  <a16:creationId xmlns:a16="http://schemas.microsoft.com/office/drawing/2014/main" id="{1E7A3758-E84B-0A47-99C5-0B34D574C17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679499" y="4719739"/>
              <a:ext cx="188925" cy="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501" name="Straight Connector 14">
              <a:extLst>
                <a:ext uri="{FF2B5EF4-FFF2-40B4-BE49-F238E27FC236}">
                  <a16:creationId xmlns:a16="http://schemas.microsoft.com/office/drawing/2014/main" id="{89ADDDD2-7643-5743-92A1-F8C1DC4C3CD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938480" y="4714785"/>
              <a:ext cx="188925" cy="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9488" name="Group 6">
            <a:extLst>
              <a:ext uri="{FF2B5EF4-FFF2-40B4-BE49-F238E27FC236}">
                <a16:creationId xmlns:a16="http://schemas.microsoft.com/office/drawing/2014/main" id="{E798E9B1-8F75-484E-87DA-F53DE5CDFAC0}"/>
              </a:ext>
            </a:extLst>
          </p:cNvPr>
          <p:cNvGrpSpPr>
            <a:grpSpLocks/>
          </p:cNvGrpSpPr>
          <p:nvPr/>
        </p:nvGrpSpPr>
        <p:grpSpPr bwMode="auto">
          <a:xfrm>
            <a:off x="3487738" y="4660901"/>
            <a:ext cx="1922462" cy="461963"/>
            <a:chOff x="2573479" y="4661647"/>
            <a:chExt cx="1922321" cy="46166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6F74628-0343-174B-86E0-A8FD095EB2C6}"/>
                </a:ext>
              </a:extLst>
            </p:cNvPr>
            <p:cNvSpPr txBox="1"/>
            <p:nvPr/>
          </p:nvSpPr>
          <p:spPr>
            <a:xfrm>
              <a:off x="2573479" y="4661647"/>
              <a:ext cx="1922321" cy="4616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latin typeface="+mj-lt"/>
                </a:rPr>
                <a:t>f</a:t>
              </a:r>
              <a:r>
                <a:rPr lang="en-US" baseline="-25000" dirty="0">
                  <a:latin typeface="+mj-lt"/>
                </a:rPr>
                <a:t>01</a:t>
              </a:r>
              <a:r>
                <a:rPr lang="en-US" dirty="0">
                  <a:latin typeface="+mj-lt"/>
                </a:rPr>
                <a:t>(x, y) = x y</a:t>
              </a:r>
            </a:p>
          </p:txBody>
        </p:sp>
        <p:cxnSp>
          <p:nvCxnSpPr>
            <p:cNvPr id="59498" name="Straight Connector 15">
              <a:extLst>
                <a:ext uri="{FF2B5EF4-FFF2-40B4-BE49-F238E27FC236}">
                  <a16:creationId xmlns:a16="http://schemas.microsoft.com/office/drawing/2014/main" id="{ED16ABBE-4A56-A54B-9FC0-C8E7ADECC9D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955380" y="4748391"/>
              <a:ext cx="188925" cy="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9489" name="Group 17">
            <a:extLst>
              <a:ext uri="{FF2B5EF4-FFF2-40B4-BE49-F238E27FC236}">
                <a16:creationId xmlns:a16="http://schemas.microsoft.com/office/drawing/2014/main" id="{D044CEE7-C582-DB4E-B688-9040DC5ED898}"/>
              </a:ext>
            </a:extLst>
          </p:cNvPr>
          <p:cNvGrpSpPr>
            <a:grpSpLocks/>
          </p:cNvGrpSpPr>
          <p:nvPr/>
        </p:nvGrpSpPr>
        <p:grpSpPr bwMode="auto">
          <a:xfrm>
            <a:off x="5715001" y="4660901"/>
            <a:ext cx="1922463" cy="461963"/>
            <a:chOff x="4800600" y="4661646"/>
            <a:chExt cx="1922321" cy="46166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B8CFC10-6854-144C-8912-15640A46A08B}"/>
                </a:ext>
              </a:extLst>
            </p:cNvPr>
            <p:cNvSpPr txBox="1"/>
            <p:nvPr/>
          </p:nvSpPr>
          <p:spPr>
            <a:xfrm>
              <a:off x="4800600" y="4661646"/>
              <a:ext cx="1922321" cy="4616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latin typeface="+mj-lt"/>
                </a:rPr>
                <a:t>f</a:t>
              </a:r>
              <a:r>
                <a:rPr lang="en-US" baseline="-25000" dirty="0">
                  <a:latin typeface="+mj-lt"/>
                </a:rPr>
                <a:t>10</a:t>
              </a:r>
              <a:r>
                <a:rPr lang="en-US" dirty="0">
                  <a:latin typeface="+mj-lt"/>
                </a:rPr>
                <a:t>(x, y) = x y</a:t>
              </a:r>
            </a:p>
          </p:txBody>
        </p:sp>
        <p:cxnSp>
          <p:nvCxnSpPr>
            <p:cNvPr id="59496" name="Straight Connector 16">
              <a:extLst>
                <a:ext uri="{FF2B5EF4-FFF2-40B4-BE49-F238E27FC236}">
                  <a16:creationId xmlns:a16="http://schemas.microsoft.com/office/drawing/2014/main" id="{66CB8E3D-F7BD-AB4D-837D-67FA32257BE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440475" y="4748391"/>
              <a:ext cx="188925" cy="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59490" name="TextBox 2">
            <a:extLst>
              <a:ext uri="{FF2B5EF4-FFF2-40B4-BE49-F238E27FC236}">
                <a16:creationId xmlns:a16="http://schemas.microsoft.com/office/drawing/2014/main" id="{A47A661D-2C84-E94B-9A83-2AA73862B7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6" y="5608638"/>
            <a:ext cx="6397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200" b="0">
                <a:latin typeface="Times" pitchFamily="2" charset="0"/>
              </a:rPr>
              <a:t>m</a:t>
            </a:r>
            <a:r>
              <a:rPr lang="en-US" altLang="en-US" sz="3200" b="0" baseline="-25000">
                <a:latin typeface="Times" pitchFamily="2" charset="0"/>
              </a:rPr>
              <a:t>0</a:t>
            </a:r>
          </a:p>
        </p:txBody>
      </p:sp>
      <p:sp>
        <p:nvSpPr>
          <p:cNvPr id="59491" name="TextBox 18">
            <a:extLst>
              <a:ext uri="{FF2B5EF4-FFF2-40B4-BE49-F238E27FC236}">
                <a16:creationId xmlns:a16="http://schemas.microsoft.com/office/drawing/2014/main" id="{E97A58E3-418B-1043-AE05-C58848DFE9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9100" y="5608638"/>
            <a:ext cx="6413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200" b="0">
                <a:latin typeface="Times" pitchFamily="2" charset="0"/>
              </a:rPr>
              <a:t>m</a:t>
            </a:r>
            <a:r>
              <a:rPr lang="en-US" altLang="en-US" sz="3200" b="0" baseline="-25000">
                <a:latin typeface="Times" pitchFamily="2" charset="0"/>
              </a:rPr>
              <a:t>1</a:t>
            </a:r>
          </a:p>
        </p:txBody>
      </p:sp>
      <p:sp>
        <p:nvSpPr>
          <p:cNvPr id="59492" name="TextBox 19">
            <a:extLst>
              <a:ext uri="{FF2B5EF4-FFF2-40B4-BE49-F238E27FC236}">
                <a16:creationId xmlns:a16="http://schemas.microsoft.com/office/drawing/2014/main" id="{AC1623B0-735C-E74B-9D0A-1DBE41E7DA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3038" y="5622925"/>
            <a:ext cx="6397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200" b="0">
                <a:latin typeface="Times" pitchFamily="2" charset="0"/>
              </a:rPr>
              <a:t>m</a:t>
            </a:r>
            <a:r>
              <a:rPr lang="en-US" altLang="en-US" sz="3200" b="0" baseline="-25000">
                <a:latin typeface="Times" pitchFamily="2" charset="0"/>
              </a:rPr>
              <a:t>2</a:t>
            </a:r>
          </a:p>
        </p:txBody>
      </p:sp>
      <p:sp>
        <p:nvSpPr>
          <p:cNvPr id="59493" name="TextBox 20">
            <a:extLst>
              <a:ext uri="{FF2B5EF4-FFF2-40B4-BE49-F238E27FC236}">
                <a16:creationId xmlns:a16="http://schemas.microsoft.com/office/drawing/2014/main" id="{E12C10B2-A852-9F4E-A6F5-F44DA16B65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0601" y="5622925"/>
            <a:ext cx="6397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200" b="0">
                <a:latin typeface="Times" pitchFamily="2" charset="0"/>
              </a:rPr>
              <a:t>m</a:t>
            </a:r>
            <a:r>
              <a:rPr lang="en-US" altLang="en-US" sz="3200" b="0" baseline="-25000">
                <a:latin typeface="Times" pitchFamily="2" charset="0"/>
              </a:rPr>
              <a:t>3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79104D58-1D0C-A44F-8EB3-75A387C661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728663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altLang="en-US" sz="3200" kern="0" dirty="0"/>
              <a:t>(alternative names)</a:t>
            </a:r>
          </a:p>
        </p:txBody>
      </p:sp>
    </p:spTree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1">
            <a:extLst>
              <a:ext uri="{FF2B5EF4-FFF2-40B4-BE49-F238E27FC236}">
                <a16:creationId xmlns:a16="http://schemas.microsoft.com/office/drawing/2014/main" id="{C82C72EF-85F4-0B46-840D-243A2B2A6A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The Four Basis Functions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D607857-48D7-DC49-9B9D-0C65127BDFAB}"/>
              </a:ext>
            </a:extLst>
          </p:cNvPr>
          <p:cNvGraphicFramePr>
            <a:graphicFrameLocks noGrp="1"/>
          </p:cNvGraphicFramePr>
          <p:nvPr/>
        </p:nvGraphicFramePr>
        <p:xfrm>
          <a:off x="1325564" y="1905001"/>
          <a:ext cx="1570038" cy="23352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95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28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76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660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x</a:t>
                      </a:r>
                      <a:endParaRPr lang="en-US" sz="2000" b="1" baseline="-25000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y</a:t>
                      </a:r>
                      <a:endParaRPr lang="en-US" sz="2000" b="1" baseline="-25000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m</a:t>
                      </a:r>
                      <a:r>
                        <a:rPr lang="en-US" sz="2000" b="1" baseline="-25000" dirty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12C27A5-D36D-014C-B8D0-50D031B72509}"/>
              </a:ext>
            </a:extLst>
          </p:cNvPr>
          <p:cNvGraphicFramePr>
            <a:graphicFrameLocks noGrp="1"/>
          </p:cNvGraphicFramePr>
          <p:nvPr/>
        </p:nvGraphicFramePr>
        <p:xfrm>
          <a:off x="3687764" y="1927226"/>
          <a:ext cx="1570038" cy="23352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95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19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85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660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x</a:t>
                      </a:r>
                      <a:endParaRPr lang="en-US" sz="2000" b="1" baseline="-25000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y</a:t>
                      </a:r>
                      <a:endParaRPr lang="en-US" sz="2000" b="1" baseline="-25000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m</a:t>
                      </a:r>
                      <a:r>
                        <a:rPr lang="en-US" sz="2000" b="1" baseline="-25000" dirty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94D40055-0639-DE41-915D-5825EE6C75D7}"/>
              </a:ext>
            </a:extLst>
          </p:cNvPr>
          <p:cNvGraphicFramePr>
            <a:graphicFrameLocks noGrp="1"/>
          </p:cNvGraphicFramePr>
          <p:nvPr/>
        </p:nvGraphicFramePr>
        <p:xfrm>
          <a:off x="5867400" y="1905001"/>
          <a:ext cx="1570038" cy="23352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95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19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858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660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x</a:t>
                      </a:r>
                      <a:endParaRPr lang="en-US" sz="2000" b="1" baseline="-25000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y</a:t>
                      </a:r>
                      <a:endParaRPr lang="en-US" sz="2000" b="1" baseline="-25000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m</a:t>
                      </a:r>
                      <a:r>
                        <a:rPr lang="en-US" sz="2000" b="1" baseline="-25000" dirty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E0836BC8-E989-E44B-8C7C-0D973086C56F}"/>
              </a:ext>
            </a:extLst>
          </p:cNvPr>
          <p:cNvGraphicFramePr>
            <a:graphicFrameLocks noGrp="1"/>
          </p:cNvGraphicFramePr>
          <p:nvPr/>
        </p:nvGraphicFramePr>
        <p:xfrm>
          <a:off x="8107364" y="1927226"/>
          <a:ext cx="1570037" cy="23352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95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09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5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660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x</a:t>
                      </a:r>
                      <a:endParaRPr lang="en-US" sz="2000" b="1" baseline="-25000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y</a:t>
                      </a:r>
                      <a:endParaRPr lang="en-US" sz="2000" b="1" baseline="-25000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m</a:t>
                      </a:r>
                      <a:r>
                        <a:rPr lang="en-US" sz="2000" b="1" baseline="-25000" dirty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62F5C54B-E44E-DA43-B19C-CAF4D4126F0C}"/>
              </a:ext>
            </a:extLst>
          </p:cNvPr>
          <p:cNvSpPr txBox="1"/>
          <p:nvPr/>
        </p:nvSpPr>
        <p:spPr>
          <a:xfrm>
            <a:off x="7924800" y="4665663"/>
            <a:ext cx="1906588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+mj-lt"/>
              </a:rPr>
              <a:t>f</a:t>
            </a:r>
            <a:r>
              <a:rPr lang="en-US" baseline="-25000" dirty="0">
                <a:latin typeface="+mj-lt"/>
              </a:rPr>
              <a:t>11</a:t>
            </a:r>
            <a:r>
              <a:rPr lang="en-US" dirty="0">
                <a:latin typeface="+mj-lt"/>
              </a:rPr>
              <a:t>(x, y) = x y</a:t>
            </a:r>
          </a:p>
        </p:txBody>
      </p:sp>
      <p:grpSp>
        <p:nvGrpSpPr>
          <p:cNvPr id="60511" name="Group 5">
            <a:extLst>
              <a:ext uri="{FF2B5EF4-FFF2-40B4-BE49-F238E27FC236}">
                <a16:creationId xmlns:a16="http://schemas.microsoft.com/office/drawing/2014/main" id="{5B148328-5D1C-194E-91CD-08D048089935}"/>
              </a:ext>
            </a:extLst>
          </p:cNvPr>
          <p:cNvGrpSpPr>
            <a:grpSpLocks/>
          </p:cNvGrpSpPr>
          <p:nvPr/>
        </p:nvGrpSpPr>
        <p:grpSpPr bwMode="auto">
          <a:xfrm>
            <a:off x="1201738" y="4657726"/>
            <a:ext cx="1922462" cy="460375"/>
            <a:chOff x="287479" y="4657164"/>
            <a:chExt cx="1922321" cy="461665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899AF15E-6840-0640-85D7-683454219CAD}"/>
                </a:ext>
              </a:extLst>
            </p:cNvPr>
            <p:cNvSpPr txBox="1"/>
            <p:nvPr/>
          </p:nvSpPr>
          <p:spPr>
            <a:xfrm>
              <a:off x="287479" y="4657164"/>
              <a:ext cx="1922321" cy="4616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latin typeface="+mj-lt"/>
                </a:rPr>
                <a:t>f</a:t>
              </a:r>
              <a:r>
                <a:rPr lang="en-US" baseline="-25000" dirty="0">
                  <a:latin typeface="+mj-lt"/>
                </a:rPr>
                <a:t>00</a:t>
              </a:r>
              <a:r>
                <a:rPr lang="en-US" dirty="0">
                  <a:latin typeface="+mj-lt"/>
                </a:rPr>
                <a:t>(x, y) = x y</a:t>
              </a:r>
            </a:p>
          </p:txBody>
        </p:sp>
        <p:cxnSp>
          <p:nvCxnSpPr>
            <p:cNvPr id="60524" name="Straight Connector 4">
              <a:extLst>
                <a:ext uri="{FF2B5EF4-FFF2-40B4-BE49-F238E27FC236}">
                  <a16:creationId xmlns:a16="http://schemas.microsoft.com/office/drawing/2014/main" id="{2DA85182-CBEC-AC48-B6FB-CAC048F3BC2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679499" y="4719739"/>
              <a:ext cx="188925" cy="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0525" name="Straight Connector 14">
              <a:extLst>
                <a:ext uri="{FF2B5EF4-FFF2-40B4-BE49-F238E27FC236}">
                  <a16:creationId xmlns:a16="http://schemas.microsoft.com/office/drawing/2014/main" id="{DE520978-353A-8341-A682-B71F1537F2D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938480" y="4714785"/>
              <a:ext cx="188925" cy="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60512" name="Group 6">
            <a:extLst>
              <a:ext uri="{FF2B5EF4-FFF2-40B4-BE49-F238E27FC236}">
                <a16:creationId xmlns:a16="http://schemas.microsoft.com/office/drawing/2014/main" id="{B3A00DF1-76E5-344A-B8FD-8FA83F19FA02}"/>
              </a:ext>
            </a:extLst>
          </p:cNvPr>
          <p:cNvGrpSpPr>
            <a:grpSpLocks/>
          </p:cNvGrpSpPr>
          <p:nvPr/>
        </p:nvGrpSpPr>
        <p:grpSpPr bwMode="auto">
          <a:xfrm>
            <a:off x="3487738" y="4660901"/>
            <a:ext cx="1922462" cy="461963"/>
            <a:chOff x="2573479" y="4661647"/>
            <a:chExt cx="1922321" cy="46166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6F74628-0343-174B-86E0-A8FD095EB2C6}"/>
                </a:ext>
              </a:extLst>
            </p:cNvPr>
            <p:cNvSpPr txBox="1"/>
            <p:nvPr/>
          </p:nvSpPr>
          <p:spPr>
            <a:xfrm>
              <a:off x="2573479" y="4661647"/>
              <a:ext cx="1922321" cy="4616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latin typeface="+mj-lt"/>
                </a:rPr>
                <a:t>f</a:t>
              </a:r>
              <a:r>
                <a:rPr lang="en-US" baseline="-25000" dirty="0">
                  <a:latin typeface="+mj-lt"/>
                </a:rPr>
                <a:t>01</a:t>
              </a:r>
              <a:r>
                <a:rPr lang="en-US" dirty="0">
                  <a:latin typeface="+mj-lt"/>
                </a:rPr>
                <a:t>(x, y) = x y</a:t>
              </a:r>
            </a:p>
          </p:txBody>
        </p:sp>
        <p:cxnSp>
          <p:nvCxnSpPr>
            <p:cNvPr id="60522" name="Straight Connector 15">
              <a:extLst>
                <a:ext uri="{FF2B5EF4-FFF2-40B4-BE49-F238E27FC236}">
                  <a16:creationId xmlns:a16="http://schemas.microsoft.com/office/drawing/2014/main" id="{4DE9A725-7F50-B34E-AF2B-2750DD055FE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955380" y="4748391"/>
              <a:ext cx="188925" cy="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60513" name="Group 17">
            <a:extLst>
              <a:ext uri="{FF2B5EF4-FFF2-40B4-BE49-F238E27FC236}">
                <a16:creationId xmlns:a16="http://schemas.microsoft.com/office/drawing/2014/main" id="{B7B10746-6871-634F-B569-8BC65CBBC760}"/>
              </a:ext>
            </a:extLst>
          </p:cNvPr>
          <p:cNvGrpSpPr>
            <a:grpSpLocks/>
          </p:cNvGrpSpPr>
          <p:nvPr/>
        </p:nvGrpSpPr>
        <p:grpSpPr bwMode="auto">
          <a:xfrm>
            <a:off x="5715001" y="4660901"/>
            <a:ext cx="1922463" cy="461963"/>
            <a:chOff x="4800600" y="4661646"/>
            <a:chExt cx="1922321" cy="46166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B8CFC10-6854-144C-8912-15640A46A08B}"/>
                </a:ext>
              </a:extLst>
            </p:cNvPr>
            <p:cNvSpPr txBox="1"/>
            <p:nvPr/>
          </p:nvSpPr>
          <p:spPr>
            <a:xfrm>
              <a:off x="4800600" y="4661646"/>
              <a:ext cx="1922321" cy="4616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latin typeface="+mj-lt"/>
                </a:rPr>
                <a:t>f</a:t>
              </a:r>
              <a:r>
                <a:rPr lang="en-US" baseline="-25000" dirty="0">
                  <a:latin typeface="+mj-lt"/>
                </a:rPr>
                <a:t>10</a:t>
              </a:r>
              <a:r>
                <a:rPr lang="en-US" dirty="0">
                  <a:latin typeface="+mj-lt"/>
                </a:rPr>
                <a:t>(x, y) = x y</a:t>
              </a:r>
            </a:p>
          </p:txBody>
        </p:sp>
        <p:cxnSp>
          <p:nvCxnSpPr>
            <p:cNvPr id="60520" name="Straight Connector 16">
              <a:extLst>
                <a:ext uri="{FF2B5EF4-FFF2-40B4-BE49-F238E27FC236}">
                  <a16:creationId xmlns:a16="http://schemas.microsoft.com/office/drawing/2014/main" id="{3570B81F-AC7A-6D49-86A1-73A964C8CB6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440475" y="4748391"/>
              <a:ext cx="188925" cy="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60514" name="TextBox 2">
            <a:extLst>
              <a:ext uri="{FF2B5EF4-FFF2-40B4-BE49-F238E27FC236}">
                <a16:creationId xmlns:a16="http://schemas.microsoft.com/office/drawing/2014/main" id="{112F6885-F96E-7C46-B6A6-36C8C7BFD5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6" y="5608638"/>
            <a:ext cx="6397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200" b="0">
                <a:solidFill>
                  <a:srgbClr val="FF0000"/>
                </a:solidFill>
                <a:latin typeface="Times" pitchFamily="2" charset="0"/>
              </a:rPr>
              <a:t>m</a:t>
            </a:r>
            <a:r>
              <a:rPr lang="en-US" altLang="en-US" sz="3200" b="0" baseline="-25000">
                <a:solidFill>
                  <a:srgbClr val="FF0000"/>
                </a:solidFill>
                <a:latin typeface="Times" pitchFamily="2" charset="0"/>
              </a:rPr>
              <a:t>0</a:t>
            </a:r>
          </a:p>
        </p:txBody>
      </p:sp>
      <p:sp>
        <p:nvSpPr>
          <p:cNvPr id="60515" name="TextBox 18">
            <a:extLst>
              <a:ext uri="{FF2B5EF4-FFF2-40B4-BE49-F238E27FC236}">
                <a16:creationId xmlns:a16="http://schemas.microsoft.com/office/drawing/2014/main" id="{F4F58D44-86EA-A54E-B03B-AE56AC4FD6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9100" y="5608638"/>
            <a:ext cx="6413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200" b="0">
                <a:solidFill>
                  <a:srgbClr val="FF0000"/>
                </a:solidFill>
                <a:latin typeface="Times" pitchFamily="2" charset="0"/>
              </a:rPr>
              <a:t>m</a:t>
            </a:r>
            <a:r>
              <a:rPr lang="en-US" altLang="en-US" sz="3200" b="0" baseline="-25000">
                <a:solidFill>
                  <a:srgbClr val="FF0000"/>
                </a:solidFill>
                <a:latin typeface="Times" pitchFamily="2" charset="0"/>
              </a:rPr>
              <a:t>1</a:t>
            </a:r>
          </a:p>
        </p:txBody>
      </p:sp>
      <p:sp>
        <p:nvSpPr>
          <p:cNvPr id="60516" name="TextBox 19">
            <a:extLst>
              <a:ext uri="{FF2B5EF4-FFF2-40B4-BE49-F238E27FC236}">
                <a16:creationId xmlns:a16="http://schemas.microsoft.com/office/drawing/2014/main" id="{07AFD6E8-819E-1248-B0A1-C251773AD5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3038" y="5622925"/>
            <a:ext cx="6397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200" b="0">
                <a:solidFill>
                  <a:srgbClr val="FF0000"/>
                </a:solidFill>
                <a:latin typeface="Times" pitchFamily="2" charset="0"/>
              </a:rPr>
              <a:t>m</a:t>
            </a:r>
            <a:r>
              <a:rPr lang="en-US" altLang="en-US" sz="3200" b="0" baseline="-25000">
                <a:solidFill>
                  <a:srgbClr val="FF0000"/>
                </a:solidFill>
                <a:latin typeface="Times" pitchFamily="2" charset="0"/>
              </a:rPr>
              <a:t>2</a:t>
            </a:r>
          </a:p>
        </p:txBody>
      </p:sp>
      <p:sp>
        <p:nvSpPr>
          <p:cNvPr id="60517" name="TextBox 20">
            <a:extLst>
              <a:ext uri="{FF2B5EF4-FFF2-40B4-BE49-F238E27FC236}">
                <a16:creationId xmlns:a16="http://schemas.microsoft.com/office/drawing/2014/main" id="{A88E34C0-CA78-2A4D-9F1F-905A9A29C3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0601" y="5622925"/>
            <a:ext cx="6397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200" b="0">
                <a:solidFill>
                  <a:srgbClr val="FF0000"/>
                </a:solidFill>
                <a:latin typeface="Times" pitchFamily="2" charset="0"/>
              </a:rPr>
              <a:t>m</a:t>
            </a:r>
            <a:r>
              <a:rPr lang="en-US" altLang="en-US" sz="3200" b="0" baseline="-25000">
                <a:solidFill>
                  <a:srgbClr val="FF0000"/>
                </a:solidFill>
                <a:latin typeface="Times" pitchFamily="2" charset="0"/>
              </a:rPr>
              <a:t>3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FA39A04A-B9EA-7E44-A30C-BF02E62BDF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728663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altLang="en-US" sz="3200" kern="0" dirty="0"/>
              <a:t>( </a:t>
            </a:r>
            <a:r>
              <a:rPr lang="en-US" altLang="en-US" sz="3200" kern="0" dirty="0" err="1"/>
              <a:t>minterms</a:t>
            </a:r>
            <a:r>
              <a:rPr lang="en-US" altLang="en-US" sz="3200" kern="0" dirty="0"/>
              <a:t> )</a:t>
            </a:r>
          </a:p>
        </p:txBody>
      </p:sp>
    </p:spTree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1">
            <a:extLst>
              <a:ext uri="{FF2B5EF4-FFF2-40B4-BE49-F238E27FC236}">
                <a16:creationId xmlns:a16="http://schemas.microsoft.com/office/drawing/2014/main" id="{9DAB606D-73A4-4E4F-9CFB-A3740C8ABB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The Four Basis Functions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D607857-48D7-DC49-9B9D-0C65127BDFAB}"/>
              </a:ext>
            </a:extLst>
          </p:cNvPr>
          <p:cNvGraphicFramePr>
            <a:graphicFrameLocks noGrp="1"/>
          </p:cNvGraphicFramePr>
          <p:nvPr/>
        </p:nvGraphicFramePr>
        <p:xfrm>
          <a:off x="1676400" y="1828801"/>
          <a:ext cx="7467599" cy="36115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66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3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157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2399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84149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x</a:t>
                      </a:r>
                      <a:endParaRPr lang="en-US" sz="2000" b="1" baseline="-25000" dirty="0"/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y</a:t>
                      </a:r>
                      <a:endParaRPr lang="en-US" sz="2000" b="1" baseline="-25000" dirty="0"/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/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x y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x y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x y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x y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6854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endParaRPr lang="en-US" sz="2400" dirty="0"/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6854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endParaRPr lang="en-US" sz="2400" dirty="0"/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6854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endParaRPr lang="en-US" sz="2400" dirty="0"/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6854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endParaRPr lang="en-US" sz="2400" dirty="0"/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1489" name="Rectangle 5">
            <a:extLst>
              <a:ext uri="{FF2B5EF4-FFF2-40B4-BE49-F238E27FC236}">
                <a16:creationId xmlns:a16="http://schemas.microsoft.com/office/drawing/2014/main" id="{72658D5D-F85E-DD44-AF51-9F06C5EA2E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7614" y="2511425"/>
            <a:ext cx="534987" cy="541338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61490" name="Rectangle 5">
            <a:extLst>
              <a:ext uri="{FF2B5EF4-FFF2-40B4-BE49-F238E27FC236}">
                <a16:creationId xmlns:a16="http://schemas.microsoft.com/office/drawing/2014/main" id="{A1B72800-5120-4A41-8D63-BAEC172FA1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1926" y="3284539"/>
            <a:ext cx="536575" cy="541337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61491" name="Rectangle 5">
            <a:extLst>
              <a:ext uri="{FF2B5EF4-FFF2-40B4-BE49-F238E27FC236}">
                <a16:creationId xmlns:a16="http://schemas.microsoft.com/office/drawing/2014/main" id="{F9962569-67C9-1047-A8C6-527426EFC0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3214" y="4027489"/>
            <a:ext cx="534987" cy="541337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61492" name="Rectangle 5">
            <a:extLst>
              <a:ext uri="{FF2B5EF4-FFF2-40B4-BE49-F238E27FC236}">
                <a16:creationId xmlns:a16="http://schemas.microsoft.com/office/drawing/2014/main" id="{CFE591AD-1B03-D147-B974-C68F4623D6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8951" y="4802189"/>
            <a:ext cx="536575" cy="542925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cxnSp>
        <p:nvCxnSpPr>
          <p:cNvPr id="61493" name="Straight Connector 8">
            <a:extLst>
              <a:ext uri="{FF2B5EF4-FFF2-40B4-BE49-F238E27FC236}">
                <a16:creationId xmlns:a16="http://schemas.microsoft.com/office/drawing/2014/main" id="{81DBA6AA-8F7D-A64D-9E72-78755F86F14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810001" y="1981200"/>
            <a:ext cx="188913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494" name="Straight Connector 9">
            <a:extLst>
              <a:ext uri="{FF2B5EF4-FFF2-40B4-BE49-F238E27FC236}">
                <a16:creationId xmlns:a16="http://schemas.microsoft.com/office/drawing/2014/main" id="{A2BA085C-860E-6443-A73B-B0F23712AAD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078288" y="1981200"/>
            <a:ext cx="188912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495" name="Straight Connector 10">
            <a:extLst>
              <a:ext uri="{FF2B5EF4-FFF2-40B4-BE49-F238E27FC236}">
                <a16:creationId xmlns:a16="http://schemas.microsoft.com/office/drawing/2014/main" id="{2D696B7C-24E4-484F-BEA7-A732D92D163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313363" y="1971675"/>
            <a:ext cx="188912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496" name="Straight Connector 11">
            <a:extLst>
              <a:ext uri="{FF2B5EF4-FFF2-40B4-BE49-F238E27FC236}">
                <a16:creationId xmlns:a16="http://schemas.microsoft.com/office/drawing/2014/main" id="{B54B3F7F-6FBF-6F45-8B95-E38BC5E36E8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937376" y="1982788"/>
            <a:ext cx="188913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Title 1">
            <a:extLst>
              <a:ext uri="{FF2B5EF4-FFF2-40B4-BE49-F238E27FC236}">
                <a16:creationId xmlns:a16="http://schemas.microsoft.com/office/drawing/2014/main" id="{FEA7FA7A-3732-1B41-93AA-FE3F6DAACD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728663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altLang="en-US" sz="3200" kern="0" dirty="0"/>
              <a:t>( </a:t>
            </a:r>
            <a:r>
              <a:rPr lang="en-US" altLang="en-US" sz="3200" kern="0" dirty="0" err="1"/>
              <a:t>minterms</a:t>
            </a:r>
            <a:r>
              <a:rPr lang="en-US" altLang="en-US" sz="3200" kern="0" dirty="0"/>
              <a:t> )</a:t>
            </a:r>
          </a:p>
        </p:txBody>
      </p:sp>
    </p:spTree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1">
            <a:extLst>
              <a:ext uri="{FF2B5EF4-FFF2-40B4-BE49-F238E27FC236}">
                <a16:creationId xmlns:a16="http://schemas.microsoft.com/office/drawing/2014/main" id="{88B70082-37AD-E14D-B17D-0A8BBFBC21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Expressions for the minterms</a:t>
            </a:r>
          </a:p>
        </p:txBody>
      </p:sp>
      <p:sp>
        <p:nvSpPr>
          <p:cNvPr id="62466" name="Content Placeholder 2">
            <a:extLst>
              <a:ext uri="{FF2B5EF4-FFF2-40B4-BE49-F238E27FC236}">
                <a16:creationId xmlns:a16="http://schemas.microsoft.com/office/drawing/2014/main" id="{3F393701-B4A3-174E-9BD5-D2C7C10315D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038600" y="2362200"/>
            <a:ext cx="1981200" cy="2667000"/>
          </a:xfrm>
        </p:spPr>
        <p:txBody>
          <a:bodyPr/>
          <a:lstStyle/>
          <a:p>
            <a:pPr marL="0" indent="0">
              <a:buNone/>
            </a:pPr>
            <a:r>
              <a:rPr lang="en-US" altLang="en-US"/>
              <a:t>m</a:t>
            </a:r>
            <a:r>
              <a:rPr lang="en-US" altLang="en-US" baseline="-25000"/>
              <a:t>0</a:t>
            </a:r>
            <a:r>
              <a:rPr lang="en-US" altLang="en-US"/>
              <a:t>  =  x  y</a:t>
            </a:r>
          </a:p>
          <a:p>
            <a:pPr marL="0" indent="0">
              <a:buNone/>
            </a:pPr>
            <a:endParaRPr lang="en-US" altLang="en-US" sz="1200"/>
          </a:p>
          <a:p>
            <a:pPr marL="0" indent="0">
              <a:buNone/>
            </a:pPr>
            <a:r>
              <a:rPr lang="en-US" altLang="en-US"/>
              <a:t>m</a:t>
            </a:r>
            <a:r>
              <a:rPr lang="en-US" altLang="en-US" baseline="-25000"/>
              <a:t>1</a:t>
            </a:r>
            <a:r>
              <a:rPr lang="en-US" altLang="en-US"/>
              <a:t>  =  x  y</a:t>
            </a:r>
          </a:p>
          <a:p>
            <a:pPr marL="0" indent="0">
              <a:buNone/>
            </a:pPr>
            <a:endParaRPr lang="en-US" altLang="en-US" sz="1200"/>
          </a:p>
          <a:p>
            <a:pPr marL="0" indent="0">
              <a:buNone/>
            </a:pPr>
            <a:r>
              <a:rPr lang="en-US" altLang="en-US"/>
              <a:t>m</a:t>
            </a:r>
            <a:r>
              <a:rPr lang="en-US" altLang="en-US" baseline="-25000"/>
              <a:t>2</a:t>
            </a:r>
            <a:r>
              <a:rPr lang="en-US" altLang="en-US"/>
              <a:t>  =  x  y</a:t>
            </a:r>
          </a:p>
          <a:p>
            <a:pPr marL="0" indent="0">
              <a:buNone/>
            </a:pPr>
            <a:endParaRPr lang="en-US" altLang="en-US" sz="1200"/>
          </a:p>
          <a:p>
            <a:pPr marL="0" indent="0">
              <a:buNone/>
            </a:pPr>
            <a:r>
              <a:rPr lang="en-US" altLang="en-US"/>
              <a:t>m</a:t>
            </a:r>
            <a:r>
              <a:rPr lang="en-US" altLang="en-US" baseline="-25000"/>
              <a:t>3</a:t>
            </a:r>
            <a:r>
              <a:rPr lang="en-US" altLang="en-US"/>
              <a:t>  =  x  y</a:t>
            </a:r>
          </a:p>
          <a:p>
            <a:pPr marL="0" indent="0">
              <a:buNone/>
            </a:pPr>
            <a:endParaRPr lang="en-US" altLang="en-US" sz="1200"/>
          </a:p>
          <a:p>
            <a:pPr marL="0" indent="0">
              <a:buNone/>
            </a:pPr>
            <a:endParaRPr lang="en-US" altLang="en-US"/>
          </a:p>
        </p:txBody>
      </p:sp>
      <p:cxnSp>
        <p:nvCxnSpPr>
          <p:cNvPr id="62467" name="Straight Connector 8">
            <a:extLst>
              <a:ext uri="{FF2B5EF4-FFF2-40B4-BE49-F238E27FC236}">
                <a16:creationId xmlns:a16="http://schemas.microsoft.com/office/drawing/2014/main" id="{81404FEC-5300-C649-BC7B-642E1136F11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989513" y="3062288"/>
            <a:ext cx="188912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2468" name="Straight Connector 8">
            <a:extLst>
              <a:ext uri="{FF2B5EF4-FFF2-40B4-BE49-F238E27FC236}">
                <a16:creationId xmlns:a16="http://schemas.microsoft.com/office/drawing/2014/main" id="{9FAFFE04-FA24-E04E-95EE-B350AD696FB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987926" y="2401888"/>
            <a:ext cx="188913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2469" name="Straight Connector 8">
            <a:extLst>
              <a:ext uri="{FF2B5EF4-FFF2-40B4-BE49-F238E27FC236}">
                <a16:creationId xmlns:a16="http://schemas.microsoft.com/office/drawing/2014/main" id="{0958D38B-57EC-FE42-A198-11384A03322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348288" y="2395538"/>
            <a:ext cx="188912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2470" name="Straight Connector 8">
            <a:extLst>
              <a:ext uri="{FF2B5EF4-FFF2-40B4-BE49-F238E27FC236}">
                <a16:creationId xmlns:a16="http://schemas.microsoft.com/office/drawing/2014/main" id="{8FE90DF4-8D26-5940-B34B-3D5B5E605D5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359401" y="3756025"/>
            <a:ext cx="188913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1">
            <a:extLst>
              <a:ext uri="{FF2B5EF4-FFF2-40B4-BE49-F238E27FC236}">
                <a16:creationId xmlns:a16="http://schemas.microsoft.com/office/drawing/2014/main" id="{189DD8A2-0781-A541-A886-9B5FCB573B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Expressions for the minterms</a:t>
            </a:r>
          </a:p>
        </p:txBody>
      </p:sp>
      <p:sp>
        <p:nvSpPr>
          <p:cNvPr id="63490" name="Content Placeholder 2">
            <a:extLst>
              <a:ext uri="{FF2B5EF4-FFF2-40B4-BE49-F238E27FC236}">
                <a16:creationId xmlns:a16="http://schemas.microsoft.com/office/drawing/2014/main" id="{997B0075-4CAF-3D4B-994E-27434815B77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038600" y="2362200"/>
            <a:ext cx="1981200" cy="2667000"/>
          </a:xfrm>
        </p:spPr>
        <p:txBody>
          <a:bodyPr/>
          <a:lstStyle/>
          <a:p>
            <a:pPr marL="0" indent="0">
              <a:buNone/>
            </a:pPr>
            <a:r>
              <a:rPr lang="en-US" altLang="en-US"/>
              <a:t>m</a:t>
            </a:r>
            <a:r>
              <a:rPr lang="en-US" altLang="en-US" baseline="-25000"/>
              <a:t>0</a:t>
            </a:r>
            <a:r>
              <a:rPr lang="en-US" altLang="en-US"/>
              <a:t>  =  x  y</a:t>
            </a:r>
          </a:p>
          <a:p>
            <a:pPr marL="0" indent="0">
              <a:buNone/>
            </a:pPr>
            <a:endParaRPr lang="en-US" altLang="en-US" sz="1200"/>
          </a:p>
          <a:p>
            <a:pPr marL="0" indent="0">
              <a:buNone/>
            </a:pPr>
            <a:r>
              <a:rPr lang="en-US" altLang="en-US"/>
              <a:t>m</a:t>
            </a:r>
            <a:r>
              <a:rPr lang="en-US" altLang="en-US" baseline="-25000"/>
              <a:t>1</a:t>
            </a:r>
            <a:r>
              <a:rPr lang="en-US" altLang="en-US"/>
              <a:t>  =  x  y</a:t>
            </a:r>
          </a:p>
          <a:p>
            <a:pPr marL="0" indent="0">
              <a:buNone/>
            </a:pPr>
            <a:endParaRPr lang="en-US" altLang="en-US" sz="1200"/>
          </a:p>
          <a:p>
            <a:pPr marL="0" indent="0">
              <a:buNone/>
            </a:pPr>
            <a:r>
              <a:rPr lang="en-US" altLang="en-US"/>
              <a:t>m</a:t>
            </a:r>
            <a:r>
              <a:rPr lang="en-US" altLang="en-US" baseline="-25000"/>
              <a:t>2</a:t>
            </a:r>
            <a:r>
              <a:rPr lang="en-US" altLang="en-US"/>
              <a:t>  =  x  y</a:t>
            </a:r>
          </a:p>
          <a:p>
            <a:pPr marL="0" indent="0">
              <a:buNone/>
            </a:pPr>
            <a:endParaRPr lang="en-US" altLang="en-US" sz="1200"/>
          </a:p>
          <a:p>
            <a:pPr marL="0" indent="0">
              <a:buNone/>
            </a:pPr>
            <a:r>
              <a:rPr lang="en-US" altLang="en-US"/>
              <a:t>m</a:t>
            </a:r>
            <a:r>
              <a:rPr lang="en-US" altLang="en-US" baseline="-25000"/>
              <a:t>3</a:t>
            </a:r>
            <a:r>
              <a:rPr lang="en-US" altLang="en-US"/>
              <a:t>  =  x  y</a:t>
            </a:r>
          </a:p>
          <a:p>
            <a:pPr marL="0" indent="0">
              <a:buNone/>
            </a:pPr>
            <a:endParaRPr lang="en-US" altLang="en-US" sz="1200"/>
          </a:p>
          <a:p>
            <a:pPr marL="0" indent="0">
              <a:buNone/>
            </a:pPr>
            <a:endParaRPr lang="en-US" altLang="en-US"/>
          </a:p>
        </p:txBody>
      </p:sp>
      <p:cxnSp>
        <p:nvCxnSpPr>
          <p:cNvPr id="63491" name="Straight Connector 8">
            <a:extLst>
              <a:ext uri="{FF2B5EF4-FFF2-40B4-BE49-F238E27FC236}">
                <a16:creationId xmlns:a16="http://schemas.microsoft.com/office/drawing/2014/main" id="{B7068DEC-8062-F843-9B91-5FB43DA59E3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989513" y="3062288"/>
            <a:ext cx="188912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492" name="Straight Connector 8">
            <a:extLst>
              <a:ext uri="{FF2B5EF4-FFF2-40B4-BE49-F238E27FC236}">
                <a16:creationId xmlns:a16="http://schemas.microsoft.com/office/drawing/2014/main" id="{93851DEC-12D1-ED40-A542-67EFDE26A68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987926" y="2401888"/>
            <a:ext cx="188913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493" name="Straight Connector 8">
            <a:extLst>
              <a:ext uri="{FF2B5EF4-FFF2-40B4-BE49-F238E27FC236}">
                <a16:creationId xmlns:a16="http://schemas.microsoft.com/office/drawing/2014/main" id="{360D2EAD-2365-3A4B-B166-36C10BA63E6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348288" y="2395538"/>
            <a:ext cx="188912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494" name="Straight Connector 8">
            <a:extLst>
              <a:ext uri="{FF2B5EF4-FFF2-40B4-BE49-F238E27FC236}">
                <a16:creationId xmlns:a16="http://schemas.microsoft.com/office/drawing/2014/main" id="{78DBCE6C-6113-FA4E-A925-86C3431A491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359401" y="3756025"/>
            <a:ext cx="188913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5852C27B-DE89-F949-AC1B-2C4DEB3EB25D}"/>
              </a:ext>
            </a:extLst>
          </p:cNvPr>
          <p:cNvSpPr txBox="1">
            <a:spLocks/>
          </p:cNvSpPr>
          <p:nvPr/>
        </p:nvSpPr>
        <p:spPr bwMode="auto">
          <a:xfrm>
            <a:off x="1957388" y="2387600"/>
            <a:ext cx="1865312" cy="264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b="1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  <a:defRPr/>
            </a:pPr>
            <a:r>
              <a:rPr lang="en-US" kern="0" dirty="0">
                <a:solidFill>
                  <a:schemeClr val="bg1">
                    <a:lumMod val="50000"/>
                  </a:schemeClr>
                </a:solidFill>
              </a:rPr>
              <a:t>0   0</a:t>
            </a:r>
          </a:p>
          <a:p>
            <a:pPr marL="0" indent="0">
              <a:buNone/>
              <a:defRPr/>
            </a:pPr>
            <a:endParaRPr lang="en-US" sz="1200" kern="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  <a:defRPr/>
            </a:pPr>
            <a:r>
              <a:rPr lang="en-US" kern="0" dirty="0">
                <a:solidFill>
                  <a:schemeClr val="bg1">
                    <a:lumMod val="50000"/>
                  </a:schemeClr>
                </a:solidFill>
              </a:rPr>
              <a:t>0   1</a:t>
            </a:r>
          </a:p>
          <a:p>
            <a:pPr marL="0" indent="0">
              <a:buNone/>
              <a:defRPr/>
            </a:pPr>
            <a:endParaRPr lang="en-US" sz="1200" kern="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  <a:defRPr/>
            </a:pPr>
            <a:r>
              <a:rPr lang="en-US" kern="0" dirty="0">
                <a:solidFill>
                  <a:schemeClr val="bg1">
                    <a:lumMod val="50000"/>
                  </a:schemeClr>
                </a:solidFill>
              </a:rPr>
              <a:t>1   0</a:t>
            </a:r>
          </a:p>
          <a:p>
            <a:pPr marL="0" indent="0">
              <a:buNone/>
              <a:defRPr/>
            </a:pPr>
            <a:endParaRPr lang="en-US" sz="1200" kern="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  <a:defRPr/>
            </a:pPr>
            <a:r>
              <a:rPr lang="en-US" kern="0" dirty="0">
                <a:solidFill>
                  <a:schemeClr val="bg1">
                    <a:lumMod val="50000"/>
                  </a:schemeClr>
                </a:solidFill>
              </a:rPr>
              <a:t>1   1</a:t>
            </a:r>
          </a:p>
          <a:p>
            <a:pPr marL="0" indent="0">
              <a:buNone/>
              <a:defRPr/>
            </a:pPr>
            <a:endParaRPr lang="en-US" sz="1200" kern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3496" name="TextBox 21">
            <a:extLst>
              <a:ext uri="{FF2B5EF4-FFF2-40B4-BE49-F238E27FC236}">
                <a16:creationId xmlns:a16="http://schemas.microsoft.com/office/drawing/2014/main" id="{FF670D7C-8FC0-A74A-8DA9-711706F975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1913" y="2743200"/>
            <a:ext cx="3300412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The bars coincide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with the 0’s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in the binary expansion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of the minterm sub-index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7" name="Group 3">
            <a:extLst>
              <a:ext uri="{FF2B5EF4-FFF2-40B4-BE49-F238E27FC236}">
                <a16:creationId xmlns:a16="http://schemas.microsoft.com/office/drawing/2014/main" id="{639833FB-B7AB-7640-AFFF-AA2822586225}"/>
              </a:ext>
            </a:extLst>
          </p:cNvPr>
          <p:cNvGrpSpPr>
            <a:grpSpLocks/>
          </p:cNvGrpSpPr>
          <p:nvPr/>
        </p:nvGrpSpPr>
        <p:grpSpPr bwMode="auto">
          <a:xfrm>
            <a:off x="7572376" y="2663825"/>
            <a:ext cx="2188877" cy="598032"/>
            <a:chOff x="1919288" y="3403600"/>
            <a:chExt cx="2188877" cy="598032"/>
          </a:xfrm>
        </p:grpSpPr>
        <p:sp>
          <p:nvSpPr>
            <p:cNvPr id="9253" name="Line 3">
              <a:extLst>
                <a:ext uri="{FF2B5EF4-FFF2-40B4-BE49-F238E27FC236}">
                  <a16:creationId xmlns:a16="http://schemas.microsoft.com/office/drawing/2014/main" id="{CCA71225-D95E-3D42-B867-86A8309E33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5038" y="3538538"/>
              <a:ext cx="314325" cy="1587"/>
            </a:xfrm>
            <a:prstGeom prst="line">
              <a:avLst/>
            </a:prstGeom>
            <a:noFill/>
            <a:ln w="2070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54" name="Line 4">
              <a:extLst>
                <a:ext uri="{FF2B5EF4-FFF2-40B4-BE49-F238E27FC236}">
                  <a16:creationId xmlns:a16="http://schemas.microsoft.com/office/drawing/2014/main" id="{C616E99B-57A6-E642-9ED9-FEB6A9E375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5038" y="3811588"/>
              <a:ext cx="314325" cy="1587"/>
            </a:xfrm>
            <a:prstGeom prst="line">
              <a:avLst/>
            </a:prstGeom>
            <a:noFill/>
            <a:ln w="2070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55" name="Line 5">
              <a:extLst>
                <a:ext uri="{FF2B5EF4-FFF2-40B4-BE49-F238E27FC236}">
                  <a16:creationId xmlns:a16="http://schemas.microsoft.com/office/drawing/2014/main" id="{2A093F31-4682-AC4D-B450-0A57648F0CC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09913" y="3686175"/>
              <a:ext cx="146050" cy="1588"/>
            </a:xfrm>
            <a:prstGeom prst="line">
              <a:avLst/>
            </a:prstGeom>
            <a:noFill/>
            <a:ln w="2070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56" name="Freeform 6">
              <a:extLst>
                <a:ext uri="{FF2B5EF4-FFF2-40B4-BE49-F238E27FC236}">
                  <a16:creationId xmlns:a16="http://schemas.microsoft.com/office/drawing/2014/main" id="{146005C9-884F-154B-AFA8-A2D8DAC7537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7613" y="3435350"/>
              <a:ext cx="628650" cy="249238"/>
            </a:xfrm>
            <a:custGeom>
              <a:avLst/>
              <a:gdLst>
                <a:gd name="T0" fmla="*/ 2147483646 w 791"/>
                <a:gd name="T1" fmla="*/ 0 h 316"/>
                <a:gd name="T2" fmla="*/ 2147483646 w 791"/>
                <a:gd name="T3" fmla="*/ 2147483646 h 316"/>
                <a:gd name="T4" fmla="*/ 2147483646 w 791"/>
                <a:gd name="T5" fmla="*/ 2147483646 h 316"/>
                <a:gd name="T6" fmla="*/ 2147483646 w 791"/>
                <a:gd name="T7" fmla="*/ 2147483646 h 316"/>
                <a:gd name="T8" fmla="*/ 2147483646 w 791"/>
                <a:gd name="T9" fmla="*/ 2147483646 h 316"/>
                <a:gd name="T10" fmla="*/ 2147483646 w 791"/>
                <a:gd name="T11" fmla="*/ 2147483646 h 316"/>
                <a:gd name="T12" fmla="*/ 2147483646 w 791"/>
                <a:gd name="T13" fmla="*/ 2147483646 h 316"/>
                <a:gd name="T14" fmla="*/ 2147483646 w 791"/>
                <a:gd name="T15" fmla="*/ 2147483646 h 316"/>
                <a:gd name="T16" fmla="*/ 2147483646 w 791"/>
                <a:gd name="T17" fmla="*/ 2147483646 h 316"/>
                <a:gd name="T18" fmla="*/ 2147483646 w 791"/>
                <a:gd name="T19" fmla="*/ 2147483646 h 316"/>
                <a:gd name="T20" fmla="*/ 2147483646 w 791"/>
                <a:gd name="T21" fmla="*/ 2147483646 h 316"/>
                <a:gd name="T22" fmla="*/ 2147483646 w 791"/>
                <a:gd name="T23" fmla="*/ 2147483646 h 316"/>
                <a:gd name="T24" fmla="*/ 2147483646 w 791"/>
                <a:gd name="T25" fmla="*/ 2147483646 h 316"/>
                <a:gd name="T26" fmla="*/ 2147483646 w 791"/>
                <a:gd name="T27" fmla="*/ 2147483646 h 316"/>
                <a:gd name="T28" fmla="*/ 2147483646 w 791"/>
                <a:gd name="T29" fmla="*/ 2147483646 h 316"/>
                <a:gd name="T30" fmla="*/ 2147483646 w 791"/>
                <a:gd name="T31" fmla="*/ 2147483646 h 316"/>
                <a:gd name="T32" fmla="*/ 2147483646 w 791"/>
                <a:gd name="T33" fmla="*/ 2147483646 h 316"/>
                <a:gd name="T34" fmla="*/ 2147483646 w 791"/>
                <a:gd name="T35" fmla="*/ 2147483646 h 316"/>
                <a:gd name="T36" fmla="*/ 2147483646 w 791"/>
                <a:gd name="T37" fmla="*/ 2147483646 h 316"/>
                <a:gd name="T38" fmla="*/ 2147483646 w 791"/>
                <a:gd name="T39" fmla="*/ 2147483646 h 316"/>
                <a:gd name="T40" fmla="*/ 2147483646 w 791"/>
                <a:gd name="T41" fmla="*/ 2147483646 h 316"/>
                <a:gd name="T42" fmla="*/ 2147483646 w 791"/>
                <a:gd name="T43" fmla="*/ 2147483646 h 316"/>
                <a:gd name="T44" fmla="*/ 2147483646 w 791"/>
                <a:gd name="T45" fmla="*/ 2147483646 h 316"/>
                <a:gd name="T46" fmla="*/ 2147483646 w 791"/>
                <a:gd name="T47" fmla="*/ 2147483646 h 316"/>
                <a:gd name="T48" fmla="*/ 2147483646 w 791"/>
                <a:gd name="T49" fmla="*/ 2147483646 h 316"/>
                <a:gd name="T50" fmla="*/ 2147483646 w 791"/>
                <a:gd name="T51" fmla="*/ 2147483646 h 316"/>
                <a:gd name="T52" fmla="*/ 2147483646 w 791"/>
                <a:gd name="T53" fmla="*/ 2147483646 h 316"/>
                <a:gd name="T54" fmla="*/ 2147483646 w 791"/>
                <a:gd name="T55" fmla="*/ 2147483646 h 316"/>
                <a:gd name="T56" fmla="*/ 2147483646 w 791"/>
                <a:gd name="T57" fmla="*/ 2147483646 h 316"/>
                <a:gd name="T58" fmla="*/ 2147483646 w 791"/>
                <a:gd name="T59" fmla="*/ 2147483646 h 316"/>
                <a:gd name="T60" fmla="*/ 2147483646 w 791"/>
                <a:gd name="T61" fmla="*/ 2147483646 h 316"/>
                <a:gd name="T62" fmla="*/ 2147483646 w 791"/>
                <a:gd name="T63" fmla="*/ 2147483646 h 316"/>
                <a:gd name="T64" fmla="*/ 2147483646 w 791"/>
                <a:gd name="T65" fmla="*/ 2147483646 h 316"/>
                <a:gd name="T66" fmla="*/ 2147483646 w 791"/>
                <a:gd name="T67" fmla="*/ 2147483646 h 316"/>
                <a:gd name="T68" fmla="*/ 2147483646 w 791"/>
                <a:gd name="T69" fmla="*/ 2147483646 h 316"/>
                <a:gd name="T70" fmla="*/ 2147483646 w 791"/>
                <a:gd name="T71" fmla="*/ 2147483646 h 316"/>
                <a:gd name="T72" fmla="*/ 2147483646 w 791"/>
                <a:gd name="T73" fmla="*/ 2147483646 h 316"/>
                <a:gd name="T74" fmla="*/ 2147483646 w 791"/>
                <a:gd name="T75" fmla="*/ 2147483646 h 316"/>
                <a:gd name="T76" fmla="*/ 2147483646 w 791"/>
                <a:gd name="T77" fmla="*/ 2147483646 h 316"/>
                <a:gd name="T78" fmla="*/ 2147483646 w 791"/>
                <a:gd name="T79" fmla="*/ 2147483646 h 316"/>
                <a:gd name="T80" fmla="*/ 2147483646 w 791"/>
                <a:gd name="T81" fmla="*/ 2147483646 h 316"/>
                <a:gd name="T82" fmla="*/ 2147483646 w 791"/>
                <a:gd name="T83" fmla="*/ 2147483646 h 316"/>
                <a:gd name="T84" fmla="*/ 2147483646 w 791"/>
                <a:gd name="T85" fmla="*/ 2147483646 h 316"/>
                <a:gd name="T86" fmla="*/ 2147483646 w 791"/>
                <a:gd name="T87" fmla="*/ 2147483646 h 316"/>
                <a:gd name="T88" fmla="*/ 2147483646 w 791"/>
                <a:gd name="T89" fmla="*/ 2147483646 h 316"/>
                <a:gd name="T90" fmla="*/ 2147483646 w 791"/>
                <a:gd name="T91" fmla="*/ 2147483646 h 316"/>
                <a:gd name="T92" fmla="*/ 2147483646 w 791"/>
                <a:gd name="T93" fmla="*/ 2147483646 h 316"/>
                <a:gd name="T94" fmla="*/ 2147483646 w 791"/>
                <a:gd name="T95" fmla="*/ 2147483646 h 316"/>
                <a:gd name="T96" fmla="*/ 2147483646 w 791"/>
                <a:gd name="T97" fmla="*/ 2147483646 h 316"/>
                <a:gd name="T98" fmla="*/ 2147483646 w 791"/>
                <a:gd name="T99" fmla="*/ 2147483646 h 316"/>
                <a:gd name="T100" fmla="*/ 2147483646 w 791"/>
                <a:gd name="T101" fmla="*/ 2147483646 h 316"/>
                <a:gd name="T102" fmla="*/ 2147483646 w 791"/>
                <a:gd name="T103" fmla="*/ 2147483646 h 316"/>
                <a:gd name="T104" fmla="*/ 2147483646 w 791"/>
                <a:gd name="T105" fmla="*/ 2147483646 h 316"/>
                <a:gd name="T106" fmla="*/ 2147483646 w 791"/>
                <a:gd name="T107" fmla="*/ 2147483646 h 316"/>
                <a:gd name="T108" fmla="*/ 2147483646 w 791"/>
                <a:gd name="T109" fmla="*/ 2147483646 h 316"/>
                <a:gd name="T110" fmla="*/ 2147483646 w 791"/>
                <a:gd name="T111" fmla="*/ 2147483646 h 316"/>
                <a:gd name="T112" fmla="*/ 2147483646 w 791"/>
                <a:gd name="T113" fmla="*/ 2147483646 h 316"/>
                <a:gd name="T114" fmla="*/ 2147483646 w 791"/>
                <a:gd name="T115" fmla="*/ 2147483646 h 316"/>
                <a:gd name="T116" fmla="*/ 2147483646 w 791"/>
                <a:gd name="T117" fmla="*/ 2147483646 h 316"/>
                <a:gd name="T118" fmla="*/ 2147483646 w 791"/>
                <a:gd name="T119" fmla="*/ 2147483646 h 316"/>
                <a:gd name="T120" fmla="*/ 2147483646 w 791"/>
                <a:gd name="T121" fmla="*/ 2147483646 h 31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91" h="316">
                  <a:moveTo>
                    <a:pt x="0" y="0"/>
                  </a:moveTo>
                  <a:lnTo>
                    <a:pt x="31" y="0"/>
                  </a:lnTo>
                  <a:lnTo>
                    <a:pt x="59" y="0"/>
                  </a:lnTo>
                  <a:lnTo>
                    <a:pt x="85" y="0"/>
                  </a:lnTo>
                  <a:lnTo>
                    <a:pt x="110" y="0"/>
                  </a:lnTo>
                  <a:lnTo>
                    <a:pt x="133" y="0"/>
                  </a:lnTo>
                  <a:lnTo>
                    <a:pt x="154" y="0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210" y="0"/>
                  </a:lnTo>
                  <a:lnTo>
                    <a:pt x="225" y="0"/>
                  </a:lnTo>
                  <a:lnTo>
                    <a:pt x="240" y="0"/>
                  </a:lnTo>
                  <a:lnTo>
                    <a:pt x="253" y="0"/>
                  </a:lnTo>
                  <a:lnTo>
                    <a:pt x="265" y="2"/>
                  </a:lnTo>
                  <a:lnTo>
                    <a:pt x="276" y="2"/>
                  </a:lnTo>
                  <a:lnTo>
                    <a:pt x="285" y="2"/>
                  </a:lnTo>
                  <a:lnTo>
                    <a:pt x="294" y="2"/>
                  </a:lnTo>
                  <a:lnTo>
                    <a:pt x="302" y="2"/>
                  </a:lnTo>
                  <a:lnTo>
                    <a:pt x="309" y="2"/>
                  </a:lnTo>
                  <a:lnTo>
                    <a:pt x="316" y="2"/>
                  </a:lnTo>
                  <a:lnTo>
                    <a:pt x="321" y="2"/>
                  </a:lnTo>
                  <a:lnTo>
                    <a:pt x="326" y="2"/>
                  </a:lnTo>
                  <a:lnTo>
                    <a:pt x="330" y="2"/>
                  </a:lnTo>
                  <a:lnTo>
                    <a:pt x="334" y="2"/>
                  </a:lnTo>
                  <a:lnTo>
                    <a:pt x="338" y="2"/>
                  </a:lnTo>
                  <a:lnTo>
                    <a:pt x="341" y="2"/>
                  </a:lnTo>
                  <a:lnTo>
                    <a:pt x="343" y="2"/>
                  </a:lnTo>
                  <a:lnTo>
                    <a:pt x="346" y="2"/>
                  </a:lnTo>
                  <a:lnTo>
                    <a:pt x="349" y="2"/>
                  </a:lnTo>
                  <a:lnTo>
                    <a:pt x="350" y="2"/>
                  </a:lnTo>
                  <a:lnTo>
                    <a:pt x="353" y="2"/>
                  </a:lnTo>
                  <a:lnTo>
                    <a:pt x="354" y="3"/>
                  </a:lnTo>
                  <a:lnTo>
                    <a:pt x="357" y="3"/>
                  </a:lnTo>
                  <a:lnTo>
                    <a:pt x="359" y="3"/>
                  </a:lnTo>
                  <a:lnTo>
                    <a:pt x="361" y="3"/>
                  </a:lnTo>
                  <a:lnTo>
                    <a:pt x="363" y="3"/>
                  </a:lnTo>
                  <a:lnTo>
                    <a:pt x="365" y="3"/>
                  </a:lnTo>
                  <a:lnTo>
                    <a:pt x="366" y="3"/>
                  </a:lnTo>
                  <a:lnTo>
                    <a:pt x="369" y="3"/>
                  </a:lnTo>
                  <a:lnTo>
                    <a:pt x="370" y="3"/>
                  </a:lnTo>
                  <a:lnTo>
                    <a:pt x="371" y="3"/>
                  </a:lnTo>
                  <a:lnTo>
                    <a:pt x="372" y="3"/>
                  </a:lnTo>
                  <a:lnTo>
                    <a:pt x="374" y="4"/>
                  </a:lnTo>
                  <a:lnTo>
                    <a:pt x="375" y="4"/>
                  </a:lnTo>
                  <a:lnTo>
                    <a:pt x="376" y="4"/>
                  </a:lnTo>
                  <a:lnTo>
                    <a:pt x="378" y="4"/>
                  </a:lnTo>
                  <a:lnTo>
                    <a:pt x="379" y="4"/>
                  </a:lnTo>
                  <a:lnTo>
                    <a:pt x="380" y="4"/>
                  </a:lnTo>
                  <a:lnTo>
                    <a:pt x="382" y="4"/>
                  </a:lnTo>
                  <a:lnTo>
                    <a:pt x="383" y="4"/>
                  </a:lnTo>
                  <a:lnTo>
                    <a:pt x="384" y="4"/>
                  </a:lnTo>
                  <a:lnTo>
                    <a:pt x="386" y="4"/>
                  </a:lnTo>
                  <a:lnTo>
                    <a:pt x="386" y="6"/>
                  </a:lnTo>
                  <a:lnTo>
                    <a:pt x="387" y="6"/>
                  </a:lnTo>
                  <a:lnTo>
                    <a:pt x="388" y="6"/>
                  </a:lnTo>
                  <a:lnTo>
                    <a:pt x="390" y="6"/>
                  </a:lnTo>
                  <a:lnTo>
                    <a:pt x="391" y="6"/>
                  </a:lnTo>
                  <a:lnTo>
                    <a:pt x="394" y="6"/>
                  </a:lnTo>
                  <a:lnTo>
                    <a:pt x="395" y="6"/>
                  </a:lnTo>
                  <a:lnTo>
                    <a:pt x="396" y="7"/>
                  </a:lnTo>
                  <a:lnTo>
                    <a:pt x="398" y="7"/>
                  </a:lnTo>
                  <a:lnTo>
                    <a:pt x="400" y="7"/>
                  </a:lnTo>
                  <a:lnTo>
                    <a:pt x="402" y="7"/>
                  </a:lnTo>
                  <a:lnTo>
                    <a:pt x="404" y="7"/>
                  </a:lnTo>
                  <a:lnTo>
                    <a:pt x="406" y="8"/>
                  </a:lnTo>
                  <a:lnTo>
                    <a:pt x="408" y="8"/>
                  </a:lnTo>
                  <a:lnTo>
                    <a:pt x="410" y="8"/>
                  </a:lnTo>
                  <a:lnTo>
                    <a:pt x="412" y="8"/>
                  </a:lnTo>
                  <a:lnTo>
                    <a:pt x="414" y="8"/>
                  </a:lnTo>
                  <a:lnTo>
                    <a:pt x="415" y="10"/>
                  </a:lnTo>
                  <a:lnTo>
                    <a:pt x="416" y="10"/>
                  </a:lnTo>
                  <a:lnTo>
                    <a:pt x="418" y="10"/>
                  </a:lnTo>
                  <a:lnTo>
                    <a:pt x="419" y="10"/>
                  </a:lnTo>
                  <a:lnTo>
                    <a:pt x="420" y="10"/>
                  </a:lnTo>
                  <a:lnTo>
                    <a:pt x="421" y="10"/>
                  </a:lnTo>
                  <a:lnTo>
                    <a:pt x="423" y="11"/>
                  </a:lnTo>
                  <a:lnTo>
                    <a:pt x="424" y="11"/>
                  </a:lnTo>
                  <a:lnTo>
                    <a:pt x="425" y="11"/>
                  </a:lnTo>
                  <a:lnTo>
                    <a:pt x="427" y="11"/>
                  </a:lnTo>
                  <a:lnTo>
                    <a:pt x="428" y="11"/>
                  </a:lnTo>
                  <a:lnTo>
                    <a:pt x="428" y="12"/>
                  </a:lnTo>
                  <a:lnTo>
                    <a:pt x="429" y="12"/>
                  </a:lnTo>
                  <a:lnTo>
                    <a:pt x="431" y="12"/>
                  </a:lnTo>
                  <a:lnTo>
                    <a:pt x="432" y="12"/>
                  </a:lnTo>
                  <a:lnTo>
                    <a:pt x="433" y="14"/>
                  </a:lnTo>
                  <a:lnTo>
                    <a:pt x="435" y="14"/>
                  </a:lnTo>
                  <a:lnTo>
                    <a:pt x="436" y="14"/>
                  </a:lnTo>
                  <a:lnTo>
                    <a:pt x="437" y="14"/>
                  </a:lnTo>
                  <a:lnTo>
                    <a:pt x="440" y="15"/>
                  </a:lnTo>
                  <a:lnTo>
                    <a:pt x="441" y="15"/>
                  </a:lnTo>
                  <a:lnTo>
                    <a:pt x="443" y="16"/>
                  </a:lnTo>
                  <a:lnTo>
                    <a:pt x="445" y="16"/>
                  </a:lnTo>
                  <a:lnTo>
                    <a:pt x="447" y="18"/>
                  </a:lnTo>
                  <a:lnTo>
                    <a:pt x="449" y="18"/>
                  </a:lnTo>
                  <a:lnTo>
                    <a:pt x="451" y="19"/>
                  </a:lnTo>
                  <a:lnTo>
                    <a:pt x="453" y="19"/>
                  </a:lnTo>
                  <a:lnTo>
                    <a:pt x="456" y="20"/>
                  </a:lnTo>
                  <a:lnTo>
                    <a:pt x="459" y="20"/>
                  </a:lnTo>
                  <a:lnTo>
                    <a:pt x="460" y="22"/>
                  </a:lnTo>
                  <a:lnTo>
                    <a:pt x="463" y="22"/>
                  </a:lnTo>
                  <a:lnTo>
                    <a:pt x="464" y="23"/>
                  </a:lnTo>
                  <a:lnTo>
                    <a:pt x="467" y="23"/>
                  </a:lnTo>
                  <a:lnTo>
                    <a:pt x="468" y="24"/>
                  </a:lnTo>
                  <a:lnTo>
                    <a:pt x="469" y="24"/>
                  </a:lnTo>
                  <a:lnTo>
                    <a:pt x="471" y="24"/>
                  </a:lnTo>
                  <a:lnTo>
                    <a:pt x="472" y="26"/>
                  </a:lnTo>
                  <a:lnTo>
                    <a:pt x="473" y="26"/>
                  </a:lnTo>
                  <a:lnTo>
                    <a:pt x="474" y="26"/>
                  </a:lnTo>
                  <a:lnTo>
                    <a:pt x="476" y="27"/>
                  </a:lnTo>
                  <a:lnTo>
                    <a:pt x="477" y="27"/>
                  </a:lnTo>
                  <a:lnTo>
                    <a:pt x="478" y="27"/>
                  </a:lnTo>
                  <a:lnTo>
                    <a:pt x="480" y="28"/>
                  </a:lnTo>
                  <a:lnTo>
                    <a:pt x="481" y="28"/>
                  </a:lnTo>
                  <a:lnTo>
                    <a:pt x="482" y="28"/>
                  </a:lnTo>
                  <a:lnTo>
                    <a:pt x="484" y="30"/>
                  </a:lnTo>
                  <a:lnTo>
                    <a:pt x="485" y="31"/>
                  </a:lnTo>
                  <a:lnTo>
                    <a:pt x="486" y="31"/>
                  </a:lnTo>
                  <a:lnTo>
                    <a:pt x="488" y="32"/>
                  </a:lnTo>
                  <a:lnTo>
                    <a:pt x="489" y="32"/>
                  </a:lnTo>
                  <a:lnTo>
                    <a:pt x="490" y="34"/>
                  </a:lnTo>
                  <a:lnTo>
                    <a:pt x="492" y="34"/>
                  </a:lnTo>
                  <a:lnTo>
                    <a:pt x="494" y="35"/>
                  </a:lnTo>
                  <a:lnTo>
                    <a:pt x="496" y="35"/>
                  </a:lnTo>
                  <a:lnTo>
                    <a:pt x="497" y="36"/>
                  </a:lnTo>
                  <a:lnTo>
                    <a:pt x="500" y="38"/>
                  </a:lnTo>
                  <a:lnTo>
                    <a:pt x="501" y="38"/>
                  </a:lnTo>
                  <a:lnTo>
                    <a:pt x="504" y="39"/>
                  </a:lnTo>
                  <a:lnTo>
                    <a:pt x="505" y="40"/>
                  </a:lnTo>
                  <a:lnTo>
                    <a:pt x="508" y="41"/>
                  </a:lnTo>
                  <a:lnTo>
                    <a:pt x="509" y="41"/>
                  </a:lnTo>
                  <a:lnTo>
                    <a:pt x="512" y="43"/>
                  </a:lnTo>
                  <a:lnTo>
                    <a:pt x="513" y="44"/>
                  </a:lnTo>
                  <a:lnTo>
                    <a:pt x="514" y="44"/>
                  </a:lnTo>
                  <a:lnTo>
                    <a:pt x="516" y="45"/>
                  </a:lnTo>
                  <a:lnTo>
                    <a:pt x="517" y="45"/>
                  </a:lnTo>
                  <a:lnTo>
                    <a:pt x="518" y="47"/>
                  </a:lnTo>
                  <a:lnTo>
                    <a:pt x="520" y="47"/>
                  </a:lnTo>
                  <a:lnTo>
                    <a:pt x="521" y="48"/>
                  </a:lnTo>
                  <a:lnTo>
                    <a:pt x="522" y="48"/>
                  </a:lnTo>
                  <a:lnTo>
                    <a:pt x="523" y="49"/>
                  </a:lnTo>
                  <a:lnTo>
                    <a:pt x="525" y="49"/>
                  </a:lnTo>
                  <a:lnTo>
                    <a:pt x="526" y="51"/>
                  </a:lnTo>
                  <a:lnTo>
                    <a:pt x="527" y="51"/>
                  </a:lnTo>
                  <a:lnTo>
                    <a:pt x="529" y="52"/>
                  </a:lnTo>
                  <a:lnTo>
                    <a:pt x="530" y="53"/>
                  </a:lnTo>
                  <a:lnTo>
                    <a:pt x="531" y="53"/>
                  </a:lnTo>
                  <a:lnTo>
                    <a:pt x="533" y="53"/>
                  </a:lnTo>
                  <a:lnTo>
                    <a:pt x="534" y="55"/>
                  </a:lnTo>
                  <a:lnTo>
                    <a:pt x="535" y="55"/>
                  </a:lnTo>
                  <a:lnTo>
                    <a:pt x="537" y="56"/>
                  </a:lnTo>
                  <a:lnTo>
                    <a:pt x="538" y="56"/>
                  </a:lnTo>
                  <a:lnTo>
                    <a:pt x="539" y="57"/>
                  </a:lnTo>
                  <a:lnTo>
                    <a:pt x="541" y="59"/>
                  </a:lnTo>
                  <a:lnTo>
                    <a:pt x="542" y="59"/>
                  </a:lnTo>
                  <a:lnTo>
                    <a:pt x="543" y="60"/>
                  </a:lnTo>
                  <a:lnTo>
                    <a:pt x="545" y="61"/>
                  </a:lnTo>
                  <a:lnTo>
                    <a:pt x="547" y="63"/>
                  </a:lnTo>
                  <a:lnTo>
                    <a:pt x="549" y="63"/>
                  </a:lnTo>
                  <a:lnTo>
                    <a:pt x="551" y="64"/>
                  </a:lnTo>
                  <a:lnTo>
                    <a:pt x="553" y="65"/>
                  </a:lnTo>
                  <a:lnTo>
                    <a:pt x="554" y="67"/>
                  </a:lnTo>
                  <a:lnTo>
                    <a:pt x="555" y="67"/>
                  </a:lnTo>
                  <a:lnTo>
                    <a:pt x="557" y="68"/>
                  </a:lnTo>
                  <a:lnTo>
                    <a:pt x="558" y="68"/>
                  </a:lnTo>
                  <a:lnTo>
                    <a:pt x="559" y="69"/>
                  </a:lnTo>
                  <a:lnTo>
                    <a:pt x="561" y="69"/>
                  </a:lnTo>
                  <a:lnTo>
                    <a:pt x="562" y="71"/>
                  </a:lnTo>
                  <a:lnTo>
                    <a:pt x="563" y="71"/>
                  </a:lnTo>
                  <a:lnTo>
                    <a:pt x="563" y="72"/>
                  </a:lnTo>
                  <a:lnTo>
                    <a:pt x="565" y="72"/>
                  </a:lnTo>
                  <a:lnTo>
                    <a:pt x="566" y="73"/>
                  </a:lnTo>
                  <a:lnTo>
                    <a:pt x="567" y="73"/>
                  </a:lnTo>
                  <a:lnTo>
                    <a:pt x="569" y="75"/>
                  </a:lnTo>
                  <a:lnTo>
                    <a:pt x="570" y="76"/>
                  </a:lnTo>
                  <a:lnTo>
                    <a:pt x="571" y="76"/>
                  </a:lnTo>
                  <a:lnTo>
                    <a:pt x="573" y="77"/>
                  </a:lnTo>
                  <a:lnTo>
                    <a:pt x="574" y="77"/>
                  </a:lnTo>
                  <a:lnTo>
                    <a:pt x="574" y="79"/>
                  </a:lnTo>
                  <a:lnTo>
                    <a:pt x="575" y="79"/>
                  </a:lnTo>
                  <a:lnTo>
                    <a:pt x="576" y="80"/>
                  </a:lnTo>
                  <a:lnTo>
                    <a:pt x="578" y="80"/>
                  </a:lnTo>
                  <a:lnTo>
                    <a:pt x="579" y="81"/>
                  </a:lnTo>
                  <a:lnTo>
                    <a:pt x="580" y="81"/>
                  </a:lnTo>
                  <a:lnTo>
                    <a:pt x="582" y="83"/>
                  </a:lnTo>
                  <a:lnTo>
                    <a:pt x="583" y="84"/>
                  </a:lnTo>
                  <a:lnTo>
                    <a:pt x="584" y="84"/>
                  </a:lnTo>
                  <a:lnTo>
                    <a:pt x="586" y="85"/>
                  </a:lnTo>
                  <a:lnTo>
                    <a:pt x="587" y="87"/>
                  </a:lnTo>
                  <a:lnTo>
                    <a:pt x="588" y="88"/>
                  </a:lnTo>
                  <a:lnTo>
                    <a:pt x="590" y="88"/>
                  </a:lnTo>
                  <a:lnTo>
                    <a:pt x="591" y="89"/>
                  </a:lnTo>
                  <a:lnTo>
                    <a:pt x="592" y="89"/>
                  </a:lnTo>
                  <a:lnTo>
                    <a:pt x="594" y="91"/>
                  </a:lnTo>
                  <a:lnTo>
                    <a:pt x="595" y="92"/>
                  </a:lnTo>
                  <a:lnTo>
                    <a:pt x="596" y="92"/>
                  </a:lnTo>
                  <a:lnTo>
                    <a:pt x="596" y="93"/>
                  </a:lnTo>
                  <a:lnTo>
                    <a:pt x="598" y="93"/>
                  </a:lnTo>
                  <a:lnTo>
                    <a:pt x="599" y="94"/>
                  </a:lnTo>
                  <a:lnTo>
                    <a:pt x="600" y="94"/>
                  </a:lnTo>
                  <a:lnTo>
                    <a:pt x="602" y="96"/>
                  </a:lnTo>
                  <a:lnTo>
                    <a:pt x="602" y="97"/>
                  </a:lnTo>
                  <a:lnTo>
                    <a:pt x="603" y="97"/>
                  </a:lnTo>
                  <a:lnTo>
                    <a:pt x="604" y="98"/>
                  </a:lnTo>
                  <a:lnTo>
                    <a:pt x="606" y="98"/>
                  </a:lnTo>
                  <a:lnTo>
                    <a:pt x="607" y="100"/>
                  </a:lnTo>
                  <a:lnTo>
                    <a:pt x="608" y="101"/>
                  </a:lnTo>
                  <a:lnTo>
                    <a:pt x="610" y="102"/>
                  </a:lnTo>
                  <a:lnTo>
                    <a:pt x="611" y="102"/>
                  </a:lnTo>
                  <a:lnTo>
                    <a:pt x="611" y="104"/>
                  </a:lnTo>
                  <a:lnTo>
                    <a:pt x="612" y="104"/>
                  </a:lnTo>
                  <a:lnTo>
                    <a:pt x="614" y="105"/>
                  </a:lnTo>
                  <a:lnTo>
                    <a:pt x="615" y="106"/>
                  </a:lnTo>
                  <a:lnTo>
                    <a:pt x="616" y="108"/>
                  </a:lnTo>
                  <a:lnTo>
                    <a:pt x="618" y="108"/>
                  </a:lnTo>
                  <a:lnTo>
                    <a:pt x="618" y="109"/>
                  </a:lnTo>
                  <a:lnTo>
                    <a:pt x="619" y="109"/>
                  </a:lnTo>
                  <a:lnTo>
                    <a:pt x="619" y="110"/>
                  </a:lnTo>
                  <a:lnTo>
                    <a:pt x="620" y="110"/>
                  </a:lnTo>
                  <a:lnTo>
                    <a:pt x="622" y="112"/>
                  </a:lnTo>
                  <a:lnTo>
                    <a:pt x="623" y="112"/>
                  </a:lnTo>
                  <a:lnTo>
                    <a:pt x="623" y="113"/>
                  </a:lnTo>
                  <a:lnTo>
                    <a:pt x="624" y="113"/>
                  </a:lnTo>
                  <a:lnTo>
                    <a:pt x="625" y="114"/>
                  </a:lnTo>
                  <a:lnTo>
                    <a:pt x="627" y="116"/>
                  </a:lnTo>
                  <a:lnTo>
                    <a:pt x="628" y="116"/>
                  </a:lnTo>
                  <a:lnTo>
                    <a:pt x="628" y="117"/>
                  </a:lnTo>
                  <a:lnTo>
                    <a:pt x="629" y="117"/>
                  </a:lnTo>
                  <a:lnTo>
                    <a:pt x="631" y="118"/>
                  </a:lnTo>
                  <a:lnTo>
                    <a:pt x="632" y="118"/>
                  </a:lnTo>
                  <a:lnTo>
                    <a:pt x="633" y="120"/>
                  </a:lnTo>
                  <a:lnTo>
                    <a:pt x="635" y="121"/>
                  </a:lnTo>
                  <a:lnTo>
                    <a:pt x="636" y="122"/>
                  </a:lnTo>
                  <a:lnTo>
                    <a:pt x="637" y="122"/>
                  </a:lnTo>
                  <a:lnTo>
                    <a:pt x="639" y="124"/>
                  </a:lnTo>
                  <a:lnTo>
                    <a:pt x="640" y="124"/>
                  </a:lnTo>
                  <a:lnTo>
                    <a:pt x="640" y="125"/>
                  </a:lnTo>
                  <a:lnTo>
                    <a:pt x="641" y="126"/>
                  </a:lnTo>
                  <a:lnTo>
                    <a:pt x="643" y="126"/>
                  </a:lnTo>
                  <a:lnTo>
                    <a:pt x="644" y="128"/>
                  </a:lnTo>
                  <a:lnTo>
                    <a:pt x="645" y="128"/>
                  </a:lnTo>
                  <a:lnTo>
                    <a:pt x="645" y="129"/>
                  </a:lnTo>
                  <a:lnTo>
                    <a:pt x="647" y="129"/>
                  </a:lnTo>
                  <a:lnTo>
                    <a:pt x="647" y="130"/>
                  </a:lnTo>
                  <a:lnTo>
                    <a:pt x="648" y="130"/>
                  </a:lnTo>
                  <a:lnTo>
                    <a:pt x="649" y="132"/>
                  </a:lnTo>
                  <a:lnTo>
                    <a:pt x="651" y="133"/>
                  </a:lnTo>
                  <a:lnTo>
                    <a:pt x="652" y="134"/>
                  </a:lnTo>
                  <a:lnTo>
                    <a:pt x="653" y="136"/>
                  </a:lnTo>
                  <a:lnTo>
                    <a:pt x="655" y="137"/>
                  </a:lnTo>
                  <a:lnTo>
                    <a:pt x="656" y="137"/>
                  </a:lnTo>
                  <a:lnTo>
                    <a:pt x="656" y="138"/>
                  </a:lnTo>
                  <a:lnTo>
                    <a:pt x="657" y="140"/>
                  </a:lnTo>
                  <a:lnTo>
                    <a:pt x="659" y="140"/>
                  </a:lnTo>
                  <a:lnTo>
                    <a:pt x="659" y="141"/>
                  </a:lnTo>
                  <a:lnTo>
                    <a:pt x="660" y="142"/>
                  </a:lnTo>
                  <a:lnTo>
                    <a:pt x="661" y="143"/>
                  </a:lnTo>
                  <a:lnTo>
                    <a:pt x="663" y="143"/>
                  </a:lnTo>
                  <a:lnTo>
                    <a:pt x="664" y="145"/>
                  </a:lnTo>
                  <a:lnTo>
                    <a:pt x="664" y="146"/>
                  </a:lnTo>
                  <a:lnTo>
                    <a:pt x="665" y="147"/>
                  </a:lnTo>
                  <a:lnTo>
                    <a:pt x="667" y="149"/>
                  </a:lnTo>
                  <a:lnTo>
                    <a:pt x="668" y="150"/>
                  </a:lnTo>
                  <a:lnTo>
                    <a:pt x="669" y="151"/>
                  </a:lnTo>
                  <a:lnTo>
                    <a:pt x="671" y="153"/>
                  </a:lnTo>
                  <a:lnTo>
                    <a:pt x="672" y="154"/>
                  </a:lnTo>
                  <a:lnTo>
                    <a:pt x="673" y="155"/>
                  </a:lnTo>
                  <a:lnTo>
                    <a:pt x="674" y="157"/>
                  </a:lnTo>
                  <a:lnTo>
                    <a:pt x="676" y="158"/>
                  </a:lnTo>
                  <a:lnTo>
                    <a:pt x="676" y="159"/>
                  </a:lnTo>
                  <a:lnTo>
                    <a:pt x="677" y="159"/>
                  </a:lnTo>
                  <a:lnTo>
                    <a:pt x="677" y="161"/>
                  </a:lnTo>
                  <a:lnTo>
                    <a:pt x="678" y="162"/>
                  </a:lnTo>
                  <a:lnTo>
                    <a:pt x="680" y="163"/>
                  </a:lnTo>
                  <a:lnTo>
                    <a:pt x="681" y="163"/>
                  </a:lnTo>
                  <a:lnTo>
                    <a:pt x="681" y="165"/>
                  </a:lnTo>
                  <a:lnTo>
                    <a:pt x="682" y="166"/>
                  </a:lnTo>
                  <a:lnTo>
                    <a:pt x="684" y="167"/>
                  </a:lnTo>
                  <a:lnTo>
                    <a:pt x="685" y="169"/>
                  </a:lnTo>
                  <a:lnTo>
                    <a:pt x="685" y="170"/>
                  </a:lnTo>
                  <a:lnTo>
                    <a:pt x="686" y="171"/>
                  </a:lnTo>
                  <a:lnTo>
                    <a:pt x="688" y="173"/>
                  </a:lnTo>
                  <a:lnTo>
                    <a:pt x="689" y="174"/>
                  </a:lnTo>
                  <a:lnTo>
                    <a:pt x="690" y="175"/>
                  </a:lnTo>
                  <a:lnTo>
                    <a:pt x="692" y="177"/>
                  </a:lnTo>
                  <a:lnTo>
                    <a:pt x="693" y="178"/>
                  </a:lnTo>
                  <a:lnTo>
                    <a:pt x="694" y="179"/>
                  </a:lnTo>
                  <a:lnTo>
                    <a:pt x="696" y="182"/>
                  </a:lnTo>
                  <a:lnTo>
                    <a:pt x="697" y="183"/>
                  </a:lnTo>
                  <a:lnTo>
                    <a:pt x="698" y="185"/>
                  </a:lnTo>
                  <a:lnTo>
                    <a:pt x="700" y="186"/>
                  </a:lnTo>
                  <a:lnTo>
                    <a:pt x="701" y="189"/>
                  </a:lnTo>
                  <a:lnTo>
                    <a:pt x="702" y="190"/>
                  </a:lnTo>
                  <a:lnTo>
                    <a:pt x="704" y="191"/>
                  </a:lnTo>
                  <a:lnTo>
                    <a:pt x="704" y="193"/>
                  </a:lnTo>
                  <a:lnTo>
                    <a:pt x="705" y="194"/>
                  </a:lnTo>
                  <a:lnTo>
                    <a:pt x="706" y="194"/>
                  </a:lnTo>
                  <a:lnTo>
                    <a:pt x="708" y="195"/>
                  </a:lnTo>
                  <a:lnTo>
                    <a:pt x="708" y="196"/>
                  </a:lnTo>
                  <a:lnTo>
                    <a:pt x="709" y="198"/>
                  </a:lnTo>
                  <a:lnTo>
                    <a:pt x="709" y="199"/>
                  </a:lnTo>
                  <a:lnTo>
                    <a:pt x="710" y="199"/>
                  </a:lnTo>
                  <a:lnTo>
                    <a:pt x="712" y="200"/>
                  </a:lnTo>
                  <a:lnTo>
                    <a:pt x="712" y="202"/>
                  </a:lnTo>
                  <a:lnTo>
                    <a:pt x="713" y="203"/>
                  </a:lnTo>
                  <a:lnTo>
                    <a:pt x="713" y="204"/>
                  </a:lnTo>
                  <a:lnTo>
                    <a:pt x="714" y="204"/>
                  </a:lnTo>
                  <a:lnTo>
                    <a:pt x="716" y="206"/>
                  </a:lnTo>
                  <a:lnTo>
                    <a:pt x="716" y="207"/>
                  </a:lnTo>
                  <a:lnTo>
                    <a:pt x="717" y="208"/>
                  </a:lnTo>
                  <a:lnTo>
                    <a:pt x="718" y="210"/>
                  </a:lnTo>
                  <a:lnTo>
                    <a:pt x="718" y="211"/>
                  </a:lnTo>
                  <a:lnTo>
                    <a:pt x="720" y="212"/>
                  </a:lnTo>
                  <a:lnTo>
                    <a:pt x="721" y="214"/>
                  </a:lnTo>
                  <a:lnTo>
                    <a:pt x="722" y="215"/>
                  </a:lnTo>
                  <a:lnTo>
                    <a:pt x="724" y="216"/>
                  </a:lnTo>
                  <a:lnTo>
                    <a:pt x="725" y="219"/>
                  </a:lnTo>
                  <a:lnTo>
                    <a:pt x="726" y="220"/>
                  </a:lnTo>
                  <a:lnTo>
                    <a:pt x="727" y="223"/>
                  </a:lnTo>
                  <a:lnTo>
                    <a:pt x="729" y="224"/>
                  </a:lnTo>
                  <a:lnTo>
                    <a:pt x="730" y="227"/>
                  </a:lnTo>
                  <a:lnTo>
                    <a:pt x="731" y="228"/>
                  </a:lnTo>
                  <a:lnTo>
                    <a:pt x="733" y="231"/>
                  </a:lnTo>
                  <a:lnTo>
                    <a:pt x="734" y="232"/>
                  </a:lnTo>
                  <a:lnTo>
                    <a:pt x="735" y="234"/>
                  </a:lnTo>
                  <a:lnTo>
                    <a:pt x="737" y="235"/>
                  </a:lnTo>
                  <a:lnTo>
                    <a:pt x="737" y="238"/>
                  </a:lnTo>
                  <a:lnTo>
                    <a:pt x="738" y="239"/>
                  </a:lnTo>
                  <a:lnTo>
                    <a:pt x="739" y="240"/>
                  </a:lnTo>
                  <a:lnTo>
                    <a:pt x="741" y="242"/>
                  </a:lnTo>
                  <a:lnTo>
                    <a:pt x="742" y="243"/>
                  </a:lnTo>
                  <a:lnTo>
                    <a:pt x="743" y="244"/>
                  </a:lnTo>
                  <a:lnTo>
                    <a:pt x="743" y="245"/>
                  </a:lnTo>
                  <a:lnTo>
                    <a:pt x="745" y="247"/>
                  </a:lnTo>
                  <a:lnTo>
                    <a:pt x="745" y="248"/>
                  </a:lnTo>
                  <a:lnTo>
                    <a:pt x="746" y="249"/>
                  </a:lnTo>
                  <a:lnTo>
                    <a:pt x="747" y="249"/>
                  </a:lnTo>
                  <a:lnTo>
                    <a:pt x="747" y="251"/>
                  </a:lnTo>
                  <a:lnTo>
                    <a:pt x="749" y="252"/>
                  </a:lnTo>
                  <a:lnTo>
                    <a:pt x="749" y="253"/>
                  </a:lnTo>
                  <a:lnTo>
                    <a:pt x="750" y="255"/>
                  </a:lnTo>
                  <a:lnTo>
                    <a:pt x="751" y="256"/>
                  </a:lnTo>
                  <a:lnTo>
                    <a:pt x="753" y="257"/>
                  </a:lnTo>
                  <a:lnTo>
                    <a:pt x="753" y="259"/>
                  </a:lnTo>
                  <a:lnTo>
                    <a:pt x="754" y="260"/>
                  </a:lnTo>
                  <a:lnTo>
                    <a:pt x="755" y="263"/>
                  </a:lnTo>
                  <a:lnTo>
                    <a:pt x="757" y="264"/>
                  </a:lnTo>
                  <a:lnTo>
                    <a:pt x="758" y="265"/>
                  </a:lnTo>
                  <a:lnTo>
                    <a:pt x="759" y="268"/>
                  </a:lnTo>
                  <a:lnTo>
                    <a:pt x="761" y="269"/>
                  </a:lnTo>
                  <a:lnTo>
                    <a:pt x="762" y="272"/>
                  </a:lnTo>
                  <a:lnTo>
                    <a:pt x="763" y="273"/>
                  </a:lnTo>
                  <a:lnTo>
                    <a:pt x="766" y="276"/>
                  </a:lnTo>
                  <a:lnTo>
                    <a:pt x="767" y="277"/>
                  </a:lnTo>
                  <a:lnTo>
                    <a:pt x="769" y="280"/>
                  </a:lnTo>
                  <a:lnTo>
                    <a:pt x="770" y="281"/>
                  </a:lnTo>
                  <a:lnTo>
                    <a:pt x="770" y="283"/>
                  </a:lnTo>
                  <a:lnTo>
                    <a:pt x="771" y="284"/>
                  </a:lnTo>
                  <a:lnTo>
                    <a:pt x="773" y="285"/>
                  </a:lnTo>
                  <a:lnTo>
                    <a:pt x="774" y="287"/>
                  </a:lnTo>
                  <a:lnTo>
                    <a:pt x="774" y="288"/>
                  </a:lnTo>
                  <a:lnTo>
                    <a:pt x="775" y="289"/>
                  </a:lnTo>
                  <a:lnTo>
                    <a:pt x="776" y="291"/>
                  </a:lnTo>
                  <a:lnTo>
                    <a:pt x="776" y="292"/>
                  </a:lnTo>
                  <a:lnTo>
                    <a:pt x="778" y="293"/>
                  </a:lnTo>
                  <a:lnTo>
                    <a:pt x="778" y="295"/>
                  </a:lnTo>
                  <a:lnTo>
                    <a:pt x="779" y="295"/>
                  </a:lnTo>
                  <a:lnTo>
                    <a:pt x="779" y="296"/>
                  </a:lnTo>
                  <a:lnTo>
                    <a:pt x="780" y="297"/>
                  </a:lnTo>
                  <a:lnTo>
                    <a:pt x="780" y="298"/>
                  </a:lnTo>
                  <a:lnTo>
                    <a:pt x="782" y="300"/>
                  </a:lnTo>
                  <a:lnTo>
                    <a:pt x="783" y="301"/>
                  </a:lnTo>
                  <a:lnTo>
                    <a:pt x="783" y="302"/>
                  </a:lnTo>
                  <a:lnTo>
                    <a:pt x="784" y="304"/>
                  </a:lnTo>
                  <a:lnTo>
                    <a:pt x="786" y="305"/>
                  </a:lnTo>
                  <a:lnTo>
                    <a:pt x="786" y="306"/>
                  </a:lnTo>
                  <a:lnTo>
                    <a:pt x="787" y="308"/>
                  </a:lnTo>
                  <a:lnTo>
                    <a:pt x="787" y="309"/>
                  </a:lnTo>
                  <a:lnTo>
                    <a:pt x="788" y="310"/>
                  </a:lnTo>
                  <a:lnTo>
                    <a:pt x="790" y="312"/>
                  </a:lnTo>
                  <a:lnTo>
                    <a:pt x="790" y="313"/>
                  </a:lnTo>
                  <a:lnTo>
                    <a:pt x="791" y="316"/>
                  </a:lnTo>
                </a:path>
              </a:pathLst>
            </a:custGeom>
            <a:noFill/>
            <a:ln w="2070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57" name="Freeform 7">
              <a:extLst>
                <a:ext uri="{FF2B5EF4-FFF2-40B4-BE49-F238E27FC236}">
                  <a16:creationId xmlns:a16="http://schemas.microsoft.com/office/drawing/2014/main" id="{E235F2A9-469D-6D4C-87CA-D084C9D1261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7613" y="3686175"/>
              <a:ext cx="628650" cy="250825"/>
            </a:xfrm>
            <a:custGeom>
              <a:avLst/>
              <a:gdLst>
                <a:gd name="T0" fmla="*/ 2147483646 w 791"/>
                <a:gd name="T1" fmla="*/ 2147483646 h 315"/>
                <a:gd name="T2" fmla="*/ 2147483646 w 791"/>
                <a:gd name="T3" fmla="*/ 2147483646 h 315"/>
                <a:gd name="T4" fmla="*/ 2147483646 w 791"/>
                <a:gd name="T5" fmla="*/ 2147483646 h 315"/>
                <a:gd name="T6" fmla="*/ 2147483646 w 791"/>
                <a:gd name="T7" fmla="*/ 2147483646 h 315"/>
                <a:gd name="T8" fmla="*/ 2147483646 w 791"/>
                <a:gd name="T9" fmla="*/ 2147483646 h 315"/>
                <a:gd name="T10" fmla="*/ 2147483646 w 791"/>
                <a:gd name="T11" fmla="*/ 2147483646 h 315"/>
                <a:gd name="T12" fmla="*/ 2147483646 w 791"/>
                <a:gd name="T13" fmla="*/ 2147483646 h 315"/>
                <a:gd name="T14" fmla="*/ 2147483646 w 791"/>
                <a:gd name="T15" fmla="*/ 2147483646 h 315"/>
                <a:gd name="T16" fmla="*/ 2147483646 w 791"/>
                <a:gd name="T17" fmla="*/ 2147483646 h 315"/>
                <a:gd name="T18" fmla="*/ 2147483646 w 791"/>
                <a:gd name="T19" fmla="*/ 2147483646 h 315"/>
                <a:gd name="T20" fmla="*/ 2147483646 w 791"/>
                <a:gd name="T21" fmla="*/ 2147483646 h 315"/>
                <a:gd name="T22" fmla="*/ 2147483646 w 791"/>
                <a:gd name="T23" fmla="*/ 2147483646 h 315"/>
                <a:gd name="T24" fmla="*/ 2147483646 w 791"/>
                <a:gd name="T25" fmla="*/ 2147483646 h 315"/>
                <a:gd name="T26" fmla="*/ 2147483646 w 791"/>
                <a:gd name="T27" fmla="*/ 2147483646 h 315"/>
                <a:gd name="T28" fmla="*/ 2147483646 w 791"/>
                <a:gd name="T29" fmla="*/ 2147483646 h 315"/>
                <a:gd name="T30" fmla="*/ 2147483646 w 791"/>
                <a:gd name="T31" fmla="*/ 2147483646 h 315"/>
                <a:gd name="T32" fmla="*/ 2147483646 w 791"/>
                <a:gd name="T33" fmla="*/ 2147483646 h 315"/>
                <a:gd name="T34" fmla="*/ 2147483646 w 791"/>
                <a:gd name="T35" fmla="*/ 2147483646 h 315"/>
                <a:gd name="T36" fmla="*/ 2147483646 w 791"/>
                <a:gd name="T37" fmla="*/ 2147483646 h 315"/>
                <a:gd name="T38" fmla="*/ 2147483646 w 791"/>
                <a:gd name="T39" fmla="*/ 2147483646 h 315"/>
                <a:gd name="T40" fmla="*/ 2147483646 w 791"/>
                <a:gd name="T41" fmla="*/ 2147483646 h 315"/>
                <a:gd name="T42" fmla="*/ 2147483646 w 791"/>
                <a:gd name="T43" fmla="*/ 2147483646 h 315"/>
                <a:gd name="T44" fmla="*/ 2147483646 w 791"/>
                <a:gd name="T45" fmla="*/ 2147483646 h 315"/>
                <a:gd name="T46" fmla="*/ 2147483646 w 791"/>
                <a:gd name="T47" fmla="*/ 2147483646 h 315"/>
                <a:gd name="T48" fmla="*/ 2147483646 w 791"/>
                <a:gd name="T49" fmla="*/ 2147483646 h 315"/>
                <a:gd name="T50" fmla="*/ 2147483646 w 791"/>
                <a:gd name="T51" fmla="*/ 2147483646 h 315"/>
                <a:gd name="T52" fmla="*/ 2147483646 w 791"/>
                <a:gd name="T53" fmla="*/ 2147483646 h 315"/>
                <a:gd name="T54" fmla="*/ 2147483646 w 791"/>
                <a:gd name="T55" fmla="*/ 2147483646 h 315"/>
                <a:gd name="T56" fmla="*/ 2147483646 w 791"/>
                <a:gd name="T57" fmla="*/ 2147483646 h 315"/>
                <a:gd name="T58" fmla="*/ 2147483646 w 791"/>
                <a:gd name="T59" fmla="*/ 2147483646 h 315"/>
                <a:gd name="T60" fmla="*/ 2147483646 w 791"/>
                <a:gd name="T61" fmla="*/ 2147483646 h 315"/>
                <a:gd name="T62" fmla="*/ 2147483646 w 791"/>
                <a:gd name="T63" fmla="*/ 2147483646 h 315"/>
                <a:gd name="T64" fmla="*/ 2147483646 w 791"/>
                <a:gd name="T65" fmla="*/ 2147483646 h 315"/>
                <a:gd name="T66" fmla="*/ 2147483646 w 791"/>
                <a:gd name="T67" fmla="*/ 2147483646 h 315"/>
                <a:gd name="T68" fmla="*/ 2147483646 w 791"/>
                <a:gd name="T69" fmla="*/ 2147483646 h 315"/>
                <a:gd name="T70" fmla="*/ 2147483646 w 791"/>
                <a:gd name="T71" fmla="*/ 2147483646 h 315"/>
                <a:gd name="T72" fmla="*/ 2147483646 w 791"/>
                <a:gd name="T73" fmla="*/ 2147483646 h 315"/>
                <a:gd name="T74" fmla="*/ 2147483646 w 791"/>
                <a:gd name="T75" fmla="*/ 2147483646 h 315"/>
                <a:gd name="T76" fmla="*/ 2147483646 w 791"/>
                <a:gd name="T77" fmla="*/ 2147483646 h 315"/>
                <a:gd name="T78" fmla="*/ 2147483646 w 791"/>
                <a:gd name="T79" fmla="*/ 2147483646 h 315"/>
                <a:gd name="T80" fmla="*/ 2147483646 w 791"/>
                <a:gd name="T81" fmla="*/ 2147483646 h 315"/>
                <a:gd name="T82" fmla="*/ 2147483646 w 791"/>
                <a:gd name="T83" fmla="*/ 2147483646 h 315"/>
                <a:gd name="T84" fmla="*/ 2147483646 w 791"/>
                <a:gd name="T85" fmla="*/ 2147483646 h 315"/>
                <a:gd name="T86" fmla="*/ 2147483646 w 791"/>
                <a:gd name="T87" fmla="*/ 2147483646 h 315"/>
                <a:gd name="T88" fmla="*/ 2147483646 w 791"/>
                <a:gd name="T89" fmla="*/ 2147483646 h 315"/>
                <a:gd name="T90" fmla="*/ 2147483646 w 791"/>
                <a:gd name="T91" fmla="*/ 2147483646 h 315"/>
                <a:gd name="T92" fmla="*/ 2147483646 w 791"/>
                <a:gd name="T93" fmla="*/ 2147483646 h 315"/>
                <a:gd name="T94" fmla="*/ 2147483646 w 791"/>
                <a:gd name="T95" fmla="*/ 2147483646 h 315"/>
                <a:gd name="T96" fmla="*/ 2147483646 w 791"/>
                <a:gd name="T97" fmla="*/ 2147483646 h 315"/>
                <a:gd name="T98" fmla="*/ 2147483646 w 791"/>
                <a:gd name="T99" fmla="*/ 2147483646 h 315"/>
                <a:gd name="T100" fmla="*/ 2147483646 w 791"/>
                <a:gd name="T101" fmla="*/ 2147483646 h 315"/>
                <a:gd name="T102" fmla="*/ 2147483646 w 791"/>
                <a:gd name="T103" fmla="*/ 2147483646 h 315"/>
                <a:gd name="T104" fmla="*/ 2147483646 w 791"/>
                <a:gd name="T105" fmla="*/ 2147483646 h 315"/>
                <a:gd name="T106" fmla="*/ 2147483646 w 791"/>
                <a:gd name="T107" fmla="*/ 2147483646 h 315"/>
                <a:gd name="T108" fmla="*/ 2147483646 w 791"/>
                <a:gd name="T109" fmla="*/ 2147483646 h 315"/>
                <a:gd name="T110" fmla="*/ 2147483646 w 791"/>
                <a:gd name="T111" fmla="*/ 2147483646 h 315"/>
                <a:gd name="T112" fmla="*/ 2147483646 w 791"/>
                <a:gd name="T113" fmla="*/ 2147483646 h 315"/>
                <a:gd name="T114" fmla="*/ 2147483646 w 791"/>
                <a:gd name="T115" fmla="*/ 2147483646 h 315"/>
                <a:gd name="T116" fmla="*/ 2147483646 w 791"/>
                <a:gd name="T117" fmla="*/ 2147483646 h 315"/>
                <a:gd name="T118" fmla="*/ 2147483646 w 791"/>
                <a:gd name="T119" fmla="*/ 2147483646 h 315"/>
                <a:gd name="T120" fmla="*/ 2147483646 w 791"/>
                <a:gd name="T121" fmla="*/ 2147483646 h 31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91" h="315">
                  <a:moveTo>
                    <a:pt x="0" y="315"/>
                  </a:moveTo>
                  <a:lnTo>
                    <a:pt x="31" y="315"/>
                  </a:lnTo>
                  <a:lnTo>
                    <a:pt x="59" y="315"/>
                  </a:lnTo>
                  <a:lnTo>
                    <a:pt x="85" y="315"/>
                  </a:lnTo>
                  <a:lnTo>
                    <a:pt x="110" y="315"/>
                  </a:lnTo>
                  <a:lnTo>
                    <a:pt x="133" y="315"/>
                  </a:lnTo>
                  <a:lnTo>
                    <a:pt x="154" y="315"/>
                  </a:lnTo>
                  <a:lnTo>
                    <a:pt x="174" y="315"/>
                  </a:lnTo>
                  <a:lnTo>
                    <a:pt x="192" y="315"/>
                  </a:lnTo>
                  <a:lnTo>
                    <a:pt x="210" y="315"/>
                  </a:lnTo>
                  <a:lnTo>
                    <a:pt x="225" y="315"/>
                  </a:lnTo>
                  <a:lnTo>
                    <a:pt x="240" y="315"/>
                  </a:lnTo>
                  <a:lnTo>
                    <a:pt x="253" y="315"/>
                  </a:lnTo>
                  <a:lnTo>
                    <a:pt x="265" y="315"/>
                  </a:lnTo>
                  <a:lnTo>
                    <a:pt x="276" y="315"/>
                  </a:lnTo>
                  <a:lnTo>
                    <a:pt x="285" y="315"/>
                  </a:lnTo>
                  <a:lnTo>
                    <a:pt x="294" y="314"/>
                  </a:lnTo>
                  <a:lnTo>
                    <a:pt x="302" y="314"/>
                  </a:lnTo>
                  <a:lnTo>
                    <a:pt x="309" y="314"/>
                  </a:lnTo>
                  <a:lnTo>
                    <a:pt x="316" y="314"/>
                  </a:lnTo>
                  <a:lnTo>
                    <a:pt x="321" y="314"/>
                  </a:lnTo>
                  <a:lnTo>
                    <a:pt x="326" y="314"/>
                  </a:lnTo>
                  <a:lnTo>
                    <a:pt x="330" y="314"/>
                  </a:lnTo>
                  <a:lnTo>
                    <a:pt x="334" y="314"/>
                  </a:lnTo>
                  <a:lnTo>
                    <a:pt x="338" y="314"/>
                  </a:lnTo>
                  <a:lnTo>
                    <a:pt x="341" y="314"/>
                  </a:lnTo>
                  <a:lnTo>
                    <a:pt x="343" y="314"/>
                  </a:lnTo>
                  <a:lnTo>
                    <a:pt x="346" y="314"/>
                  </a:lnTo>
                  <a:lnTo>
                    <a:pt x="349" y="314"/>
                  </a:lnTo>
                  <a:lnTo>
                    <a:pt x="350" y="314"/>
                  </a:lnTo>
                  <a:lnTo>
                    <a:pt x="353" y="314"/>
                  </a:lnTo>
                  <a:lnTo>
                    <a:pt x="354" y="314"/>
                  </a:lnTo>
                  <a:lnTo>
                    <a:pt x="357" y="313"/>
                  </a:lnTo>
                  <a:lnTo>
                    <a:pt x="359" y="313"/>
                  </a:lnTo>
                  <a:lnTo>
                    <a:pt x="361" y="313"/>
                  </a:lnTo>
                  <a:lnTo>
                    <a:pt x="363" y="313"/>
                  </a:lnTo>
                  <a:lnTo>
                    <a:pt x="365" y="313"/>
                  </a:lnTo>
                  <a:lnTo>
                    <a:pt x="366" y="313"/>
                  </a:lnTo>
                  <a:lnTo>
                    <a:pt x="369" y="313"/>
                  </a:lnTo>
                  <a:lnTo>
                    <a:pt x="370" y="313"/>
                  </a:lnTo>
                  <a:lnTo>
                    <a:pt x="371" y="313"/>
                  </a:lnTo>
                  <a:lnTo>
                    <a:pt x="372" y="313"/>
                  </a:lnTo>
                  <a:lnTo>
                    <a:pt x="374" y="313"/>
                  </a:lnTo>
                  <a:lnTo>
                    <a:pt x="375" y="311"/>
                  </a:lnTo>
                  <a:lnTo>
                    <a:pt x="376" y="311"/>
                  </a:lnTo>
                  <a:lnTo>
                    <a:pt x="378" y="311"/>
                  </a:lnTo>
                  <a:lnTo>
                    <a:pt x="379" y="311"/>
                  </a:lnTo>
                  <a:lnTo>
                    <a:pt x="380" y="311"/>
                  </a:lnTo>
                  <a:lnTo>
                    <a:pt x="382" y="311"/>
                  </a:lnTo>
                  <a:lnTo>
                    <a:pt x="383" y="311"/>
                  </a:lnTo>
                  <a:lnTo>
                    <a:pt x="384" y="311"/>
                  </a:lnTo>
                  <a:lnTo>
                    <a:pt x="386" y="311"/>
                  </a:lnTo>
                  <a:lnTo>
                    <a:pt x="387" y="310"/>
                  </a:lnTo>
                  <a:lnTo>
                    <a:pt x="388" y="310"/>
                  </a:lnTo>
                  <a:lnTo>
                    <a:pt x="390" y="310"/>
                  </a:lnTo>
                  <a:lnTo>
                    <a:pt x="391" y="310"/>
                  </a:lnTo>
                  <a:lnTo>
                    <a:pt x="394" y="310"/>
                  </a:lnTo>
                  <a:lnTo>
                    <a:pt x="395" y="310"/>
                  </a:lnTo>
                  <a:lnTo>
                    <a:pt x="396" y="309"/>
                  </a:lnTo>
                  <a:lnTo>
                    <a:pt x="398" y="309"/>
                  </a:lnTo>
                  <a:lnTo>
                    <a:pt x="400" y="309"/>
                  </a:lnTo>
                  <a:lnTo>
                    <a:pt x="402" y="309"/>
                  </a:lnTo>
                  <a:lnTo>
                    <a:pt x="404" y="309"/>
                  </a:lnTo>
                  <a:lnTo>
                    <a:pt x="406" y="307"/>
                  </a:lnTo>
                  <a:lnTo>
                    <a:pt x="408" y="307"/>
                  </a:lnTo>
                  <a:lnTo>
                    <a:pt x="410" y="307"/>
                  </a:lnTo>
                  <a:lnTo>
                    <a:pt x="412" y="307"/>
                  </a:lnTo>
                  <a:lnTo>
                    <a:pt x="414" y="307"/>
                  </a:lnTo>
                  <a:lnTo>
                    <a:pt x="415" y="306"/>
                  </a:lnTo>
                  <a:lnTo>
                    <a:pt x="416" y="306"/>
                  </a:lnTo>
                  <a:lnTo>
                    <a:pt x="418" y="306"/>
                  </a:lnTo>
                  <a:lnTo>
                    <a:pt x="419" y="306"/>
                  </a:lnTo>
                  <a:lnTo>
                    <a:pt x="420" y="306"/>
                  </a:lnTo>
                  <a:lnTo>
                    <a:pt x="421" y="306"/>
                  </a:lnTo>
                  <a:lnTo>
                    <a:pt x="423" y="305"/>
                  </a:lnTo>
                  <a:lnTo>
                    <a:pt x="424" y="305"/>
                  </a:lnTo>
                  <a:lnTo>
                    <a:pt x="425" y="305"/>
                  </a:lnTo>
                  <a:lnTo>
                    <a:pt x="427" y="305"/>
                  </a:lnTo>
                  <a:lnTo>
                    <a:pt x="428" y="305"/>
                  </a:lnTo>
                  <a:lnTo>
                    <a:pt x="429" y="303"/>
                  </a:lnTo>
                  <a:lnTo>
                    <a:pt x="431" y="303"/>
                  </a:lnTo>
                  <a:lnTo>
                    <a:pt x="432" y="303"/>
                  </a:lnTo>
                  <a:lnTo>
                    <a:pt x="433" y="303"/>
                  </a:lnTo>
                  <a:lnTo>
                    <a:pt x="435" y="302"/>
                  </a:lnTo>
                  <a:lnTo>
                    <a:pt x="436" y="302"/>
                  </a:lnTo>
                  <a:lnTo>
                    <a:pt x="437" y="302"/>
                  </a:lnTo>
                  <a:lnTo>
                    <a:pt x="440" y="301"/>
                  </a:lnTo>
                  <a:lnTo>
                    <a:pt x="441" y="301"/>
                  </a:lnTo>
                  <a:lnTo>
                    <a:pt x="443" y="299"/>
                  </a:lnTo>
                  <a:lnTo>
                    <a:pt x="445" y="299"/>
                  </a:lnTo>
                  <a:lnTo>
                    <a:pt x="447" y="298"/>
                  </a:lnTo>
                  <a:lnTo>
                    <a:pt x="449" y="298"/>
                  </a:lnTo>
                  <a:lnTo>
                    <a:pt x="451" y="297"/>
                  </a:lnTo>
                  <a:lnTo>
                    <a:pt x="453" y="297"/>
                  </a:lnTo>
                  <a:lnTo>
                    <a:pt x="456" y="295"/>
                  </a:lnTo>
                  <a:lnTo>
                    <a:pt x="459" y="295"/>
                  </a:lnTo>
                  <a:lnTo>
                    <a:pt x="460" y="294"/>
                  </a:lnTo>
                  <a:lnTo>
                    <a:pt x="463" y="294"/>
                  </a:lnTo>
                  <a:lnTo>
                    <a:pt x="464" y="293"/>
                  </a:lnTo>
                  <a:lnTo>
                    <a:pt x="467" y="293"/>
                  </a:lnTo>
                  <a:lnTo>
                    <a:pt x="468" y="291"/>
                  </a:lnTo>
                  <a:lnTo>
                    <a:pt x="469" y="291"/>
                  </a:lnTo>
                  <a:lnTo>
                    <a:pt x="471" y="291"/>
                  </a:lnTo>
                  <a:lnTo>
                    <a:pt x="472" y="290"/>
                  </a:lnTo>
                  <a:lnTo>
                    <a:pt x="473" y="290"/>
                  </a:lnTo>
                  <a:lnTo>
                    <a:pt x="474" y="290"/>
                  </a:lnTo>
                  <a:lnTo>
                    <a:pt x="476" y="289"/>
                  </a:lnTo>
                  <a:lnTo>
                    <a:pt x="477" y="289"/>
                  </a:lnTo>
                  <a:lnTo>
                    <a:pt x="478" y="289"/>
                  </a:lnTo>
                  <a:lnTo>
                    <a:pt x="480" y="287"/>
                  </a:lnTo>
                  <a:lnTo>
                    <a:pt x="481" y="287"/>
                  </a:lnTo>
                  <a:lnTo>
                    <a:pt x="482" y="287"/>
                  </a:lnTo>
                  <a:lnTo>
                    <a:pt x="484" y="286"/>
                  </a:lnTo>
                  <a:lnTo>
                    <a:pt x="485" y="285"/>
                  </a:lnTo>
                  <a:lnTo>
                    <a:pt x="486" y="285"/>
                  </a:lnTo>
                  <a:lnTo>
                    <a:pt x="488" y="285"/>
                  </a:lnTo>
                  <a:lnTo>
                    <a:pt x="489" y="284"/>
                  </a:lnTo>
                  <a:lnTo>
                    <a:pt x="490" y="284"/>
                  </a:lnTo>
                  <a:lnTo>
                    <a:pt x="492" y="282"/>
                  </a:lnTo>
                  <a:lnTo>
                    <a:pt x="494" y="281"/>
                  </a:lnTo>
                  <a:lnTo>
                    <a:pt x="496" y="281"/>
                  </a:lnTo>
                  <a:lnTo>
                    <a:pt x="497" y="280"/>
                  </a:lnTo>
                  <a:lnTo>
                    <a:pt x="500" y="278"/>
                  </a:lnTo>
                  <a:lnTo>
                    <a:pt x="501" y="278"/>
                  </a:lnTo>
                  <a:lnTo>
                    <a:pt x="504" y="277"/>
                  </a:lnTo>
                  <a:lnTo>
                    <a:pt x="505" y="276"/>
                  </a:lnTo>
                  <a:lnTo>
                    <a:pt x="508" y="274"/>
                  </a:lnTo>
                  <a:lnTo>
                    <a:pt x="509" y="274"/>
                  </a:lnTo>
                  <a:lnTo>
                    <a:pt x="512" y="273"/>
                  </a:lnTo>
                  <a:lnTo>
                    <a:pt x="513" y="272"/>
                  </a:lnTo>
                  <a:lnTo>
                    <a:pt x="514" y="272"/>
                  </a:lnTo>
                  <a:lnTo>
                    <a:pt x="516" y="270"/>
                  </a:lnTo>
                  <a:lnTo>
                    <a:pt x="517" y="270"/>
                  </a:lnTo>
                  <a:lnTo>
                    <a:pt x="518" y="269"/>
                  </a:lnTo>
                  <a:lnTo>
                    <a:pt x="520" y="269"/>
                  </a:lnTo>
                  <a:lnTo>
                    <a:pt x="521" y="268"/>
                  </a:lnTo>
                  <a:lnTo>
                    <a:pt x="522" y="268"/>
                  </a:lnTo>
                  <a:lnTo>
                    <a:pt x="523" y="266"/>
                  </a:lnTo>
                  <a:lnTo>
                    <a:pt x="525" y="266"/>
                  </a:lnTo>
                  <a:lnTo>
                    <a:pt x="526" y="265"/>
                  </a:lnTo>
                  <a:lnTo>
                    <a:pt x="527" y="265"/>
                  </a:lnTo>
                  <a:lnTo>
                    <a:pt x="529" y="264"/>
                  </a:lnTo>
                  <a:lnTo>
                    <a:pt x="530" y="264"/>
                  </a:lnTo>
                  <a:lnTo>
                    <a:pt x="531" y="262"/>
                  </a:lnTo>
                  <a:lnTo>
                    <a:pt x="533" y="262"/>
                  </a:lnTo>
                  <a:lnTo>
                    <a:pt x="534" y="261"/>
                  </a:lnTo>
                  <a:lnTo>
                    <a:pt x="535" y="261"/>
                  </a:lnTo>
                  <a:lnTo>
                    <a:pt x="537" y="260"/>
                  </a:lnTo>
                  <a:lnTo>
                    <a:pt x="538" y="260"/>
                  </a:lnTo>
                  <a:lnTo>
                    <a:pt x="539" y="258"/>
                  </a:lnTo>
                  <a:lnTo>
                    <a:pt x="541" y="257"/>
                  </a:lnTo>
                  <a:lnTo>
                    <a:pt x="542" y="257"/>
                  </a:lnTo>
                  <a:lnTo>
                    <a:pt x="543" y="256"/>
                  </a:lnTo>
                  <a:lnTo>
                    <a:pt x="545" y="254"/>
                  </a:lnTo>
                  <a:lnTo>
                    <a:pt x="547" y="253"/>
                  </a:lnTo>
                  <a:lnTo>
                    <a:pt x="549" y="253"/>
                  </a:lnTo>
                  <a:lnTo>
                    <a:pt x="551" y="252"/>
                  </a:lnTo>
                  <a:lnTo>
                    <a:pt x="553" y="250"/>
                  </a:lnTo>
                  <a:lnTo>
                    <a:pt x="554" y="250"/>
                  </a:lnTo>
                  <a:lnTo>
                    <a:pt x="555" y="249"/>
                  </a:lnTo>
                  <a:lnTo>
                    <a:pt x="557" y="248"/>
                  </a:lnTo>
                  <a:lnTo>
                    <a:pt x="558" y="248"/>
                  </a:lnTo>
                  <a:lnTo>
                    <a:pt x="559" y="246"/>
                  </a:lnTo>
                  <a:lnTo>
                    <a:pt x="561" y="246"/>
                  </a:lnTo>
                  <a:lnTo>
                    <a:pt x="562" y="245"/>
                  </a:lnTo>
                  <a:lnTo>
                    <a:pt x="563" y="245"/>
                  </a:lnTo>
                  <a:lnTo>
                    <a:pt x="563" y="244"/>
                  </a:lnTo>
                  <a:lnTo>
                    <a:pt x="565" y="244"/>
                  </a:lnTo>
                  <a:lnTo>
                    <a:pt x="566" y="244"/>
                  </a:lnTo>
                  <a:lnTo>
                    <a:pt x="566" y="242"/>
                  </a:lnTo>
                  <a:lnTo>
                    <a:pt x="567" y="242"/>
                  </a:lnTo>
                  <a:lnTo>
                    <a:pt x="569" y="241"/>
                  </a:lnTo>
                  <a:lnTo>
                    <a:pt x="570" y="241"/>
                  </a:lnTo>
                  <a:lnTo>
                    <a:pt x="571" y="240"/>
                  </a:lnTo>
                  <a:lnTo>
                    <a:pt x="573" y="238"/>
                  </a:lnTo>
                  <a:lnTo>
                    <a:pt x="574" y="238"/>
                  </a:lnTo>
                  <a:lnTo>
                    <a:pt x="574" y="237"/>
                  </a:lnTo>
                  <a:lnTo>
                    <a:pt x="575" y="237"/>
                  </a:lnTo>
                  <a:lnTo>
                    <a:pt x="576" y="236"/>
                  </a:lnTo>
                  <a:lnTo>
                    <a:pt x="578" y="236"/>
                  </a:lnTo>
                  <a:lnTo>
                    <a:pt x="579" y="234"/>
                  </a:lnTo>
                  <a:lnTo>
                    <a:pt x="580" y="234"/>
                  </a:lnTo>
                  <a:lnTo>
                    <a:pt x="582" y="233"/>
                  </a:lnTo>
                  <a:lnTo>
                    <a:pt x="583" y="232"/>
                  </a:lnTo>
                  <a:lnTo>
                    <a:pt x="584" y="231"/>
                  </a:lnTo>
                  <a:lnTo>
                    <a:pt x="586" y="231"/>
                  </a:lnTo>
                  <a:lnTo>
                    <a:pt x="587" y="229"/>
                  </a:lnTo>
                  <a:lnTo>
                    <a:pt x="588" y="228"/>
                  </a:lnTo>
                  <a:lnTo>
                    <a:pt x="590" y="228"/>
                  </a:lnTo>
                  <a:lnTo>
                    <a:pt x="591" y="227"/>
                  </a:lnTo>
                  <a:lnTo>
                    <a:pt x="592" y="227"/>
                  </a:lnTo>
                  <a:lnTo>
                    <a:pt x="594" y="225"/>
                  </a:lnTo>
                  <a:lnTo>
                    <a:pt x="595" y="224"/>
                  </a:lnTo>
                  <a:lnTo>
                    <a:pt x="596" y="224"/>
                  </a:lnTo>
                  <a:lnTo>
                    <a:pt x="596" y="223"/>
                  </a:lnTo>
                  <a:lnTo>
                    <a:pt x="598" y="223"/>
                  </a:lnTo>
                  <a:lnTo>
                    <a:pt x="599" y="221"/>
                  </a:lnTo>
                  <a:lnTo>
                    <a:pt x="600" y="221"/>
                  </a:lnTo>
                  <a:lnTo>
                    <a:pt x="602" y="220"/>
                  </a:lnTo>
                  <a:lnTo>
                    <a:pt x="603" y="219"/>
                  </a:lnTo>
                  <a:lnTo>
                    <a:pt x="604" y="217"/>
                  </a:lnTo>
                  <a:lnTo>
                    <a:pt x="606" y="217"/>
                  </a:lnTo>
                  <a:lnTo>
                    <a:pt x="607" y="216"/>
                  </a:lnTo>
                  <a:lnTo>
                    <a:pt x="608" y="215"/>
                  </a:lnTo>
                  <a:lnTo>
                    <a:pt x="610" y="213"/>
                  </a:lnTo>
                  <a:lnTo>
                    <a:pt x="611" y="213"/>
                  </a:lnTo>
                  <a:lnTo>
                    <a:pt x="611" y="212"/>
                  </a:lnTo>
                  <a:lnTo>
                    <a:pt x="612" y="211"/>
                  </a:lnTo>
                  <a:lnTo>
                    <a:pt x="614" y="211"/>
                  </a:lnTo>
                  <a:lnTo>
                    <a:pt x="615" y="209"/>
                  </a:lnTo>
                  <a:lnTo>
                    <a:pt x="616" y="208"/>
                  </a:lnTo>
                  <a:lnTo>
                    <a:pt x="618" y="208"/>
                  </a:lnTo>
                  <a:lnTo>
                    <a:pt x="618" y="207"/>
                  </a:lnTo>
                  <a:lnTo>
                    <a:pt x="619" y="207"/>
                  </a:lnTo>
                  <a:lnTo>
                    <a:pt x="619" y="205"/>
                  </a:lnTo>
                  <a:lnTo>
                    <a:pt x="620" y="205"/>
                  </a:lnTo>
                  <a:lnTo>
                    <a:pt x="622" y="204"/>
                  </a:lnTo>
                  <a:lnTo>
                    <a:pt x="623" y="204"/>
                  </a:lnTo>
                  <a:lnTo>
                    <a:pt x="623" y="203"/>
                  </a:lnTo>
                  <a:lnTo>
                    <a:pt x="624" y="203"/>
                  </a:lnTo>
                  <a:lnTo>
                    <a:pt x="625" y="201"/>
                  </a:lnTo>
                  <a:lnTo>
                    <a:pt x="627" y="200"/>
                  </a:lnTo>
                  <a:lnTo>
                    <a:pt x="628" y="200"/>
                  </a:lnTo>
                  <a:lnTo>
                    <a:pt x="628" y="199"/>
                  </a:lnTo>
                  <a:lnTo>
                    <a:pt x="629" y="199"/>
                  </a:lnTo>
                  <a:lnTo>
                    <a:pt x="631" y="197"/>
                  </a:lnTo>
                  <a:lnTo>
                    <a:pt x="632" y="197"/>
                  </a:lnTo>
                  <a:lnTo>
                    <a:pt x="633" y="196"/>
                  </a:lnTo>
                  <a:lnTo>
                    <a:pt x="635" y="195"/>
                  </a:lnTo>
                  <a:lnTo>
                    <a:pt x="636" y="193"/>
                  </a:lnTo>
                  <a:lnTo>
                    <a:pt x="637" y="193"/>
                  </a:lnTo>
                  <a:lnTo>
                    <a:pt x="639" y="192"/>
                  </a:lnTo>
                  <a:lnTo>
                    <a:pt x="640" y="192"/>
                  </a:lnTo>
                  <a:lnTo>
                    <a:pt x="640" y="191"/>
                  </a:lnTo>
                  <a:lnTo>
                    <a:pt x="641" y="191"/>
                  </a:lnTo>
                  <a:lnTo>
                    <a:pt x="643" y="189"/>
                  </a:lnTo>
                  <a:lnTo>
                    <a:pt x="644" y="189"/>
                  </a:lnTo>
                  <a:lnTo>
                    <a:pt x="644" y="188"/>
                  </a:lnTo>
                  <a:lnTo>
                    <a:pt x="645" y="188"/>
                  </a:lnTo>
                  <a:lnTo>
                    <a:pt x="645" y="187"/>
                  </a:lnTo>
                  <a:lnTo>
                    <a:pt x="647" y="187"/>
                  </a:lnTo>
                  <a:lnTo>
                    <a:pt x="647" y="185"/>
                  </a:lnTo>
                  <a:lnTo>
                    <a:pt x="648" y="185"/>
                  </a:lnTo>
                  <a:lnTo>
                    <a:pt x="649" y="185"/>
                  </a:lnTo>
                  <a:lnTo>
                    <a:pt x="649" y="184"/>
                  </a:lnTo>
                  <a:lnTo>
                    <a:pt x="651" y="183"/>
                  </a:lnTo>
                  <a:lnTo>
                    <a:pt x="652" y="182"/>
                  </a:lnTo>
                  <a:lnTo>
                    <a:pt x="653" y="180"/>
                  </a:lnTo>
                  <a:lnTo>
                    <a:pt x="655" y="179"/>
                  </a:lnTo>
                  <a:lnTo>
                    <a:pt x="656" y="179"/>
                  </a:lnTo>
                  <a:lnTo>
                    <a:pt x="656" y="178"/>
                  </a:lnTo>
                  <a:lnTo>
                    <a:pt x="657" y="178"/>
                  </a:lnTo>
                  <a:lnTo>
                    <a:pt x="659" y="176"/>
                  </a:lnTo>
                  <a:lnTo>
                    <a:pt x="659" y="175"/>
                  </a:lnTo>
                  <a:lnTo>
                    <a:pt x="660" y="174"/>
                  </a:lnTo>
                  <a:lnTo>
                    <a:pt x="661" y="174"/>
                  </a:lnTo>
                  <a:lnTo>
                    <a:pt x="663" y="172"/>
                  </a:lnTo>
                  <a:lnTo>
                    <a:pt x="664" y="171"/>
                  </a:lnTo>
                  <a:lnTo>
                    <a:pt x="664" y="170"/>
                  </a:lnTo>
                  <a:lnTo>
                    <a:pt x="665" y="168"/>
                  </a:lnTo>
                  <a:lnTo>
                    <a:pt x="667" y="167"/>
                  </a:lnTo>
                  <a:lnTo>
                    <a:pt x="668" y="166"/>
                  </a:lnTo>
                  <a:lnTo>
                    <a:pt x="669" y="164"/>
                  </a:lnTo>
                  <a:lnTo>
                    <a:pt x="671" y="163"/>
                  </a:lnTo>
                  <a:lnTo>
                    <a:pt x="672" y="162"/>
                  </a:lnTo>
                  <a:lnTo>
                    <a:pt x="673" y="160"/>
                  </a:lnTo>
                  <a:lnTo>
                    <a:pt x="674" y="159"/>
                  </a:lnTo>
                  <a:lnTo>
                    <a:pt x="676" y="158"/>
                  </a:lnTo>
                  <a:lnTo>
                    <a:pt x="676" y="156"/>
                  </a:lnTo>
                  <a:lnTo>
                    <a:pt x="677" y="156"/>
                  </a:lnTo>
                  <a:lnTo>
                    <a:pt x="677" y="155"/>
                  </a:lnTo>
                  <a:lnTo>
                    <a:pt x="678" y="155"/>
                  </a:lnTo>
                  <a:lnTo>
                    <a:pt x="678" y="154"/>
                  </a:lnTo>
                  <a:lnTo>
                    <a:pt x="680" y="152"/>
                  </a:lnTo>
                  <a:lnTo>
                    <a:pt x="681" y="152"/>
                  </a:lnTo>
                  <a:lnTo>
                    <a:pt x="681" y="151"/>
                  </a:lnTo>
                  <a:lnTo>
                    <a:pt x="682" y="150"/>
                  </a:lnTo>
                  <a:lnTo>
                    <a:pt x="684" y="148"/>
                  </a:lnTo>
                  <a:lnTo>
                    <a:pt x="685" y="147"/>
                  </a:lnTo>
                  <a:lnTo>
                    <a:pt x="685" y="146"/>
                  </a:lnTo>
                  <a:lnTo>
                    <a:pt x="686" y="144"/>
                  </a:lnTo>
                  <a:lnTo>
                    <a:pt x="688" y="143"/>
                  </a:lnTo>
                  <a:lnTo>
                    <a:pt x="689" y="142"/>
                  </a:lnTo>
                  <a:lnTo>
                    <a:pt x="690" y="140"/>
                  </a:lnTo>
                  <a:lnTo>
                    <a:pt x="692" y="139"/>
                  </a:lnTo>
                  <a:lnTo>
                    <a:pt x="693" y="138"/>
                  </a:lnTo>
                  <a:lnTo>
                    <a:pt x="694" y="136"/>
                  </a:lnTo>
                  <a:lnTo>
                    <a:pt x="696" y="134"/>
                  </a:lnTo>
                  <a:lnTo>
                    <a:pt x="697" y="132"/>
                  </a:lnTo>
                  <a:lnTo>
                    <a:pt x="698" y="131"/>
                  </a:lnTo>
                  <a:lnTo>
                    <a:pt x="700" y="130"/>
                  </a:lnTo>
                  <a:lnTo>
                    <a:pt x="701" y="127"/>
                  </a:lnTo>
                  <a:lnTo>
                    <a:pt x="702" y="126"/>
                  </a:lnTo>
                  <a:lnTo>
                    <a:pt x="704" y="125"/>
                  </a:lnTo>
                  <a:lnTo>
                    <a:pt x="704" y="123"/>
                  </a:lnTo>
                  <a:lnTo>
                    <a:pt x="705" y="122"/>
                  </a:lnTo>
                  <a:lnTo>
                    <a:pt x="706" y="122"/>
                  </a:lnTo>
                  <a:lnTo>
                    <a:pt x="708" y="121"/>
                  </a:lnTo>
                  <a:lnTo>
                    <a:pt x="708" y="119"/>
                  </a:lnTo>
                  <a:lnTo>
                    <a:pt x="709" y="118"/>
                  </a:lnTo>
                  <a:lnTo>
                    <a:pt x="709" y="117"/>
                  </a:lnTo>
                  <a:lnTo>
                    <a:pt x="710" y="117"/>
                  </a:lnTo>
                  <a:lnTo>
                    <a:pt x="712" y="115"/>
                  </a:lnTo>
                  <a:lnTo>
                    <a:pt x="712" y="114"/>
                  </a:lnTo>
                  <a:lnTo>
                    <a:pt x="713" y="113"/>
                  </a:lnTo>
                  <a:lnTo>
                    <a:pt x="714" y="111"/>
                  </a:lnTo>
                  <a:lnTo>
                    <a:pt x="716" y="110"/>
                  </a:lnTo>
                  <a:lnTo>
                    <a:pt x="716" y="109"/>
                  </a:lnTo>
                  <a:lnTo>
                    <a:pt x="717" y="107"/>
                  </a:lnTo>
                  <a:lnTo>
                    <a:pt x="718" y="106"/>
                  </a:lnTo>
                  <a:lnTo>
                    <a:pt x="718" y="105"/>
                  </a:lnTo>
                  <a:lnTo>
                    <a:pt x="720" y="103"/>
                  </a:lnTo>
                  <a:lnTo>
                    <a:pt x="721" y="102"/>
                  </a:lnTo>
                  <a:lnTo>
                    <a:pt x="722" y="101"/>
                  </a:lnTo>
                  <a:lnTo>
                    <a:pt x="724" y="99"/>
                  </a:lnTo>
                  <a:lnTo>
                    <a:pt x="725" y="97"/>
                  </a:lnTo>
                  <a:lnTo>
                    <a:pt x="726" y="95"/>
                  </a:lnTo>
                  <a:lnTo>
                    <a:pt x="727" y="93"/>
                  </a:lnTo>
                  <a:lnTo>
                    <a:pt x="729" y="91"/>
                  </a:lnTo>
                  <a:lnTo>
                    <a:pt x="730" y="89"/>
                  </a:lnTo>
                  <a:lnTo>
                    <a:pt x="731" y="87"/>
                  </a:lnTo>
                  <a:lnTo>
                    <a:pt x="733" y="85"/>
                  </a:lnTo>
                  <a:lnTo>
                    <a:pt x="734" y="83"/>
                  </a:lnTo>
                  <a:lnTo>
                    <a:pt x="735" y="82"/>
                  </a:lnTo>
                  <a:lnTo>
                    <a:pt x="737" y="81"/>
                  </a:lnTo>
                  <a:lnTo>
                    <a:pt x="737" y="80"/>
                  </a:lnTo>
                  <a:lnTo>
                    <a:pt x="738" y="77"/>
                  </a:lnTo>
                  <a:lnTo>
                    <a:pt x="739" y="76"/>
                  </a:lnTo>
                  <a:lnTo>
                    <a:pt x="741" y="76"/>
                  </a:lnTo>
                  <a:lnTo>
                    <a:pt x="741" y="74"/>
                  </a:lnTo>
                  <a:lnTo>
                    <a:pt x="742" y="73"/>
                  </a:lnTo>
                  <a:lnTo>
                    <a:pt x="743" y="72"/>
                  </a:lnTo>
                  <a:lnTo>
                    <a:pt x="743" y="70"/>
                  </a:lnTo>
                  <a:lnTo>
                    <a:pt x="745" y="69"/>
                  </a:lnTo>
                  <a:lnTo>
                    <a:pt x="745" y="68"/>
                  </a:lnTo>
                  <a:lnTo>
                    <a:pt x="746" y="66"/>
                  </a:lnTo>
                  <a:lnTo>
                    <a:pt x="747" y="66"/>
                  </a:lnTo>
                  <a:lnTo>
                    <a:pt x="747" y="65"/>
                  </a:lnTo>
                  <a:lnTo>
                    <a:pt x="749" y="64"/>
                  </a:lnTo>
                  <a:lnTo>
                    <a:pt x="749" y="62"/>
                  </a:lnTo>
                  <a:lnTo>
                    <a:pt x="750" y="61"/>
                  </a:lnTo>
                  <a:lnTo>
                    <a:pt x="751" y="60"/>
                  </a:lnTo>
                  <a:lnTo>
                    <a:pt x="753" y="58"/>
                  </a:lnTo>
                  <a:lnTo>
                    <a:pt x="753" y="57"/>
                  </a:lnTo>
                  <a:lnTo>
                    <a:pt x="754" y="56"/>
                  </a:lnTo>
                  <a:lnTo>
                    <a:pt x="755" y="54"/>
                  </a:lnTo>
                  <a:lnTo>
                    <a:pt x="757" y="52"/>
                  </a:lnTo>
                  <a:lnTo>
                    <a:pt x="758" y="50"/>
                  </a:lnTo>
                  <a:lnTo>
                    <a:pt x="759" y="48"/>
                  </a:lnTo>
                  <a:lnTo>
                    <a:pt x="761" y="46"/>
                  </a:lnTo>
                  <a:lnTo>
                    <a:pt x="762" y="44"/>
                  </a:lnTo>
                  <a:lnTo>
                    <a:pt x="763" y="42"/>
                  </a:lnTo>
                  <a:lnTo>
                    <a:pt x="766" y="40"/>
                  </a:lnTo>
                  <a:lnTo>
                    <a:pt x="767" y="38"/>
                  </a:lnTo>
                  <a:lnTo>
                    <a:pt x="769" y="36"/>
                  </a:lnTo>
                  <a:lnTo>
                    <a:pt x="770" y="34"/>
                  </a:lnTo>
                  <a:lnTo>
                    <a:pt x="770" y="33"/>
                  </a:lnTo>
                  <a:lnTo>
                    <a:pt x="771" y="32"/>
                  </a:lnTo>
                  <a:lnTo>
                    <a:pt x="773" y="30"/>
                  </a:lnTo>
                  <a:lnTo>
                    <a:pt x="774" y="29"/>
                  </a:lnTo>
                  <a:lnTo>
                    <a:pt x="774" y="28"/>
                  </a:lnTo>
                  <a:lnTo>
                    <a:pt x="775" y="27"/>
                  </a:lnTo>
                  <a:lnTo>
                    <a:pt x="776" y="25"/>
                  </a:lnTo>
                  <a:lnTo>
                    <a:pt x="776" y="24"/>
                  </a:lnTo>
                  <a:lnTo>
                    <a:pt x="778" y="23"/>
                  </a:lnTo>
                  <a:lnTo>
                    <a:pt x="778" y="21"/>
                  </a:lnTo>
                  <a:lnTo>
                    <a:pt x="779" y="21"/>
                  </a:lnTo>
                  <a:lnTo>
                    <a:pt x="779" y="20"/>
                  </a:lnTo>
                  <a:lnTo>
                    <a:pt x="780" y="19"/>
                  </a:lnTo>
                  <a:lnTo>
                    <a:pt x="780" y="17"/>
                  </a:lnTo>
                  <a:lnTo>
                    <a:pt x="782" y="17"/>
                  </a:lnTo>
                  <a:lnTo>
                    <a:pt x="782" y="16"/>
                  </a:lnTo>
                  <a:lnTo>
                    <a:pt x="783" y="15"/>
                  </a:lnTo>
                  <a:lnTo>
                    <a:pt x="783" y="13"/>
                  </a:lnTo>
                  <a:lnTo>
                    <a:pt x="784" y="12"/>
                  </a:lnTo>
                  <a:lnTo>
                    <a:pt x="786" y="11"/>
                  </a:lnTo>
                  <a:lnTo>
                    <a:pt x="786" y="9"/>
                  </a:lnTo>
                  <a:lnTo>
                    <a:pt x="787" y="8"/>
                  </a:lnTo>
                  <a:lnTo>
                    <a:pt x="787" y="7"/>
                  </a:lnTo>
                  <a:lnTo>
                    <a:pt x="788" y="5"/>
                  </a:lnTo>
                  <a:lnTo>
                    <a:pt x="790" y="4"/>
                  </a:lnTo>
                  <a:lnTo>
                    <a:pt x="790" y="3"/>
                  </a:lnTo>
                  <a:lnTo>
                    <a:pt x="791" y="0"/>
                  </a:lnTo>
                </a:path>
              </a:pathLst>
            </a:custGeom>
            <a:noFill/>
            <a:ln w="2070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58" name="Freeform 8">
              <a:extLst>
                <a:ext uri="{FF2B5EF4-FFF2-40B4-BE49-F238E27FC236}">
                  <a16:creationId xmlns:a16="http://schemas.microsoft.com/office/drawing/2014/main" id="{6BC4A2EC-40B8-D043-BCBB-105848B57A1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1263" y="3435350"/>
              <a:ext cx="73025" cy="250825"/>
            </a:xfrm>
            <a:custGeom>
              <a:avLst/>
              <a:gdLst>
                <a:gd name="T0" fmla="*/ 2147483646 w 94"/>
                <a:gd name="T1" fmla="*/ 2147483646 h 317"/>
                <a:gd name="T2" fmla="*/ 2147483646 w 94"/>
                <a:gd name="T3" fmla="*/ 2147483646 h 317"/>
                <a:gd name="T4" fmla="*/ 2147483646 w 94"/>
                <a:gd name="T5" fmla="*/ 2147483646 h 317"/>
                <a:gd name="T6" fmla="*/ 2147483646 w 94"/>
                <a:gd name="T7" fmla="*/ 2147483646 h 317"/>
                <a:gd name="T8" fmla="*/ 2147483646 w 94"/>
                <a:gd name="T9" fmla="*/ 2147483646 h 317"/>
                <a:gd name="T10" fmla="*/ 2147483646 w 94"/>
                <a:gd name="T11" fmla="*/ 2147483646 h 317"/>
                <a:gd name="T12" fmla="*/ 2147483646 w 94"/>
                <a:gd name="T13" fmla="*/ 2147483646 h 317"/>
                <a:gd name="T14" fmla="*/ 2147483646 w 94"/>
                <a:gd name="T15" fmla="*/ 2147483646 h 317"/>
                <a:gd name="T16" fmla="*/ 2147483646 w 94"/>
                <a:gd name="T17" fmla="*/ 2147483646 h 317"/>
                <a:gd name="T18" fmla="*/ 2147483646 w 94"/>
                <a:gd name="T19" fmla="*/ 2147483646 h 317"/>
                <a:gd name="T20" fmla="*/ 2147483646 w 94"/>
                <a:gd name="T21" fmla="*/ 2147483646 h 317"/>
                <a:gd name="T22" fmla="*/ 2147483646 w 94"/>
                <a:gd name="T23" fmla="*/ 2147483646 h 317"/>
                <a:gd name="T24" fmla="*/ 2147483646 w 94"/>
                <a:gd name="T25" fmla="*/ 2147483646 h 317"/>
                <a:gd name="T26" fmla="*/ 2147483646 w 94"/>
                <a:gd name="T27" fmla="*/ 2147483646 h 317"/>
                <a:gd name="T28" fmla="*/ 2147483646 w 94"/>
                <a:gd name="T29" fmla="*/ 2147483646 h 317"/>
                <a:gd name="T30" fmla="*/ 2147483646 w 94"/>
                <a:gd name="T31" fmla="*/ 2147483646 h 317"/>
                <a:gd name="T32" fmla="*/ 2147483646 w 94"/>
                <a:gd name="T33" fmla="*/ 2147483646 h 317"/>
                <a:gd name="T34" fmla="*/ 2147483646 w 94"/>
                <a:gd name="T35" fmla="*/ 2147483646 h 317"/>
                <a:gd name="T36" fmla="*/ 2147483646 w 94"/>
                <a:gd name="T37" fmla="*/ 2147483646 h 317"/>
                <a:gd name="T38" fmla="*/ 2147483646 w 94"/>
                <a:gd name="T39" fmla="*/ 2147483646 h 317"/>
                <a:gd name="T40" fmla="*/ 2147483646 w 94"/>
                <a:gd name="T41" fmla="*/ 2147483646 h 317"/>
                <a:gd name="T42" fmla="*/ 2147483646 w 94"/>
                <a:gd name="T43" fmla="*/ 2147483646 h 317"/>
                <a:gd name="T44" fmla="*/ 2147483646 w 94"/>
                <a:gd name="T45" fmla="*/ 2147483646 h 317"/>
                <a:gd name="T46" fmla="*/ 2147483646 w 94"/>
                <a:gd name="T47" fmla="*/ 2147483646 h 317"/>
                <a:gd name="T48" fmla="*/ 2147483646 w 94"/>
                <a:gd name="T49" fmla="*/ 2147483646 h 317"/>
                <a:gd name="T50" fmla="*/ 2147483646 w 94"/>
                <a:gd name="T51" fmla="*/ 2147483646 h 317"/>
                <a:gd name="T52" fmla="*/ 2147483646 w 94"/>
                <a:gd name="T53" fmla="*/ 2147483646 h 317"/>
                <a:gd name="T54" fmla="*/ 2147483646 w 94"/>
                <a:gd name="T55" fmla="*/ 2147483646 h 317"/>
                <a:gd name="T56" fmla="*/ 2147483646 w 94"/>
                <a:gd name="T57" fmla="*/ 2147483646 h 317"/>
                <a:gd name="T58" fmla="*/ 2147483646 w 94"/>
                <a:gd name="T59" fmla="*/ 2147483646 h 317"/>
                <a:gd name="T60" fmla="*/ 2147483646 w 94"/>
                <a:gd name="T61" fmla="*/ 2147483646 h 317"/>
                <a:gd name="T62" fmla="*/ 2147483646 w 94"/>
                <a:gd name="T63" fmla="*/ 2147483646 h 317"/>
                <a:gd name="T64" fmla="*/ 2147483646 w 94"/>
                <a:gd name="T65" fmla="*/ 2147483646 h 317"/>
                <a:gd name="T66" fmla="*/ 2147483646 w 94"/>
                <a:gd name="T67" fmla="*/ 2147483646 h 317"/>
                <a:gd name="T68" fmla="*/ 2147483646 w 94"/>
                <a:gd name="T69" fmla="*/ 2147483646 h 317"/>
                <a:gd name="T70" fmla="*/ 2147483646 w 94"/>
                <a:gd name="T71" fmla="*/ 2147483646 h 317"/>
                <a:gd name="T72" fmla="*/ 2147483646 w 94"/>
                <a:gd name="T73" fmla="*/ 2147483646 h 317"/>
                <a:gd name="T74" fmla="*/ 2147483646 w 94"/>
                <a:gd name="T75" fmla="*/ 2147483646 h 317"/>
                <a:gd name="T76" fmla="*/ 2147483646 w 94"/>
                <a:gd name="T77" fmla="*/ 2147483646 h 317"/>
                <a:gd name="T78" fmla="*/ 2147483646 w 94"/>
                <a:gd name="T79" fmla="*/ 2147483646 h 317"/>
                <a:gd name="T80" fmla="*/ 2147483646 w 94"/>
                <a:gd name="T81" fmla="*/ 2147483646 h 317"/>
                <a:gd name="T82" fmla="*/ 2147483646 w 94"/>
                <a:gd name="T83" fmla="*/ 2147483646 h 317"/>
                <a:gd name="T84" fmla="*/ 2147483646 w 94"/>
                <a:gd name="T85" fmla="*/ 2147483646 h 317"/>
                <a:gd name="T86" fmla="*/ 2147483646 w 94"/>
                <a:gd name="T87" fmla="*/ 2147483646 h 317"/>
                <a:gd name="T88" fmla="*/ 2147483646 w 94"/>
                <a:gd name="T89" fmla="*/ 2147483646 h 317"/>
                <a:gd name="T90" fmla="*/ 2147483646 w 94"/>
                <a:gd name="T91" fmla="*/ 2147483646 h 317"/>
                <a:gd name="T92" fmla="*/ 2147483646 w 94"/>
                <a:gd name="T93" fmla="*/ 2147483646 h 317"/>
                <a:gd name="T94" fmla="*/ 2147483646 w 94"/>
                <a:gd name="T95" fmla="*/ 2147483646 h 317"/>
                <a:gd name="T96" fmla="*/ 2147483646 w 94"/>
                <a:gd name="T97" fmla="*/ 2147483646 h 317"/>
                <a:gd name="T98" fmla="*/ 2147483646 w 94"/>
                <a:gd name="T99" fmla="*/ 2147483646 h 317"/>
                <a:gd name="T100" fmla="*/ 2147483646 w 94"/>
                <a:gd name="T101" fmla="*/ 2147483646 h 317"/>
                <a:gd name="T102" fmla="*/ 2147483646 w 94"/>
                <a:gd name="T103" fmla="*/ 2147483646 h 317"/>
                <a:gd name="T104" fmla="*/ 2147483646 w 94"/>
                <a:gd name="T105" fmla="*/ 2147483646 h 317"/>
                <a:gd name="T106" fmla="*/ 2147483646 w 94"/>
                <a:gd name="T107" fmla="*/ 2147483646 h 317"/>
                <a:gd name="T108" fmla="*/ 2147483646 w 94"/>
                <a:gd name="T109" fmla="*/ 2147483646 h 317"/>
                <a:gd name="T110" fmla="*/ 2147483646 w 94"/>
                <a:gd name="T111" fmla="*/ 2147483646 h 317"/>
                <a:gd name="T112" fmla="*/ 2147483646 w 94"/>
                <a:gd name="T113" fmla="*/ 2147483646 h 31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94" h="317">
                  <a:moveTo>
                    <a:pt x="0" y="0"/>
                  </a:moveTo>
                  <a:lnTo>
                    <a:pt x="3" y="4"/>
                  </a:lnTo>
                  <a:lnTo>
                    <a:pt x="4" y="8"/>
                  </a:lnTo>
                  <a:lnTo>
                    <a:pt x="7" y="11"/>
                  </a:lnTo>
                  <a:lnTo>
                    <a:pt x="8" y="14"/>
                  </a:lnTo>
                  <a:lnTo>
                    <a:pt x="9" y="16"/>
                  </a:lnTo>
                  <a:lnTo>
                    <a:pt x="11" y="19"/>
                  </a:lnTo>
                  <a:lnTo>
                    <a:pt x="12" y="22"/>
                  </a:lnTo>
                  <a:lnTo>
                    <a:pt x="13" y="23"/>
                  </a:lnTo>
                  <a:lnTo>
                    <a:pt x="15" y="26"/>
                  </a:lnTo>
                  <a:lnTo>
                    <a:pt x="16" y="27"/>
                  </a:lnTo>
                  <a:lnTo>
                    <a:pt x="16" y="30"/>
                  </a:lnTo>
                  <a:lnTo>
                    <a:pt x="17" y="31"/>
                  </a:lnTo>
                  <a:lnTo>
                    <a:pt x="19" y="32"/>
                  </a:lnTo>
                  <a:lnTo>
                    <a:pt x="19" y="34"/>
                  </a:lnTo>
                  <a:lnTo>
                    <a:pt x="20" y="35"/>
                  </a:lnTo>
                  <a:lnTo>
                    <a:pt x="20" y="38"/>
                  </a:lnTo>
                  <a:lnTo>
                    <a:pt x="21" y="39"/>
                  </a:lnTo>
                  <a:lnTo>
                    <a:pt x="23" y="40"/>
                  </a:lnTo>
                  <a:lnTo>
                    <a:pt x="23" y="41"/>
                  </a:lnTo>
                  <a:lnTo>
                    <a:pt x="24" y="43"/>
                  </a:lnTo>
                  <a:lnTo>
                    <a:pt x="24" y="44"/>
                  </a:lnTo>
                  <a:lnTo>
                    <a:pt x="25" y="45"/>
                  </a:lnTo>
                  <a:lnTo>
                    <a:pt x="25" y="47"/>
                  </a:lnTo>
                  <a:lnTo>
                    <a:pt x="25" y="48"/>
                  </a:lnTo>
                  <a:lnTo>
                    <a:pt x="27" y="49"/>
                  </a:lnTo>
                  <a:lnTo>
                    <a:pt x="27" y="51"/>
                  </a:lnTo>
                  <a:lnTo>
                    <a:pt x="28" y="52"/>
                  </a:lnTo>
                  <a:lnTo>
                    <a:pt x="28" y="53"/>
                  </a:lnTo>
                  <a:lnTo>
                    <a:pt x="29" y="56"/>
                  </a:lnTo>
                  <a:lnTo>
                    <a:pt x="29" y="57"/>
                  </a:lnTo>
                  <a:lnTo>
                    <a:pt x="30" y="59"/>
                  </a:lnTo>
                  <a:lnTo>
                    <a:pt x="30" y="61"/>
                  </a:lnTo>
                  <a:lnTo>
                    <a:pt x="32" y="63"/>
                  </a:lnTo>
                  <a:lnTo>
                    <a:pt x="33" y="64"/>
                  </a:lnTo>
                  <a:lnTo>
                    <a:pt x="33" y="65"/>
                  </a:lnTo>
                  <a:lnTo>
                    <a:pt x="33" y="67"/>
                  </a:lnTo>
                  <a:lnTo>
                    <a:pt x="34" y="68"/>
                  </a:lnTo>
                  <a:lnTo>
                    <a:pt x="34" y="69"/>
                  </a:lnTo>
                  <a:lnTo>
                    <a:pt x="36" y="71"/>
                  </a:lnTo>
                  <a:lnTo>
                    <a:pt x="36" y="72"/>
                  </a:lnTo>
                  <a:lnTo>
                    <a:pt x="36" y="73"/>
                  </a:lnTo>
                  <a:lnTo>
                    <a:pt x="37" y="75"/>
                  </a:lnTo>
                  <a:lnTo>
                    <a:pt x="37" y="76"/>
                  </a:lnTo>
                  <a:lnTo>
                    <a:pt x="38" y="77"/>
                  </a:lnTo>
                  <a:lnTo>
                    <a:pt x="38" y="79"/>
                  </a:lnTo>
                  <a:lnTo>
                    <a:pt x="38" y="80"/>
                  </a:lnTo>
                  <a:lnTo>
                    <a:pt x="40" y="80"/>
                  </a:lnTo>
                  <a:lnTo>
                    <a:pt x="40" y="81"/>
                  </a:lnTo>
                  <a:lnTo>
                    <a:pt x="40" y="83"/>
                  </a:lnTo>
                  <a:lnTo>
                    <a:pt x="41" y="84"/>
                  </a:lnTo>
                  <a:lnTo>
                    <a:pt x="41" y="85"/>
                  </a:lnTo>
                  <a:lnTo>
                    <a:pt x="41" y="87"/>
                  </a:lnTo>
                  <a:lnTo>
                    <a:pt x="42" y="88"/>
                  </a:lnTo>
                  <a:lnTo>
                    <a:pt x="42" y="89"/>
                  </a:lnTo>
                  <a:lnTo>
                    <a:pt x="42" y="91"/>
                  </a:lnTo>
                  <a:lnTo>
                    <a:pt x="44" y="92"/>
                  </a:lnTo>
                  <a:lnTo>
                    <a:pt x="44" y="93"/>
                  </a:lnTo>
                  <a:lnTo>
                    <a:pt x="45" y="94"/>
                  </a:lnTo>
                  <a:lnTo>
                    <a:pt x="45" y="97"/>
                  </a:lnTo>
                  <a:lnTo>
                    <a:pt x="46" y="98"/>
                  </a:lnTo>
                  <a:lnTo>
                    <a:pt x="46" y="101"/>
                  </a:lnTo>
                  <a:lnTo>
                    <a:pt x="48" y="102"/>
                  </a:lnTo>
                  <a:lnTo>
                    <a:pt x="49" y="105"/>
                  </a:lnTo>
                  <a:lnTo>
                    <a:pt x="49" y="106"/>
                  </a:lnTo>
                  <a:lnTo>
                    <a:pt x="50" y="109"/>
                  </a:lnTo>
                  <a:lnTo>
                    <a:pt x="50" y="110"/>
                  </a:lnTo>
                  <a:lnTo>
                    <a:pt x="52" y="113"/>
                  </a:lnTo>
                  <a:lnTo>
                    <a:pt x="52" y="114"/>
                  </a:lnTo>
                  <a:lnTo>
                    <a:pt x="53" y="116"/>
                  </a:lnTo>
                  <a:lnTo>
                    <a:pt x="53" y="117"/>
                  </a:lnTo>
                  <a:lnTo>
                    <a:pt x="53" y="118"/>
                  </a:lnTo>
                  <a:lnTo>
                    <a:pt x="54" y="120"/>
                  </a:lnTo>
                  <a:lnTo>
                    <a:pt x="54" y="121"/>
                  </a:lnTo>
                  <a:lnTo>
                    <a:pt x="56" y="122"/>
                  </a:lnTo>
                  <a:lnTo>
                    <a:pt x="56" y="124"/>
                  </a:lnTo>
                  <a:lnTo>
                    <a:pt x="56" y="125"/>
                  </a:lnTo>
                  <a:lnTo>
                    <a:pt x="56" y="126"/>
                  </a:lnTo>
                  <a:lnTo>
                    <a:pt x="57" y="126"/>
                  </a:lnTo>
                  <a:lnTo>
                    <a:pt x="57" y="128"/>
                  </a:lnTo>
                  <a:lnTo>
                    <a:pt x="57" y="129"/>
                  </a:lnTo>
                  <a:lnTo>
                    <a:pt x="58" y="130"/>
                  </a:lnTo>
                  <a:lnTo>
                    <a:pt x="58" y="132"/>
                  </a:lnTo>
                  <a:lnTo>
                    <a:pt x="58" y="133"/>
                  </a:lnTo>
                  <a:lnTo>
                    <a:pt x="60" y="134"/>
                  </a:lnTo>
                  <a:lnTo>
                    <a:pt x="60" y="136"/>
                  </a:lnTo>
                  <a:lnTo>
                    <a:pt x="60" y="137"/>
                  </a:lnTo>
                  <a:lnTo>
                    <a:pt x="60" y="138"/>
                  </a:lnTo>
                  <a:lnTo>
                    <a:pt x="61" y="140"/>
                  </a:lnTo>
                  <a:lnTo>
                    <a:pt x="61" y="141"/>
                  </a:lnTo>
                  <a:lnTo>
                    <a:pt x="62" y="142"/>
                  </a:lnTo>
                  <a:lnTo>
                    <a:pt x="62" y="145"/>
                  </a:lnTo>
                  <a:lnTo>
                    <a:pt x="64" y="146"/>
                  </a:lnTo>
                  <a:lnTo>
                    <a:pt x="64" y="149"/>
                  </a:lnTo>
                  <a:lnTo>
                    <a:pt x="64" y="150"/>
                  </a:lnTo>
                  <a:lnTo>
                    <a:pt x="65" y="153"/>
                  </a:lnTo>
                  <a:lnTo>
                    <a:pt x="66" y="155"/>
                  </a:lnTo>
                  <a:lnTo>
                    <a:pt x="66" y="157"/>
                  </a:lnTo>
                  <a:lnTo>
                    <a:pt x="66" y="158"/>
                  </a:lnTo>
                  <a:lnTo>
                    <a:pt x="68" y="161"/>
                  </a:lnTo>
                  <a:lnTo>
                    <a:pt x="68" y="162"/>
                  </a:lnTo>
                  <a:lnTo>
                    <a:pt x="69" y="163"/>
                  </a:lnTo>
                  <a:lnTo>
                    <a:pt x="69" y="165"/>
                  </a:lnTo>
                  <a:lnTo>
                    <a:pt x="69" y="166"/>
                  </a:lnTo>
                  <a:lnTo>
                    <a:pt x="70" y="167"/>
                  </a:lnTo>
                  <a:lnTo>
                    <a:pt x="70" y="169"/>
                  </a:lnTo>
                  <a:lnTo>
                    <a:pt x="70" y="170"/>
                  </a:lnTo>
                  <a:lnTo>
                    <a:pt x="70" y="171"/>
                  </a:lnTo>
                  <a:lnTo>
                    <a:pt x="72" y="173"/>
                  </a:lnTo>
                  <a:lnTo>
                    <a:pt x="72" y="174"/>
                  </a:lnTo>
                  <a:lnTo>
                    <a:pt x="72" y="175"/>
                  </a:lnTo>
                  <a:lnTo>
                    <a:pt x="73" y="175"/>
                  </a:lnTo>
                  <a:lnTo>
                    <a:pt x="73" y="177"/>
                  </a:lnTo>
                  <a:lnTo>
                    <a:pt x="73" y="178"/>
                  </a:lnTo>
                  <a:lnTo>
                    <a:pt x="73" y="179"/>
                  </a:lnTo>
                  <a:lnTo>
                    <a:pt x="74" y="181"/>
                  </a:lnTo>
                  <a:lnTo>
                    <a:pt x="74" y="182"/>
                  </a:lnTo>
                  <a:lnTo>
                    <a:pt x="74" y="183"/>
                  </a:lnTo>
                  <a:lnTo>
                    <a:pt x="76" y="185"/>
                  </a:lnTo>
                  <a:lnTo>
                    <a:pt x="76" y="186"/>
                  </a:lnTo>
                  <a:lnTo>
                    <a:pt x="76" y="187"/>
                  </a:lnTo>
                  <a:lnTo>
                    <a:pt x="77" y="189"/>
                  </a:lnTo>
                  <a:lnTo>
                    <a:pt x="77" y="191"/>
                  </a:lnTo>
                  <a:lnTo>
                    <a:pt x="77" y="193"/>
                  </a:lnTo>
                  <a:lnTo>
                    <a:pt x="78" y="195"/>
                  </a:lnTo>
                  <a:lnTo>
                    <a:pt x="78" y="196"/>
                  </a:lnTo>
                  <a:lnTo>
                    <a:pt x="79" y="199"/>
                  </a:lnTo>
                  <a:lnTo>
                    <a:pt x="79" y="200"/>
                  </a:lnTo>
                  <a:lnTo>
                    <a:pt x="81" y="203"/>
                  </a:lnTo>
                  <a:lnTo>
                    <a:pt x="81" y="204"/>
                  </a:lnTo>
                  <a:lnTo>
                    <a:pt x="82" y="207"/>
                  </a:lnTo>
                  <a:lnTo>
                    <a:pt x="82" y="208"/>
                  </a:lnTo>
                  <a:lnTo>
                    <a:pt x="82" y="210"/>
                  </a:lnTo>
                  <a:lnTo>
                    <a:pt x="83" y="211"/>
                  </a:lnTo>
                  <a:lnTo>
                    <a:pt x="83" y="212"/>
                  </a:lnTo>
                  <a:lnTo>
                    <a:pt x="83" y="214"/>
                  </a:lnTo>
                  <a:lnTo>
                    <a:pt x="85" y="215"/>
                  </a:lnTo>
                  <a:lnTo>
                    <a:pt x="85" y="216"/>
                  </a:lnTo>
                  <a:lnTo>
                    <a:pt x="85" y="218"/>
                  </a:lnTo>
                  <a:lnTo>
                    <a:pt x="85" y="219"/>
                  </a:lnTo>
                  <a:lnTo>
                    <a:pt x="86" y="220"/>
                  </a:lnTo>
                  <a:lnTo>
                    <a:pt x="86" y="222"/>
                  </a:lnTo>
                  <a:lnTo>
                    <a:pt x="86" y="223"/>
                  </a:lnTo>
                  <a:lnTo>
                    <a:pt x="86" y="224"/>
                  </a:lnTo>
                  <a:lnTo>
                    <a:pt x="86" y="226"/>
                  </a:lnTo>
                  <a:lnTo>
                    <a:pt x="86" y="227"/>
                  </a:lnTo>
                  <a:lnTo>
                    <a:pt x="87" y="228"/>
                  </a:lnTo>
                  <a:lnTo>
                    <a:pt x="87" y="230"/>
                  </a:lnTo>
                  <a:lnTo>
                    <a:pt x="87" y="231"/>
                  </a:lnTo>
                  <a:lnTo>
                    <a:pt x="87" y="232"/>
                  </a:lnTo>
                  <a:lnTo>
                    <a:pt x="87" y="234"/>
                  </a:lnTo>
                  <a:lnTo>
                    <a:pt x="87" y="235"/>
                  </a:lnTo>
                  <a:lnTo>
                    <a:pt x="87" y="236"/>
                  </a:lnTo>
                  <a:lnTo>
                    <a:pt x="87" y="238"/>
                  </a:lnTo>
                  <a:lnTo>
                    <a:pt x="87" y="240"/>
                  </a:lnTo>
                  <a:lnTo>
                    <a:pt x="89" y="242"/>
                  </a:lnTo>
                  <a:lnTo>
                    <a:pt x="89" y="243"/>
                  </a:lnTo>
                  <a:lnTo>
                    <a:pt x="89" y="245"/>
                  </a:lnTo>
                  <a:lnTo>
                    <a:pt x="89" y="247"/>
                  </a:lnTo>
                  <a:lnTo>
                    <a:pt x="89" y="248"/>
                  </a:lnTo>
                  <a:lnTo>
                    <a:pt x="89" y="251"/>
                  </a:lnTo>
                  <a:lnTo>
                    <a:pt x="89" y="252"/>
                  </a:lnTo>
                  <a:lnTo>
                    <a:pt x="89" y="253"/>
                  </a:lnTo>
                  <a:lnTo>
                    <a:pt x="89" y="255"/>
                  </a:lnTo>
                  <a:lnTo>
                    <a:pt x="89" y="256"/>
                  </a:lnTo>
                  <a:lnTo>
                    <a:pt x="89" y="257"/>
                  </a:lnTo>
                  <a:lnTo>
                    <a:pt x="90" y="257"/>
                  </a:lnTo>
                  <a:lnTo>
                    <a:pt x="90" y="259"/>
                  </a:lnTo>
                  <a:lnTo>
                    <a:pt x="90" y="260"/>
                  </a:lnTo>
                  <a:lnTo>
                    <a:pt x="90" y="261"/>
                  </a:lnTo>
                  <a:lnTo>
                    <a:pt x="90" y="263"/>
                  </a:lnTo>
                  <a:lnTo>
                    <a:pt x="90" y="264"/>
                  </a:lnTo>
                  <a:lnTo>
                    <a:pt x="90" y="265"/>
                  </a:lnTo>
                  <a:lnTo>
                    <a:pt x="90" y="267"/>
                  </a:lnTo>
                  <a:lnTo>
                    <a:pt x="91" y="268"/>
                  </a:lnTo>
                  <a:lnTo>
                    <a:pt x="91" y="269"/>
                  </a:lnTo>
                  <a:lnTo>
                    <a:pt x="91" y="271"/>
                  </a:lnTo>
                  <a:lnTo>
                    <a:pt x="91" y="272"/>
                  </a:lnTo>
                  <a:lnTo>
                    <a:pt x="91" y="273"/>
                  </a:lnTo>
                  <a:lnTo>
                    <a:pt x="93" y="275"/>
                  </a:lnTo>
                  <a:lnTo>
                    <a:pt x="93" y="276"/>
                  </a:lnTo>
                  <a:lnTo>
                    <a:pt x="93" y="277"/>
                  </a:lnTo>
                  <a:lnTo>
                    <a:pt x="93" y="279"/>
                  </a:lnTo>
                  <a:lnTo>
                    <a:pt x="93" y="280"/>
                  </a:lnTo>
                  <a:lnTo>
                    <a:pt x="93" y="281"/>
                  </a:lnTo>
                  <a:lnTo>
                    <a:pt x="94" y="281"/>
                  </a:lnTo>
                  <a:lnTo>
                    <a:pt x="94" y="283"/>
                  </a:lnTo>
                  <a:lnTo>
                    <a:pt x="94" y="284"/>
                  </a:lnTo>
                  <a:lnTo>
                    <a:pt x="94" y="285"/>
                  </a:lnTo>
                  <a:lnTo>
                    <a:pt x="94" y="287"/>
                  </a:lnTo>
                  <a:lnTo>
                    <a:pt x="94" y="288"/>
                  </a:lnTo>
                  <a:lnTo>
                    <a:pt x="94" y="289"/>
                  </a:lnTo>
                  <a:lnTo>
                    <a:pt x="94" y="291"/>
                  </a:lnTo>
                  <a:lnTo>
                    <a:pt x="94" y="292"/>
                  </a:lnTo>
                  <a:lnTo>
                    <a:pt x="94" y="293"/>
                  </a:lnTo>
                  <a:lnTo>
                    <a:pt x="94" y="295"/>
                  </a:lnTo>
                  <a:lnTo>
                    <a:pt x="94" y="296"/>
                  </a:lnTo>
                  <a:lnTo>
                    <a:pt x="94" y="297"/>
                  </a:lnTo>
                  <a:lnTo>
                    <a:pt x="94" y="298"/>
                  </a:lnTo>
                  <a:lnTo>
                    <a:pt x="94" y="300"/>
                  </a:lnTo>
                  <a:lnTo>
                    <a:pt x="94" y="301"/>
                  </a:lnTo>
                  <a:lnTo>
                    <a:pt x="94" y="302"/>
                  </a:lnTo>
                  <a:lnTo>
                    <a:pt x="94" y="304"/>
                  </a:lnTo>
                  <a:lnTo>
                    <a:pt x="94" y="306"/>
                  </a:lnTo>
                  <a:lnTo>
                    <a:pt x="94" y="308"/>
                  </a:lnTo>
                  <a:lnTo>
                    <a:pt x="94" y="310"/>
                  </a:lnTo>
                  <a:lnTo>
                    <a:pt x="94" y="312"/>
                  </a:lnTo>
                  <a:lnTo>
                    <a:pt x="94" y="314"/>
                  </a:lnTo>
                  <a:lnTo>
                    <a:pt x="93" y="317"/>
                  </a:lnTo>
                </a:path>
              </a:pathLst>
            </a:custGeom>
            <a:noFill/>
            <a:ln w="2070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59" name="Freeform 9">
              <a:extLst>
                <a:ext uri="{FF2B5EF4-FFF2-40B4-BE49-F238E27FC236}">
                  <a16:creationId xmlns:a16="http://schemas.microsoft.com/office/drawing/2014/main" id="{437F4BD7-15F1-D94C-96AE-35FA8376D90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1263" y="3684588"/>
              <a:ext cx="73025" cy="252412"/>
            </a:xfrm>
            <a:custGeom>
              <a:avLst/>
              <a:gdLst>
                <a:gd name="T0" fmla="*/ 2147483646 w 94"/>
                <a:gd name="T1" fmla="*/ 2147483646 h 316"/>
                <a:gd name="T2" fmla="*/ 2147483646 w 94"/>
                <a:gd name="T3" fmla="*/ 2147483646 h 316"/>
                <a:gd name="T4" fmla="*/ 2147483646 w 94"/>
                <a:gd name="T5" fmla="*/ 2147483646 h 316"/>
                <a:gd name="T6" fmla="*/ 2147483646 w 94"/>
                <a:gd name="T7" fmla="*/ 2147483646 h 316"/>
                <a:gd name="T8" fmla="*/ 2147483646 w 94"/>
                <a:gd name="T9" fmla="*/ 2147483646 h 316"/>
                <a:gd name="T10" fmla="*/ 2147483646 w 94"/>
                <a:gd name="T11" fmla="*/ 2147483646 h 316"/>
                <a:gd name="T12" fmla="*/ 2147483646 w 94"/>
                <a:gd name="T13" fmla="*/ 2147483646 h 316"/>
                <a:gd name="T14" fmla="*/ 2147483646 w 94"/>
                <a:gd name="T15" fmla="*/ 2147483646 h 316"/>
                <a:gd name="T16" fmla="*/ 2147483646 w 94"/>
                <a:gd name="T17" fmla="*/ 2147483646 h 316"/>
                <a:gd name="T18" fmla="*/ 2147483646 w 94"/>
                <a:gd name="T19" fmla="*/ 2147483646 h 316"/>
                <a:gd name="T20" fmla="*/ 2147483646 w 94"/>
                <a:gd name="T21" fmla="*/ 2147483646 h 316"/>
                <a:gd name="T22" fmla="*/ 2147483646 w 94"/>
                <a:gd name="T23" fmla="*/ 2147483646 h 316"/>
                <a:gd name="T24" fmla="*/ 2147483646 w 94"/>
                <a:gd name="T25" fmla="*/ 2147483646 h 316"/>
                <a:gd name="T26" fmla="*/ 2147483646 w 94"/>
                <a:gd name="T27" fmla="*/ 2147483646 h 316"/>
                <a:gd name="T28" fmla="*/ 2147483646 w 94"/>
                <a:gd name="T29" fmla="*/ 2147483646 h 316"/>
                <a:gd name="T30" fmla="*/ 2147483646 w 94"/>
                <a:gd name="T31" fmla="*/ 2147483646 h 316"/>
                <a:gd name="T32" fmla="*/ 2147483646 w 94"/>
                <a:gd name="T33" fmla="*/ 2147483646 h 316"/>
                <a:gd name="T34" fmla="*/ 2147483646 w 94"/>
                <a:gd name="T35" fmla="*/ 2147483646 h 316"/>
                <a:gd name="T36" fmla="*/ 2147483646 w 94"/>
                <a:gd name="T37" fmla="*/ 2147483646 h 316"/>
                <a:gd name="T38" fmla="*/ 2147483646 w 94"/>
                <a:gd name="T39" fmla="*/ 2147483646 h 316"/>
                <a:gd name="T40" fmla="*/ 2147483646 w 94"/>
                <a:gd name="T41" fmla="*/ 2147483646 h 316"/>
                <a:gd name="T42" fmla="*/ 2147483646 w 94"/>
                <a:gd name="T43" fmla="*/ 2147483646 h 316"/>
                <a:gd name="T44" fmla="*/ 2147483646 w 94"/>
                <a:gd name="T45" fmla="*/ 2147483646 h 316"/>
                <a:gd name="T46" fmla="*/ 2147483646 w 94"/>
                <a:gd name="T47" fmla="*/ 2147483646 h 316"/>
                <a:gd name="T48" fmla="*/ 2147483646 w 94"/>
                <a:gd name="T49" fmla="*/ 2147483646 h 316"/>
                <a:gd name="T50" fmla="*/ 2147483646 w 94"/>
                <a:gd name="T51" fmla="*/ 2147483646 h 316"/>
                <a:gd name="T52" fmla="*/ 2147483646 w 94"/>
                <a:gd name="T53" fmla="*/ 2147483646 h 316"/>
                <a:gd name="T54" fmla="*/ 2147483646 w 94"/>
                <a:gd name="T55" fmla="*/ 2147483646 h 316"/>
                <a:gd name="T56" fmla="*/ 2147483646 w 94"/>
                <a:gd name="T57" fmla="*/ 2147483646 h 316"/>
                <a:gd name="T58" fmla="*/ 2147483646 w 94"/>
                <a:gd name="T59" fmla="*/ 2147483646 h 316"/>
                <a:gd name="T60" fmla="*/ 2147483646 w 94"/>
                <a:gd name="T61" fmla="*/ 2147483646 h 316"/>
                <a:gd name="T62" fmla="*/ 2147483646 w 94"/>
                <a:gd name="T63" fmla="*/ 2147483646 h 316"/>
                <a:gd name="T64" fmla="*/ 2147483646 w 94"/>
                <a:gd name="T65" fmla="*/ 2147483646 h 316"/>
                <a:gd name="T66" fmla="*/ 2147483646 w 94"/>
                <a:gd name="T67" fmla="*/ 2147483646 h 316"/>
                <a:gd name="T68" fmla="*/ 2147483646 w 94"/>
                <a:gd name="T69" fmla="*/ 2147483646 h 316"/>
                <a:gd name="T70" fmla="*/ 2147483646 w 94"/>
                <a:gd name="T71" fmla="*/ 2147483646 h 316"/>
                <a:gd name="T72" fmla="*/ 2147483646 w 94"/>
                <a:gd name="T73" fmla="*/ 2147483646 h 316"/>
                <a:gd name="T74" fmla="*/ 2147483646 w 94"/>
                <a:gd name="T75" fmla="*/ 2147483646 h 316"/>
                <a:gd name="T76" fmla="*/ 2147483646 w 94"/>
                <a:gd name="T77" fmla="*/ 2147483646 h 316"/>
                <a:gd name="T78" fmla="*/ 2147483646 w 94"/>
                <a:gd name="T79" fmla="*/ 2147483646 h 316"/>
                <a:gd name="T80" fmla="*/ 2147483646 w 94"/>
                <a:gd name="T81" fmla="*/ 2147483646 h 316"/>
                <a:gd name="T82" fmla="*/ 2147483646 w 94"/>
                <a:gd name="T83" fmla="*/ 2147483646 h 316"/>
                <a:gd name="T84" fmla="*/ 2147483646 w 94"/>
                <a:gd name="T85" fmla="*/ 2147483646 h 316"/>
                <a:gd name="T86" fmla="*/ 2147483646 w 94"/>
                <a:gd name="T87" fmla="*/ 2147483646 h 316"/>
                <a:gd name="T88" fmla="*/ 2147483646 w 94"/>
                <a:gd name="T89" fmla="*/ 2147483646 h 316"/>
                <a:gd name="T90" fmla="*/ 2147483646 w 94"/>
                <a:gd name="T91" fmla="*/ 2147483646 h 316"/>
                <a:gd name="T92" fmla="*/ 2147483646 w 94"/>
                <a:gd name="T93" fmla="*/ 2147483646 h 316"/>
                <a:gd name="T94" fmla="*/ 2147483646 w 94"/>
                <a:gd name="T95" fmla="*/ 2147483646 h 316"/>
                <a:gd name="T96" fmla="*/ 2147483646 w 94"/>
                <a:gd name="T97" fmla="*/ 2147483646 h 316"/>
                <a:gd name="T98" fmla="*/ 2147483646 w 94"/>
                <a:gd name="T99" fmla="*/ 2147483646 h 316"/>
                <a:gd name="T100" fmla="*/ 2147483646 w 94"/>
                <a:gd name="T101" fmla="*/ 2147483646 h 316"/>
                <a:gd name="T102" fmla="*/ 2147483646 w 94"/>
                <a:gd name="T103" fmla="*/ 2147483646 h 316"/>
                <a:gd name="T104" fmla="*/ 2147483646 w 94"/>
                <a:gd name="T105" fmla="*/ 2147483646 h 316"/>
                <a:gd name="T106" fmla="*/ 2147483646 w 94"/>
                <a:gd name="T107" fmla="*/ 2147483646 h 316"/>
                <a:gd name="T108" fmla="*/ 2147483646 w 94"/>
                <a:gd name="T109" fmla="*/ 2147483646 h 316"/>
                <a:gd name="T110" fmla="*/ 2147483646 w 94"/>
                <a:gd name="T111" fmla="*/ 2147483646 h 316"/>
                <a:gd name="T112" fmla="*/ 2147483646 w 94"/>
                <a:gd name="T113" fmla="*/ 2147483646 h 31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94" h="316">
                  <a:moveTo>
                    <a:pt x="0" y="316"/>
                  </a:moveTo>
                  <a:lnTo>
                    <a:pt x="3" y="312"/>
                  </a:lnTo>
                  <a:lnTo>
                    <a:pt x="4" y="310"/>
                  </a:lnTo>
                  <a:lnTo>
                    <a:pt x="7" y="306"/>
                  </a:lnTo>
                  <a:lnTo>
                    <a:pt x="8" y="303"/>
                  </a:lnTo>
                  <a:lnTo>
                    <a:pt x="9" y="300"/>
                  </a:lnTo>
                  <a:lnTo>
                    <a:pt x="11" y="298"/>
                  </a:lnTo>
                  <a:lnTo>
                    <a:pt x="12" y="295"/>
                  </a:lnTo>
                  <a:lnTo>
                    <a:pt x="13" y="294"/>
                  </a:lnTo>
                  <a:lnTo>
                    <a:pt x="15" y="291"/>
                  </a:lnTo>
                  <a:lnTo>
                    <a:pt x="16" y="290"/>
                  </a:lnTo>
                  <a:lnTo>
                    <a:pt x="16" y="287"/>
                  </a:lnTo>
                  <a:lnTo>
                    <a:pt x="17" y="286"/>
                  </a:lnTo>
                  <a:lnTo>
                    <a:pt x="19" y="285"/>
                  </a:lnTo>
                  <a:lnTo>
                    <a:pt x="19" y="283"/>
                  </a:lnTo>
                  <a:lnTo>
                    <a:pt x="20" y="282"/>
                  </a:lnTo>
                  <a:lnTo>
                    <a:pt x="20" y="281"/>
                  </a:lnTo>
                  <a:lnTo>
                    <a:pt x="21" y="279"/>
                  </a:lnTo>
                  <a:lnTo>
                    <a:pt x="21" y="278"/>
                  </a:lnTo>
                  <a:lnTo>
                    <a:pt x="23" y="277"/>
                  </a:lnTo>
                  <a:lnTo>
                    <a:pt x="23" y="275"/>
                  </a:lnTo>
                  <a:lnTo>
                    <a:pt x="24" y="274"/>
                  </a:lnTo>
                  <a:lnTo>
                    <a:pt x="24" y="273"/>
                  </a:lnTo>
                  <a:lnTo>
                    <a:pt x="25" y="271"/>
                  </a:lnTo>
                  <a:lnTo>
                    <a:pt x="25" y="270"/>
                  </a:lnTo>
                  <a:lnTo>
                    <a:pt x="25" y="269"/>
                  </a:lnTo>
                  <a:lnTo>
                    <a:pt x="27" y="267"/>
                  </a:lnTo>
                  <a:lnTo>
                    <a:pt x="27" y="266"/>
                  </a:lnTo>
                  <a:lnTo>
                    <a:pt x="28" y="265"/>
                  </a:lnTo>
                  <a:lnTo>
                    <a:pt x="28" y="263"/>
                  </a:lnTo>
                  <a:lnTo>
                    <a:pt x="29" y="261"/>
                  </a:lnTo>
                  <a:lnTo>
                    <a:pt x="29" y="259"/>
                  </a:lnTo>
                  <a:lnTo>
                    <a:pt x="30" y="258"/>
                  </a:lnTo>
                  <a:lnTo>
                    <a:pt x="30" y="255"/>
                  </a:lnTo>
                  <a:lnTo>
                    <a:pt x="32" y="254"/>
                  </a:lnTo>
                  <a:lnTo>
                    <a:pt x="33" y="253"/>
                  </a:lnTo>
                  <a:lnTo>
                    <a:pt x="33" y="251"/>
                  </a:lnTo>
                  <a:lnTo>
                    <a:pt x="33" y="250"/>
                  </a:lnTo>
                  <a:lnTo>
                    <a:pt x="34" y="249"/>
                  </a:lnTo>
                  <a:lnTo>
                    <a:pt x="34" y="247"/>
                  </a:lnTo>
                  <a:lnTo>
                    <a:pt x="36" y="246"/>
                  </a:lnTo>
                  <a:lnTo>
                    <a:pt x="36" y="245"/>
                  </a:lnTo>
                  <a:lnTo>
                    <a:pt x="36" y="243"/>
                  </a:lnTo>
                  <a:lnTo>
                    <a:pt x="37" y="242"/>
                  </a:lnTo>
                  <a:lnTo>
                    <a:pt x="37" y="241"/>
                  </a:lnTo>
                  <a:lnTo>
                    <a:pt x="38" y="239"/>
                  </a:lnTo>
                  <a:lnTo>
                    <a:pt x="38" y="238"/>
                  </a:lnTo>
                  <a:lnTo>
                    <a:pt x="38" y="237"/>
                  </a:lnTo>
                  <a:lnTo>
                    <a:pt x="40" y="237"/>
                  </a:lnTo>
                  <a:lnTo>
                    <a:pt x="40" y="235"/>
                  </a:lnTo>
                  <a:lnTo>
                    <a:pt x="40" y="234"/>
                  </a:lnTo>
                  <a:lnTo>
                    <a:pt x="41" y="233"/>
                  </a:lnTo>
                  <a:lnTo>
                    <a:pt x="41" y="232"/>
                  </a:lnTo>
                  <a:lnTo>
                    <a:pt x="41" y="230"/>
                  </a:lnTo>
                  <a:lnTo>
                    <a:pt x="42" y="229"/>
                  </a:lnTo>
                  <a:lnTo>
                    <a:pt x="42" y="228"/>
                  </a:lnTo>
                  <a:lnTo>
                    <a:pt x="42" y="226"/>
                  </a:lnTo>
                  <a:lnTo>
                    <a:pt x="44" y="225"/>
                  </a:lnTo>
                  <a:lnTo>
                    <a:pt x="44" y="224"/>
                  </a:lnTo>
                  <a:lnTo>
                    <a:pt x="45" y="222"/>
                  </a:lnTo>
                  <a:lnTo>
                    <a:pt x="45" y="220"/>
                  </a:lnTo>
                  <a:lnTo>
                    <a:pt x="46" y="218"/>
                  </a:lnTo>
                  <a:lnTo>
                    <a:pt x="46" y="216"/>
                  </a:lnTo>
                  <a:lnTo>
                    <a:pt x="48" y="214"/>
                  </a:lnTo>
                  <a:lnTo>
                    <a:pt x="49" y="212"/>
                  </a:lnTo>
                  <a:lnTo>
                    <a:pt x="49" y="210"/>
                  </a:lnTo>
                  <a:lnTo>
                    <a:pt x="50" y="208"/>
                  </a:lnTo>
                  <a:lnTo>
                    <a:pt x="50" y="206"/>
                  </a:lnTo>
                  <a:lnTo>
                    <a:pt x="52" y="204"/>
                  </a:lnTo>
                  <a:lnTo>
                    <a:pt x="52" y="202"/>
                  </a:lnTo>
                  <a:lnTo>
                    <a:pt x="53" y="201"/>
                  </a:lnTo>
                  <a:lnTo>
                    <a:pt x="53" y="200"/>
                  </a:lnTo>
                  <a:lnTo>
                    <a:pt x="53" y="198"/>
                  </a:lnTo>
                  <a:lnTo>
                    <a:pt x="54" y="197"/>
                  </a:lnTo>
                  <a:lnTo>
                    <a:pt x="54" y="196"/>
                  </a:lnTo>
                  <a:lnTo>
                    <a:pt x="56" y="194"/>
                  </a:lnTo>
                  <a:lnTo>
                    <a:pt x="56" y="193"/>
                  </a:lnTo>
                  <a:lnTo>
                    <a:pt x="56" y="192"/>
                  </a:lnTo>
                  <a:lnTo>
                    <a:pt x="56" y="190"/>
                  </a:lnTo>
                  <a:lnTo>
                    <a:pt x="57" y="190"/>
                  </a:lnTo>
                  <a:lnTo>
                    <a:pt x="57" y="189"/>
                  </a:lnTo>
                  <a:lnTo>
                    <a:pt x="57" y="188"/>
                  </a:lnTo>
                  <a:lnTo>
                    <a:pt x="58" y="186"/>
                  </a:lnTo>
                  <a:lnTo>
                    <a:pt x="58" y="185"/>
                  </a:lnTo>
                  <a:lnTo>
                    <a:pt x="58" y="184"/>
                  </a:lnTo>
                  <a:lnTo>
                    <a:pt x="60" y="183"/>
                  </a:lnTo>
                  <a:lnTo>
                    <a:pt x="60" y="181"/>
                  </a:lnTo>
                  <a:lnTo>
                    <a:pt x="60" y="180"/>
                  </a:lnTo>
                  <a:lnTo>
                    <a:pt x="60" y="179"/>
                  </a:lnTo>
                  <a:lnTo>
                    <a:pt x="61" y="177"/>
                  </a:lnTo>
                  <a:lnTo>
                    <a:pt x="61" y="176"/>
                  </a:lnTo>
                  <a:lnTo>
                    <a:pt x="62" y="173"/>
                  </a:lnTo>
                  <a:lnTo>
                    <a:pt x="62" y="172"/>
                  </a:lnTo>
                  <a:lnTo>
                    <a:pt x="64" y="171"/>
                  </a:lnTo>
                  <a:lnTo>
                    <a:pt x="64" y="168"/>
                  </a:lnTo>
                  <a:lnTo>
                    <a:pt x="64" y="165"/>
                  </a:lnTo>
                  <a:lnTo>
                    <a:pt x="65" y="164"/>
                  </a:lnTo>
                  <a:lnTo>
                    <a:pt x="66" y="161"/>
                  </a:lnTo>
                  <a:lnTo>
                    <a:pt x="66" y="160"/>
                  </a:lnTo>
                  <a:lnTo>
                    <a:pt x="66" y="157"/>
                  </a:lnTo>
                  <a:lnTo>
                    <a:pt x="68" y="156"/>
                  </a:lnTo>
                  <a:lnTo>
                    <a:pt x="68" y="155"/>
                  </a:lnTo>
                  <a:lnTo>
                    <a:pt x="69" y="153"/>
                  </a:lnTo>
                  <a:lnTo>
                    <a:pt x="69" y="152"/>
                  </a:lnTo>
                  <a:lnTo>
                    <a:pt x="69" y="151"/>
                  </a:lnTo>
                  <a:lnTo>
                    <a:pt x="70" y="149"/>
                  </a:lnTo>
                  <a:lnTo>
                    <a:pt x="70" y="148"/>
                  </a:lnTo>
                  <a:lnTo>
                    <a:pt x="70" y="147"/>
                  </a:lnTo>
                  <a:lnTo>
                    <a:pt x="70" y="145"/>
                  </a:lnTo>
                  <a:lnTo>
                    <a:pt x="72" y="144"/>
                  </a:lnTo>
                  <a:lnTo>
                    <a:pt x="72" y="143"/>
                  </a:lnTo>
                  <a:lnTo>
                    <a:pt x="72" y="141"/>
                  </a:lnTo>
                  <a:lnTo>
                    <a:pt x="73" y="141"/>
                  </a:lnTo>
                  <a:lnTo>
                    <a:pt x="73" y="140"/>
                  </a:lnTo>
                  <a:lnTo>
                    <a:pt x="73" y="139"/>
                  </a:lnTo>
                  <a:lnTo>
                    <a:pt x="73" y="137"/>
                  </a:lnTo>
                  <a:lnTo>
                    <a:pt x="74" y="136"/>
                  </a:lnTo>
                  <a:lnTo>
                    <a:pt x="74" y="135"/>
                  </a:lnTo>
                  <a:lnTo>
                    <a:pt x="74" y="133"/>
                  </a:lnTo>
                  <a:lnTo>
                    <a:pt x="76" y="132"/>
                  </a:lnTo>
                  <a:lnTo>
                    <a:pt x="76" y="131"/>
                  </a:lnTo>
                  <a:lnTo>
                    <a:pt x="76" y="130"/>
                  </a:lnTo>
                  <a:lnTo>
                    <a:pt x="77" y="128"/>
                  </a:lnTo>
                  <a:lnTo>
                    <a:pt x="77" y="126"/>
                  </a:lnTo>
                  <a:lnTo>
                    <a:pt x="77" y="124"/>
                  </a:lnTo>
                  <a:lnTo>
                    <a:pt x="78" y="122"/>
                  </a:lnTo>
                  <a:lnTo>
                    <a:pt x="78" y="120"/>
                  </a:lnTo>
                  <a:lnTo>
                    <a:pt x="79" y="118"/>
                  </a:lnTo>
                  <a:lnTo>
                    <a:pt x="79" y="116"/>
                  </a:lnTo>
                  <a:lnTo>
                    <a:pt x="81" y="114"/>
                  </a:lnTo>
                  <a:lnTo>
                    <a:pt x="81" y="112"/>
                  </a:lnTo>
                  <a:lnTo>
                    <a:pt x="82" y="110"/>
                  </a:lnTo>
                  <a:lnTo>
                    <a:pt x="82" y="108"/>
                  </a:lnTo>
                  <a:lnTo>
                    <a:pt x="82" y="107"/>
                  </a:lnTo>
                  <a:lnTo>
                    <a:pt x="83" y="106"/>
                  </a:lnTo>
                  <a:lnTo>
                    <a:pt x="83" y="104"/>
                  </a:lnTo>
                  <a:lnTo>
                    <a:pt x="83" y="103"/>
                  </a:lnTo>
                  <a:lnTo>
                    <a:pt x="85" y="102"/>
                  </a:lnTo>
                  <a:lnTo>
                    <a:pt x="85" y="100"/>
                  </a:lnTo>
                  <a:lnTo>
                    <a:pt x="85" y="99"/>
                  </a:lnTo>
                  <a:lnTo>
                    <a:pt x="85" y="98"/>
                  </a:lnTo>
                  <a:lnTo>
                    <a:pt x="86" y="96"/>
                  </a:lnTo>
                  <a:lnTo>
                    <a:pt x="86" y="95"/>
                  </a:lnTo>
                  <a:lnTo>
                    <a:pt x="86" y="94"/>
                  </a:lnTo>
                  <a:lnTo>
                    <a:pt x="86" y="92"/>
                  </a:lnTo>
                  <a:lnTo>
                    <a:pt x="86" y="91"/>
                  </a:lnTo>
                  <a:lnTo>
                    <a:pt x="86" y="90"/>
                  </a:lnTo>
                  <a:lnTo>
                    <a:pt x="87" y="90"/>
                  </a:lnTo>
                  <a:lnTo>
                    <a:pt x="87" y="88"/>
                  </a:lnTo>
                  <a:lnTo>
                    <a:pt x="87" y="87"/>
                  </a:lnTo>
                  <a:lnTo>
                    <a:pt x="87" y="86"/>
                  </a:lnTo>
                  <a:lnTo>
                    <a:pt x="87" y="84"/>
                  </a:lnTo>
                  <a:lnTo>
                    <a:pt x="87" y="83"/>
                  </a:lnTo>
                  <a:lnTo>
                    <a:pt x="87" y="82"/>
                  </a:lnTo>
                  <a:lnTo>
                    <a:pt x="87" y="81"/>
                  </a:lnTo>
                  <a:lnTo>
                    <a:pt x="87" y="78"/>
                  </a:lnTo>
                  <a:lnTo>
                    <a:pt x="87" y="77"/>
                  </a:lnTo>
                  <a:lnTo>
                    <a:pt x="89" y="75"/>
                  </a:lnTo>
                  <a:lnTo>
                    <a:pt x="89" y="73"/>
                  </a:lnTo>
                  <a:lnTo>
                    <a:pt x="89" y="71"/>
                  </a:lnTo>
                  <a:lnTo>
                    <a:pt x="89" y="70"/>
                  </a:lnTo>
                  <a:lnTo>
                    <a:pt x="89" y="67"/>
                  </a:lnTo>
                  <a:lnTo>
                    <a:pt x="89" y="66"/>
                  </a:lnTo>
                  <a:lnTo>
                    <a:pt x="89" y="65"/>
                  </a:lnTo>
                  <a:lnTo>
                    <a:pt x="89" y="63"/>
                  </a:lnTo>
                  <a:lnTo>
                    <a:pt x="89" y="62"/>
                  </a:lnTo>
                  <a:lnTo>
                    <a:pt x="89" y="61"/>
                  </a:lnTo>
                  <a:lnTo>
                    <a:pt x="89" y="59"/>
                  </a:lnTo>
                  <a:lnTo>
                    <a:pt x="90" y="59"/>
                  </a:lnTo>
                  <a:lnTo>
                    <a:pt x="90" y="58"/>
                  </a:lnTo>
                  <a:lnTo>
                    <a:pt x="90" y="57"/>
                  </a:lnTo>
                  <a:lnTo>
                    <a:pt x="90" y="55"/>
                  </a:lnTo>
                  <a:lnTo>
                    <a:pt x="90" y="54"/>
                  </a:lnTo>
                  <a:lnTo>
                    <a:pt x="90" y="53"/>
                  </a:lnTo>
                  <a:lnTo>
                    <a:pt x="90" y="51"/>
                  </a:lnTo>
                  <a:lnTo>
                    <a:pt x="90" y="50"/>
                  </a:lnTo>
                  <a:lnTo>
                    <a:pt x="91" y="49"/>
                  </a:lnTo>
                  <a:lnTo>
                    <a:pt x="91" y="47"/>
                  </a:lnTo>
                  <a:lnTo>
                    <a:pt x="91" y="46"/>
                  </a:lnTo>
                  <a:lnTo>
                    <a:pt x="91" y="45"/>
                  </a:lnTo>
                  <a:lnTo>
                    <a:pt x="91" y="43"/>
                  </a:lnTo>
                  <a:lnTo>
                    <a:pt x="93" y="42"/>
                  </a:lnTo>
                  <a:lnTo>
                    <a:pt x="93" y="41"/>
                  </a:lnTo>
                  <a:lnTo>
                    <a:pt x="93" y="39"/>
                  </a:lnTo>
                  <a:lnTo>
                    <a:pt x="93" y="38"/>
                  </a:lnTo>
                  <a:lnTo>
                    <a:pt x="93" y="37"/>
                  </a:lnTo>
                  <a:lnTo>
                    <a:pt x="93" y="35"/>
                  </a:lnTo>
                  <a:lnTo>
                    <a:pt x="94" y="35"/>
                  </a:lnTo>
                  <a:lnTo>
                    <a:pt x="94" y="34"/>
                  </a:lnTo>
                  <a:lnTo>
                    <a:pt x="94" y="33"/>
                  </a:lnTo>
                  <a:lnTo>
                    <a:pt x="94" y="31"/>
                  </a:lnTo>
                  <a:lnTo>
                    <a:pt x="94" y="30"/>
                  </a:lnTo>
                  <a:lnTo>
                    <a:pt x="94" y="29"/>
                  </a:lnTo>
                  <a:lnTo>
                    <a:pt x="94" y="28"/>
                  </a:lnTo>
                  <a:lnTo>
                    <a:pt x="94" y="26"/>
                  </a:lnTo>
                  <a:lnTo>
                    <a:pt x="94" y="25"/>
                  </a:lnTo>
                  <a:lnTo>
                    <a:pt x="94" y="24"/>
                  </a:lnTo>
                  <a:lnTo>
                    <a:pt x="94" y="22"/>
                  </a:lnTo>
                  <a:lnTo>
                    <a:pt x="94" y="21"/>
                  </a:lnTo>
                  <a:lnTo>
                    <a:pt x="94" y="20"/>
                  </a:lnTo>
                  <a:lnTo>
                    <a:pt x="94" y="17"/>
                  </a:lnTo>
                  <a:lnTo>
                    <a:pt x="94" y="16"/>
                  </a:lnTo>
                  <a:lnTo>
                    <a:pt x="94" y="14"/>
                  </a:lnTo>
                  <a:lnTo>
                    <a:pt x="94" y="13"/>
                  </a:lnTo>
                  <a:lnTo>
                    <a:pt x="94" y="10"/>
                  </a:lnTo>
                  <a:lnTo>
                    <a:pt x="94" y="9"/>
                  </a:lnTo>
                  <a:lnTo>
                    <a:pt x="94" y="6"/>
                  </a:lnTo>
                  <a:lnTo>
                    <a:pt x="94" y="5"/>
                  </a:lnTo>
                  <a:lnTo>
                    <a:pt x="94" y="2"/>
                  </a:lnTo>
                  <a:lnTo>
                    <a:pt x="93" y="0"/>
                  </a:lnTo>
                </a:path>
              </a:pathLst>
            </a:custGeom>
            <a:noFill/>
            <a:ln w="2070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60" name="Rectangle 48">
              <a:extLst>
                <a:ext uri="{FF2B5EF4-FFF2-40B4-BE49-F238E27FC236}">
                  <a16:creationId xmlns:a16="http://schemas.microsoft.com/office/drawing/2014/main" id="{3CD49B6E-4A07-364D-86DA-666EAB9389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9288" y="3403600"/>
              <a:ext cx="14427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x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261" name="Rectangle 49">
              <a:extLst>
                <a:ext uri="{FF2B5EF4-FFF2-40B4-BE49-F238E27FC236}">
                  <a16:creationId xmlns:a16="http://schemas.microsoft.com/office/drawing/2014/main" id="{D8512262-B1D2-144D-9FF7-A3E7A7C353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1363" y="3502025"/>
              <a:ext cx="13465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262" name="Rectangle 50">
              <a:extLst>
                <a:ext uri="{FF2B5EF4-FFF2-40B4-BE49-F238E27FC236}">
                  <a16:creationId xmlns:a16="http://schemas.microsoft.com/office/drawing/2014/main" id="{2F2C924D-45F1-5E45-B074-B1C97A67D4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9288" y="3686175"/>
              <a:ext cx="14427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x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263" name="Rectangle 51">
              <a:extLst>
                <a:ext uri="{FF2B5EF4-FFF2-40B4-BE49-F238E27FC236}">
                  <a16:creationId xmlns:a16="http://schemas.microsoft.com/office/drawing/2014/main" id="{A45E21FE-6471-1542-9FDC-04C6916D76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1363" y="3786188"/>
              <a:ext cx="13465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2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264" name="Rectangle 52">
              <a:extLst>
                <a:ext uri="{FF2B5EF4-FFF2-40B4-BE49-F238E27FC236}">
                  <a16:creationId xmlns:a16="http://schemas.microsoft.com/office/drawing/2014/main" id="{76168E06-D4F8-7F43-A6F6-28CCC744A8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7263" y="3562350"/>
              <a:ext cx="14427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x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265" name="Rectangle 53">
              <a:extLst>
                <a:ext uri="{FF2B5EF4-FFF2-40B4-BE49-F238E27FC236}">
                  <a16:creationId xmlns:a16="http://schemas.microsoft.com/office/drawing/2014/main" id="{AA15458A-39EC-5646-9CFE-D721B7C571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9338" y="3660775"/>
              <a:ext cx="13465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266" name="Rectangle 54">
              <a:extLst>
                <a:ext uri="{FF2B5EF4-FFF2-40B4-BE49-F238E27FC236}">
                  <a16:creationId xmlns:a16="http://schemas.microsoft.com/office/drawing/2014/main" id="{C632F780-8830-7D4A-A126-817EA208FF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9850" y="3562350"/>
              <a:ext cx="14427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x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267" name="Rectangle 55">
              <a:extLst>
                <a:ext uri="{FF2B5EF4-FFF2-40B4-BE49-F238E27FC236}">
                  <a16:creationId xmlns:a16="http://schemas.microsoft.com/office/drawing/2014/main" id="{E8870969-57CF-7546-9292-E64BD9E529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3513" y="3660775"/>
              <a:ext cx="13465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2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268" name="Rectangle 66">
              <a:extLst>
                <a:ext uri="{FF2B5EF4-FFF2-40B4-BE49-F238E27FC236}">
                  <a16:creationId xmlns:a16="http://schemas.microsoft.com/office/drawing/2014/main" id="{031F7921-61CD-B040-B9EC-7DB5567379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1100" y="3562350"/>
              <a:ext cx="157094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  <a:latin typeface="Times-Roman" pitchFamily="2" charset="0"/>
                </a:rPr>
                <a:t>+ </a:t>
              </a:r>
              <a:endParaRPr lang="en-US" altLang="en-US" b="0">
                <a:latin typeface="Times" pitchFamily="2" charset="0"/>
              </a:endParaRPr>
            </a:p>
          </p:txBody>
        </p:sp>
      </p:grpSp>
      <p:sp>
        <p:nvSpPr>
          <p:cNvPr id="9218" name="Rectangle 94">
            <a:extLst>
              <a:ext uri="{FF2B5EF4-FFF2-40B4-BE49-F238E27FC236}">
                <a16:creationId xmlns:a16="http://schemas.microsoft.com/office/drawing/2014/main" id="{19BF201C-22F1-4C4A-8A85-E83F162390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1525" y="4111626"/>
            <a:ext cx="116538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0">
                <a:solidFill>
                  <a:srgbClr val="000000"/>
                </a:solidFill>
                <a:latin typeface="Helvetica" pitchFamily="2" charset="0"/>
              </a:rPr>
              <a:t>AND gate</a:t>
            </a:r>
            <a:r>
              <a:rPr lang="en-US" altLang="en-US" sz="1500" b="0">
                <a:solidFill>
                  <a:srgbClr val="000000"/>
                </a:solidFill>
                <a:latin typeface="Helvetica" pitchFamily="2" charset="0"/>
              </a:rPr>
              <a:t> </a:t>
            </a:r>
            <a:endParaRPr lang="en-US" altLang="en-US" b="0">
              <a:latin typeface="Times" pitchFamily="2" charset="0"/>
            </a:endParaRPr>
          </a:p>
        </p:txBody>
      </p:sp>
      <p:grpSp>
        <p:nvGrpSpPr>
          <p:cNvPr id="9219" name="Group 1">
            <a:extLst>
              <a:ext uri="{FF2B5EF4-FFF2-40B4-BE49-F238E27FC236}">
                <a16:creationId xmlns:a16="http://schemas.microsoft.com/office/drawing/2014/main" id="{07ED935D-4D00-8C48-A1F9-BAB8A7B49267}"/>
              </a:ext>
            </a:extLst>
          </p:cNvPr>
          <p:cNvGrpSpPr>
            <a:grpSpLocks/>
          </p:cNvGrpSpPr>
          <p:nvPr/>
        </p:nvGrpSpPr>
        <p:grpSpPr bwMode="auto">
          <a:xfrm>
            <a:off x="1568451" y="2740026"/>
            <a:ext cx="1644457" cy="441325"/>
            <a:chOff x="654050" y="2740025"/>
            <a:chExt cx="1644457" cy="441325"/>
          </a:xfrm>
        </p:grpSpPr>
        <p:sp>
          <p:nvSpPr>
            <p:cNvPr id="9246" name="Rectangle 98">
              <a:extLst>
                <a:ext uri="{FF2B5EF4-FFF2-40B4-BE49-F238E27FC236}">
                  <a16:creationId xmlns:a16="http://schemas.microsoft.com/office/drawing/2014/main" id="{623E5357-4ACB-F24F-BCDD-608BC36197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4237" y="2863850"/>
              <a:ext cx="14427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x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247" name="Line 16">
              <a:extLst>
                <a:ext uri="{FF2B5EF4-FFF2-40B4-BE49-F238E27FC236}">
                  <a16:creationId xmlns:a16="http://schemas.microsoft.com/office/drawing/2014/main" id="{1CE7B453-28EA-2B40-9539-1C7FD7AB272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39900" y="2949575"/>
              <a:ext cx="295275" cy="1587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8" name="Line 17">
              <a:extLst>
                <a:ext uri="{FF2B5EF4-FFF2-40B4-BE49-F238E27FC236}">
                  <a16:creationId xmlns:a16="http://schemas.microsoft.com/office/drawing/2014/main" id="{BB4B19C2-B0BB-674A-BBB3-D28AFAA6D2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8200" y="2949575"/>
              <a:ext cx="312737" cy="1587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9" name="Freeform 18">
              <a:extLst>
                <a:ext uri="{FF2B5EF4-FFF2-40B4-BE49-F238E27FC236}">
                  <a16:creationId xmlns:a16="http://schemas.microsoft.com/office/drawing/2014/main" id="{86338898-2698-3648-811A-748E059860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0937" y="2740025"/>
              <a:ext cx="442913" cy="441325"/>
            </a:xfrm>
            <a:custGeom>
              <a:avLst/>
              <a:gdLst>
                <a:gd name="T0" fmla="*/ 2147483646 w 556"/>
                <a:gd name="T1" fmla="*/ 2147483646 h 556"/>
                <a:gd name="T2" fmla="*/ 0 w 556"/>
                <a:gd name="T3" fmla="*/ 2147483646 h 556"/>
                <a:gd name="T4" fmla="*/ 0 w 556"/>
                <a:gd name="T5" fmla="*/ 0 h 556"/>
                <a:gd name="T6" fmla="*/ 2147483646 w 556"/>
                <a:gd name="T7" fmla="*/ 2147483646 h 55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56" h="556">
                  <a:moveTo>
                    <a:pt x="556" y="265"/>
                  </a:moveTo>
                  <a:lnTo>
                    <a:pt x="0" y="556"/>
                  </a:lnTo>
                  <a:lnTo>
                    <a:pt x="0" y="0"/>
                  </a:lnTo>
                  <a:lnTo>
                    <a:pt x="556" y="265"/>
                  </a:lnTo>
                  <a:close/>
                </a:path>
              </a:pathLst>
            </a:cu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50" name="Freeform 19">
              <a:extLst>
                <a:ext uri="{FF2B5EF4-FFF2-40B4-BE49-F238E27FC236}">
                  <a16:creationId xmlns:a16="http://schemas.microsoft.com/office/drawing/2014/main" id="{1CA3C137-6DD2-CD43-BE8E-D407B135B2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2900" y="2890837"/>
              <a:ext cx="117475" cy="119063"/>
            </a:xfrm>
            <a:custGeom>
              <a:avLst/>
              <a:gdLst>
                <a:gd name="T0" fmla="*/ 2147483646 w 149"/>
                <a:gd name="T1" fmla="*/ 0 h 150"/>
                <a:gd name="T2" fmla="*/ 2147483646 w 149"/>
                <a:gd name="T3" fmla="*/ 2147483646 h 150"/>
                <a:gd name="T4" fmla="*/ 2147483646 w 149"/>
                <a:gd name="T5" fmla="*/ 2147483646 h 150"/>
                <a:gd name="T6" fmla="*/ 2147483646 w 149"/>
                <a:gd name="T7" fmla="*/ 2147483646 h 150"/>
                <a:gd name="T8" fmla="*/ 2147483646 w 149"/>
                <a:gd name="T9" fmla="*/ 2147483646 h 150"/>
                <a:gd name="T10" fmla="*/ 2147483646 w 149"/>
                <a:gd name="T11" fmla="*/ 2147483646 h 150"/>
                <a:gd name="T12" fmla="*/ 2147483646 w 149"/>
                <a:gd name="T13" fmla="*/ 2147483646 h 150"/>
                <a:gd name="T14" fmla="*/ 2147483646 w 149"/>
                <a:gd name="T15" fmla="*/ 2147483646 h 150"/>
                <a:gd name="T16" fmla="*/ 2147483646 w 149"/>
                <a:gd name="T17" fmla="*/ 2147483646 h 150"/>
                <a:gd name="T18" fmla="*/ 2147483646 w 149"/>
                <a:gd name="T19" fmla="*/ 2147483646 h 150"/>
                <a:gd name="T20" fmla="*/ 0 w 149"/>
                <a:gd name="T21" fmla="*/ 2147483646 h 150"/>
                <a:gd name="T22" fmla="*/ 0 w 149"/>
                <a:gd name="T23" fmla="*/ 2147483646 h 150"/>
                <a:gd name="T24" fmla="*/ 2147483646 w 149"/>
                <a:gd name="T25" fmla="*/ 2147483646 h 150"/>
                <a:gd name="T26" fmla="*/ 2147483646 w 149"/>
                <a:gd name="T27" fmla="*/ 2147483646 h 150"/>
                <a:gd name="T28" fmla="*/ 2147483646 w 149"/>
                <a:gd name="T29" fmla="*/ 2147483646 h 150"/>
                <a:gd name="T30" fmla="*/ 2147483646 w 149"/>
                <a:gd name="T31" fmla="*/ 2147483646 h 150"/>
                <a:gd name="T32" fmla="*/ 2147483646 w 149"/>
                <a:gd name="T33" fmla="*/ 2147483646 h 150"/>
                <a:gd name="T34" fmla="*/ 2147483646 w 149"/>
                <a:gd name="T35" fmla="*/ 2147483646 h 150"/>
                <a:gd name="T36" fmla="*/ 2147483646 w 149"/>
                <a:gd name="T37" fmla="*/ 2147483646 h 150"/>
                <a:gd name="T38" fmla="*/ 2147483646 w 149"/>
                <a:gd name="T39" fmla="*/ 2147483646 h 150"/>
                <a:gd name="T40" fmla="*/ 2147483646 w 149"/>
                <a:gd name="T41" fmla="*/ 2147483646 h 150"/>
                <a:gd name="T42" fmla="*/ 2147483646 w 149"/>
                <a:gd name="T43" fmla="*/ 2147483646 h 150"/>
                <a:gd name="T44" fmla="*/ 2147483646 w 149"/>
                <a:gd name="T45" fmla="*/ 2147483646 h 150"/>
                <a:gd name="T46" fmla="*/ 2147483646 w 149"/>
                <a:gd name="T47" fmla="*/ 2147483646 h 150"/>
                <a:gd name="T48" fmla="*/ 2147483646 w 149"/>
                <a:gd name="T49" fmla="*/ 2147483646 h 150"/>
                <a:gd name="T50" fmla="*/ 2147483646 w 149"/>
                <a:gd name="T51" fmla="*/ 2147483646 h 150"/>
                <a:gd name="T52" fmla="*/ 2147483646 w 149"/>
                <a:gd name="T53" fmla="*/ 2147483646 h 150"/>
                <a:gd name="T54" fmla="*/ 2147483646 w 149"/>
                <a:gd name="T55" fmla="*/ 2147483646 h 150"/>
                <a:gd name="T56" fmla="*/ 2147483646 w 149"/>
                <a:gd name="T57" fmla="*/ 2147483646 h 150"/>
                <a:gd name="T58" fmla="*/ 2147483646 w 149"/>
                <a:gd name="T59" fmla="*/ 2147483646 h 150"/>
                <a:gd name="T60" fmla="*/ 2147483646 w 149"/>
                <a:gd name="T61" fmla="*/ 2147483646 h 150"/>
                <a:gd name="T62" fmla="*/ 2147483646 w 149"/>
                <a:gd name="T63" fmla="*/ 2147483646 h 150"/>
                <a:gd name="T64" fmla="*/ 2147483646 w 149"/>
                <a:gd name="T65" fmla="*/ 2147483646 h 150"/>
                <a:gd name="T66" fmla="*/ 2147483646 w 149"/>
                <a:gd name="T67" fmla="*/ 2147483646 h 150"/>
                <a:gd name="T68" fmla="*/ 2147483646 w 149"/>
                <a:gd name="T69" fmla="*/ 2147483646 h 150"/>
                <a:gd name="T70" fmla="*/ 2147483646 w 149"/>
                <a:gd name="T71" fmla="*/ 2147483646 h 150"/>
                <a:gd name="T72" fmla="*/ 2147483646 w 149"/>
                <a:gd name="T73" fmla="*/ 2147483646 h 150"/>
                <a:gd name="T74" fmla="*/ 2147483646 w 149"/>
                <a:gd name="T75" fmla="*/ 2147483646 h 150"/>
                <a:gd name="T76" fmla="*/ 2147483646 w 149"/>
                <a:gd name="T77" fmla="*/ 2147483646 h 150"/>
                <a:gd name="T78" fmla="*/ 2147483646 w 149"/>
                <a:gd name="T79" fmla="*/ 2147483646 h 150"/>
                <a:gd name="T80" fmla="*/ 2147483646 w 149"/>
                <a:gd name="T81" fmla="*/ 2147483646 h 150"/>
                <a:gd name="T82" fmla="*/ 2147483646 w 149"/>
                <a:gd name="T83" fmla="*/ 2147483646 h 150"/>
                <a:gd name="T84" fmla="*/ 2147483646 w 149"/>
                <a:gd name="T85" fmla="*/ 0 h 150"/>
                <a:gd name="T86" fmla="*/ 2147483646 w 149"/>
                <a:gd name="T87" fmla="*/ 0 h 15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49" h="150">
                  <a:moveTo>
                    <a:pt x="75" y="0"/>
                  </a:moveTo>
                  <a:lnTo>
                    <a:pt x="71" y="0"/>
                  </a:lnTo>
                  <a:lnTo>
                    <a:pt x="67" y="0"/>
                  </a:lnTo>
                  <a:lnTo>
                    <a:pt x="63" y="0"/>
                  </a:lnTo>
                  <a:lnTo>
                    <a:pt x="59" y="2"/>
                  </a:lnTo>
                  <a:lnTo>
                    <a:pt x="57" y="2"/>
                  </a:lnTo>
                  <a:lnTo>
                    <a:pt x="53" y="3"/>
                  </a:lnTo>
                  <a:lnTo>
                    <a:pt x="49" y="4"/>
                  </a:lnTo>
                  <a:lnTo>
                    <a:pt x="46" y="6"/>
                  </a:lnTo>
                  <a:lnTo>
                    <a:pt x="42" y="7"/>
                  </a:lnTo>
                  <a:lnTo>
                    <a:pt x="39" y="8"/>
                  </a:lnTo>
                  <a:lnTo>
                    <a:pt x="35" y="11"/>
                  </a:lnTo>
                  <a:lnTo>
                    <a:pt x="33" y="12"/>
                  </a:lnTo>
                  <a:lnTo>
                    <a:pt x="30" y="15"/>
                  </a:lnTo>
                  <a:lnTo>
                    <a:pt x="27" y="16"/>
                  </a:lnTo>
                  <a:lnTo>
                    <a:pt x="25" y="19"/>
                  </a:lnTo>
                  <a:lnTo>
                    <a:pt x="22" y="22"/>
                  </a:lnTo>
                  <a:lnTo>
                    <a:pt x="19" y="24"/>
                  </a:lnTo>
                  <a:lnTo>
                    <a:pt x="17" y="27"/>
                  </a:lnTo>
                  <a:lnTo>
                    <a:pt x="14" y="29"/>
                  </a:lnTo>
                  <a:lnTo>
                    <a:pt x="13" y="32"/>
                  </a:lnTo>
                  <a:lnTo>
                    <a:pt x="10" y="36"/>
                  </a:lnTo>
                  <a:lnTo>
                    <a:pt x="9" y="39"/>
                  </a:lnTo>
                  <a:lnTo>
                    <a:pt x="8" y="43"/>
                  </a:lnTo>
                  <a:lnTo>
                    <a:pt x="6" y="45"/>
                  </a:lnTo>
                  <a:lnTo>
                    <a:pt x="5" y="49"/>
                  </a:lnTo>
                  <a:lnTo>
                    <a:pt x="4" y="52"/>
                  </a:lnTo>
                  <a:lnTo>
                    <a:pt x="2" y="56"/>
                  </a:lnTo>
                  <a:lnTo>
                    <a:pt x="1" y="60"/>
                  </a:lnTo>
                  <a:lnTo>
                    <a:pt x="1" y="64"/>
                  </a:lnTo>
                  <a:lnTo>
                    <a:pt x="0" y="67"/>
                  </a:lnTo>
                  <a:lnTo>
                    <a:pt x="0" y="71"/>
                  </a:lnTo>
                  <a:lnTo>
                    <a:pt x="0" y="75"/>
                  </a:lnTo>
                  <a:lnTo>
                    <a:pt x="0" y="78"/>
                  </a:lnTo>
                  <a:lnTo>
                    <a:pt x="0" y="82"/>
                  </a:lnTo>
                  <a:lnTo>
                    <a:pt x="1" y="86"/>
                  </a:lnTo>
                  <a:lnTo>
                    <a:pt x="1" y="90"/>
                  </a:lnTo>
                  <a:lnTo>
                    <a:pt x="2" y="93"/>
                  </a:lnTo>
                  <a:lnTo>
                    <a:pt x="4" y="97"/>
                  </a:lnTo>
                  <a:lnTo>
                    <a:pt x="5" y="101"/>
                  </a:lnTo>
                  <a:lnTo>
                    <a:pt x="6" y="104"/>
                  </a:lnTo>
                  <a:lnTo>
                    <a:pt x="8" y="108"/>
                  </a:lnTo>
                  <a:lnTo>
                    <a:pt x="9" y="110"/>
                  </a:lnTo>
                  <a:lnTo>
                    <a:pt x="10" y="113"/>
                  </a:lnTo>
                  <a:lnTo>
                    <a:pt x="13" y="117"/>
                  </a:lnTo>
                  <a:lnTo>
                    <a:pt x="14" y="120"/>
                  </a:lnTo>
                  <a:lnTo>
                    <a:pt x="17" y="122"/>
                  </a:lnTo>
                  <a:lnTo>
                    <a:pt x="19" y="125"/>
                  </a:lnTo>
                  <a:lnTo>
                    <a:pt x="22" y="127"/>
                  </a:lnTo>
                  <a:lnTo>
                    <a:pt x="25" y="130"/>
                  </a:lnTo>
                  <a:lnTo>
                    <a:pt x="27" y="133"/>
                  </a:lnTo>
                  <a:lnTo>
                    <a:pt x="30" y="134"/>
                  </a:lnTo>
                  <a:lnTo>
                    <a:pt x="33" y="137"/>
                  </a:lnTo>
                  <a:lnTo>
                    <a:pt x="35" y="139"/>
                  </a:lnTo>
                  <a:lnTo>
                    <a:pt x="39" y="141"/>
                  </a:lnTo>
                  <a:lnTo>
                    <a:pt x="42" y="142"/>
                  </a:lnTo>
                  <a:lnTo>
                    <a:pt x="46" y="143"/>
                  </a:lnTo>
                  <a:lnTo>
                    <a:pt x="49" y="145"/>
                  </a:lnTo>
                  <a:lnTo>
                    <a:pt x="53" y="146"/>
                  </a:lnTo>
                  <a:lnTo>
                    <a:pt x="57" y="147"/>
                  </a:lnTo>
                  <a:lnTo>
                    <a:pt x="59" y="149"/>
                  </a:lnTo>
                  <a:lnTo>
                    <a:pt x="63" y="149"/>
                  </a:lnTo>
                  <a:lnTo>
                    <a:pt x="67" y="149"/>
                  </a:lnTo>
                  <a:lnTo>
                    <a:pt x="71" y="150"/>
                  </a:lnTo>
                  <a:lnTo>
                    <a:pt x="75" y="150"/>
                  </a:lnTo>
                  <a:lnTo>
                    <a:pt x="79" y="150"/>
                  </a:lnTo>
                  <a:lnTo>
                    <a:pt x="83" y="149"/>
                  </a:lnTo>
                  <a:lnTo>
                    <a:pt x="86" y="149"/>
                  </a:lnTo>
                  <a:lnTo>
                    <a:pt x="90" y="149"/>
                  </a:lnTo>
                  <a:lnTo>
                    <a:pt x="94" y="147"/>
                  </a:lnTo>
                  <a:lnTo>
                    <a:pt x="98" y="146"/>
                  </a:lnTo>
                  <a:lnTo>
                    <a:pt x="100" y="145"/>
                  </a:lnTo>
                  <a:lnTo>
                    <a:pt x="104" y="143"/>
                  </a:lnTo>
                  <a:lnTo>
                    <a:pt x="107" y="142"/>
                  </a:lnTo>
                  <a:lnTo>
                    <a:pt x="111" y="141"/>
                  </a:lnTo>
                  <a:lnTo>
                    <a:pt x="114" y="139"/>
                  </a:lnTo>
                  <a:lnTo>
                    <a:pt x="116" y="137"/>
                  </a:lnTo>
                  <a:lnTo>
                    <a:pt x="120" y="134"/>
                  </a:lnTo>
                  <a:lnTo>
                    <a:pt x="123" y="133"/>
                  </a:lnTo>
                  <a:lnTo>
                    <a:pt x="125" y="130"/>
                  </a:lnTo>
                  <a:lnTo>
                    <a:pt x="128" y="127"/>
                  </a:lnTo>
                  <a:lnTo>
                    <a:pt x="131" y="125"/>
                  </a:lnTo>
                  <a:lnTo>
                    <a:pt x="132" y="122"/>
                  </a:lnTo>
                  <a:lnTo>
                    <a:pt x="135" y="120"/>
                  </a:lnTo>
                  <a:lnTo>
                    <a:pt x="137" y="117"/>
                  </a:lnTo>
                  <a:lnTo>
                    <a:pt x="139" y="113"/>
                  </a:lnTo>
                  <a:lnTo>
                    <a:pt x="141" y="110"/>
                  </a:lnTo>
                  <a:lnTo>
                    <a:pt x="143" y="108"/>
                  </a:lnTo>
                  <a:lnTo>
                    <a:pt x="144" y="104"/>
                  </a:lnTo>
                  <a:lnTo>
                    <a:pt x="145" y="101"/>
                  </a:lnTo>
                  <a:lnTo>
                    <a:pt x="147" y="97"/>
                  </a:lnTo>
                  <a:lnTo>
                    <a:pt x="148" y="93"/>
                  </a:lnTo>
                  <a:lnTo>
                    <a:pt x="148" y="90"/>
                  </a:lnTo>
                  <a:lnTo>
                    <a:pt x="149" y="86"/>
                  </a:lnTo>
                  <a:lnTo>
                    <a:pt x="149" y="82"/>
                  </a:lnTo>
                  <a:lnTo>
                    <a:pt x="149" y="78"/>
                  </a:lnTo>
                  <a:lnTo>
                    <a:pt x="149" y="75"/>
                  </a:lnTo>
                  <a:lnTo>
                    <a:pt x="149" y="71"/>
                  </a:lnTo>
                  <a:lnTo>
                    <a:pt x="149" y="67"/>
                  </a:lnTo>
                  <a:lnTo>
                    <a:pt x="149" y="64"/>
                  </a:lnTo>
                  <a:lnTo>
                    <a:pt x="148" y="60"/>
                  </a:lnTo>
                  <a:lnTo>
                    <a:pt x="148" y="56"/>
                  </a:lnTo>
                  <a:lnTo>
                    <a:pt x="147" y="52"/>
                  </a:lnTo>
                  <a:lnTo>
                    <a:pt x="145" y="49"/>
                  </a:lnTo>
                  <a:lnTo>
                    <a:pt x="144" y="45"/>
                  </a:lnTo>
                  <a:lnTo>
                    <a:pt x="143" y="43"/>
                  </a:lnTo>
                  <a:lnTo>
                    <a:pt x="141" y="39"/>
                  </a:lnTo>
                  <a:lnTo>
                    <a:pt x="139" y="36"/>
                  </a:lnTo>
                  <a:lnTo>
                    <a:pt x="137" y="32"/>
                  </a:lnTo>
                  <a:lnTo>
                    <a:pt x="135" y="29"/>
                  </a:lnTo>
                  <a:lnTo>
                    <a:pt x="132" y="27"/>
                  </a:lnTo>
                  <a:lnTo>
                    <a:pt x="131" y="24"/>
                  </a:lnTo>
                  <a:lnTo>
                    <a:pt x="128" y="22"/>
                  </a:lnTo>
                  <a:lnTo>
                    <a:pt x="125" y="19"/>
                  </a:lnTo>
                  <a:lnTo>
                    <a:pt x="123" y="16"/>
                  </a:lnTo>
                  <a:lnTo>
                    <a:pt x="120" y="15"/>
                  </a:lnTo>
                  <a:lnTo>
                    <a:pt x="116" y="12"/>
                  </a:lnTo>
                  <a:lnTo>
                    <a:pt x="114" y="11"/>
                  </a:lnTo>
                  <a:lnTo>
                    <a:pt x="111" y="8"/>
                  </a:lnTo>
                  <a:lnTo>
                    <a:pt x="107" y="7"/>
                  </a:lnTo>
                  <a:lnTo>
                    <a:pt x="104" y="6"/>
                  </a:lnTo>
                  <a:lnTo>
                    <a:pt x="100" y="4"/>
                  </a:lnTo>
                  <a:lnTo>
                    <a:pt x="98" y="3"/>
                  </a:lnTo>
                  <a:lnTo>
                    <a:pt x="94" y="2"/>
                  </a:lnTo>
                  <a:lnTo>
                    <a:pt x="90" y="2"/>
                  </a:lnTo>
                  <a:lnTo>
                    <a:pt x="86" y="0"/>
                  </a:lnTo>
                  <a:lnTo>
                    <a:pt x="83" y="0"/>
                  </a:lnTo>
                  <a:lnTo>
                    <a:pt x="79" y="0"/>
                  </a:lnTo>
                  <a:lnTo>
                    <a:pt x="75" y="0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51" name="Rectangle 96">
              <a:extLst>
                <a:ext uri="{FF2B5EF4-FFF2-40B4-BE49-F238E27FC236}">
                  <a16:creationId xmlns:a16="http://schemas.microsoft.com/office/drawing/2014/main" id="{E73930D0-EC1F-2F49-8851-9A2756A231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4050" y="2846387"/>
              <a:ext cx="14427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x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252" name="Line 97">
              <a:extLst>
                <a:ext uri="{FF2B5EF4-FFF2-40B4-BE49-F238E27FC236}">
                  <a16:creationId xmlns:a16="http://schemas.microsoft.com/office/drawing/2014/main" id="{AD7E7185-0BF2-8248-8246-816E120455B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54237" y="2846387"/>
              <a:ext cx="131763" cy="0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220" name="Group 1">
            <a:extLst>
              <a:ext uri="{FF2B5EF4-FFF2-40B4-BE49-F238E27FC236}">
                <a16:creationId xmlns:a16="http://schemas.microsoft.com/office/drawing/2014/main" id="{340111DB-54D4-F14C-A548-5CB614ECAAAA}"/>
              </a:ext>
            </a:extLst>
          </p:cNvPr>
          <p:cNvGrpSpPr>
            <a:grpSpLocks/>
          </p:cNvGrpSpPr>
          <p:nvPr/>
        </p:nvGrpSpPr>
        <p:grpSpPr bwMode="auto">
          <a:xfrm>
            <a:off x="4352926" y="2663826"/>
            <a:ext cx="2130139" cy="599619"/>
            <a:chOff x="1916113" y="752475"/>
            <a:chExt cx="2130139" cy="599619"/>
          </a:xfrm>
        </p:grpSpPr>
        <p:sp>
          <p:nvSpPr>
            <p:cNvPr id="9225" name="Freeform 10">
              <a:extLst>
                <a:ext uri="{FF2B5EF4-FFF2-40B4-BE49-F238E27FC236}">
                  <a16:creationId xmlns:a16="http://schemas.microsoft.com/office/drawing/2014/main" id="{D5742297-D828-124C-BC13-4A815E9B699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7688" y="993775"/>
              <a:ext cx="168275" cy="1588"/>
            </a:xfrm>
            <a:custGeom>
              <a:avLst/>
              <a:gdLst>
                <a:gd name="T0" fmla="*/ 2147483646 w 212"/>
                <a:gd name="T1" fmla="*/ 0 h 1588"/>
                <a:gd name="T2" fmla="*/ 0 w 212"/>
                <a:gd name="T3" fmla="*/ 0 h 1588"/>
                <a:gd name="T4" fmla="*/ 2147483646 w 212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2" h="1588">
                  <a:moveTo>
                    <a:pt x="212" y="0"/>
                  </a:moveTo>
                  <a:lnTo>
                    <a:pt x="0" y="0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6" name="Line 11">
              <a:extLst>
                <a:ext uri="{FF2B5EF4-FFF2-40B4-BE49-F238E27FC236}">
                  <a16:creationId xmlns:a16="http://schemas.microsoft.com/office/drawing/2014/main" id="{AB78B987-6BAA-0A40-861D-F5417EF4226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87688" y="993775"/>
              <a:ext cx="168275" cy="158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7" name="Freeform 12">
              <a:extLst>
                <a:ext uri="{FF2B5EF4-FFF2-40B4-BE49-F238E27FC236}">
                  <a16:creationId xmlns:a16="http://schemas.microsoft.com/office/drawing/2014/main" id="{45D3A398-CF38-8447-82E0-6F48404D784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5038" y="1162050"/>
              <a:ext cx="295275" cy="1588"/>
            </a:xfrm>
            <a:custGeom>
              <a:avLst/>
              <a:gdLst>
                <a:gd name="T0" fmla="*/ 2147483646 w 371"/>
                <a:gd name="T1" fmla="*/ 0 h 1588"/>
                <a:gd name="T2" fmla="*/ 0 w 371"/>
                <a:gd name="T3" fmla="*/ 0 h 1588"/>
                <a:gd name="T4" fmla="*/ 2147483646 w 371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1" h="1588">
                  <a:moveTo>
                    <a:pt x="371" y="0"/>
                  </a:moveTo>
                  <a:lnTo>
                    <a:pt x="0" y="0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8" name="Line 13">
              <a:extLst>
                <a:ext uri="{FF2B5EF4-FFF2-40B4-BE49-F238E27FC236}">
                  <a16:creationId xmlns:a16="http://schemas.microsoft.com/office/drawing/2014/main" id="{1FDBD9E1-5C90-8640-B3EE-0379DA84EBB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05038" y="1162050"/>
              <a:ext cx="295275" cy="158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9" name="Freeform 14">
              <a:extLst>
                <a:ext uri="{FF2B5EF4-FFF2-40B4-BE49-F238E27FC236}">
                  <a16:creationId xmlns:a16="http://schemas.microsoft.com/office/drawing/2014/main" id="{1C24D296-33D9-A946-8652-7A66EB710CA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5038" y="847725"/>
              <a:ext cx="295275" cy="1588"/>
            </a:xfrm>
            <a:custGeom>
              <a:avLst/>
              <a:gdLst>
                <a:gd name="T0" fmla="*/ 2147483646 w 371"/>
                <a:gd name="T1" fmla="*/ 0 h 1588"/>
                <a:gd name="T2" fmla="*/ 0 w 371"/>
                <a:gd name="T3" fmla="*/ 0 h 1588"/>
                <a:gd name="T4" fmla="*/ 2147483646 w 371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1" h="1588">
                  <a:moveTo>
                    <a:pt x="371" y="0"/>
                  </a:moveTo>
                  <a:lnTo>
                    <a:pt x="0" y="0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0" name="Line 15">
              <a:extLst>
                <a:ext uri="{FF2B5EF4-FFF2-40B4-BE49-F238E27FC236}">
                  <a16:creationId xmlns:a16="http://schemas.microsoft.com/office/drawing/2014/main" id="{98B677AC-BF62-4045-A138-CCAA725D955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05038" y="847725"/>
              <a:ext cx="295275" cy="158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1" name="Rectangle 73">
              <a:extLst>
                <a:ext uri="{FF2B5EF4-FFF2-40B4-BE49-F238E27FC236}">
                  <a16:creationId xmlns:a16="http://schemas.microsoft.com/office/drawing/2014/main" id="{09F61581-F5FA-9E41-9D03-532F84768A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6113" y="752475"/>
              <a:ext cx="14427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x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232" name="Rectangle 74">
              <a:extLst>
                <a:ext uri="{FF2B5EF4-FFF2-40B4-BE49-F238E27FC236}">
                  <a16:creationId xmlns:a16="http://schemas.microsoft.com/office/drawing/2014/main" id="{77B9FD42-1F87-DF46-A8D6-8CCF2CEDA5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8188" y="852488"/>
              <a:ext cx="13465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233" name="Rectangle 75">
              <a:extLst>
                <a:ext uri="{FF2B5EF4-FFF2-40B4-BE49-F238E27FC236}">
                  <a16:creationId xmlns:a16="http://schemas.microsoft.com/office/drawing/2014/main" id="{B7A275B8-8B38-3940-8067-81FE9662DC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6113" y="1036638"/>
              <a:ext cx="14427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x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234" name="Rectangle 76">
              <a:extLst>
                <a:ext uri="{FF2B5EF4-FFF2-40B4-BE49-F238E27FC236}">
                  <a16:creationId xmlns:a16="http://schemas.microsoft.com/office/drawing/2014/main" id="{AADFA479-186E-DB4B-844F-12A2C01C65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8188" y="1136650"/>
              <a:ext cx="13465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2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235" name="Rectangle 77">
              <a:extLst>
                <a:ext uri="{FF2B5EF4-FFF2-40B4-BE49-F238E27FC236}">
                  <a16:creationId xmlns:a16="http://schemas.microsoft.com/office/drawing/2014/main" id="{D8756921-4854-E34C-8018-905F91D9B5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7263" y="885825"/>
              <a:ext cx="14427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x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236" name="Rectangle 78">
              <a:extLst>
                <a:ext uri="{FF2B5EF4-FFF2-40B4-BE49-F238E27FC236}">
                  <a16:creationId xmlns:a16="http://schemas.microsoft.com/office/drawing/2014/main" id="{AC86FB33-CBE9-ED45-BC34-26BF5F062B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7750" y="985838"/>
              <a:ext cx="13465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237" name="Rectangle 79">
              <a:extLst>
                <a:ext uri="{FF2B5EF4-FFF2-40B4-BE49-F238E27FC236}">
                  <a16:creationId xmlns:a16="http://schemas.microsoft.com/office/drawing/2014/main" id="{5DD3605A-407E-EC4B-A1C1-CF7DB5CFDF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1113" y="885825"/>
              <a:ext cx="14427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x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238" name="Rectangle 80">
              <a:extLst>
                <a:ext uri="{FF2B5EF4-FFF2-40B4-BE49-F238E27FC236}">
                  <a16:creationId xmlns:a16="http://schemas.microsoft.com/office/drawing/2014/main" id="{64C86178-9D4E-BC47-8037-7F50A72158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1600" y="985838"/>
              <a:ext cx="13465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2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239" name="Rectangle 83">
              <a:extLst>
                <a:ext uri="{FF2B5EF4-FFF2-40B4-BE49-F238E27FC236}">
                  <a16:creationId xmlns:a16="http://schemas.microsoft.com/office/drawing/2014/main" id="{C9D9FC02-7DCB-EB44-8A09-D4960B6950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2798" y="893292"/>
              <a:ext cx="123432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>
                  <a:solidFill>
                    <a:srgbClr val="000000"/>
                  </a:solidFill>
                  <a:latin typeface="Symbol" pitchFamily="2" charset="2"/>
                </a:rPr>
                <a:t>• </a:t>
              </a:r>
              <a:endParaRPr lang="en-US" altLang="en-US" b="0">
                <a:latin typeface="Times" pitchFamily="2" charset="0"/>
              </a:endParaRPr>
            </a:p>
          </p:txBody>
        </p:sp>
        <p:grpSp>
          <p:nvGrpSpPr>
            <p:cNvPr id="9240" name="Group 110">
              <a:extLst>
                <a:ext uri="{FF2B5EF4-FFF2-40B4-BE49-F238E27FC236}">
                  <a16:creationId xmlns:a16="http://schemas.microsoft.com/office/drawing/2014/main" id="{828E4637-315C-BE49-8B39-F5F12FA4FD4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00313" y="754063"/>
              <a:ext cx="577850" cy="482600"/>
              <a:chOff x="3435" y="821"/>
              <a:chExt cx="421" cy="354"/>
            </a:xfrm>
          </p:grpSpPr>
          <p:sp>
            <p:nvSpPr>
              <p:cNvPr id="9241" name="Line 111">
                <a:extLst>
                  <a:ext uri="{FF2B5EF4-FFF2-40B4-BE49-F238E27FC236}">
                    <a16:creationId xmlns:a16="http://schemas.microsoft.com/office/drawing/2014/main" id="{51BAF862-385C-5A43-940B-1E5BB39FAD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35" y="821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42" name="Line 112">
                <a:extLst>
                  <a:ext uri="{FF2B5EF4-FFF2-40B4-BE49-F238E27FC236}">
                    <a16:creationId xmlns:a16="http://schemas.microsoft.com/office/drawing/2014/main" id="{52042057-1952-E240-BB70-4700DDC927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6" y="823"/>
                <a:ext cx="0" cy="352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43" name="Arc 113">
                <a:extLst>
                  <a:ext uri="{FF2B5EF4-FFF2-40B4-BE49-F238E27FC236}">
                    <a16:creationId xmlns:a16="http://schemas.microsoft.com/office/drawing/2014/main" id="{151246BC-0EBD-A843-BB79-02AB1BBD21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9" y="821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44" name="Arc 114">
                <a:extLst>
                  <a:ext uri="{FF2B5EF4-FFF2-40B4-BE49-F238E27FC236}">
                    <a16:creationId xmlns:a16="http://schemas.microsoft.com/office/drawing/2014/main" id="{57336733-83C0-2D4C-94D6-2926A8FB6405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3679" y="997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45" name="Line 115">
                <a:extLst>
                  <a:ext uri="{FF2B5EF4-FFF2-40B4-BE49-F238E27FC236}">
                    <a16:creationId xmlns:a16="http://schemas.microsoft.com/office/drawing/2014/main" id="{23E3B20D-998E-AE41-90C0-0498F1418B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5" y="1173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25" name="Rectangle 2">
            <a:extLst>
              <a:ext uri="{FF2B5EF4-FFF2-40B4-BE49-F238E27FC236}">
                <a16:creationId xmlns:a16="http://schemas.microsoft.com/office/drawing/2014/main" id="{AFE02C35-3CED-F24C-A0DD-5BFF596AC477}"/>
              </a:ext>
            </a:extLst>
          </p:cNvPr>
          <p:cNvSpPr txBox="1">
            <a:spLocks noChangeArrowheads="1"/>
          </p:cNvSpPr>
          <p:nvPr/>
        </p:nvSpPr>
        <p:spPr>
          <a:xfrm>
            <a:off x="914400" y="304800"/>
            <a:ext cx="9144000" cy="685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>
                <a:cs typeface="+mj-cs"/>
              </a:rPr>
              <a:t>The Three Basic Logic Gates</a:t>
            </a:r>
            <a:endParaRPr lang="en-US" sz="2800" dirty="0">
              <a:cs typeface="+mj-cs"/>
            </a:endParaRPr>
          </a:p>
        </p:txBody>
      </p:sp>
      <p:sp>
        <p:nvSpPr>
          <p:cNvPr id="9222" name="TextBox 125">
            <a:extLst>
              <a:ext uri="{FF2B5EF4-FFF2-40B4-BE49-F238E27FC236}">
                <a16:creationId xmlns:a16="http://schemas.microsoft.com/office/drawing/2014/main" id="{A47E08C6-8D89-F14A-B540-7E0BE8765A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0788" y="6477001"/>
            <a:ext cx="2463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" pitchFamily="2" charset="0"/>
              </a:rPr>
              <a:t>[ Figure 2.8 from the textbook ]</a:t>
            </a:r>
          </a:p>
        </p:txBody>
      </p:sp>
      <p:sp>
        <p:nvSpPr>
          <p:cNvPr id="9223" name="Rectangle 94">
            <a:extLst>
              <a:ext uri="{FF2B5EF4-FFF2-40B4-BE49-F238E27FC236}">
                <a16:creationId xmlns:a16="http://schemas.microsoft.com/office/drawing/2014/main" id="{A353931F-B45F-E141-943B-6C7720FD74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77175" y="4187826"/>
            <a:ext cx="100668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0">
                <a:solidFill>
                  <a:srgbClr val="000000"/>
                </a:solidFill>
                <a:latin typeface="Helvetica" pitchFamily="2" charset="0"/>
              </a:rPr>
              <a:t>OR gate</a:t>
            </a:r>
            <a:r>
              <a:rPr lang="en-US" altLang="en-US" sz="1500" b="0">
                <a:solidFill>
                  <a:srgbClr val="000000"/>
                </a:solidFill>
                <a:latin typeface="Helvetica" pitchFamily="2" charset="0"/>
              </a:rPr>
              <a:t>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9224" name="Rectangle 94">
            <a:extLst>
              <a:ext uri="{FF2B5EF4-FFF2-40B4-BE49-F238E27FC236}">
                <a16:creationId xmlns:a16="http://schemas.microsoft.com/office/drawing/2014/main" id="{3B4C8619-41DB-5246-8779-B1DABAE49F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4114801"/>
            <a:ext cx="115929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0">
                <a:solidFill>
                  <a:srgbClr val="000000"/>
                </a:solidFill>
                <a:latin typeface="Helvetica" pitchFamily="2" charset="0"/>
              </a:rPr>
              <a:t>NOT gate</a:t>
            </a:r>
            <a:r>
              <a:rPr lang="en-US" altLang="en-US" sz="1500" b="0">
                <a:solidFill>
                  <a:srgbClr val="000000"/>
                </a:solidFill>
                <a:latin typeface="Helvetica" pitchFamily="2" charset="0"/>
              </a:rPr>
              <a:t> </a:t>
            </a:r>
            <a:endParaRPr lang="en-US" altLang="en-US" b="0">
              <a:latin typeface="Times" pitchFamily="2" charset="0"/>
            </a:endParaRPr>
          </a:p>
        </p:txBody>
      </p:sp>
    </p:spTree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le 1">
            <a:extLst>
              <a:ext uri="{FF2B5EF4-FFF2-40B4-BE49-F238E27FC236}">
                <a16:creationId xmlns:a16="http://schemas.microsoft.com/office/drawing/2014/main" id="{4DB41AD7-E6F2-FA48-98DA-36B0A3E5DE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Expressions for the minterms</a:t>
            </a:r>
          </a:p>
        </p:txBody>
      </p:sp>
      <p:sp>
        <p:nvSpPr>
          <p:cNvPr id="64514" name="Content Placeholder 2">
            <a:extLst>
              <a:ext uri="{FF2B5EF4-FFF2-40B4-BE49-F238E27FC236}">
                <a16:creationId xmlns:a16="http://schemas.microsoft.com/office/drawing/2014/main" id="{03DAC199-AAF2-CF4F-8B84-0A480F96F5B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038600" y="2362200"/>
            <a:ext cx="1981200" cy="2667000"/>
          </a:xfrm>
        </p:spPr>
        <p:txBody>
          <a:bodyPr/>
          <a:lstStyle/>
          <a:p>
            <a:pPr marL="0" indent="0">
              <a:buNone/>
            </a:pPr>
            <a:r>
              <a:rPr lang="en-US" altLang="en-US"/>
              <a:t>m</a:t>
            </a:r>
            <a:r>
              <a:rPr lang="en-US" altLang="en-US" baseline="-25000"/>
              <a:t>0</a:t>
            </a:r>
            <a:r>
              <a:rPr lang="en-US" altLang="en-US"/>
              <a:t>  =  x  y</a:t>
            </a:r>
          </a:p>
          <a:p>
            <a:pPr marL="0" indent="0">
              <a:buNone/>
            </a:pPr>
            <a:endParaRPr lang="en-US" altLang="en-US" sz="1200"/>
          </a:p>
          <a:p>
            <a:pPr marL="0" indent="0">
              <a:buNone/>
            </a:pPr>
            <a:r>
              <a:rPr lang="en-US" altLang="en-US"/>
              <a:t>m</a:t>
            </a:r>
            <a:r>
              <a:rPr lang="en-US" altLang="en-US" baseline="-25000"/>
              <a:t>1</a:t>
            </a:r>
            <a:r>
              <a:rPr lang="en-US" altLang="en-US"/>
              <a:t>  =  x  y</a:t>
            </a:r>
          </a:p>
          <a:p>
            <a:pPr marL="0" indent="0">
              <a:buNone/>
            </a:pPr>
            <a:endParaRPr lang="en-US" altLang="en-US" sz="1200"/>
          </a:p>
          <a:p>
            <a:pPr marL="0" indent="0">
              <a:buNone/>
            </a:pPr>
            <a:r>
              <a:rPr lang="en-US" altLang="en-US"/>
              <a:t>m</a:t>
            </a:r>
            <a:r>
              <a:rPr lang="en-US" altLang="en-US" baseline="-25000"/>
              <a:t>2</a:t>
            </a:r>
            <a:r>
              <a:rPr lang="en-US" altLang="en-US"/>
              <a:t>  =  x  y</a:t>
            </a:r>
          </a:p>
          <a:p>
            <a:pPr marL="0" indent="0">
              <a:buNone/>
            </a:pPr>
            <a:endParaRPr lang="en-US" altLang="en-US" sz="1200"/>
          </a:p>
          <a:p>
            <a:pPr marL="0" indent="0">
              <a:buNone/>
            </a:pPr>
            <a:r>
              <a:rPr lang="en-US" altLang="en-US"/>
              <a:t>m</a:t>
            </a:r>
            <a:r>
              <a:rPr lang="en-US" altLang="en-US" baseline="-25000"/>
              <a:t>3</a:t>
            </a:r>
            <a:r>
              <a:rPr lang="en-US" altLang="en-US"/>
              <a:t>  =  x  y</a:t>
            </a:r>
          </a:p>
          <a:p>
            <a:pPr marL="0" indent="0">
              <a:buNone/>
            </a:pPr>
            <a:endParaRPr lang="en-US" altLang="en-US" sz="1200"/>
          </a:p>
          <a:p>
            <a:pPr marL="0" indent="0">
              <a:buNone/>
            </a:pPr>
            <a:endParaRPr lang="en-US" altLang="en-US"/>
          </a:p>
        </p:txBody>
      </p:sp>
      <p:cxnSp>
        <p:nvCxnSpPr>
          <p:cNvPr id="64515" name="Straight Connector 8">
            <a:extLst>
              <a:ext uri="{FF2B5EF4-FFF2-40B4-BE49-F238E27FC236}">
                <a16:creationId xmlns:a16="http://schemas.microsoft.com/office/drawing/2014/main" id="{8E7E860F-259F-4843-9633-87D04C4D9FC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989513" y="3062288"/>
            <a:ext cx="188912" cy="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4516" name="Straight Connector 8">
            <a:extLst>
              <a:ext uri="{FF2B5EF4-FFF2-40B4-BE49-F238E27FC236}">
                <a16:creationId xmlns:a16="http://schemas.microsoft.com/office/drawing/2014/main" id="{58EDFAC1-9348-5944-B97B-8771AF21376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987926" y="2401888"/>
            <a:ext cx="188913" cy="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4517" name="Straight Connector 8">
            <a:extLst>
              <a:ext uri="{FF2B5EF4-FFF2-40B4-BE49-F238E27FC236}">
                <a16:creationId xmlns:a16="http://schemas.microsoft.com/office/drawing/2014/main" id="{AB9342D1-8BC5-424B-B5AD-025936738C4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348288" y="2395538"/>
            <a:ext cx="188912" cy="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4518" name="Straight Connector 8">
            <a:extLst>
              <a:ext uri="{FF2B5EF4-FFF2-40B4-BE49-F238E27FC236}">
                <a16:creationId xmlns:a16="http://schemas.microsoft.com/office/drawing/2014/main" id="{0891FD88-A81D-964F-B752-5D5F34F426E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359401" y="3756025"/>
            <a:ext cx="188913" cy="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5852C27B-DE89-F949-AC1B-2C4DEB3EB25D}"/>
              </a:ext>
            </a:extLst>
          </p:cNvPr>
          <p:cNvSpPr txBox="1">
            <a:spLocks/>
          </p:cNvSpPr>
          <p:nvPr/>
        </p:nvSpPr>
        <p:spPr bwMode="auto">
          <a:xfrm>
            <a:off x="1957388" y="2387600"/>
            <a:ext cx="1865312" cy="264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b="1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  <a:defRPr/>
            </a:pPr>
            <a:r>
              <a:rPr lang="en-US" kern="0" dirty="0">
                <a:solidFill>
                  <a:srgbClr val="FF0000"/>
                </a:solidFill>
              </a:rPr>
              <a:t>0   0</a:t>
            </a:r>
          </a:p>
          <a:p>
            <a:pPr marL="0" indent="0">
              <a:buNone/>
              <a:defRPr/>
            </a:pPr>
            <a:endParaRPr lang="en-US" sz="1200" kern="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  <a:defRPr/>
            </a:pPr>
            <a:r>
              <a:rPr lang="en-US" kern="0" dirty="0">
                <a:solidFill>
                  <a:srgbClr val="FF0000"/>
                </a:solidFill>
              </a:rPr>
              <a:t>0</a:t>
            </a:r>
            <a:r>
              <a:rPr lang="en-US" kern="0" dirty="0">
                <a:solidFill>
                  <a:schemeClr val="bg1">
                    <a:lumMod val="50000"/>
                  </a:schemeClr>
                </a:solidFill>
              </a:rPr>
              <a:t>   1</a:t>
            </a:r>
          </a:p>
          <a:p>
            <a:pPr marL="0" indent="0">
              <a:buNone/>
              <a:defRPr/>
            </a:pPr>
            <a:endParaRPr lang="en-US" sz="1200" kern="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  <a:defRPr/>
            </a:pPr>
            <a:r>
              <a:rPr lang="en-US" kern="0" dirty="0">
                <a:solidFill>
                  <a:schemeClr val="bg1">
                    <a:lumMod val="50000"/>
                  </a:schemeClr>
                </a:solidFill>
              </a:rPr>
              <a:t>1   </a:t>
            </a:r>
            <a:r>
              <a:rPr lang="en-US" kern="0" dirty="0">
                <a:solidFill>
                  <a:srgbClr val="FF0000"/>
                </a:solidFill>
              </a:rPr>
              <a:t>0</a:t>
            </a:r>
          </a:p>
          <a:p>
            <a:pPr marL="0" indent="0">
              <a:buNone/>
              <a:defRPr/>
            </a:pPr>
            <a:endParaRPr lang="en-US" sz="1200" kern="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  <a:defRPr/>
            </a:pPr>
            <a:r>
              <a:rPr lang="en-US" kern="0" dirty="0">
                <a:solidFill>
                  <a:schemeClr val="bg1">
                    <a:lumMod val="50000"/>
                  </a:schemeClr>
                </a:solidFill>
              </a:rPr>
              <a:t>1   1</a:t>
            </a:r>
          </a:p>
          <a:p>
            <a:pPr marL="0" indent="0">
              <a:buNone/>
              <a:defRPr/>
            </a:pPr>
            <a:endParaRPr lang="en-US" sz="1200" kern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4520" name="TextBox 21">
            <a:extLst>
              <a:ext uri="{FF2B5EF4-FFF2-40B4-BE49-F238E27FC236}">
                <a16:creationId xmlns:a16="http://schemas.microsoft.com/office/drawing/2014/main" id="{F8FE0FF1-3C61-6146-9F46-FB156BFF8D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1913" y="2743200"/>
            <a:ext cx="3300412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The bars coincide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with the 0’s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in the binary expansion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of the minterm sub-index</a:t>
            </a:r>
          </a:p>
        </p:txBody>
      </p:sp>
    </p:spTree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le 1">
            <a:extLst>
              <a:ext uri="{FF2B5EF4-FFF2-40B4-BE49-F238E27FC236}">
                <a16:creationId xmlns:a16="http://schemas.microsoft.com/office/drawing/2014/main" id="{680E668C-68DD-4040-BDC4-9BE39E411E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2514600"/>
            <a:ext cx="9144000" cy="1219200"/>
          </a:xfrm>
        </p:spPr>
        <p:txBody>
          <a:bodyPr/>
          <a:lstStyle/>
          <a:p>
            <a:r>
              <a:rPr lang="en-US" altLang="en-US"/>
              <a:t>Function Synthesis Example</a:t>
            </a:r>
            <a:br>
              <a:rPr lang="en-US" altLang="en-US"/>
            </a:br>
            <a:r>
              <a:rPr lang="en-US" altLang="en-US"/>
              <a:t>(with two variables)</a:t>
            </a:r>
          </a:p>
        </p:txBody>
      </p:sp>
    </p:spTree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le 1">
            <a:extLst>
              <a:ext uri="{FF2B5EF4-FFF2-40B4-BE49-F238E27FC236}">
                <a16:creationId xmlns:a16="http://schemas.microsoft.com/office/drawing/2014/main" id="{EDEBFA7E-C9C8-E34F-9A6F-CED210BEB4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Synthesize the Following Function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71D2815-93E0-5746-9CF5-F50FEEE38A94}"/>
              </a:ext>
            </a:extLst>
          </p:cNvPr>
          <p:cNvGraphicFramePr>
            <a:graphicFrameLocks noGrp="1"/>
          </p:cNvGraphicFramePr>
          <p:nvPr/>
        </p:nvGraphicFramePr>
        <p:xfrm>
          <a:off x="3200400" y="1981201"/>
          <a:ext cx="4800600" cy="36115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84149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400" b="1"/>
                        <a:t>x</a:t>
                      </a:r>
                      <a:r>
                        <a:rPr lang="en-US" sz="2400" b="1" baseline="-25000"/>
                        <a:t>1</a:t>
                      </a:r>
                      <a:endParaRPr lang="en-US" sz="2400" b="1" baseline="-25000" dirty="0"/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400" b="1" dirty="0"/>
                        <a:t>x</a:t>
                      </a:r>
                      <a:r>
                        <a:rPr lang="en-US" sz="2400" b="1" baseline="-25000" dirty="0"/>
                        <a:t>2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400" b="1" dirty="0"/>
                        <a:t>f(x</a:t>
                      </a:r>
                      <a:r>
                        <a:rPr lang="en-US" sz="2400" b="1" baseline="-25000" dirty="0"/>
                        <a:t>1</a:t>
                      </a:r>
                      <a:r>
                        <a:rPr lang="en-US" sz="2400" b="1" dirty="0"/>
                        <a:t>, x</a:t>
                      </a:r>
                      <a:r>
                        <a:rPr lang="en-US" sz="2400" b="1" baseline="-25000" dirty="0"/>
                        <a:t>2</a:t>
                      </a:r>
                      <a:r>
                        <a:rPr lang="en-US" sz="2400" b="1" dirty="0"/>
                        <a:t>)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6854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6854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6854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6854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itle 1">
            <a:extLst>
              <a:ext uri="{FF2B5EF4-FFF2-40B4-BE49-F238E27FC236}">
                <a16:creationId xmlns:a16="http://schemas.microsoft.com/office/drawing/2014/main" id="{5BC59289-942A-F24C-A214-ABE77092B5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1) Split the function into a sum of  4 functions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D607857-48D7-DC49-9B9D-0C65127BDFAB}"/>
              </a:ext>
            </a:extLst>
          </p:cNvPr>
          <p:cNvGraphicFramePr>
            <a:graphicFrameLocks noGrp="1"/>
          </p:cNvGraphicFramePr>
          <p:nvPr/>
        </p:nvGraphicFramePr>
        <p:xfrm>
          <a:off x="1295400" y="1752601"/>
          <a:ext cx="8534399" cy="36115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66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3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157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2399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84149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x</a:t>
                      </a:r>
                      <a:r>
                        <a:rPr lang="en-US" sz="2000" b="1" baseline="-250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x</a:t>
                      </a:r>
                      <a:r>
                        <a:rPr lang="en-US" sz="2000" b="1" baseline="-25000" dirty="0"/>
                        <a:t>2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f(x</a:t>
                      </a:r>
                      <a:r>
                        <a:rPr lang="en-US" sz="2000" b="1" baseline="-25000" dirty="0"/>
                        <a:t>1</a:t>
                      </a:r>
                      <a:r>
                        <a:rPr lang="en-US" sz="2000" b="1" dirty="0"/>
                        <a:t>, x</a:t>
                      </a:r>
                      <a:r>
                        <a:rPr lang="en-US" sz="2000" b="1" baseline="-25000" dirty="0"/>
                        <a:t>2</a:t>
                      </a:r>
                      <a:r>
                        <a:rPr lang="en-US" sz="2000" b="1" dirty="0"/>
                        <a:t>)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/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f</a:t>
                      </a:r>
                      <a:r>
                        <a:rPr lang="en-US" sz="2000" b="1" baseline="-25000" dirty="0"/>
                        <a:t>00</a:t>
                      </a:r>
                      <a:r>
                        <a:rPr lang="en-US" sz="2000" b="1" dirty="0"/>
                        <a:t>(x</a:t>
                      </a:r>
                      <a:r>
                        <a:rPr lang="en-US" sz="2000" b="1" baseline="-25000" dirty="0"/>
                        <a:t>1</a:t>
                      </a:r>
                      <a:r>
                        <a:rPr lang="en-US" sz="2000" b="1" dirty="0"/>
                        <a:t>, x</a:t>
                      </a:r>
                      <a:r>
                        <a:rPr lang="en-US" sz="2000" b="1" baseline="-25000" dirty="0"/>
                        <a:t>2</a:t>
                      </a:r>
                      <a:r>
                        <a:rPr lang="en-US" sz="2000" b="1" dirty="0"/>
                        <a:t>)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f</a:t>
                      </a:r>
                      <a:r>
                        <a:rPr lang="en-US" sz="2000" b="1" baseline="-25000" dirty="0"/>
                        <a:t>01</a:t>
                      </a:r>
                      <a:r>
                        <a:rPr lang="en-US" sz="2000" b="1" dirty="0"/>
                        <a:t>(x</a:t>
                      </a:r>
                      <a:r>
                        <a:rPr lang="en-US" sz="2000" b="1" baseline="-25000" dirty="0"/>
                        <a:t>1</a:t>
                      </a:r>
                      <a:r>
                        <a:rPr lang="en-US" sz="2000" b="1" dirty="0"/>
                        <a:t>, x</a:t>
                      </a:r>
                      <a:r>
                        <a:rPr lang="en-US" sz="2000" b="1" baseline="-25000" dirty="0"/>
                        <a:t>2</a:t>
                      </a:r>
                      <a:r>
                        <a:rPr lang="en-US" sz="2000" b="1" dirty="0"/>
                        <a:t>)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f</a:t>
                      </a:r>
                      <a:r>
                        <a:rPr lang="en-US" sz="2000" b="1" baseline="-25000" dirty="0"/>
                        <a:t>10</a:t>
                      </a:r>
                      <a:r>
                        <a:rPr lang="en-US" sz="2000" b="1" dirty="0"/>
                        <a:t>(x</a:t>
                      </a:r>
                      <a:r>
                        <a:rPr lang="en-US" sz="2000" b="1" baseline="-25000" dirty="0"/>
                        <a:t>1</a:t>
                      </a:r>
                      <a:r>
                        <a:rPr lang="en-US" sz="2000" b="1" dirty="0"/>
                        <a:t>, x</a:t>
                      </a:r>
                      <a:r>
                        <a:rPr lang="en-US" sz="2000" b="1" baseline="-25000" dirty="0"/>
                        <a:t>2</a:t>
                      </a:r>
                      <a:r>
                        <a:rPr lang="en-US" sz="2000" b="1" dirty="0"/>
                        <a:t>)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f</a:t>
                      </a:r>
                      <a:r>
                        <a:rPr lang="en-US" sz="2000" b="1" baseline="-25000" dirty="0"/>
                        <a:t>11</a:t>
                      </a:r>
                      <a:r>
                        <a:rPr lang="en-US" sz="2000" b="1" dirty="0"/>
                        <a:t>(x</a:t>
                      </a:r>
                      <a:r>
                        <a:rPr lang="en-US" sz="2000" b="1" baseline="-25000" dirty="0"/>
                        <a:t>1</a:t>
                      </a:r>
                      <a:r>
                        <a:rPr lang="en-US" sz="2000" b="1" dirty="0"/>
                        <a:t>, x</a:t>
                      </a:r>
                      <a:r>
                        <a:rPr lang="en-US" sz="2000" b="1" baseline="-25000" dirty="0"/>
                        <a:t>2</a:t>
                      </a:r>
                      <a:r>
                        <a:rPr lang="en-US" sz="2000" b="1" dirty="0"/>
                        <a:t>)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6854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endParaRPr lang="en-US" sz="2400" dirty="0"/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6854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endParaRPr lang="en-US" sz="2400" dirty="0"/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6854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endParaRPr lang="en-US" sz="2400" dirty="0"/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6854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endParaRPr lang="en-US" sz="2400" dirty="0"/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CFF6572-A42D-3D4E-BB74-B5B13BA86368}"/>
              </a:ext>
            </a:extLst>
          </p:cNvPr>
          <p:cNvGraphicFramePr>
            <a:graphicFrameLocks noGrp="1"/>
          </p:cNvGraphicFramePr>
          <p:nvPr/>
        </p:nvGraphicFramePr>
        <p:xfrm>
          <a:off x="1295400" y="1752601"/>
          <a:ext cx="8534399" cy="36115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66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3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157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2399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84149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x</a:t>
                      </a:r>
                      <a:r>
                        <a:rPr lang="en-US" sz="2000" b="1" baseline="-250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x</a:t>
                      </a:r>
                      <a:r>
                        <a:rPr lang="en-US" sz="2000" b="1" baseline="-25000" dirty="0"/>
                        <a:t>2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f(x</a:t>
                      </a:r>
                      <a:r>
                        <a:rPr lang="en-US" sz="2000" b="1" baseline="-25000" dirty="0"/>
                        <a:t>1</a:t>
                      </a:r>
                      <a:r>
                        <a:rPr lang="en-US" sz="2000" b="1" dirty="0"/>
                        <a:t>, x</a:t>
                      </a:r>
                      <a:r>
                        <a:rPr lang="en-US" sz="2000" b="1" baseline="-25000" dirty="0"/>
                        <a:t>2</a:t>
                      </a:r>
                      <a:r>
                        <a:rPr lang="en-US" sz="2000" b="1" dirty="0"/>
                        <a:t>)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/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f</a:t>
                      </a:r>
                      <a:r>
                        <a:rPr lang="en-US" sz="2000" b="1" baseline="-25000" dirty="0"/>
                        <a:t>00</a:t>
                      </a:r>
                      <a:r>
                        <a:rPr lang="en-US" sz="2000" b="1" dirty="0"/>
                        <a:t>(x</a:t>
                      </a:r>
                      <a:r>
                        <a:rPr lang="en-US" sz="2000" b="1" baseline="-25000" dirty="0"/>
                        <a:t>1</a:t>
                      </a:r>
                      <a:r>
                        <a:rPr lang="en-US" sz="2000" b="1" dirty="0"/>
                        <a:t>, x</a:t>
                      </a:r>
                      <a:r>
                        <a:rPr lang="en-US" sz="2000" b="1" baseline="-25000" dirty="0"/>
                        <a:t>2</a:t>
                      </a:r>
                      <a:r>
                        <a:rPr lang="en-US" sz="2000" b="1" dirty="0"/>
                        <a:t>)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f</a:t>
                      </a:r>
                      <a:r>
                        <a:rPr lang="en-US" sz="2000" b="1" baseline="-25000" dirty="0"/>
                        <a:t>01</a:t>
                      </a:r>
                      <a:r>
                        <a:rPr lang="en-US" sz="2000" b="1" dirty="0"/>
                        <a:t>(x</a:t>
                      </a:r>
                      <a:r>
                        <a:rPr lang="en-US" sz="2000" b="1" baseline="-25000" dirty="0"/>
                        <a:t>1</a:t>
                      </a:r>
                      <a:r>
                        <a:rPr lang="en-US" sz="2000" b="1" dirty="0"/>
                        <a:t>, x</a:t>
                      </a:r>
                      <a:r>
                        <a:rPr lang="en-US" sz="2000" b="1" baseline="-25000" dirty="0"/>
                        <a:t>2</a:t>
                      </a:r>
                      <a:r>
                        <a:rPr lang="en-US" sz="2000" b="1" dirty="0"/>
                        <a:t>)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f</a:t>
                      </a:r>
                      <a:r>
                        <a:rPr lang="en-US" sz="2000" b="1" baseline="-25000" dirty="0"/>
                        <a:t>10</a:t>
                      </a:r>
                      <a:r>
                        <a:rPr lang="en-US" sz="2000" b="1" dirty="0"/>
                        <a:t>(x</a:t>
                      </a:r>
                      <a:r>
                        <a:rPr lang="en-US" sz="2000" b="1" baseline="-25000" dirty="0"/>
                        <a:t>1</a:t>
                      </a:r>
                      <a:r>
                        <a:rPr lang="en-US" sz="2000" b="1" dirty="0"/>
                        <a:t>, x</a:t>
                      </a:r>
                      <a:r>
                        <a:rPr lang="en-US" sz="2000" b="1" baseline="-25000" dirty="0"/>
                        <a:t>2</a:t>
                      </a:r>
                      <a:r>
                        <a:rPr lang="en-US" sz="2000" b="1" dirty="0"/>
                        <a:t>)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f</a:t>
                      </a:r>
                      <a:r>
                        <a:rPr lang="en-US" sz="2000" b="1" baseline="-25000" dirty="0"/>
                        <a:t>11</a:t>
                      </a:r>
                      <a:r>
                        <a:rPr lang="en-US" sz="2000" b="1" dirty="0"/>
                        <a:t>(x</a:t>
                      </a:r>
                      <a:r>
                        <a:rPr lang="en-US" sz="2000" b="1" baseline="-25000" dirty="0"/>
                        <a:t>1</a:t>
                      </a:r>
                      <a:r>
                        <a:rPr lang="en-US" sz="2000" b="1" dirty="0"/>
                        <a:t>, x</a:t>
                      </a:r>
                      <a:r>
                        <a:rPr lang="en-US" sz="2000" b="1" baseline="-25000" dirty="0"/>
                        <a:t>2</a:t>
                      </a:r>
                      <a:r>
                        <a:rPr lang="en-US" sz="2000" b="1" dirty="0"/>
                        <a:t>)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6854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endParaRPr lang="en-US" sz="2400" dirty="0"/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6854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endParaRPr lang="en-US" sz="2400" dirty="0"/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6854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endParaRPr lang="en-US" sz="2400" dirty="0"/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6854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endParaRPr lang="en-US" sz="2400" dirty="0"/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8662" name="Rectangle 5">
            <a:extLst>
              <a:ext uri="{FF2B5EF4-FFF2-40B4-BE49-F238E27FC236}">
                <a16:creationId xmlns:a16="http://schemas.microsoft.com/office/drawing/2014/main" id="{344C9A5F-4D2A-4F43-8D3D-E20F730925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2449513"/>
            <a:ext cx="577850" cy="5334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68663" name="Rectangle 5">
            <a:extLst>
              <a:ext uri="{FF2B5EF4-FFF2-40B4-BE49-F238E27FC236}">
                <a16:creationId xmlns:a16="http://schemas.microsoft.com/office/drawing/2014/main" id="{27474CF8-C6A0-C449-ABBC-682AE558B0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3233738"/>
            <a:ext cx="577850" cy="5334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68664" name="Rectangle 5">
            <a:extLst>
              <a:ext uri="{FF2B5EF4-FFF2-40B4-BE49-F238E27FC236}">
                <a16:creationId xmlns:a16="http://schemas.microsoft.com/office/drawing/2014/main" id="{EBDEE9C9-AB23-4648-A308-F285EBC6DD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94750" y="4724400"/>
            <a:ext cx="577850" cy="5334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68665" name="TextBox 2">
            <a:extLst>
              <a:ext uri="{FF2B5EF4-FFF2-40B4-BE49-F238E27FC236}">
                <a16:creationId xmlns:a16="http://schemas.microsoft.com/office/drawing/2014/main" id="{4123EC6C-CC6E-D246-B6CE-5F988F361C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9250" y="5618163"/>
            <a:ext cx="66865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latin typeface="Times" pitchFamily="2" charset="0"/>
              </a:rPr>
              <a:t>f(x</a:t>
            </a:r>
            <a:r>
              <a:rPr lang="en-US" altLang="en-US" b="0" baseline="-25000">
                <a:latin typeface="Times" pitchFamily="2" charset="0"/>
              </a:rPr>
              <a:t>1</a:t>
            </a:r>
            <a:r>
              <a:rPr lang="en-US" altLang="en-US" b="0">
                <a:latin typeface="Times" pitchFamily="2" charset="0"/>
              </a:rPr>
              <a:t>, x</a:t>
            </a:r>
            <a:r>
              <a:rPr lang="en-US" altLang="en-US" b="0" baseline="-25000">
                <a:latin typeface="Times" pitchFamily="2" charset="0"/>
              </a:rPr>
              <a:t>2</a:t>
            </a:r>
            <a:r>
              <a:rPr lang="en-US" altLang="en-US" b="0">
                <a:latin typeface="Times" pitchFamily="2" charset="0"/>
              </a:rPr>
              <a:t>) = 1 • f</a:t>
            </a:r>
            <a:r>
              <a:rPr lang="en-US" altLang="en-US" b="0" baseline="-25000">
                <a:latin typeface="Times" pitchFamily="2" charset="0"/>
              </a:rPr>
              <a:t>00</a:t>
            </a:r>
            <a:r>
              <a:rPr lang="en-US" altLang="en-US" b="0">
                <a:latin typeface="Times" pitchFamily="2" charset="0"/>
              </a:rPr>
              <a:t>   +     1 • f</a:t>
            </a:r>
            <a:r>
              <a:rPr lang="en-US" altLang="en-US" b="0" baseline="-25000">
                <a:latin typeface="Times" pitchFamily="2" charset="0"/>
              </a:rPr>
              <a:t>01</a:t>
            </a:r>
            <a:r>
              <a:rPr lang="en-US" altLang="en-US" b="0">
                <a:latin typeface="Times" pitchFamily="2" charset="0"/>
              </a:rPr>
              <a:t>    +   0 • f</a:t>
            </a:r>
            <a:r>
              <a:rPr lang="en-US" altLang="en-US" b="0" baseline="-25000">
                <a:latin typeface="Times" pitchFamily="2" charset="0"/>
              </a:rPr>
              <a:t>10</a:t>
            </a:r>
            <a:r>
              <a:rPr lang="en-US" altLang="en-US" b="0">
                <a:latin typeface="Times" pitchFamily="2" charset="0"/>
              </a:rPr>
              <a:t>   +    1 • f</a:t>
            </a:r>
            <a:r>
              <a:rPr lang="en-US" altLang="en-US" b="0" baseline="-25000">
                <a:latin typeface="Times" pitchFamily="2" charset="0"/>
              </a:rPr>
              <a:t>11</a:t>
            </a:r>
          </a:p>
        </p:txBody>
      </p:sp>
      <p:sp>
        <p:nvSpPr>
          <p:cNvPr id="68666" name="Title 1">
            <a:extLst>
              <a:ext uri="{FF2B5EF4-FFF2-40B4-BE49-F238E27FC236}">
                <a16:creationId xmlns:a16="http://schemas.microsoft.com/office/drawing/2014/main" id="{DB53D4C7-93CE-1C44-B496-FAEA9883C8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1) Split the function into a sum of  4 functions</a:t>
            </a:r>
          </a:p>
        </p:txBody>
      </p:sp>
    </p:spTree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D585304-1AA9-EC40-BD57-7A7B01ECCDAC}"/>
              </a:ext>
            </a:extLst>
          </p:cNvPr>
          <p:cNvGraphicFramePr>
            <a:graphicFrameLocks noGrp="1"/>
          </p:cNvGraphicFramePr>
          <p:nvPr/>
        </p:nvGraphicFramePr>
        <p:xfrm>
          <a:off x="1295400" y="1752601"/>
          <a:ext cx="8534399" cy="36115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66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3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157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2399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84149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x</a:t>
                      </a:r>
                      <a:r>
                        <a:rPr lang="en-US" sz="2000" b="1" baseline="-250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x</a:t>
                      </a:r>
                      <a:r>
                        <a:rPr lang="en-US" sz="2000" b="1" baseline="-25000" dirty="0"/>
                        <a:t>2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f(x</a:t>
                      </a:r>
                      <a:r>
                        <a:rPr lang="en-US" sz="2000" b="1" baseline="-25000" dirty="0"/>
                        <a:t>1</a:t>
                      </a:r>
                      <a:r>
                        <a:rPr lang="en-US" sz="2000" b="1" dirty="0"/>
                        <a:t>, x</a:t>
                      </a:r>
                      <a:r>
                        <a:rPr lang="en-US" sz="2000" b="1" baseline="-25000" dirty="0"/>
                        <a:t>2</a:t>
                      </a:r>
                      <a:r>
                        <a:rPr lang="en-US" sz="2000" b="1" dirty="0"/>
                        <a:t>)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/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f</a:t>
                      </a:r>
                      <a:r>
                        <a:rPr lang="en-US" sz="2000" b="1" baseline="-25000" dirty="0"/>
                        <a:t>00</a:t>
                      </a:r>
                      <a:r>
                        <a:rPr lang="en-US" sz="2000" b="1" dirty="0"/>
                        <a:t>(x</a:t>
                      </a:r>
                      <a:r>
                        <a:rPr lang="en-US" sz="2000" b="1" baseline="-25000" dirty="0"/>
                        <a:t>1</a:t>
                      </a:r>
                      <a:r>
                        <a:rPr lang="en-US" sz="2000" b="1" dirty="0"/>
                        <a:t>, x</a:t>
                      </a:r>
                      <a:r>
                        <a:rPr lang="en-US" sz="2000" b="1" baseline="-25000" dirty="0"/>
                        <a:t>2</a:t>
                      </a:r>
                      <a:r>
                        <a:rPr lang="en-US" sz="2000" b="1" dirty="0"/>
                        <a:t>)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f</a:t>
                      </a:r>
                      <a:r>
                        <a:rPr lang="en-US" sz="2000" b="1" baseline="-25000" dirty="0"/>
                        <a:t>01</a:t>
                      </a:r>
                      <a:r>
                        <a:rPr lang="en-US" sz="2000" b="1" dirty="0"/>
                        <a:t>(x</a:t>
                      </a:r>
                      <a:r>
                        <a:rPr lang="en-US" sz="2000" b="1" baseline="-25000" dirty="0"/>
                        <a:t>1</a:t>
                      </a:r>
                      <a:r>
                        <a:rPr lang="en-US" sz="2000" b="1" dirty="0"/>
                        <a:t>, x</a:t>
                      </a:r>
                      <a:r>
                        <a:rPr lang="en-US" sz="2000" b="1" baseline="-25000" dirty="0"/>
                        <a:t>2</a:t>
                      </a:r>
                      <a:r>
                        <a:rPr lang="en-US" sz="2000" b="1" dirty="0"/>
                        <a:t>)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f</a:t>
                      </a:r>
                      <a:r>
                        <a:rPr lang="en-US" sz="2000" b="1" baseline="-25000" dirty="0"/>
                        <a:t>10</a:t>
                      </a:r>
                      <a:r>
                        <a:rPr lang="en-US" sz="2000" b="1" dirty="0"/>
                        <a:t>(x</a:t>
                      </a:r>
                      <a:r>
                        <a:rPr lang="en-US" sz="2000" b="1" baseline="-25000" dirty="0"/>
                        <a:t>1</a:t>
                      </a:r>
                      <a:r>
                        <a:rPr lang="en-US" sz="2000" b="1" dirty="0"/>
                        <a:t>, x</a:t>
                      </a:r>
                      <a:r>
                        <a:rPr lang="en-US" sz="2000" b="1" baseline="-25000" dirty="0"/>
                        <a:t>2</a:t>
                      </a:r>
                      <a:r>
                        <a:rPr lang="en-US" sz="2000" b="1" dirty="0"/>
                        <a:t>)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f</a:t>
                      </a:r>
                      <a:r>
                        <a:rPr lang="en-US" sz="2000" b="1" baseline="-25000" dirty="0"/>
                        <a:t>11</a:t>
                      </a:r>
                      <a:r>
                        <a:rPr lang="en-US" sz="2000" b="1" dirty="0"/>
                        <a:t>(x</a:t>
                      </a:r>
                      <a:r>
                        <a:rPr lang="en-US" sz="2000" b="1" baseline="-25000" dirty="0"/>
                        <a:t>1</a:t>
                      </a:r>
                      <a:r>
                        <a:rPr lang="en-US" sz="2000" b="1" dirty="0"/>
                        <a:t>, x</a:t>
                      </a:r>
                      <a:r>
                        <a:rPr lang="en-US" sz="2000" b="1" baseline="-25000" dirty="0"/>
                        <a:t>2</a:t>
                      </a:r>
                      <a:r>
                        <a:rPr lang="en-US" sz="2000" b="1" dirty="0"/>
                        <a:t>)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6854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endParaRPr lang="en-US" sz="2400" dirty="0"/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6854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endParaRPr lang="en-US" sz="2400" dirty="0"/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6854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endParaRPr lang="en-US" sz="2400" dirty="0"/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6854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endParaRPr lang="en-US" sz="2400" dirty="0"/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9686" name="Rectangle 5">
            <a:extLst>
              <a:ext uri="{FF2B5EF4-FFF2-40B4-BE49-F238E27FC236}">
                <a16:creationId xmlns:a16="http://schemas.microsoft.com/office/drawing/2014/main" id="{413178A9-3546-494E-B58B-29B71797B4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2449513"/>
            <a:ext cx="577850" cy="5334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69687" name="Rectangle 5">
            <a:extLst>
              <a:ext uri="{FF2B5EF4-FFF2-40B4-BE49-F238E27FC236}">
                <a16:creationId xmlns:a16="http://schemas.microsoft.com/office/drawing/2014/main" id="{FFDA62DF-A029-824D-BE68-241CD413D0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3233738"/>
            <a:ext cx="577850" cy="5334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69688" name="Rectangle 5">
            <a:extLst>
              <a:ext uri="{FF2B5EF4-FFF2-40B4-BE49-F238E27FC236}">
                <a16:creationId xmlns:a16="http://schemas.microsoft.com/office/drawing/2014/main" id="{571BE192-DC15-A746-8E80-59F61DEA3C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94750" y="4724400"/>
            <a:ext cx="577850" cy="5334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69689" name="TextBox 2">
            <a:extLst>
              <a:ext uri="{FF2B5EF4-FFF2-40B4-BE49-F238E27FC236}">
                <a16:creationId xmlns:a16="http://schemas.microsoft.com/office/drawing/2014/main" id="{84BF85F2-7C69-584E-BD29-D04C00C177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9250" y="5618163"/>
            <a:ext cx="66865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latin typeface="Times" pitchFamily="2" charset="0"/>
              </a:rPr>
              <a:t>f(x</a:t>
            </a:r>
            <a:r>
              <a:rPr lang="en-US" altLang="en-US" b="0" baseline="-25000">
                <a:latin typeface="Times" pitchFamily="2" charset="0"/>
              </a:rPr>
              <a:t>1</a:t>
            </a:r>
            <a:r>
              <a:rPr lang="en-US" altLang="en-US" b="0">
                <a:latin typeface="Times" pitchFamily="2" charset="0"/>
              </a:rPr>
              <a:t>, x</a:t>
            </a:r>
            <a:r>
              <a:rPr lang="en-US" altLang="en-US" b="0" baseline="-25000">
                <a:latin typeface="Times" pitchFamily="2" charset="0"/>
              </a:rPr>
              <a:t>2</a:t>
            </a:r>
            <a:r>
              <a:rPr lang="en-US" altLang="en-US" b="0">
                <a:latin typeface="Times" pitchFamily="2" charset="0"/>
              </a:rPr>
              <a:t>) = 1 • f</a:t>
            </a:r>
            <a:r>
              <a:rPr lang="en-US" altLang="en-US" b="0" baseline="-25000">
                <a:latin typeface="Times" pitchFamily="2" charset="0"/>
              </a:rPr>
              <a:t>00</a:t>
            </a:r>
            <a:r>
              <a:rPr lang="en-US" altLang="en-US" b="0">
                <a:latin typeface="Times" pitchFamily="2" charset="0"/>
              </a:rPr>
              <a:t>   +     1 • f</a:t>
            </a:r>
            <a:r>
              <a:rPr lang="en-US" altLang="en-US" b="0" baseline="-25000">
                <a:latin typeface="Times" pitchFamily="2" charset="0"/>
              </a:rPr>
              <a:t>01</a:t>
            </a:r>
            <a:r>
              <a:rPr lang="en-US" altLang="en-US" b="0">
                <a:latin typeface="Times" pitchFamily="2" charset="0"/>
              </a:rPr>
              <a:t>    +   0 • f</a:t>
            </a:r>
            <a:r>
              <a:rPr lang="en-US" altLang="en-US" b="0" baseline="-25000">
                <a:latin typeface="Times" pitchFamily="2" charset="0"/>
              </a:rPr>
              <a:t>10</a:t>
            </a:r>
            <a:r>
              <a:rPr lang="en-US" altLang="en-US" b="0">
                <a:latin typeface="Times" pitchFamily="2" charset="0"/>
              </a:rPr>
              <a:t>   +    1 • f</a:t>
            </a:r>
            <a:r>
              <a:rPr lang="en-US" altLang="en-US" b="0" baseline="-25000">
                <a:latin typeface="Times" pitchFamily="2" charset="0"/>
              </a:rPr>
              <a:t>11</a:t>
            </a:r>
          </a:p>
        </p:txBody>
      </p:sp>
      <p:sp>
        <p:nvSpPr>
          <p:cNvPr id="69690" name="Left Brace 7">
            <a:extLst>
              <a:ext uri="{FF2B5EF4-FFF2-40B4-BE49-F238E27FC236}">
                <a16:creationId xmlns:a16="http://schemas.microsoft.com/office/drawing/2014/main" id="{2A51673E-8275-2549-8C2F-B98C62017EBB}"/>
              </a:ext>
            </a:extLst>
          </p:cNvPr>
          <p:cNvSpPr>
            <a:spLocks/>
          </p:cNvSpPr>
          <p:nvPr/>
        </p:nvSpPr>
        <p:spPr bwMode="auto">
          <a:xfrm rot="16200000">
            <a:off x="4564063" y="5738813"/>
            <a:ext cx="114300" cy="752475"/>
          </a:xfrm>
          <a:prstGeom prst="leftBrace">
            <a:avLst>
              <a:gd name="adj1" fmla="val 8351"/>
              <a:gd name="adj2" fmla="val 50000"/>
            </a:avLst>
          </a:prstGeom>
          <a:noFill/>
          <a:ln w="1270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69691" name="Left Brace 8">
            <a:extLst>
              <a:ext uri="{FF2B5EF4-FFF2-40B4-BE49-F238E27FC236}">
                <a16:creationId xmlns:a16="http://schemas.microsoft.com/office/drawing/2014/main" id="{B623C4EC-0AB0-9148-89FF-EBE9C5C47FBA}"/>
              </a:ext>
            </a:extLst>
          </p:cNvPr>
          <p:cNvSpPr>
            <a:spLocks/>
          </p:cNvSpPr>
          <p:nvPr/>
        </p:nvSpPr>
        <p:spPr bwMode="auto">
          <a:xfrm rot="16200000">
            <a:off x="6071394" y="5733257"/>
            <a:ext cx="115888" cy="752475"/>
          </a:xfrm>
          <a:prstGeom prst="leftBrace">
            <a:avLst>
              <a:gd name="adj1" fmla="val 8237"/>
              <a:gd name="adj2" fmla="val 50000"/>
            </a:avLst>
          </a:prstGeom>
          <a:noFill/>
          <a:ln w="1270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69692" name="Left Brace 9">
            <a:extLst>
              <a:ext uri="{FF2B5EF4-FFF2-40B4-BE49-F238E27FC236}">
                <a16:creationId xmlns:a16="http://schemas.microsoft.com/office/drawing/2014/main" id="{2BAABD0A-4A52-F14D-8C05-29BE94C1A83C}"/>
              </a:ext>
            </a:extLst>
          </p:cNvPr>
          <p:cNvSpPr>
            <a:spLocks/>
          </p:cNvSpPr>
          <p:nvPr/>
        </p:nvSpPr>
        <p:spPr bwMode="auto">
          <a:xfrm rot="16200000">
            <a:off x="7485063" y="5741988"/>
            <a:ext cx="114300" cy="752475"/>
          </a:xfrm>
          <a:prstGeom prst="leftBrace">
            <a:avLst>
              <a:gd name="adj1" fmla="val 8351"/>
              <a:gd name="adj2" fmla="val 50000"/>
            </a:avLst>
          </a:prstGeom>
          <a:noFill/>
          <a:ln w="1270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69693" name="Left Brace 10">
            <a:extLst>
              <a:ext uri="{FF2B5EF4-FFF2-40B4-BE49-F238E27FC236}">
                <a16:creationId xmlns:a16="http://schemas.microsoft.com/office/drawing/2014/main" id="{515F38CF-D47F-0141-B5F7-7108A28C7FDF}"/>
              </a:ext>
            </a:extLst>
          </p:cNvPr>
          <p:cNvSpPr>
            <a:spLocks/>
          </p:cNvSpPr>
          <p:nvPr/>
        </p:nvSpPr>
        <p:spPr bwMode="auto">
          <a:xfrm rot="16200000">
            <a:off x="8913813" y="5734051"/>
            <a:ext cx="115888" cy="750887"/>
          </a:xfrm>
          <a:prstGeom prst="leftBrace">
            <a:avLst>
              <a:gd name="adj1" fmla="val 8219"/>
              <a:gd name="adj2" fmla="val 50000"/>
            </a:avLst>
          </a:prstGeom>
          <a:noFill/>
          <a:ln w="1270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69694" name="Title 1">
            <a:extLst>
              <a:ext uri="{FF2B5EF4-FFF2-40B4-BE49-F238E27FC236}">
                <a16:creationId xmlns:a16="http://schemas.microsoft.com/office/drawing/2014/main" id="{4CB12191-CE1E-8C48-BB3A-CA3E46E22C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2) Write the expressions for all four</a:t>
            </a:r>
          </a:p>
        </p:txBody>
      </p:sp>
    </p:spTree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A77EE61-5A4E-0D48-814C-C6D9F12D4BAD}"/>
              </a:ext>
            </a:extLst>
          </p:cNvPr>
          <p:cNvGraphicFramePr>
            <a:graphicFrameLocks noGrp="1"/>
          </p:cNvGraphicFramePr>
          <p:nvPr/>
        </p:nvGraphicFramePr>
        <p:xfrm>
          <a:off x="1295400" y="1752601"/>
          <a:ext cx="8534399" cy="36115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66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3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157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2399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84149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x</a:t>
                      </a:r>
                      <a:r>
                        <a:rPr lang="en-US" sz="2000" b="1" baseline="-250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x</a:t>
                      </a:r>
                      <a:r>
                        <a:rPr lang="en-US" sz="2000" b="1" baseline="-25000" dirty="0"/>
                        <a:t>2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f(x</a:t>
                      </a:r>
                      <a:r>
                        <a:rPr lang="en-US" sz="2000" b="1" baseline="-25000" dirty="0"/>
                        <a:t>1</a:t>
                      </a:r>
                      <a:r>
                        <a:rPr lang="en-US" sz="2000" b="1" dirty="0"/>
                        <a:t>, x</a:t>
                      </a:r>
                      <a:r>
                        <a:rPr lang="en-US" sz="2000" b="1" baseline="-25000" dirty="0"/>
                        <a:t>2</a:t>
                      </a:r>
                      <a:r>
                        <a:rPr lang="en-US" sz="2000" b="1" dirty="0"/>
                        <a:t>)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/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f</a:t>
                      </a:r>
                      <a:r>
                        <a:rPr lang="en-US" sz="2000" b="1" baseline="-25000" dirty="0"/>
                        <a:t>00</a:t>
                      </a:r>
                      <a:r>
                        <a:rPr lang="en-US" sz="2000" b="1" dirty="0"/>
                        <a:t>(x</a:t>
                      </a:r>
                      <a:r>
                        <a:rPr lang="en-US" sz="2000" b="1" baseline="-25000" dirty="0"/>
                        <a:t>1</a:t>
                      </a:r>
                      <a:r>
                        <a:rPr lang="en-US" sz="2000" b="1" dirty="0"/>
                        <a:t>, x</a:t>
                      </a:r>
                      <a:r>
                        <a:rPr lang="en-US" sz="2000" b="1" baseline="-25000" dirty="0"/>
                        <a:t>2</a:t>
                      </a:r>
                      <a:r>
                        <a:rPr lang="en-US" sz="2000" b="1" dirty="0"/>
                        <a:t>)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f</a:t>
                      </a:r>
                      <a:r>
                        <a:rPr lang="en-US" sz="2000" b="1" baseline="-25000" dirty="0"/>
                        <a:t>01</a:t>
                      </a:r>
                      <a:r>
                        <a:rPr lang="en-US" sz="2000" b="1" dirty="0"/>
                        <a:t>(x</a:t>
                      </a:r>
                      <a:r>
                        <a:rPr lang="en-US" sz="2000" b="1" baseline="-25000" dirty="0"/>
                        <a:t>1</a:t>
                      </a:r>
                      <a:r>
                        <a:rPr lang="en-US" sz="2000" b="1" dirty="0"/>
                        <a:t>, x</a:t>
                      </a:r>
                      <a:r>
                        <a:rPr lang="en-US" sz="2000" b="1" baseline="-25000" dirty="0"/>
                        <a:t>2</a:t>
                      </a:r>
                      <a:r>
                        <a:rPr lang="en-US" sz="2000" b="1" dirty="0"/>
                        <a:t>)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f</a:t>
                      </a:r>
                      <a:r>
                        <a:rPr lang="en-US" sz="2000" b="1" baseline="-25000" dirty="0"/>
                        <a:t>10</a:t>
                      </a:r>
                      <a:r>
                        <a:rPr lang="en-US" sz="2000" b="1" dirty="0"/>
                        <a:t>(x</a:t>
                      </a:r>
                      <a:r>
                        <a:rPr lang="en-US" sz="2000" b="1" baseline="-25000" dirty="0"/>
                        <a:t>1</a:t>
                      </a:r>
                      <a:r>
                        <a:rPr lang="en-US" sz="2000" b="1" dirty="0"/>
                        <a:t>, x</a:t>
                      </a:r>
                      <a:r>
                        <a:rPr lang="en-US" sz="2000" b="1" baseline="-25000" dirty="0"/>
                        <a:t>2</a:t>
                      </a:r>
                      <a:r>
                        <a:rPr lang="en-US" sz="2000" b="1" dirty="0"/>
                        <a:t>)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f</a:t>
                      </a:r>
                      <a:r>
                        <a:rPr lang="en-US" sz="2000" b="1" baseline="-25000" dirty="0"/>
                        <a:t>11</a:t>
                      </a:r>
                      <a:r>
                        <a:rPr lang="en-US" sz="2000" b="1" dirty="0"/>
                        <a:t>(x</a:t>
                      </a:r>
                      <a:r>
                        <a:rPr lang="en-US" sz="2000" b="1" baseline="-25000" dirty="0"/>
                        <a:t>1</a:t>
                      </a:r>
                      <a:r>
                        <a:rPr lang="en-US" sz="2000" b="1" dirty="0"/>
                        <a:t>, x</a:t>
                      </a:r>
                      <a:r>
                        <a:rPr lang="en-US" sz="2000" b="1" baseline="-25000" dirty="0"/>
                        <a:t>2</a:t>
                      </a:r>
                      <a:r>
                        <a:rPr lang="en-US" sz="2000" b="1" dirty="0"/>
                        <a:t>)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6854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endParaRPr lang="en-US" sz="2400" dirty="0"/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6854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endParaRPr lang="en-US" sz="2400" dirty="0"/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6854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endParaRPr lang="en-US" sz="2400" dirty="0"/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6854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endParaRPr lang="en-US" sz="2400" dirty="0"/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0710" name="Rectangle 5">
            <a:extLst>
              <a:ext uri="{FF2B5EF4-FFF2-40B4-BE49-F238E27FC236}">
                <a16:creationId xmlns:a16="http://schemas.microsoft.com/office/drawing/2014/main" id="{60C0DED7-86C9-9346-9AE5-579B3B2E95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2449513"/>
            <a:ext cx="577850" cy="5334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70711" name="Rectangle 5">
            <a:extLst>
              <a:ext uri="{FF2B5EF4-FFF2-40B4-BE49-F238E27FC236}">
                <a16:creationId xmlns:a16="http://schemas.microsoft.com/office/drawing/2014/main" id="{9F1CF83F-D4EC-BF47-B8D5-42CA2AE35C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3233738"/>
            <a:ext cx="577850" cy="5334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70712" name="Rectangle 5">
            <a:extLst>
              <a:ext uri="{FF2B5EF4-FFF2-40B4-BE49-F238E27FC236}">
                <a16:creationId xmlns:a16="http://schemas.microsoft.com/office/drawing/2014/main" id="{F108DC4F-A259-A04C-A118-6FFE8D9FDF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94750" y="4724400"/>
            <a:ext cx="577850" cy="5334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70713" name="TextBox 2">
            <a:extLst>
              <a:ext uri="{FF2B5EF4-FFF2-40B4-BE49-F238E27FC236}">
                <a16:creationId xmlns:a16="http://schemas.microsoft.com/office/drawing/2014/main" id="{3A9B9586-27F4-1744-809F-A9264AA533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9250" y="5618163"/>
            <a:ext cx="66865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latin typeface="Times" pitchFamily="2" charset="0"/>
              </a:rPr>
              <a:t>f(x</a:t>
            </a:r>
            <a:r>
              <a:rPr lang="en-US" altLang="en-US" b="0" baseline="-25000">
                <a:latin typeface="Times" pitchFamily="2" charset="0"/>
              </a:rPr>
              <a:t>1</a:t>
            </a:r>
            <a:r>
              <a:rPr lang="en-US" altLang="en-US" b="0">
                <a:latin typeface="Times" pitchFamily="2" charset="0"/>
              </a:rPr>
              <a:t>, x</a:t>
            </a:r>
            <a:r>
              <a:rPr lang="en-US" altLang="en-US" b="0" baseline="-25000">
                <a:latin typeface="Times" pitchFamily="2" charset="0"/>
              </a:rPr>
              <a:t>2</a:t>
            </a:r>
            <a:r>
              <a:rPr lang="en-US" altLang="en-US" b="0">
                <a:latin typeface="Times" pitchFamily="2" charset="0"/>
              </a:rPr>
              <a:t>) = 1 • f</a:t>
            </a:r>
            <a:r>
              <a:rPr lang="en-US" altLang="en-US" b="0" baseline="-25000">
                <a:latin typeface="Times" pitchFamily="2" charset="0"/>
              </a:rPr>
              <a:t>00</a:t>
            </a:r>
            <a:r>
              <a:rPr lang="en-US" altLang="en-US" b="0">
                <a:latin typeface="Times" pitchFamily="2" charset="0"/>
              </a:rPr>
              <a:t>   +     1 • f</a:t>
            </a:r>
            <a:r>
              <a:rPr lang="en-US" altLang="en-US" b="0" baseline="-25000">
                <a:latin typeface="Times" pitchFamily="2" charset="0"/>
              </a:rPr>
              <a:t>01</a:t>
            </a:r>
            <a:r>
              <a:rPr lang="en-US" altLang="en-US" b="0">
                <a:latin typeface="Times" pitchFamily="2" charset="0"/>
              </a:rPr>
              <a:t>    +   0 • f</a:t>
            </a:r>
            <a:r>
              <a:rPr lang="en-US" altLang="en-US" b="0" baseline="-25000">
                <a:latin typeface="Times" pitchFamily="2" charset="0"/>
              </a:rPr>
              <a:t>10</a:t>
            </a:r>
            <a:r>
              <a:rPr lang="en-US" altLang="en-US" b="0">
                <a:latin typeface="Times" pitchFamily="2" charset="0"/>
              </a:rPr>
              <a:t>   +    1 • f</a:t>
            </a:r>
            <a:r>
              <a:rPr lang="en-US" altLang="en-US" b="0" baseline="-25000">
                <a:latin typeface="Times" pitchFamily="2" charset="0"/>
              </a:rPr>
              <a:t>11</a:t>
            </a:r>
          </a:p>
        </p:txBody>
      </p:sp>
      <p:sp>
        <p:nvSpPr>
          <p:cNvPr id="70714" name="Left Brace 7">
            <a:extLst>
              <a:ext uri="{FF2B5EF4-FFF2-40B4-BE49-F238E27FC236}">
                <a16:creationId xmlns:a16="http://schemas.microsoft.com/office/drawing/2014/main" id="{D2E7ED07-19EB-F341-8D03-F523E68003DF}"/>
              </a:ext>
            </a:extLst>
          </p:cNvPr>
          <p:cNvSpPr>
            <a:spLocks/>
          </p:cNvSpPr>
          <p:nvPr/>
        </p:nvSpPr>
        <p:spPr bwMode="auto">
          <a:xfrm rot="16200000">
            <a:off x="4564063" y="5738813"/>
            <a:ext cx="114300" cy="752475"/>
          </a:xfrm>
          <a:prstGeom prst="leftBrace">
            <a:avLst>
              <a:gd name="adj1" fmla="val 8351"/>
              <a:gd name="adj2" fmla="val 50000"/>
            </a:avLst>
          </a:prstGeom>
          <a:noFill/>
          <a:ln w="1270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70715" name="Left Brace 8">
            <a:extLst>
              <a:ext uri="{FF2B5EF4-FFF2-40B4-BE49-F238E27FC236}">
                <a16:creationId xmlns:a16="http://schemas.microsoft.com/office/drawing/2014/main" id="{44612629-6C62-674D-A2AD-29756B7614E0}"/>
              </a:ext>
            </a:extLst>
          </p:cNvPr>
          <p:cNvSpPr>
            <a:spLocks/>
          </p:cNvSpPr>
          <p:nvPr/>
        </p:nvSpPr>
        <p:spPr bwMode="auto">
          <a:xfrm rot="16200000">
            <a:off x="6071394" y="5733257"/>
            <a:ext cx="115888" cy="752475"/>
          </a:xfrm>
          <a:prstGeom prst="leftBrace">
            <a:avLst>
              <a:gd name="adj1" fmla="val 8237"/>
              <a:gd name="adj2" fmla="val 50000"/>
            </a:avLst>
          </a:prstGeom>
          <a:noFill/>
          <a:ln w="1270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70716" name="Left Brace 9">
            <a:extLst>
              <a:ext uri="{FF2B5EF4-FFF2-40B4-BE49-F238E27FC236}">
                <a16:creationId xmlns:a16="http://schemas.microsoft.com/office/drawing/2014/main" id="{BFBC1A7E-A13F-4146-90AB-5BCD470C3EE8}"/>
              </a:ext>
            </a:extLst>
          </p:cNvPr>
          <p:cNvSpPr>
            <a:spLocks/>
          </p:cNvSpPr>
          <p:nvPr/>
        </p:nvSpPr>
        <p:spPr bwMode="auto">
          <a:xfrm rot="16200000">
            <a:off x="7485063" y="5741988"/>
            <a:ext cx="114300" cy="752475"/>
          </a:xfrm>
          <a:prstGeom prst="leftBrace">
            <a:avLst>
              <a:gd name="adj1" fmla="val 8351"/>
              <a:gd name="adj2" fmla="val 50000"/>
            </a:avLst>
          </a:prstGeom>
          <a:noFill/>
          <a:ln w="1270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70717" name="Left Brace 10">
            <a:extLst>
              <a:ext uri="{FF2B5EF4-FFF2-40B4-BE49-F238E27FC236}">
                <a16:creationId xmlns:a16="http://schemas.microsoft.com/office/drawing/2014/main" id="{9E9F6C59-958B-2243-89D0-888989F500C4}"/>
              </a:ext>
            </a:extLst>
          </p:cNvPr>
          <p:cNvSpPr>
            <a:spLocks/>
          </p:cNvSpPr>
          <p:nvPr/>
        </p:nvSpPr>
        <p:spPr bwMode="auto">
          <a:xfrm rot="16200000">
            <a:off x="8913813" y="5734051"/>
            <a:ext cx="115888" cy="750887"/>
          </a:xfrm>
          <a:prstGeom prst="leftBrace">
            <a:avLst>
              <a:gd name="adj1" fmla="val 8219"/>
              <a:gd name="adj2" fmla="val 50000"/>
            </a:avLst>
          </a:prstGeom>
          <a:noFill/>
          <a:ln w="1270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pic>
        <p:nvPicPr>
          <p:cNvPr id="70718" name="Picture 11" descr="Screen shot 2013-09-06 at 12.55.33 PM.png">
            <a:extLst>
              <a:ext uri="{FF2B5EF4-FFF2-40B4-BE49-F238E27FC236}">
                <a16:creationId xmlns:a16="http://schemas.microsoft.com/office/drawing/2014/main" id="{6D73744A-97A3-164B-9BA7-92A5492FF2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6776" y="6148388"/>
            <a:ext cx="1108075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719" name="Picture 86" descr="Screen shot 2013-09-06 at 12.55.41 PM.png">
            <a:extLst>
              <a:ext uri="{FF2B5EF4-FFF2-40B4-BE49-F238E27FC236}">
                <a16:creationId xmlns:a16="http://schemas.microsoft.com/office/drawing/2014/main" id="{AAD7A0FB-FA9C-4A40-A6C0-7E0D947DB8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1" y="6300788"/>
            <a:ext cx="9429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720" name="Picture 2" descr="Screen shot 2015-09-04 at 3.56.34 PM.png">
            <a:extLst>
              <a:ext uri="{FF2B5EF4-FFF2-40B4-BE49-F238E27FC236}">
                <a16:creationId xmlns:a16="http://schemas.microsoft.com/office/drawing/2014/main" id="{6636CF9A-AC91-5047-BA50-308E7C91C2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775" y="6292850"/>
            <a:ext cx="46513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721" name="Picture 14" descr="Screen shot 2013-09-06 at 12.55.52 PM.png">
            <a:extLst>
              <a:ext uri="{FF2B5EF4-FFF2-40B4-BE49-F238E27FC236}">
                <a16:creationId xmlns:a16="http://schemas.microsoft.com/office/drawing/2014/main" id="{0FA2A3BC-3CC5-E74A-A005-B2857538A5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538" y="6276976"/>
            <a:ext cx="10414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722" name="Title 1">
            <a:extLst>
              <a:ext uri="{FF2B5EF4-FFF2-40B4-BE49-F238E27FC236}">
                <a16:creationId xmlns:a16="http://schemas.microsoft.com/office/drawing/2014/main" id="{58A39436-D6FA-E24B-AD1A-D951E2EFAF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2) Write the expressions for all four</a:t>
            </a:r>
          </a:p>
        </p:txBody>
      </p:sp>
    </p:spTree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B340FCA-700C-D144-B4AF-D19EDBFC6492}"/>
              </a:ext>
            </a:extLst>
          </p:cNvPr>
          <p:cNvGraphicFramePr>
            <a:graphicFrameLocks noGrp="1"/>
          </p:cNvGraphicFramePr>
          <p:nvPr/>
        </p:nvGraphicFramePr>
        <p:xfrm>
          <a:off x="1295400" y="1752601"/>
          <a:ext cx="8534399" cy="36115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66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3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157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2399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84149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x</a:t>
                      </a:r>
                      <a:r>
                        <a:rPr lang="en-US" sz="2000" b="1" baseline="-250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x</a:t>
                      </a:r>
                      <a:r>
                        <a:rPr lang="en-US" sz="2000" b="1" baseline="-25000" dirty="0"/>
                        <a:t>2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f(x</a:t>
                      </a:r>
                      <a:r>
                        <a:rPr lang="en-US" sz="2000" b="1" baseline="-25000" dirty="0"/>
                        <a:t>1</a:t>
                      </a:r>
                      <a:r>
                        <a:rPr lang="en-US" sz="2000" b="1" dirty="0"/>
                        <a:t>, x</a:t>
                      </a:r>
                      <a:r>
                        <a:rPr lang="en-US" sz="2000" b="1" baseline="-25000" dirty="0"/>
                        <a:t>2</a:t>
                      </a:r>
                      <a:r>
                        <a:rPr lang="en-US" sz="2000" b="1" dirty="0"/>
                        <a:t>)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/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f</a:t>
                      </a:r>
                      <a:r>
                        <a:rPr lang="en-US" sz="2000" b="1" baseline="-25000" dirty="0"/>
                        <a:t>00</a:t>
                      </a:r>
                      <a:r>
                        <a:rPr lang="en-US" sz="2000" b="1" dirty="0"/>
                        <a:t>(x</a:t>
                      </a:r>
                      <a:r>
                        <a:rPr lang="en-US" sz="2000" b="1" baseline="-25000" dirty="0"/>
                        <a:t>1</a:t>
                      </a:r>
                      <a:r>
                        <a:rPr lang="en-US" sz="2000" b="1" dirty="0"/>
                        <a:t>, x</a:t>
                      </a:r>
                      <a:r>
                        <a:rPr lang="en-US" sz="2000" b="1" baseline="-25000" dirty="0"/>
                        <a:t>2</a:t>
                      </a:r>
                      <a:r>
                        <a:rPr lang="en-US" sz="2000" b="1" dirty="0"/>
                        <a:t>)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f</a:t>
                      </a:r>
                      <a:r>
                        <a:rPr lang="en-US" sz="2000" b="1" baseline="-25000" dirty="0"/>
                        <a:t>01</a:t>
                      </a:r>
                      <a:r>
                        <a:rPr lang="en-US" sz="2000" b="1" dirty="0"/>
                        <a:t>(x</a:t>
                      </a:r>
                      <a:r>
                        <a:rPr lang="en-US" sz="2000" b="1" baseline="-25000" dirty="0"/>
                        <a:t>1</a:t>
                      </a:r>
                      <a:r>
                        <a:rPr lang="en-US" sz="2000" b="1" dirty="0"/>
                        <a:t>, x</a:t>
                      </a:r>
                      <a:r>
                        <a:rPr lang="en-US" sz="2000" b="1" baseline="-25000" dirty="0"/>
                        <a:t>2</a:t>
                      </a:r>
                      <a:r>
                        <a:rPr lang="en-US" sz="2000" b="1" dirty="0"/>
                        <a:t>)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f</a:t>
                      </a:r>
                      <a:r>
                        <a:rPr lang="en-US" sz="2000" b="1" baseline="-25000" dirty="0"/>
                        <a:t>10</a:t>
                      </a:r>
                      <a:r>
                        <a:rPr lang="en-US" sz="2000" b="1" dirty="0"/>
                        <a:t>(x</a:t>
                      </a:r>
                      <a:r>
                        <a:rPr lang="en-US" sz="2000" b="1" baseline="-25000" dirty="0"/>
                        <a:t>1</a:t>
                      </a:r>
                      <a:r>
                        <a:rPr lang="en-US" sz="2000" b="1" dirty="0"/>
                        <a:t>, x</a:t>
                      </a:r>
                      <a:r>
                        <a:rPr lang="en-US" sz="2000" b="1" baseline="-25000" dirty="0"/>
                        <a:t>2</a:t>
                      </a:r>
                      <a:r>
                        <a:rPr lang="en-US" sz="2000" b="1" dirty="0"/>
                        <a:t>)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f</a:t>
                      </a:r>
                      <a:r>
                        <a:rPr lang="en-US" sz="2000" b="1" baseline="-25000" dirty="0"/>
                        <a:t>11</a:t>
                      </a:r>
                      <a:r>
                        <a:rPr lang="en-US" sz="2000" b="1" dirty="0"/>
                        <a:t>(x</a:t>
                      </a:r>
                      <a:r>
                        <a:rPr lang="en-US" sz="2000" b="1" baseline="-25000" dirty="0"/>
                        <a:t>1</a:t>
                      </a:r>
                      <a:r>
                        <a:rPr lang="en-US" sz="2000" b="1" dirty="0"/>
                        <a:t>, x</a:t>
                      </a:r>
                      <a:r>
                        <a:rPr lang="en-US" sz="2000" b="1" baseline="-25000" dirty="0"/>
                        <a:t>2</a:t>
                      </a:r>
                      <a:r>
                        <a:rPr lang="en-US" sz="2000" b="1" dirty="0"/>
                        <a:t>)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6854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endParaRPr lang="en-US" sz="2400" dirty="0"/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6854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endParaRPr lang="en-US" sz="2400" dirty="0"/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6854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endParaRPr lang="en-US" sz="2400" dirty="0"/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6854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endParaRPr lang="en-US" sz="2400" dirty="0"/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1734" name="Rectangle 5">
            <a:extLst>
              <a:ext uri="{FF2B5EF4-FFF2-40B4-BE49-F238E27FC236}">
                <a16:creationId xmlns:a16="http://schemas.microsoft.com/office/drawing/2014/main" id="{D88372D5-F173-2941-B03B-956223CD86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2449513"/>
            <a:ext cx="577850" cy="5334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71735" name="Rectangle 5">
            <a:extLst>
              <a:ext uri="{FF2B5EF4-FFF2-40B4-BE49-F238E27FC236}">
                <a16:creationId xmlns:a16="http://schemas.microsoft.com/office/drawing/2014/main" id="{8700EB70-7A75-3044-8810-2201BF1455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3233738"/>
            <a:ext cx="577850" cy="5334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71736" name="Rectangle 5">
            <a:extLst>
              <a:ext uri="{FF2B5EF4-FFF2-40B4-BE49-F238E27FC236}">
                <a16:creationId xmlns:a16="http://schemas.microsoft.com/office/drawing/2014/main" id="{7D9D7DE9-CD79-0140-83D5-A5F0F9C960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94750" y="4724400"/>
            <a:ext cx="577850" cy="5334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71737" name="TextBox 2">
            <a:extLst>
              <a:ext uri="{FF2B5EF4-FFF2-40B4-BE49-F238E27FC236}">
                <a16:creationId xmlns:a16="http://schemas.microsoft.com/office/drawing/2014/main" id="{01EFA063-3E9E-0443-95B8-4BAE3DF175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9250" y="5618163"/>
            <a:ext cx="66865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latin typeface="Times" pitchFamily="2" charset="0"/>
              </a:rPr>
              <a:t>f(x</a:t>
            </a:r>
            <a:r>
              <a:rPr lang="en-US" altLang="en-US" b="0" baseline="-25000">
                <a:latin typeface="Times" pitchFamily="2" charset="0"/>
              </a:rPr>
              <a:t>1</a:t>
            </a:r>
            <a:r>
              <a:rPr lang="en-US" altLang="en-US" b="0">
                <a:latin typeface="Times" pitchFamily="2" charset="0"/>
              </a:rPr>
              <a:t>, x</a:t>
            </a:r>
            <a:r>
              <a:rPr lang="en-US" altLang="en-US" b="0" baseline="-25000">
                <a:latin typeface="Times" pitchFamily="2" charset="0"/>
              </a:rPr>
              <a:t>2</a:t>
            </a:r>
            <a:r>
              <a:rPr lang="en-US" altLang="en-US" b="0">
                <a:latin typeface="Times" pitchFamily="2" charset="0"/>
              </a:rPr>
              <a:t>) = 1 • f</a:t>
            </a:r>
            <a:r>
              <a:rPr lang="en-US" altLang="en-US" b="0" baseline="-25000">
                <a:latin typeface="Times" pitchFamily="2" charset="0"/>
              </a:rPr>
              <a:t>00</a:t>
            </a:r>
            <a:r>
              <a:rPr lang="en-US" altLang="en-US" b="0">
                <a:latin typeface="Times" pitchFamily="2" charset="0"/>
              </a:rPr>
              <a:t>   +     1 • f</a:t>
            </a:r>
            <a:r>
              <a:rPr lang="en-US" altLang="en-US" b="0" baseline="-25000">
                <a:latin typeface="Times" pitchFamily="2" charset="0"/>
              </a:rPr>
              <a:t>01</a:t>
            </a:r>
            <a:r>
              <a:rPr lang="en-US" altLang="en-US" b="0">
                <a:latin typeface="Times" pitchFamily="2" charset="0"/>
              </a:rPr>
              <a:t>    +   0 • f</a:t>
            </a:r>
            <a:r>
              <a:rPr lang="en-US" altLang="en-US" b="0" baseline="-25000">
                <a:latin typeface="Times" pitchFamily="2" charset="0"/>
              </a:rPr>
              <a:t>10</a:t>
            </a:r>
            <a:r>
              <a:rPr lang="en-US" altLang="en-US" b="0">
                <a:latin typeface="Times" pitchFamily="2" charset="0"/>
              </a:rPr>
              <a:t>   +    1 • f</a:t>
            </a:r>
            <a:r>
              <a:rPr lang="en-US" altLang="en-US" b="0" baseline="-25000">
                <a:latin typeface="Times" pitchFamily="2" charset="0"/>
              </a:rPr>
              <a:t>11</a:t>
            </a:r>
          </a:p>
        </p:txBody>
      </p:sp>
      <p:sp>
        <p:nvSpPr>
          <p:cNvPr id="71738" name="Left Brace 7">
            <a:extLst>
              <a:ext uri="{FF2B5EF4-FFF2-40B4-BE49-F238E27FC236}">
                <a16:creationId xmlns:a16="http://schemas.microsoft.com/office/drawing/2014/main" id="{9001F1D6-E09A-8847-9CAA-F88E83F89C2C}"/>
              </a:ext>
            </a:extLst>
          </p:cNvPr>
          <p:cNvSpPr>
            <a:spLocks/>
          </p:cNvSpPr>
          <p:nvPr/>
        </p:nvSpPr>
        <p:spPr bwMode="auto">
          <a:xfrm rot="16200000">
            <a:off x="4564063" y="5738813"/>
            <a:ext cx="114300" cy="752475"/>
          </a:xfrm>
          <a:prstGeom prst="leftBrace">
            <a:avLst>
              <a:gd name="adj1" fmla="val 8351"/>
              <a:gd name="adj2" fmla="val 50000"/>
            </a:avLst>
          </a:prstGeom>
          <a:noFill/>
          <a:ln w="1270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71739" name="Left Brace 8">
            <a:extLst>
              <a:ext uri="{FF2B5EF4-FFF2-40B4-BE49-F238E27FC236}">
                <a16:creationId xmlns:a16="http://schemas.microsoft.com/office/drawing/2014/main" id="{D97442E6-1DCA-4843-8CEA-CCA72588342C}"/>
              </a:ext>
            </a:extLst>
          </p:cNvPr>
          <p:cNvSpPr>
            <a:spLocks/>
          </p:cNvSpPr>
          <p:nvPr/>
        </p:nvSpPr>
        <p:spPr bwMode="auto">
          <a:xfrm rot="16200000">
            <a:off x="6071394" y="5733257"/>
            <a:ext cx="115888" cy="752475"/>
          </a:xfrm>
          <a:prstGeom prst="leftBrace">
            <a:avLst>
              <a:gd name="adj1" fmla="val 8237"/>
              <a:gd name="adj2" fmla="val 50000"/>
            </a:avLst>
          </a:prstGeom>
          <a:noFill/>
          <a:ln w="1270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71740" name="Left Brace 9">
            <a:extLst>
              <a:ext uri="{FF2B5EF4-FFF2-40B4-BE49-F238E27FC236}">
                <a16:creationId xmlns:a16="http://schemas.microsoft.com/office/drawing/2014/main" id="{4E017C65-6A63-3E45-8F01-64B02CAB75CA}"/>
              </a:ext>
            </a:extLst>
          </p:cNvPr>
          <p:cNvSpPr>
            <a:spLocks/>
          </p:cNvSpPr>
          <p:nvPr/>
        </p:nvSpPr>
        <p:spPr bwMode="auto">
          <a:xfrm rot="16200000">
            <a:off x="7485063" y="5741988"/>
            <a:ext cx="114300" cy="752475"/>
          </a:xfrm>
          <a:prstGeom prst="leftBrace">
            <a:avLst>
              <a:gd name="adj1" fmla="val 8351"/>
              <a:gd name="adj2" fmla="val 50000"/>
            </a:avLst>
          </a:prstGeom>
          <a:noFill/>
          <a:ln w="1270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71741" name="Left Brace 10">
            <a:extLst>
              <a:ext uri="{FF2B5EF4-FFF2-40B4-BE49-F238E27FC236}">
                <a16:creationId xmlns:a16="http://schemas.microsoft.com/office/drawing/2014/main" id="{4673F48C-AF17-B440-B640-82BAA86338D3}"/>
              </a:ext>
            </a:extLst>
          </p:cNvPr>
          <p:cNvSpPr>
            <a:spLocks/>
          </p:cNvSpPr>
          <p:nvPr/>
        </p:nvSpPr>
        <p:spPr bwMode="auto">
          <a:xfrm rot="16200000">
            <a:off x="8913813" y="5734051"/>
            <a:ext cx="115888" cy="750887"/>
          </a:xfrm>
          <a:prstGeom prst="leftBrace">
            <a:avLst>
              <a:gd name="adj1" fmla="val 8219"/>
              <a:gd name="adj2" fmla="val 50000"/>
            </a:avLst>
          </a:prstGeom>
          <a:noFill/>
          <a:ln w="1270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pic>
        <p:nvPicPr>
          <p:cNvPr id="71742" name="Picture 11" descr="Screen shot 2013-09-06 at 12.55.33 PM.png">
            <a:extLst>
              <a:ext uri="{FF2B5EF4-FFF2-40B4-BE49-F238E27FC236}">
                <a16:creationId xmlns:a16="http://schemas.microsoft.com/office/drawing/2014/main" id="{6A38C4A4-1FE6-0140-B274-C7B55F9C4C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6776" y="6148388"/>
            <a:ext cx="1108075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3" name="Picture 86" descr="Screen shot 2013-09-06 at 12.55.41 PM.png">
            <a:extLst>
              <a:ext uri="{FF2B5EF4-FFF2-40B4-BE49-F238E27FC236}">
                <a16:creationId xmlns:a16="http://schemas.microsoft.com/office/drawing/2014/main" id="{2816CD24-6B6E-294E-9235-21FCDCA122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1" y="6300788"/>
            <a:ext cx="9429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4" name="Picture 2" descr="Screen shot 2015-09-04 at 3.56.34 PM.png">
            <a:extLst>
              <a:ext uri="{FF2B5EF4-FFF2-40B4-BE49-F238E27FC236}">
                <a16:creationId xmlns:a16="http://schemas.microsoft.com/office/drawing/2014/main" id="{65C61AC0-A384-8A41-BC61-B54E794EE9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775" y="6292850"/>
            <a:ext cx="46513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5" name="Picture 14" descr="Screen shot 2013-09-06 at 12.55.52 PM.png">
            <a:extLst>
              <a:ext uri="{FF2B5EF4-FFF2-40B4-BE49-F238E27FC236}">
                <a16:creationId xmlns:a16="http://schemas.microsoft.com/office/drawing/2014/main" id="{6DEBA67C-9E68-104B-B31E-F4B5059D5F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538" y="6276976"/>
            <a:ext cx="10414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6" name="Picture 8" descr="Screen shot 2015-09-04 at 3.58.05 PM.png">
            <a:extLst>
              <a:ext uri="{FF2B5EF4-FFF2-40B4-BE49-F238E27FC236}">
                <a16:creationId xmlns:a16="http://schemas.microsoft.com/office/drawing/2014/main" id="{46265AE1-37CE-554B-96F4-197E5DBC71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1" y="6345239"/>
            <a:ext cx="49212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7" name="Picture 9" descr="Screen shot 2015-09-04 at 3.58.05 PM.png">
            <a:extLst>
              <a:ext uri="{FF2B5EF4-FFF2-40B4-BE49-F238E27FC236}">
                <a16:creationId xmlns:a16="http://schemas.microsoft.com/office/drawing/2014/main" id="{7A516FFD-2915-B148-88AA-09796385EE2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1" y="6345239"/>
            <a:ext cx="493713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8" name="Picture 10" descr="Screen shot 2015-09-04 at 3.58.05 PM.png">
            <a:extLst>
              <a:ext uri="{FF2B5EF4-FFF2-40B4-BE49-F238E27FC236}">
                <a16:creationId xmlns:a16="http://schemas.microsoft.com/office/drawing/2014/main" id="{6FABE3CE-180C-034D-9C34-9E36BB2427C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1" y="6319839"/>
            <a:ext cx="493713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9" name="Picture 11" descr="Screen shot 2015-09-04 at 3.58.43 PM.png">
            <a:extLst>
              <a:ext uri="{FF2B5EF4-FFF2-40B4-BE49-F238E27FC236}">
                <a16:creationId xmlns:a16="http://schemas.microsoft.com/office/drawing/2014/main" id="{AD014689-8265-784F-B95C-020A90A46B5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314" y="6248400"/>
            <a:ext cx="26384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0" name="Title 1">
            <a:extLst>
              <a:ext uri="{FF2B5EF4-FFF2-40B4-BE49-F238E27FC236}">
                <a16:creationId xmlns:a16="http://schemas.microsoft.com/office/drawing/2014/main" id="{4D10DC4E-BA4B-CB43-B664-EC4B748D88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3) Then just add them together</a:t>
            </a:r>
          </a:p>
        </p:txBody>
      </p:sp>
    </p:spTree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B4A1AF9-CB22-2340-BF9C-ED6900CC45DB}"/>
              </a:ext>
            </a:extLst>
          </p:cNvPr>
          <p:cNvGraphicFramePr>
            <a:graphicFrameLocks noGrp="1"/>
          </p:cNvGraphicFramePr>
          <p:nvPr/>
        </p:nvGraphicFramePr>
        <p:xfrm>
          <a:off x="1295400" y="1752601"/>
          <a:ext cx="8534399" cy="36115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66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3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157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2399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84149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x</a:t>
                      </a:r>
                      <a:r>
                        <a:rPr lang="en-US" sz="2000" b="1" baseline="-250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x</a:t>
                      </a:r>
                      <a:r>
                        <a:rPr lang="en-US" sz="2000" b="1" baseline="-25000" dirty="0"/>
                        <a:t>2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f(x</a:t>
                      </a:r>
                      <a:r>
                        <a:rPr lang="en-US" sz="2000" b="1" baseline="-25000" dirty="0"/>
                        <a:t>1</a:t>
                      </a:r>
                      <a:r>
                        <a:rPr lang="en-US" sz="2000" b="1" dirty="0"/>
                        <a:t>, x</a:t>
                      </a:r>
                      <a:r>
                        <a:rPr lang="en-US" sz="2000" b="1" baseline="-25000" dirty="0"/>
                        <a:t>2</a:t>
                      </a:r>
                      <a:r>
                        <a:rPr lang="en-US" sz="2000" b="1" dirty="0"/>
                        <a:t>)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/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f</a:t>
                      </a:r>
                      <a:r>
                        <a:rPr lang="en-US" sz="2000" b="1" baseline="-25000" dirty="0"/>
                        <a:t>00</a:t>
                      </a:r>
                      <a:r>
                        <a:rPr lang="en-US" sz="2000" b="1" dirty="0"/>
                        <a:t>(x</a:t>
                      </a:r>
                      <a:r>
                        <a:rPr lang="en-US" sz="2000" b="1" baseline="-25000" dirty="0"/>
                        <a:t>1</a:t>
                      </a:r>
                      <a:r>
                        <a:rPr lang="en-US" sz="2000" b="1" dirty="0"/>
                        <a:t>, x</a:t>
                      </a:r>
                      <a:r>
                        <a:rPr lang="en-US" sz="2000" b="1" baseline="-25000" dirty="0"/>
                        <a:t>2</a:t>
                      </a:r>
                      <a:r>
                        <a:rPr lang="en-US" sz="2000" b="1" dirty="0"/>
                        <a:t>)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f</a:t>
                      </a:r>
                      <a:r>
                        <a:rPr lang="en-US" sz="2000" b="1" baseline="-25000" dirty="0"/>
                        <a:t>01</a:t>
                      </a:r>
                      <a:r>
                        <a:rPr lang="en-US" sz="2000" b="1" dirty="0"/>
                        <a:t>(x</a:t>
                      </a:r>
                      <a:r>
                        <a:rPr lang="en-US" sz="2000" b="1" baseline="-25000" dirty="0"/>
                        <a:t>1</a:t>
                      </a:r>
                      <a:r>
                        <a:rPr lang="en-US" sz="2000" b="1" dirty="0"/>
                        <a:t>, x</a:t>
                      </a:r>
                      <a:r>
                        <a:rPr lang="en-US" sz="2000" b="1" baseline="-25000" dirty="0"/>
                        <a:t>2</a:t>
                      </a:r>
                      <a:r>
                        <a:rPr lang="en-US" sz="2000" b="1" dirty="0"/>
                        <a:t>)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f</a:t>
                      </a:r>
                      <a:r>
                        <a:rPr lang="en-US" sz="2000" b="1" baseline="-25000" dirty="0"/>
                        <a:t>10</a:t>
                      </a:r>
                      <a:r>
                        <a:rPr lang="en-US" sz="2000" b="1" dirty="0"/>
                        <a:t>(x</a:t>
                      </a:r>
                      <a:r>
                        <a:rPr lang="en-US" sz="2000" b="1" baseline="-25000" dirty="0"/>
                        <a:t>1</a:t>
                      </a:r>
                      <a:r>
                        <a:rPr lang="en-US" sz="2000" b="1" dirty="0"/>
                        <a:t>, x</a:t>
                      </a:r>
                      <a:r>
                        <a:rPr lang="en-US" sz="2000" b="1" baseline="-25000" dirty="0"/>
                        <a:t>2</a:t>
                      </a:r>
                      <a:r>
                        <a:rPr lang="en-US" sz="2000" b="1" dirty="0"/>
                        <a:t>)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f</a:t>
                      </a:r>
                      <a:r>
                        <a:rPr lang="en-US" sz="2000" b="1" baseline="-25000" dirty="0"/>
                        <a:t>11</a:t>
                      </a:r>
                      <a:r>
                        <a:rPr lang="en-US" sz="2000" b="1" dirty="0"/>
                        <a:t>(x</a:t>
                      </a:r>
                      <a:r>
                        <a:rPr lang="en-US" sz="2000" b="1" baseline="-25000" dirty="0"/>
                        <a:t>1</a:t>
                      </a:r>
                      <a:r>
                        <a:rPr lang="en-US" sz="2000" b="1" dirty="0"/>
                        <a:t>, x</a:t>
                      </a:r>
                      <a:r>
                        <a:rPr lang="en-US" sz="2000" b="1" baseline="-25000" dirty="0"/>
                        <a:t>2</a:t>
                      </a:r>
                      <a:r>
                        <a:rPr lang="en-US" sz="2000" b="1" dirty="0"/>
                        <a:t>)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6854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endParaRPr lang="en-US" sz="2400" dirty="0"/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6854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endParaRPr lang="en-US" sz="2400" dirty="0"/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6854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endParaRPr lang="en-US" sz="2400" dirty="0"/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6854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endParaRPr lang="en-US" sz="2400" dirty="0"/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2758" name="Rectangle 5">
            <a:extLst>
              <a:ext uri="{FF2B5EF4-FFF2-40B4-BE49-F238E27FC236}">
                <a16:creationId xmlns:a16="http://schemas.microsoft.com/office/drawing/2014/main" id="{09632342-0D34-BD46-9E56-048C171E4F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2449513"/>
            <a:ext cx="577850" cy="5334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72759" name="Rectangle 5">
            <a:extLst>
              <a:ext uri="{FF2B5EF4-FFF2-40B4-BE49-F238E27FC236}">
                <a16:creationId xmlns:a16="http://schemas.microsoft.com/office/drawing/2014/main" id="{4864F57A-4AD0-A947-ABC3-7D05CDEE7A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3233738"/>
            <a:ext cx="577850" cy="5334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72760" name="Rectangle 5">
            <a:extLst>
              <a:ext uri="{FF2B5EF4-FFF2-40B4-BE49-F238E27FC236}">
                <a16:creationId xmlns:a16="http://schemas.microsoft.com/office/drawing/2014/main" id="{6F94F8E7-5B82-514A-B2CE-44861CCDF7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94750" y="4724400"/>
            <a:ext cx="577850" cy="5334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pic>
        <p:nvPicPr>
          <p:cNvPr id="72761" name="Picture 11" descr="Screen shot 2013-09-06 at 12.55.33 PM.png">
            <a:extLst>
              <a:ext uri="{FF2B5EF4-FFF2-40B4-BE49-F238E27FC236}">
                <a16:creationId xmlns:a16="http://schemas.microsoft.com/office/drawing/2014/main" id="{DAEE2E82-B932-EA43-B22E-D2715C0EEE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6776" y="6148388"/>
            <a:ext cx="1108075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62" name="Picture 86" descr="Screen shot 2013-09-06 at 12.55.41 PM.png">
            <a:extLst>
              <a:ext uri="{FF2B5EF4-FFF2-40B4-BE49-F238E27FC236}">
                <a16:creationId xmlns:a16="http://schemas.microsoft.com/office/drawing/2014/main" id="{BE728AE2-D2DF-8549-B47D-4EC0E5EDA0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1" y="6300788"/>
            <a:ext cx="9429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63" name="Picture 2" descr="Screen shot 2015-09-04 at 3.56.34 PM.png">
            <a:extLst>
              <a:ext uri="{FF2B5EF4-FFF2-40B4-BE49-F238E27FC236}">
                <a16:creationId xmlns:a16="http://schemas.microsoft.com/office/drawing/2014/main" id="{A8EA8BE5-2438-5C45-A62D-2593D98867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775" y="6292850"/>
            <a:ext cx="46513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64" name="Picture 14" descr="Screen shot 2013-09-06 at 12.55.52 PM.png">
            <a:extLst>
              <a:ext uri="{FF2B5EF4-FFF2-40B4-BE49-F238E27FC236}">
                <a16:creationId xmlns:a16="http://schemas.microsoft.com/office/drawing/2014/main" id="{378440AC-4D10-4842-B54B-B56F834E82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538" y="6276976"/>
            <a:ext cx="10414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65" name="Picture 8" descr="Screen shot 2015-09-04 at 3.58.05 PM.png">
            <a:extLst>
              <a:ext uri="{FF2B5EF4-FFF2-40B4-BE49-F238E27FC236}">
                <a16:creationId xmlns:a16="http://schemas.microsoft.com/office/drawing/2014/main" id="{01135425-51C8-DC48-BDD1-0EC6395A87F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1" y="6345239"/>
            <a:ext cx="49212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66" name="Picture 9" descr="Screen shot 2015-09-04 at 3.58.05 PM.png">
            <a:extLst>
              <a:ext uri="{FF2B5EF4-FFF2-40B4-BE49-F238E27FC236}">
                <a16:creationId xmlns:a16="http://schemas.microsoft.com/office/drawing/2014/main" id="{7F235D68-A656-284C-A02D-201D2A6803A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1" y="6345239"/>
            <a:ext cx="493713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67" name="Picture 10" descr="Screen shot 2015-09-04 at 3.58.05 PM.png">
            <a:extLst>
              <a:ext uri="{FF2B5EF4-FFF2-40B4-BE49-F238E27FC236}">
                <a16:creationId xmlns:a16="http://schemas.microsoft.com/office/drawing/2014/main" id="{6F5DF611-C788-C048-9B74-D2BB3904975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1" y="6319839"/>
            <a:ext cx="493713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68" name="Picture 11" descr="Screen shot 2015-09-04 at 3.58.43 PM.png">
            <a:extLst>
              <a:ext uri="{FF2B5EF4-FFF2-40B4-BE49-F238E27FC236}">
                <a16:creationId xmlns:a16="http://schemas.microsoft.com/office/drawing/2014/main" id="{4F5B2B90-FD01-9646-84D0-F62F334ABF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314" y="6248400"/>
            <a:ext cx="26384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69" name="Title 1">
            <a:extLst>
              <a:ext uri="{FF2B5EF4-FFF2-40B4-BE49-F238E27FC236}">
                <a16:creationId xmlns:a16="http://schemas.microsoft.com/office/drawing/2014/main" id="{2658DCE5-4D92-114D-834B-18A7CA61FB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3) Then just add them together</a:t>
            </a:r>
          </a:p>
        </p:txBody>
      </p:sp>
    </p:spTree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29" name="Picture 5" descr="Screen shot 2013-09-06 at 12.51.40 PM.png">
            <a:extLst>
              <a:ext uri="{FF2B5EF4-FFF2-40B4-BE49-F238E27FC236}">
                <a16:creationId xmlns:a16="http://schemas.microsoft.com/office/drawing/2014/main" id="{B68E45EF-13CC-614E-A6B5-D1D217582D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114425"/>
            <a:ext cx="636905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0" name="Rectangle 79">
            <a:extLst>
              <a:ext uri="{FF2B5EF4-FFF2-40B4-BE49-F238E27FC236}">
                <a16:creationId xmlns:a16="http://schemas.microsoft.com/office/drawing/2014/main" id="{67A205D1-9F00-CA4A-80F6-F797AF07EDBE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1209443" y="6398096"/>
            <a:ext cx="4809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73731" name="Rectangle 80">
            <a:extLst>
              <a:ext uri="{FF2B5EF4-FFF2-40B4-BE49-F238E27FC236}">
                <a16:creationId xmlns:a16="http://schemas.microsoft.com/office/drawing/2014/main" id="{5F8AA1EC-2977-C342-BDA9-B02F0521D163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1120558" y="6313716"/>
            <a:ext cx="4488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solidFill>
                  <a:srgbClr val="000000"/>
                </a:solidFill>
                <a:latin typeface="Times-Roman" pitchFamily="2" charset="0"/>
              </a:rPr>
              <a:t>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73732" name="TextBox 125">
            <a:extLst>
              <a:ext uri="{FF2B5EF4-FFF2-40B4-BE49-F238E27FC236}">
                <a16:creationId xmlns:a16="http://schemas.microsoft.com/office/drawing/2014/main" id="{99C11293-B020-5749-BDFF-7C4222E5D6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0788" y="6550026"/>
            <a:ext cx="25527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" pitchFamily="2" charset="0"/>
              </a:rPr>
              <a:t>[ Figure 2.19 from the textbook ]</a:t>
            </a:r>
          </a:p>
        </p:txBody>
      </p:sp>
      <p:sp>
        <p:nvSpPr>
          <p:cNvPr id="73733" name="Title 1">
            <a:extLst>
              <a:ext uri="{FF2B5EF4-FFF2-40B4-BE49-F238E27FC236}">
                <a16:creationId xmlns:a16="http://schemas.microsoft.com/office/drawing/2014/main" id="{2DBFFAB9-6AA8-3B47-B54C-A312C1ADDE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 function to be synthesized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Rectangle 2">
            <a:extLst>
              <a:ext uri="{FF2B5EF4-FFF2-40B4-BE49-F238E27FC236}">
                <a16:creationId xmlns:a16="http://schemas.microsoft.com/office/drawing/2014/main" id="{D91E246C-A515-3741-896B-F0D1ADA735A8}"/>
              </a:ext>
            </a:extLst>
          </p:cNvPr>
          <p:cNvSpPr txBox="1">
            <a:spLocks noChangeArrowheads="1"/>
          </p:cNvSpPr>
          <p:nvPr/>
        </p:nvSpPr>
        <p:spPr>
          <a:xfrm>
            <a:off x="914400" y="304800"/>
            <a:ext cx="9144000" cy="685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>
                <a:cs typeface="+mj-cs"/>
              </a:rPr>
              <a:t>Truth Table for NOT</a:t>
            </a:r>
            <a:endParaRPr lang="en-US" sz="2800" dirty="0">
              <a:cs typeface="+mj-cs"/>
            </a:endParaRPr>
          </a:p>
        </p:txBody>
      </p:sp>
      <p:grpSp>
        <p:nvGrpSpPr>
          <p:cNvPr id="10242" name="Group 13">
            <a:extLst>
              <a:ext uri="{FF2B5EF4-FFF2-40B4-BE49-F238E27FC236}">
                <a16:creationId xmlns:a16="http://schemas.microsoft.com/office/drawing/2014/main" id="{45242124-3BDF-2548-A0C3-8137A06D3812}"/>
              </a:ext>
            </a:extLst>
          </p:cNvPr>
          <p:cNvGrpSpPr>
            <a:grpSpLocks/>
          </p:cNvGrpSpPr>
          <p:nvPr/>
        </p:nvGrpSpPr>
        <p:grpSpPr bwMode="auto">
          <a:xfrm>
            <a:off x="6629400" y="2590800"/>
            <a:ext cx="1600200" cy="1676400"/>
            <a:chOff x="5715000" y="2590800"/>
            <a:chExt cx="1600200" cy="1676400"/>
          </a:xfrm>
        </p:grpSpPr>
        <p:cxnSp>
          <p:nvCxnSpPr>
            <p:cNvPr id="10251" name="Straight Connector 4">
              <a:extLst>
                <a:ext uri="{FF2B5EF4-FFF2-40B4-BE49-F238E27FC236}">
                  <a16:creationId xmlns:a16="http://schemas.microsoft.com/office/drawing/2014/main" id="{CA187CAE-3991-F046-BEC1-5B5476D99E0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553200" y="2743200"/>
              <a:ext cx="0" cy="1524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52" name="Straight Connector 6">
              <a:extLst>
                <a:ext uri="{FF2B5EF4-FFF2-40B4-BE49-F238E27FC236}">
                  <a16:creationId xmlns:a16="http://schemas.microsoft.com/office/drawing/2014/main" id="{FD753520-995A-3945-A602-BC8A2D021E0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715000" y="3124200"/>
              <a:ext cx="1600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253" name="TextBox 9">
              <a:extLst>
                <a:ext uri="{FF2B5EF4-FFF2-40B4-BE49-F238E27FC236}">
                  <a16:creationId xmlns:a16="http://schemas.microsoft.com/office/drawing/2014/main" id="{E1749D84-85BA-2949-9B63-848DBA6494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43600" y="2590800"/>
              <a:ext cx="34336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 b="0" i="1">
                  <a:latin typeface="Times" pitchFamily="2" charset="0"/>
                </a:rPr>
                <a:t>x</a:t>
              </a:r>
            </a:p>
          </p:txBody>
        </p:sp>
        <p:sp>
          <p:nvSpPr>
            <p:cNvPr id="10254" name="TextBox 74">
              <a:extLst>
                <a:ext uri="{FF2B5EF4-FFF2-40B4-BE49-F238E27FC236}">
                  <a16:creationId xmlns:a16="http://schemas.microsoft.com/office/drawing/2014/main" id="{9E9112CF-0446-214C-8FAF-125D81BD69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98705" y="2590800"/>
              <a:ext cx="34336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 b="0" i="1">
                  <a:latin typeface="Times" pitchFamily="2" charset="0"/>
                </a:rPr>
                <a:t>x</a:t>
              </a:r>
            </a:p>
          </p:txBody>
        </p:sp>
        <p:cxnSp>
          <p:nvCxnSpPr>
            <p:cNvPr id="10255" name="Straight Connector 11">
              <a:extLst>
                <a:ext uri="{FF2B5EF4-FFF2-40B4-BE49-F238E27FC236}">
                  <a16:creationId xmlns:a16="http://schemas.microsoft.com/office/drawing/2014/main" id="{B6D814B7-75FF-9947-8330-21B53A7B6D5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858000" y="2743200"/>
              <a:ext cx="22860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256" name="TextBox 77">
              <a:extLst>
                <a:ext uri="{FF2B5EF4-FFF2-40B4-BE49-F238E27FC236}">
                  <a16:creationId xmlns:a16="http://schemas.microsoft.com/office/drawing/2014/main" id="{3B8C73D3-25AB-0E49-A7A0-25238E8AAF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43600" y="3210580"/>
              <a:ext cx="36420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0</a:t>
              </a:r>
            </a:p>
          </p:txBody>
        </p:sp>
        <p:sp>
          <p:nvSpPr>
            <p:cNvPr id="10257" name="TextBox 78">
              <a:extLst>
                <a:ext uri="{FF2B5EF4-FFF2-40B4-BE49-F238E27FC236}">
                  <a16:creationId xmlns:a16="http://schemas.microsoft.com/office/drawing/2014/main" id="{562BFCF7-8A22-ED4B-812B-70EF9815DB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43600" y="3743980"/>
              <a:ext cx="36420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1</a:t>
              </a:r>
            </a:p>
          </p:txBody>
        </p:sp>
        <p:sp>
          <p:nvSpPr>
            <p:cNvPr id="10258" name="TextBox 80">
              <a:extLst>
                <a:ext uri="{FF2B5EF4-FFF2-40B4-BE49-F238E27FC236}">
                  <a16:creationId xmlns:a16="http://schemas.microsoft.com/office/drawing/2014/main" id="{6005D3A4-C2AD-614D-A7C7-3A6ED0B65F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98598" y="3200400"/>
              <a:ext cx="36420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1</a:t>
              </a:r>
            </a:p>
          </p:txBody>
        </p:sp>
        <p:sp>
          <p:nvSpPr>
            <p:cNvPr id="10259" name="TextBox 81">
              <a:extLst>
                <a:ext uri="{FF2B5EF4-FFF2-40B4-BE49-F238E27FC236}">
                  <a16:creationId xmlns:a16="http://schemas.microsoft.com/office/drawing/2014/main" id="{03CA5C0D-DA27-E942-BEBF-EC43EC2D3E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98598" y="3733800"/>
              <a:ext cx="36420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0</a:t>
              </a:r>
            </a:p>
          </p:txBody>
        </p:sp>
      </p:grpSp>
      <p:grpSp>
        <p:nvGrpSpPr>
          <p:cNvPr id="10243" name="Group 20">
            <a:extLst>
              <a:ext uri="{FF2B5EF4-FFF2-40B4-BE49-F238E27FC236}">
                <a16:creationId xmlns:a16="http://schemas.microsoft.com/office/drawing/2014/main" id="{9F6E6FC8-D8A2-814D-AEC1-D836EE552B1B}"/>
              </a:ext>
            </a:extLst>
          </p:cNvPr>
          <p:cNvGrpSpPr>
            <a:grpSpLocks/>
          </p:cNvGrpSpPr>
          <p:nvPr/>
        </p:nvGrpSpPr>
        <p:grpSpPr bwMode="auto">
          <a:xfrm>
            <a:off x="1981201" y="3429001"/>
            <a:ext cx="1644457" cy="441325"/>
            <a:chOff x="654050" y="2740025"/>
            <a:chExt cx="1644457" cy="441325"/>
          </a:xfrm>
        </p:grpSpPr>
        <p:sp>
          <p:nvSpPr>
            <p:cNvPr id="10244" name="Rectangle 98">
              <a:extLst>
                <a:ext uri="{FF2B5EF4-FFF2-40B4-BE49-F238E27FC236}">
                  <a16:creationId xmlns:a16="http://schemas.microsoft.com/office/drawing/2014/main" id="{B95D018F-B261-5D4B-8E34-EC33D60A35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4237" y="2863850"/>
              <a:ext cx="14427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x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0245" name="Line 16">
              <a:extLst>
                <a:ext uri="{FF2B5EF4-FFF2-40B4-BE49-F238E27FC236}">
                  <a16:creationId xmlns:a16="http://schemas.microsoft.com/office/drawing/2014/main" id="{D16F05F4-FB5D-F24A-A7AB-0C3A8CE6E9F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39900" y="2949575"/>
              <a:ext cx="295275" cy="1587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6" name="Line 17">
              <a:extLst>
                <a:ext uri="{FF2B5EF4-FFF2-40B4-BE49-F238E27FC236}">
                  <a16:creationId xmlns:a16="http://schemas.microsoft.com/office/drawing/2014/main" id="{03B7DDEE-0C59-D245-83E3-76D9F74891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8200" y="2949575"/>
              <a:ext cx="312737" cy="1587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7" name="Freeform 18">
              <a:extLst>
                <a:ext uri="{FF2B5EF4-FFF2-40B4-BE49-F238E27FC236}">
                  <a16:creationId xmlns:a16="http://schemas.microsoft.com/office/drawing/2014/main" id="{C5CCE405-E6E6-5846-AC0E-CC50E7FDBF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0937" y="2740025"/>
              <a:ext cx="442913" cy="441325"/>
            </a:xfrm>
            <a:custGeom>
              <a:avLst/>
              <a:gdLst>
                <a:gd name="T0" fmla="*/ 2147483646 w 556"/>
                <a:gd name="T1" fmla="*/ 2147483646 h 556"/>
                <a:gd name="T2" fmla="*/ 0 w 556"/>
                <a:gd name="T3" fmla="*/ 2147483646 h 556"/>
                <a:gd name="T4" fmla="*/ 0 w 556"/>
                <a:gd name="T5" fmla="*/ 0 h 556"/>
                <a:gd name="T6" fmla="*/ 2147483646 w 556"/>
                <a:gd name="T7" fmla="*/ 2147483646 h 55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56" h="556">
                  <a:moveTo>
                    <a:pt x="556" y="265"/>
                  </a:moveTo>
                  <a:lnTo>
                    <a:pt x="0" y="556"/>
                  </a:lnTo>
                  <a:lnTo>
                    <a:pt x="0" y="0"/>
                  </a:lnTo>
                  <a:lnTo>
                    <a:pt x="556" y="265"/>
                  </a:lnTo>
                  <a:close/>
                </a:path>
              </a:pathLst>
            </a:cu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8" name="Freeform 19">
              <a:extLst>
                <a:ext uri="{FF2B5EF4-FFF2-40B4-BE49-F238E27FC236}">
                  <a16:creationId xmlns:a16="http://schemas.microsoft.com/office/drawing/2014/main" id="{56A58F47-1A1F-6247-9EFB-B0A00772DE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2900" y="2890837"/>
              <a:ext cx="117475" cy="119063"/>
            </a:xfrm>
            <a:custGeom>
              <a:avLst/>
              <a:gdLst>
                <a:gd name="T0" fmla="*/ 2147483646 w 149"/>
                <a:gd name="T1" fmla="*/ 0 h 150"/>
                <a:gd name="T2" fmla="*/ 2147483646 w 149"/>
                <a:gd name="T3" fmla="*/ 2147483646 h 150"/>
                <a:gd name="T4" fmla="*/ 2147483646 w 149"/>
                <a:gd name="T5" fmla="*/ 2147483646 h 150"/>
                <a:gd name="T6" fmla="*/ 2147483646 w 149"/>
                <a:gd name="T7" fmla="*/ 2147483646 h 150"/>
                <a:gd name="T8" fmla="*/ 2147483646 w 149"/>
                <a:gd name="T9" fmla="*/ 2147483646 h 150"/>
                <a:gd name="T10" fmla="*/ 2147483646 w 149"/>
                <a:gd name="T11" fmla="*/ 2147483646 h 150"/>
                <a:gd name="T12" fmla="*/ 2147483646 w 149"/>
                <a:gd name="T13" fmla="*/ 2147483646 h 150"/>
                <a:gd name="T14" fmla="*/ 2147483646 w 149"/>
                <a:gd name="T15" fmla="*/ 2147483646 h 150"/>
                <a:gd name="T16" fmla="*/ 2147483646 w 149"/>
                <a:gd name="T17" fmla="*/ 2147483646 h 150"/>
                <a:gd name="T18" fmla="*/ 2147483646 w 149"/>
                <a:gd name="T19" fmla="*/ 2147483646 h 150"/>
                <a:gd name="T20" fmla="*/ 0 w 149"/>
                <a:gd name="T21" fmla="*/ 2147483646 h 150"/>
                <a:gd name="T22" fmla="*/ 0 w 149"/>
                <a:gd name="T23" fmla="*/ 2147483646 h 150"/>
                <a:gd name="T24" fmla="*/ 2147483646 w 149"/>
                <a:gd name="T25" fmla="*/ 2147483646 h 150"/>
                <a:gd name="T26" fmla="*/ 2147483646 w 149"/>
                <a:gd name="T27" fmla="*/ 2147483646 h 150"/>
                <a:gd name="T28" fmla="*/ 2147483646 w 149"/>
                <a:gd name="T29" fmla="*/ 2147483646 h 150"/>
                <a:gd name="T30" fmla="*/ 2147483646 w 149"/>
                <a:gd name="T31" fmla="*/ 2147483646 h 150"/>
                <a:gd name="T32" fmla="*/ 2147483646 w 149"/>
                <a:gd name="T33" fmla="*/ 2147483646 h 150"/>
                <a:gd name="T34" fmla="*/ 2147483646 w 149"/>
                <a:gd name="T35" fmla="*/ 2147483646 h 150"/>
                <a:gd name="T36" fmla="*/ 2147483646 w 149"/>
                <a:gd name="T37" fmla="*/ 2147483646 h 150"/>
                <a:gd name="T38" fmla="*/ 2147483646 w 149"/>
                <a:gd name="T39" fmla="*/ 2147483646 h 150"/>
                <a:gd name="T40" fmla="*/ 2147483646 w 149"/>
                <a:gd name="T41" fmla="*/ 2147483646 h 150"/>
                <a:gd name="T42" fmla="*/ 2147483646 w 149"/>
                <a:gd name="T43" fmla="*/ 2147483646 h 150"/>
                <a:gd name="T44" fmla="*/ 2147483646 w 149"/>
                <a:gd name="T45" fmla="*/ 2147483646 h 150"/>
                <a:gd name="T46" fmla="*/ 2147483646 w 149"/>
                <a:gd name="T47" fmla="*/ 2147483646 h 150"/>
                <a:gd name="T48" fmla="*/ 2147483646 w 149"/>
                <a:gd name="T49" fmla="*/ 2147483646 h 150"/>
                <a:gd name="T50" fmla="*/ 2147483646 w 149"/>
                <a:gd name="T51" fmla="*/ 2147483646 h 150"/>
                <a:gd name="T52" fmla="*/ 2147483646 w 149"/>
                <a:gd name="T53" fmla="*/ 2147483646 h 150"/>
                <a:gd name="T54" fmla="*/ 2147483646 w 149"/>
                <a:gd name="T55" fmla="*/ 2147483646 h 150"/>
                <a:gd name="T56" fmla="*/ 2147483646 w 149"/>
                <a:gd name="T57" fmla="*/ 2147483646 h 150"/>
                <a:gd name="T58" fmla="*/ 2147483646 w 149"/>
                <a:gd name="T59" fmla="*/ 2147483646 h 150"/>
                <a:gd name="T60" fmla="*/ 2147483646 w 149"/>
                <a:gd name="T61" fmla="*/ 2147483646 h 150"/>
                <a:gd name="T62" fmla="*/ 2147483646 w 149"/>
                <a:gd name="T63" fmla="*/ 2147483646 h 150"/>
                <a:gd name="T64" fmla="*/ 2147483646 w 149"/>
                <a:gd name="T65" fmla="*/ 2147483646 h 150"/>
                <a:gd name="T66" fmla="*/ 2147483646 w 149"/>
                <a:gd name="T67" fmla="*/ 2147483646 h 150"/>
                <a:gd name="T68" fmla="*/ 2147483646 w 149"/>
                <a:gd name="T69" fmla="*/ 2147483646 h 150"/>
                <a:gd name="T70" fmla="*/ 2147483646 w 149"/>
                <a:gd name="T71" fmla="*/ 2147483646 h 150"/>
                <a:gd name="T72" fmla="*/ 2147483646 w 149"/>
                <a:gd name="T73" fmla="*/ 2147483646 h 150"/>
                <a:gd name="T74" fmla="*/ 2147483646 w 149"/>
                <a:gd name="T75" fmla="*/ 2147483646 h 150"/>
                <a:gd name="T76" fmla="*/ 2147483646 w 149"/>
                <a:gd name="T77" fmla="*/ 2147483646 h 150"/>
                <a:gd name="T78" fmla="*/ 2147483646 w 149"/>
                <a:gd name="T79" fmla="*/ 2147483646 h 150"/>
                <a:gd name="T80" fmla="*/ 2147483646 w 149"/>
                <a:gd name="T81" fmla="*/ 2147483646 h 150"/>
                <a:gd name="T82" fmla="*/ 2147483646 w 149"/>
                <a:gd name="T83" fmla="*/ 2147483646 h 150"/>
                <a:gd name="T84" fmla="*/ 2147483646 w 149"/>
                <a:gd name="T85" fmla="*/ 0 h 150"/>
                <a:gd name="T86" fmla="*/ 2147483646 w 149"/>
                <a:gd name="T87" fmla="*/ 0 h 15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49" h="150">
                  <a:moveTo>
                    <a:pt x="75" y="0"/>
                  </a:moveTo>
                  <a:lnTo>
                    <a:pt x="71" y="0"/>
                  </a:lnTo>
                  <a:lnTo>
                    <a:pt x="67" y="0"/>
                  </a:lnTo>
                  <a:lnTo>
                    <a:pt x="63" y="0"/>
                  </a:lnTo>
                  <a:lnTo>
                    <a:pt x="59" y="2"/>
                  </a:lnTo>
                  <a:lnTo>
                    <a:pt x="57" y="2"/>
                  </a:lnTo>
                  <a:lnTo>
                    <a:pt x="53" y="3"/>
                  </a:lnTo>
                  <a:lnTo>
                    <a:pt x="49" y="4"/>
                  </a:lnTo>
                  <a:lnTo>
                    <a:pt x="46" y="6"/>
                  </a:lnTo>
                  <a:lnTo>
                    <a:pt x="42" y="7"/>
                  </a:lnTo>
                  <a:lnTo>
                    <a:pt x="39" y="8"/>
                  </a:lnTo>
                  <a:lnTo>
                    <a:pt x="35" y="11"/>
                  </a:lnTo>
                  <a:lnTo>
                    <a:pt x="33" y="12"/>
                  </a:lnTo>
                  <a:lnTo>
                    <a:pt x="30" y="15"/>
                  </a:lnTo>
                  <a:lnTo>
                    <a:pt x="27" y="16"/>
                  </a:lnTo>
                  <a:lnTo>
                    <a:pt x="25" y="19"/>
                  </a:lnTo>
                  <a:lnTo>
                    <a:pt x="22" y="22"/>
                  </a:lnTo>
                  <a:lnTo>
                    <a:pt x="19" y="24"/>
                  </a:lnTo>
                  <a:lnTo>
                    <a:pt x="17" y="27"/>
                  </a:lnTo>
                  <a:lnTo>
                    <a:pt x="14" y="29"/>
                  </a:lnTo>
                  <a:lnTo>
                    <a:pt x="13" y="32"/>
                  </a:lnTo>
                  <a:lnTo>
                    <a:pt x="10" y="36"/>
                  </a:lnTo>
                  <a:lnTo>
                    <a:pt x="9" y="39"/>
                  </a:lnTo>
                  <a:lnTo>
                    <a:pt x="8" y="43"/>
                  </a:lnTo>
                  <a:lnTo>
                    <a:pt x="6" y="45"/>
                  </a:lnTo>
                  <a:lnTo>
                    <a:pt x="5" y="49"/>
                  </a:lnTo>
                  <a:lnTo>
                    <a:pt x="4" y="52"/>
                  </a:lnTo>
                  <a:lnTo>
                    <a:pt x="2" y="56"/>
                  </a:lnTo>
                  <a:lnTo>
                    <a:pt x="1" y="60"/>
                  </a:lnTo>
                  <a:lnTo>
                    <a:pt x="1" y="64"/>
                  </a:lnTo>
                  <a:lnTo>
                    <a:pt x="0" y="67"/>
                  </a:lnTo>
                  <a:lnTo>
                    <a:pt x="0" y="71"/>
                  </a:lnTo>
                  <a:lnTo>
                    <a:pt x="0" y="75"/>
                  </a:lnTo>
                  <a:lnTo>
                    <a:pt x="0" y="78"/>
                  </a:lnTo>
                  <a:lnTo>
                    <a:pt x="0" y="82"/>
                  </a:lnTo>
                  <a:lnTo>
                    <a:pt x="1" y="86"/>
                  </a:lnTo>
                  <a:lnTo>
                    <a:pt x="1" y="90"/>
                  </a:lnTo>
                  <a:lnTo>
                    <a:pt x="2" y="93"/>
                  </a:lnTo>
                  <a:lnTo>
                    <a:pt x="4" y="97"/>
                  </a:lnTo>
                  <a:lnTo>
                    <a:pt x="5" y="101"/>
                  </a:lnTo>
                  <a:lnTo>
                    <a:pt x="6" y="104"/>
                  </a:lnTo>
                  <a:lnTo>
                    <a:pt x="8" y="108"/>
                  </a:lnTo>
                  <a:lnTo>
                    <a:pt x="9" y="110"/>
                  </a:lnTo>
                  <a:lnTo>
                    <a:pt x="10" y="113"/>
                  </a:lnTo>
                  <a:lnTo>
                    <a:pt x="13" y="117"/>
                  </a:lnTo>
                  <a:lnTo>
                    <a:pt x="14" y="120"/>
                  </a:lnTo>
                  <a:lnTo>
                    <a:pt x="17" y="122"/>
                  </a:lnTo>
                  <a:lnTo>
                    <a:pt x="19" y="125"/>
                  </a:lnTo>
                  <a:lnTo>
                    <a:pt x="22" y="127"/>
                  </a:lnTo>
                  <a:lnTo>
                    <a:pt x="25" y="130"/>
                  </a:lnTo>
                  <a:lnTo>
                    <a:pt x="27" y="133"/>
                  </a:lnTo>
                  <a:lnTo>
                    <a:pt x="30" y="134"/>
                  </a:lnTo>
                  <a:lnTo>
                    <a:pt x="33" y="137"/>
                  </a:lnTo>
                  <a:lnTo>
                    <a:pt x="35" y="139"/>
                  </a:lnTo>
                  <a:lnTo>
                    <a:pt x="39" y="141"/>
                  </a:lnTo>
                  <a:lnTo>
                    <a:pt x="42" y="142"/>
                  </a:lnTo>
                  <a:lnTo>
                    <a:pt x="46" y="143"/>
                  </a:lnTo>
                  <a:lnTo>
                    <a:pt x="49" y="145"/>
                  </a:lnTo>
                  <a:lnTo>
                    <a:pt x="53" y="146"/>
                  </a:lnTo>
                  <a:lnTo>
                    <a:pt x="57" y="147"/>
                  </a:lnTo>
                  <a:lnTo>
                    <a:pt x="59" y="149"/>
                  </a:lnTo>
                  <a:lnTo>
                    <a:pt x="63" y="149"/>
                  </a:lnTo>
                  <a:lnTo>
                    <a:pt x="67" y="149"/>
                  </a:lnTo>
                  <a:lnTo>
                    <a:pt x="71" y="150"/>
                  </a:lnTo>
                  <a:lnTo>
                    <a:pt x="75" y="150"/>
                  </a:lnTo>
                  <a:lnTo>
                    <a:pt x="79" y="150"/>
                  </a:lnTo>
                  <a:lnTo>
                    <a:pt x="83" y="149"/>
                  </a:lnTo>
                  <a:lnTo>
                    <a:pt x="86" y="149"/>
                  </a:lnTo>
                  <a:lnTo>
                    <a:pt x="90" y="149"/>
                  </a:lnTo>
                  <a:lnTo>
                    <a:pt x="94" y="147"/>
                  </a:lnTo>
                  <a:lnTo>
                    <a:pt x="98" y="146"/>
                  </a:lnTo>
                  <a:lnTo>
                    <a:pt x="100" y="145"/>
                  </a:lnTo>
                  <a:lnTo>
                    <a:pt x="104" y="143"/>
                  </a:lnTo>
                  <a:lnTo>
                    <a:pt x="107" y="142"/>
                  </a:lnTo>
                  <a:lnTo>
                    <a:pt x="111" y="141"/>
                  </a:lnTo>
                  <a:lnTo>
                    <a:pt x="114" y="139"/>
                  </a:lnTo>
                  <a:lnTo>
                    <a:pt x="116" y="137"/>
                  </a:lnTo>
                  <a:lnTo>
                    <a:pt x="120" y="134"/>
                  </a:lnTo>
                  <a:lnTo>
                    <a:pt x="123" y="133"/>
                  </a:lnTo>
                  <a:lnTo>
                    <a:pt x="125" y="130"/>
                  </a:lnTo>
                  <a:lnTo>
                    <a:pt x="128" y="127"/>
                  </a:lnTo>
                  <a:lnTo>
                    <a:pt x="131" y="125"/>
                  </a:lnTo>
                  <a:lnTo>
                    <a:pt x="132" y="122"/>
                  </a:lnTo>
                  <a:lnTo>
                    <a:pt x="135" y="120"/>
                  </a:lnTo>
                  <a:lnTo>
                    <a:pt x="137" y="117"/>
                  </a:lnTo>
                  <a:lnTo>
                    <a:pt x="139" y="113"/>
                  </a:lnTo>
                  <a:lnTo>
                    <a:pt x="141" y="110"/>
                  </a:lnTo>
                  <a:lnTo>
                    <a:pt x="143" y="108"/>
                  </a:lnTo>
                  <a:lnTo>
                    <a:pt x="144" y="104"/>
                  </a:lnTo>
                  <a:lnTo>
                    <a:pt x="145" y="101"/>
                  </a:lnTo>
                  <a:lnTo>
                    <a:pt x="147" y="97"/>
                  </a:lnTo>
                  <a:lnTo>
                    <a:pt x="148" y="93"/>
                  </a:lnTo>
                  <a:lnTo>
                    <a:pt x="148" y="90"/>
                  </a:lnTo>
                  <a:lnTo>
                    <a:pt x="149" y="86"/>
                  </a:lnTo>
                  <a:lnTo>
                    <a:pt x="149" y="82"/>
                  </a:lnTo>
                  <a:lnTo>
                    <a:pt x="149" y="78"/>
                  </a:lnTo>
                  <a:lnTo>
                    <a:pt x="149" y="75"/>
                  </a:lnTo>
                  <a:lnTo>
                    <a:pt x="149" y="71"/>
                  </a:lnTo>
                  <a:lnTo>
                    <a:pt x="149" y="67"/>
                  </a:lnTo>
                  <a:lnTo>
                    <a:pt x="149" y="64"/>
                  </a:lnTo>
                  <a:lnTo>
                    <a:pt x="148" y="60"/>
                  </a:lnTo>
                  <a:lnTo>
                    <a:pt x="148" y="56"/>
                  </a:lnTo>
                  <a:lnTo>
                    <a:pt x="147" y="52"/>
                  </a:lnTo>
                  <a:lnTo>
                    <a:pt x="145" y="49"/>
                  </a:lnTo>
                  <a:lnTo>
                    <a:pt x="144" y="45"/>
                  </a:lnTo>
                  <a:lnTo>
                    <a:pt x="143" y="43"/>
                  </a:lnTo>
                  <a:lnTo>
                    <a:pt x="141" y="39"/>
                  </a:lnTo>
                  <a:lnTo>
                    <a:pt x="139" y="36"/>
                  </a:lnTo>
                  <a:lnTo>
                    <a:pt x="137" y="32"/>
                  </a:lnTo>
                  <a:lnTo>
                    <a:pt x="135" y="29"/>
                  </a:lnTo>
                  <a:lnTo>
                    <a:pt x="132" y="27"/>
                  </a:lnTo>
                  <a:lnTo>
                    <a:pt x="131" y="24"/>
                  </a:lnTo>
                  <a:lnTo>
                    <a:pt x="128" y="22"/>
                  </a:lnTo>
                  <a:lnTo>
                    <a:pt x="125" y="19"/>
                  </a:lnTo>
                  <a:lnTo>
                    <a:pt x="123" y="16"/>
                  </a:lnTo>
                  <a:lnTo>
                    <a:pt x="120" y="15"/>
                  </a:lnTo>
                  <a:lnTo>
                    <a:pt x="116" y="12"/>
                  </a:lnTo>
                  <a:lnTo>
                    <a:pt x="114" y="11"/>
                  </a:lnTo>
                  <a:lnTo>
                    <a:pt x="111" y="8"/>
                  </a:lnTo>
                  <a:lnTo>
                    <a:pt x="107" y="7"/>
                  </a:lnTo>
                  <a:lnTo>
                    <a:pt x="104" y="6"/>
                  </a:lnTo>
                  <a:lnTo>
                    <a:pt x="100" y="4"/>
                  </a:lnTo>
                  <a:lnTo>
                    <a:pt x="98" y="3"/>
                  </a:lnTo>
                  <a:lnTo>
                    <a:pt x="94" y="2"/>
                  </a:lnTo>
                  <a:lnTo>
                    <a:pt x="90" y="2"/>
                  </a:lnTo>
                  <a:lnTo>
                    <a:pt x="86" y="0"/>
                  </a:lnTo>
                  <a:lnTo>
                    <a:pt x="83" y="0"/>
                  </a:lnTo>
                  <a:lnTo>
                    <a:pt x="79" y="0"/>
                  </a:lnTo>
                  <a:lnTo>
                    <a:pt x="75" y="0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9" name="Rectangle 96">
              <a:extLst>
                <a:ext uri="{FF2B5EF4-FFF2-40B4-BE49-F238E27FC236}">
                  <a16:creationId xmlns:a16="http://schemas.microsoft.com/office/drawing/2014/main" id="{12519347-8AC9-5E43-A803-0A406F7560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4050" y="2846387"/>
              <a:ext cx="14427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x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0250" name="Line 97">
              <a:extLst>
                <a:ext uri="{FF2B5EF4-FFF2-40B4-BE49-F238E27FC236}">
                  <a16:creationId xmlns:a16="http://schemas.microsoft.com/office/drawing/2014/main" id="{F4E73B80-E1A0-DB43-B4DE-567DA3CECD8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54237" y="2846387"/>
              <a:ext cx="131763" cy="0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3" name="Picture 5" descr="Screen shot 2013-09-06 at 12.51.40 PM.png">
            <a:extLst>
              <a:ext uri="{FF2B5EF4-FFF2-40B4-BE49-F238E27FC236}">
                <a16:creationId xmlns:a16="http://schemas.microsoft.com/office/drawing/2014/main" id="{79E53DE9-D949-3C42-AF75-60D1718568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114425"/>
            <a:ext cx="636905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4" name="Rectangle 79">
            <a:extLst>
              <a:ext uri="{FF2B5EF4-FFF2-40B4-BE49-F238E27FC236}">
                <a16:creationId xmlns:a16="http://schemas.microsoft.com/office/drawing/2014/main" id="{B09F527B-7FA0-A546-B556-8D4E6076D1AD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1209443" y="6398096"/>
            <a:ext cx="4809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74755" name="Rectangle 80">
            <a:extLst>
              <a:ext uri="{FF2B5EF4-FFF2-40B4-BE49-F238E27FC236}">
                <a16:creationId xmlns:a16="http://schemas.microsoft.com/office/drawing/2014/main" id="{7C008111-2450-AC42-A1A1-7A159E129DFC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1120558" y="6313716"/>
            <a:ext cx="4488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solidFill>
                  <a:srgbClr val="000000"/>
                </a:solidFill>
                <a:latin typeface="Times-Roman" pitchFamily="2" charset="0"/>
              </a:rPr>
              <a:t>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74756" name="Rectangle 5">
            <a:extLst>
              <a:ext uri="{FF2B5EF4-FFF2-40B4-BE49-F238E27FC236}">
                <a16:creationId xmlns:a16="http://schemas.microsoft.com/office/drawing/2014/main" id="{8651FAF2-8BCF-5341-869B-F0758132A0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1088" y="5441950"/>
            <a:ext cx="577850" cy="5334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74757" name="Title 1">
            <a:extLst>
              <a:ext uri="{FF2B5EF4-FFF2-40B4-BE49-F238E27FC236}">
                <a16:creationId xmlns:a16="http://schemas.microsoft.com/office/drawing/2014/main" id="{26440291-1C63-6B45-9579-5313308132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-76200"/>
            <a:ext cx="9144000" cy="1295400"/>
          </a:xfrm>
        </p:spPr>
        <p:txBody>
          <a:bodyPr/>
          <a:lstStyle/>
          <a:p>
            <a:r>
              <a:rPr lang="en-US" altLang="en-US"/>
              <a:t>Let’s look at it row by row.</a:t>
            </a:r>
            <a:br>
              <a:rPr lang="en-US" altLang="en-US"/>
            </a:br>
            <a:r>
              <a:rPr lang="en-US" altLang="en-US"/>
              <a:t>How can we express the last row?</a:t>
            </a:r>
          </a:p>
        </p:txBody>
      </p:sp>
    </p:spTree>
  </p:cSld>
  <p:clrMapOvr>
    <a:masterClrMapping/>
  </p:clrMapOvr>
  <p:transition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7" name="Picture 5" descr="Screen shot 2013-09-06 at 12.51.40 PM.png">
            <a:extLst>
              <a:ext uri="{FF2B5EF4-FFF2-40B4-BE49-F238E27FC236}">
                <a16:creationId xmlns:a16="http://schemas.microsoft.com/office/drawing/2014/main" id="{326DC06D-861B-2B4A-A7EE-61D1844320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114425"/>
            <a:ext cx="636905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78" name="Rectangle 79">
            <a:extLst>
              <a:ext uri="{FF2B5EF4-FFF2-40B4-BE49-F238E27FC236}">
                <a16:creationId xmlns:a16="http://schemas.microsoft.com/office/drawing/2014/main" id="{4D97A3C2-A91C-6E48-9FA1-B811B19AB172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1209443" y="6398096"/>
            <a:ext cx="4809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75779" name="Rectangle 80">
            <a:extLst>
              <a:ext uri="{FF2B5EF4-FFF2-40B4-BE49-F238E27FC236}">
                <a16:creationId xmlns:a16="http://schemas.microsoft.com/office/drawing/2014/main" id="{8C4384A0-5500-CC4D-8061-FB9A40ECD731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1120558" y="6313716"/>
            <a:ext cx="4488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solidFill>
                  <a:srgbClr val="000000"/>
                </a:solidFill>
                <a:latin typeface="Times-Roman" pitchFamily="2" charset="0"/>
              </a:rPr>
              <a:t>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75780" name="Rectangle 5">
            <a:extLst>
              <a:ext uri="{FF2B5EF4-FFF2-40B4-BE49-F238E27FC236}">
                <a16:creationId xmlns:a16="http://schemas.microsoft.com/office/drawing/2014/main" id="{CFE30CF2-FA84-3746-AF73-3B8B9868BE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1088" y="5441950"/>
            <a:ext cx="577850" cy="5334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75781" name="Title 1">
            <a:extLst>
              <a:ext uri="{FF2B5EF4-FFF2-40B4-BE49-F238E27FC236}">
                <a16:creationId xmlns:a16="http://schemas.microsoft.com/office/drawing/2014/main" id="{A09EF71C-D5DC-1744-B81C-97EB86B899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-76200"/>
            <a:ext cx="9144000" cy="1295400"/>
          </a:xfrm>
        </p:spPr>
        <p:txBody>
          <a:bodyPr/>
          <a:lstStyle/>
          <a:p>
            <a:r>
              <a:rPr lang="en-US" altLang="en-US"/>
              <a:t>Let’s look at it row by row.</a:t>
            </a:r>
            <a:br>
              <a:rPr lang="en-US" altLang="en-US"/>
            </a:br>
            <a:r>
              <a:rPr lang="en-US" altLang="en-US"/>
              <a:t>How can we express the last row?</a:t>
            </a:r>
          </a:p>
        </p:txBody>
      </p:sp>
      <p:pic>
        <p:nvPicPr>
          <p:cNvPr id="75782" name="Picture 1" descr="Screen shot 2013-09-06 at 12.55.33 PM.png">
            <a:extLst>
              <a:ext uri="{FF2B5EF4-FFF2-40B4-BE49-F238E27FC236}">
                <a16:creationId xmlns:a16="http://schemas.microsoft.com/office/drawing/2014/main" id="{9288649F-856F-2A43-B2EF-4774B9D2E9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1" y="5334001"/>
            <a:ext cx="1108075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1" name="Picture 5" descr="Screen shot 2013-09-06 at 12.51.40 PM.png">
            <a:extLst>
              <a:ext uri="{FF2B5EF4-FFF2-40B4-BE49-F238E27FC236}">
                <a16:creationId xmlns:a16="http://schemas.microsoft.com/office/drawing/2014/main" id="{985DA318-05A8-4F48-AD45-1909E575D2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114425"/>
            <a:ext cx="636905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2" name="Rectangle 79">
            <a:extLst>
              <a:ext uri="{FF2B5EF4-FFF2-40B4-BE49-F238E27FC236}">
                <a16:creationId xmlns:a16="http://schemas.microsoft.com/office/drawing/2014/main" id="{1F6844DF-7E33-8F4F-AFD3-E3971AB592DF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1209443" y="6398096"/>
            <a:ext cx="4809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76803" name="Rectangle 80">
            <a:extLst>
              <a:ext uri="{FF2B5EF4-FFF2-40B4-BE49-F238E27FC236}">
                <a16:creationId xmlns:a16="http://schemas.microsoft.com/office/drawing/2014/main" id="{56579DF0-B1C8-2B4F-BE0F-C1818663C4C5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1120558" y="6313716"/>
            <a:ext cx="4488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solidFill>
                  <a:srgbClr val="000000"/>
                </a:solidFill>
                <a:latin typeface="Times-Roman" pitchFamily="2" charset="0"/>
              </a:rPr>
              <a:t>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76804" name="Rectangle 5">
            <a:extLst>
              <a:ext uri="{FF2B5EF4-FFF2-40B4-BE49-F238E27FC236}">
                <a16:creationId xmlns:a16="http://schemas.microsoft.com/office/drawing/2014/main" id="{63D3BACF-2D91-B744-8566-C149F269D6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1088" y="5441950"/>
            <a:ext cx="577850" cy="5334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76805" name="Title 1">
            <a:extLst>
              <a:ext uri="{FF2B5EF4-FFF2-40B4-BE49-F238E27FC236}">
                <a16:creationId xmlns:a16="http://schemas.microsoft.com/office/drawing/2014/main" id="{04EB31FD-62AE-5148-98D3-EE5136BD7E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-76200"/>
            <a:ext cx="9144000" cy="1295400"/>
          </a:xfrm>
        </p:spPr>
        <p:txBody>
          <a:bodyPr/>
          <a:lstStyle/>
          <a:p>
            <a:r>
              <a:rPr lang="en-US" altLang="en-US"/>
              <a:t>Let’s look at it row by row.</a:t>
            </a:r>
            <a:br>
              <a:rPr lang="en-US" altLang="en-US"/>
            </a:br>
            <a:r>
              <a:rPr lang="en-US" altLang="en-US"/>
              <a:t>How can we express the last row?</a:t>
            </a:r>
          </a:p>
        </p:txBody>
      </p:sp>
      <p:grpSp>
        <p:nvGrpSpPr>
          <p:cNvPr id="76806" name="Group 30">
            <a:extLst>
              <a:ext uri="{FF2B5EF4-FFF2-40B4-BE49-F238E27FC236}">
                <a16:creationId xmlns:a16="http://schemas.microsoft.com/office/drawing/2014/main" id="{E204B1F4-6B65-4046-B60A-62CD20D43D52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169150" y="5334001"/>
            <a:ext cx="2254684" cy="750771"/>
            <a:chOff x="6508316" y="4572117"/>
            <a:chExt cx="2254684" cy="750933"/>
          </a:xfrm>
        </p:grpSpPr>
        <p:sp>
          <p:nvSpPr>
            <p:cNvPr id="76807" name="Freeform 10">
              <a:extLst>
                <a:ext uri="{FF2B5EF4-FFF2-40B4-BE49-F238E27FC236}">
                  <a16:creationId xmlns:a16="http://schemas.microsoft.com/office/drawing/2014/main" id="{BDC33CA4-5FE3-4340-B7D2-CE0DBBA39AD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08837" y="4929002"/>
              <a:ext cx="168275" cy="1589"/>
            </a:xfrm>
            <a:custGeom>
              <a:avLst/>
              <a:gdLst>
                <a:gd name="T0" fmla="*/ 2147483646 w 212"/>
                <a:gd name="T1" fmla="*/ 0 h 1588"/>
                <a:gd name="T2" fmla="*/ 0 w 212"/>
                <a:gd name="T3" fmla="*/ 0 h 1588"/>
                <a:gd name="T4" fmla="*/ 2147483646 w 212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2" h="1588">
                  <a:moveTo>
                    <a:pt x="212" y="0"/>
                  </a:moveTo>
                  <a:lnTo>
                    <a:pt x="0" y="0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08" name="Line 11">
              <a:extLst>
                <a:ext uri="{FF2B5EF4-FFF2-40B4-BE49-F238E27FC236}">
                  <a16:creationId xmlns:a16="http://schemas.microsoft.com/office/drawing/2014/main" id="{E565BE9A-56BE-CB4F-ACF0-438F97F94A7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6937395" y="4929001"/>
              <a:ext cx="439718" cy="1590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09" name="Freeform 12">
              <a:extLst>
                <a:ext uri="{FF2B5EF4-FFF2-40B4-BE49-F238E27FC236}">
                  <a16:creationId xmlns:a16="http://schemas.microsoft.com/office/drawing/2014/main" id="{688D282C-32DF-A945-8F3F-A9F00EB883E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964488" y="4760599"/>
              <a:ext cx="295275" cy="1589"/>
            </a:xfrm>
            <a:custGeom>
              <a:avLst/>
              <a:gdLst>
                <a:gd name="T0" fmla="*/ 2147483646 w 371"/>
                <a:gd name="T1" fmla="*/ 0 h 1588"/>
                <a:gd name="T2" fmla="*/ 0 w 371"/>
                <a:gd name="T3" fmla="*/ 0 h 1588"/>
                <a:gd name="T4" fmla="*/ 2147483646 w 371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1" h="1588">
                  <a:moveTo>
                    <a:pt x="371" y="0"/>
                  </a:moveTo>
                  <a:lnTo>
                    <a:pt x="0" y="0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10" name="Line 13">
              <a:extLst>
                <a:ext uri="{FF2B5EF4-FFF2-40B4-BE49-F238E27FC236}">
                  <a16:creationId xmlns:a16="http://schemas.microsoft.com/office/drawing/2014/main" id="{A7DC0851-8E7D-6B46-B41B-FE23E94C037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7964488" y="4760599"/>
              <a:ext cx="295275" cy="1589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11" name="Freeform 14">
              <a:extLst>
                <a:ext uri="{FF2B5EF4-FFF2-40B4-BE49-F238E27FC236}">
                  <a16:creationId xmlns:a16="http://schemas.microsoft.com/office/drawing/2014/main" id="{45ABFCB4-13D7-FE41-B483-DD23673AB76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964488" y="5075164"/>
              <a:ext cx="295275" cy="1589"/>
            </a:xfrm>
            <a:custGeom>
              <a:avLst/>
              <a:gdLst>
                <a:gd name="T0" fmla="*/ 2147483646 w 371"/>
                <a:gd name="T1" fmla="*/ 0 h 1588"/>
                <a:gd name="T2" fmla="*/ 0 w 371"/>
                <a:gd name="T3" fmla="*/ 0 h 1588"/>
                <a:gd name="T4" fmla="*/ 2147483646 w 371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1" h="1588">
                  <a:moveTo>
                    <a:pt x="371" y="0"/>
                  </a:moveTo>
                  <a:lnTo>
                    <a:pt x="0" y="0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12" name="Line 15">
              <a:extLst>
                <a:ext uri="{FF2B5EF4-FFF2-40B4-BE49-F238E27FC236}">
                  <a16:creationId xmlns:a16="http://schemas.microsoft.com/office/drawing/2014/main" id="{3333F6C9-8F61-394C-9EB6-C01222D9AF3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7964488" y="5075164"/>
              <a:ext cx="295275" cy="1589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13" name="Rectangle 74">
              <a:extLst>
                <a:ext uri="{FF2B5EF4-FFF2-40B4-BE49-F238E27FC236}">
                  <a16:creationId xmlns:a16="http://schemas.microsoft.com/office/drawing/2014/main" id="{B94724DE-8D2A-5641-A7CB-ACC7A615779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8411729" y="4856495"/>
              <a:ext cx="44884" cy="215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6814" name="Rectangle 76">
              <a:extLst>
                <a:ext uri="{FF2B5EF4-FFF2-40B4-BE49-F238E27FC236}">
                  <a16:creationId xmlns:a16="http://schemas.microsoft.com/office/drawing/2014/main" id="{DB65B3C0-FD70-9341-AC35-CA9FEDB14DA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8411729" y="4572117"/>
              <a:ext cx="44884" cy="215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6815" name="Rectangle 77">
              <a:extLst>
                <a:ext uri="{FF2B5EF4-FFF2-40B4-BE49-F238E27FC236}">
                  <a16:creationId xmlns:a16="http://schemas.microsoft.com/office/drawing/2014/main" id="{176E0600-6C29-5248-ACCE-B423848800B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6852449" y="4807653"/>
              <a:ext cx="48090" cy="2308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6816" name="Rectangle 79">
              <a:extLst>
                <a:ext uri="{FF2B5EF4-FFF2-40B4-BE49-F238E27FC236}">
                  <a16:creationId xmlns:a16="http://schemas.microsoft.com/office/drawing/2014/main" id="{E60593E0-86B3-1E42-81C1-3B39DB9918A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6595597" y="4807742"/>
              <a:ext cx="48090" cy="2308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6817" name="Rectangle 80">
              <a:extLst>
                <a:ext uri="{FF2B5EF4-FFF2-40B4-BE49-F238E27FC236}">
                  <a16:creationId xmlns:a16="http://schemas.microsoft.com/office/drawing/2014/main" id="{D311A4BE-2E41-CD41-983B-50DF6389F8D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6508316" y="4723045"/>
              <a:ext cx="44884" cy="215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6818" name="Rectangle 83">
              <a:extLst>
                <a:ext uri="{FF2B5EF4-FFF2-40B4-BE49-F238E27FC236}">
                  <a16:creationId xmlns:a16="http://schemas.microsoft.com/office/drawing/2014/main" id="{E7C6D552-1820-7C47-98E0-A9496BB0A56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6693991" y="4798704"/>
              <a:ext cx="51296" cy="246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>
                  <a:solidFill>
                    <a:srgbClr val="000000"/>
                  </a:solidFill>
                  <a:latin typeface="Symbol" pitchFamily="2" charset="2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grpSp>
          <p:nvGrpSpPr>
            <p:cNvPr id="76819" name="Group 110">
              <a:extLst>
                <a:ext uri="{FF2B5EF4-FFF2-40B4-BE49-F238E27FC236}">
                  <a16:creationId xmlns:a16="http://schemas.microsoft.com/office/drawing/2014/main" id="{862CCFAE-7914-9F44-900F-53C7C980352E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7386632" y="4688883"/>
              <a:ext cx="557262" cy="487060"/>
              <a:chOff x="3450" y="817"/>
              <a:chExt cx="406" cy="357"/>
            </a:xfrm>
          </p:grpSpPr>
          <p:sp>
            <p:nvSpPr>
              <p:cNvPr id="76822" name="Line 111">
                <a:extLst>
                  <a:ext uri="{FF2B5EF4-FFF2-40B4-BE49-F238E27FC236}">
                    <a16:creationId xmlns:a16="http://schemas.microsoft.com/office/drawing/2014/main" id="{3EB9DF1F-8E2E-6242-9507-1A27334661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51" y="817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823" name="Line 112">
                <a:extLst>
                  <a:ext uri="{FF2B5EF4-FFF2-40B4-BE49-F238E27FC236}">
                    <a16:creationId xmlns:a16="http://schemas.microsoft.com/office/drawing/2014/main" id="{3207C8BE-A422-A348-9709-6C1D8B0075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50" y="823"/>
                <a:ext cx="0" cy="347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824" name="Arc 113">
                <a:extLst>
                  <a:ext uri="{FF2B5EF4-FFF2-40B4-BE49-F238E27FC236}">
                    <a16:creationId xmlns:a16="http://schemas.microsoft.com/office/drawing/2014/main" id="{8980CD13-2B4B-AB4F-8BBC-023CD35E39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9" y="821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825" name="Arc 114">
                <a:extLst>
                  <a:ext uri="{FF2B5EF4-FFF2-40B4-BE49-F238E27FC236}">
                    <a16:creationId xmlns:a16="http://schemas.microsoft.com/office/drawing/2014/main" id="{9168EB4B-B116-814F-B293-B034D0185B5B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3679" y="997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826" name="Line 115">
                <a:extLst>
                  <a:ext uri="{FF2B5EF4-FFF2-40B4-BE49-F238E27FC236}">
                    <a16:creationId xmlns:a16="http://schemas.microsoft.com/office/drawing/2014/main" id="{63F53C97-01B3-D74F-988E-CE36547896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63" y="1172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6820" name="TextBox 3">
              <a:extLst>
                <a:ext uri="{FF2B5EF4-FFF2-40B4-BE49-F238E27FC236}">
                  <a16:creationId xmlns:a16="http://schemas.microsoft.com/office/drawing/2014/main" id="{0BD56348-AE68-6E48-BC89-0DE4AD067F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0800000">
              <a:off x="8379562" y="4618088"/>
              <a:ext cx="383438" cy="400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b="0" i="1">
                  <a:latin typeface="Times" pitchFamily="2" charset="0"/>
                </a:rPr>
                <a:t>x</a:t>
              </a:r>
              <a:r>
                <a:rPr lang="en-US" altLang="en-US" sz="2000" b="0" i="1" baseline="-25000">
                  <a:latin typeface="Times" pitchFamily="2" charset="0"/>
                </a:rPr>
                <a:t>2</a:t>
              </a:r>
            </a:p>
          </p:txBody>
        </p:sp>
        <p:sp>
          <p:nvSpPr>
            <p:cNvPr id="76821" name="TextBox 29">
              <a:extLst>
                <a:ext uri="{FF2B5EF4-FFF2-40B4-BE49-F238E27FC236}">
                  <a16:creationId xmlns:a16="http://schemas.microsoft.com/office/drawing/2014/main" id="{2E958BCD-30F1-EC42-ACB1-26015BBD9C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0800000">
              <a:off x="8379562" y="4922909"/>
              <a:ext cx="383438" cy="400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b="0" i="1">
                  <a:latin typeface="Times" pitchFamily="2" charset="0"/>
                </a:rPr>
                <a:t>x</a:t>
              </a:r>
              <a:r>
                <a:rPr lang="en-US" altLang="en-US" sz="2000" b="0" i="1" baseline="-25000">
                  <a:latin typeface="Times" pitchFamily="2" charset="0"/>
                </a:rPr>
                <a:t>1</a:t>
              </a:r>
            </a:p>
          </p:txBody>
        </p:sp>
      </p:grpSp>
    </p:spTree>
  </p:cSld>
  <p:clrMapOvr>
    <a:masterClrMapping/>
  </p:clrMapOvr>
  <p:transition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5" name="Picture 5" descr="Screen shot 2013-09-06 at 12.51.40 PM.png">
            <a:extLst>
              <a:ext uri="{FF2B5EF4-FFF2-40B4-BE49-F238E27FC236}">
                <a16:creationId xmlns:a16="http://schemas.microsoft.com/office/drawing/2014/main" id="{170FD894-91B0-8748-9168-F6A1228E0C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114425"/>
            <a:ext cx="636905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6" name="Title 1">
            <a:extLst>
              <a:ext uri="{FF2B5EF4-FFF2-40B4-BE49-F238E27FC236}">
                <a16:creationId xmlns:a16="http://schemas.microsoft.com/office/drawing/2014/main" id="{638C80C1-23A0-654E-95F9-E81F8248B6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76200"/>
            <a:ext cx="9144000" cy="762000"/>
          </a:xfrm>
        </p:spPr>
        <p:txBody>
          <a:bodyPr/>
          <a:lstStyle/>
          <a:p>
            <a:r>
              <a:rPr lang="en-US" altLang="en-US"/>
              <a:t>What about this row?</a:t>
            </a:r>
          </a:p>
        </p:txBody>
      </p:sp>
      <p:sp>
        <p:nvSpPr>
          <p:cNvPr id="77827" name="Rectangle 79">
            <a:extLst>
              <a:ext uri="{FF2B5EF4-FFF2-40B4-BE49-F238E27FC236}">
                <a16:creationId xmlns:a16="http://schemas.microsoft.com/office/drawing/2014/main" id="{75E5DACD-1F27-1C42-9A74-D2376D4FA50B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1209443" y="6398096"/>
            <a:ext cx="4809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77828" name="Rectangle 80">
            <a:extLst>
              <a:ext uri="{FF2B5EF4-FFF2-40B4-BE49-F238E27FC236}">
                <a16:creationId xmlns:a16="http://schemas.microsoft.com/office/drawing/2014/main" id="{EF8A5A6B-7F07-C94D-ABAA-D5AC192213FB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1120558" y="6313716"/>
            <a:ext cx="4488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solidFill>
                  <a:srgbClr val="000000"/>
                </a:solidFill>
                <a:latin typeface="Times-Roman" pitchFamily="2" charset="0"/>
              </a:rPr>
              <a:t>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77829" name="Rectangle 5">
            <a:extLst>
              <a:ext uri="{FF2B5EF4-FFF2-40B4-BE49-F238E27FC236}">
                <a16:creationId xmlns:a16="http://schemas.microsoft.com/office/drawing/2014/main" id="{C49E1AC2-F7C0-4147-ABDC-8C926E42B7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1088" y="3962400"/>
            <a:ext cx="577850" cy="5334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grpSp>
        <p:nvGrpSpPr>
          <p:cNvPr id="77830" name="Group 30">
            <a:extLst>
              <a:ext uri="{FF2B5EF4-FFF2-40B4-BE49-F238E27FC236}">
                <a16:creationId xmlns:a16="http://schemas.microsoft.com/office/drawing/2014/main" id="{2B21D7FD-436D-B547-9CCA-05F2707FA1EC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169150" y="5334001"/>
            <a:ext cx="2254684" cy="750771"/>
            <a:chOff x="6508316" y="4572117"/>
            <a:chExt cx="2254684" cy="750933"/>
          </a:xfrm>
        </p:grpSpPr>
        <p:sp>
          <p:nvSpPr>
            <p:cNvPr id="77831" name="Freeform 10">
              <a:extLst>
                <a:ext uri="{FF2B5EF4-FFF2-40B4-BE49-F238E27FC236}">
                  <a16:creationId xmlns:a16="http://schemas.microsoft.com/office/drawing/2014/main" id="{11114DEF-BFCF-9348-96A6-245408C1FEC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08837" y="4929002"/>
              <a:ext cx="168275" cy="1589"/>
            </a:xfrm>
            <a:custGeom>
              <a:avLst/>
              <a:gdLst>
                <a:gd name="T0" fmla="*/ 2147483646 w 212"/>
                <a:gd name="T1" fmla="*/ 0 h 1588"/>
                <a:gd name="T2" fmla="*/ 0 w 212"/>
                <a:gd name="T3" fmla="*/ 0 h 1588"/>
                <a:gd name="T4" fmla="*/ 2147483646 w 212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2" h="1588">
                  <a:moveTo>
                    <a:pt x="212" y="0"/>
                  </a:moveTo>
                  <a:lnTo>
                    <a:pt x="0" y="0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832" name="Line 11">
              <a:extLst>
                <a:ext uri="{FF2B5EF4-FFF2-40B4-BE49-F238E27FC236}">
                  <a16:creationId xmlns:a16="http://schemas.microsoft.com/office/drawing/2014/main" id="{AC43D521-7162-6F40-AC70-5ECBECCD9F3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6937395" y="4929001"/>
              <a:ext cx="439718" cy="1590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33" name="Freeform 12">
              <a:extLst>
                <a:ext uri="{FF2B5EF4-FFF2-40B4-BE49-F238E27FC236}">
                  <a16:creationId xmlns:a16="http://schemas.microsoft.com/office/drawing/2014/main" id="{17603107-D60E-E94A-9795-C613349AF4B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964488" y="4760599"/>
              <a:ext cx="295275" cy="1589"/>
            </a:xfrm>
            <a:custGeom>
              <a:avLst/>
              <a:gdLst>
                <a:gd name="T0" fmla="*/ 2147483646 w 371"/>
                <a:gd name="T1" fmla="*/ 0 h 1588"/>
                <a:gd name="T2" fmla="*/ 0 w 371"/>
                <a:gd name="T3" fmla="*/ 0 h 1588"/>
                <a:gd name="T4" fmla="*/ 2147483646 w 371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1" h="1588">
                  <a:moveTo>
                    <a:pt x="371" y="0"/>
                  </a:moveTo>
                  <a:lnTo>
                    <a:pt x="0" y="0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34" name="Line 13">
              <a:extLst>
                <a:ext uri="{FF2B5EF4-FFF2-40B4-BE49-F238E27FC236}">
                  <a16:creationId xmlns:a16="http://schemas.microsoft.com/office/drawing/2014/main" id="{F7E82E8D-190E-6C44-8A16-1123D756D4B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7964488" y="4760599"/>
              <a:ext cx="295275" cy="1589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35" name="Freeform 14">
              <a:extLst>
                <a:ext uri="{FF2B5EF4-FFF2-40B4-BE49-F238E27FC236}">
                  <a16:creationId xmlns:a16="http://schemas.microsoft.com/office/drawing/2014/main" id="{E8E373CE-E954-6D4F-AC01-BE43D0AF2C0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964488" y="5075164"/>
              <a:ext cx="295275" cy="1589"/>
            </a:xfrm>
            <a:custGeom>
              <a:avLst/>
              <a:gdLst>
                <a:gd name="T0" fmla="*/ 2147483646 w 371"/>
                <a:gd name="T1" fmla="*/ 0 h 1588"/>
                <a:gd name="T2" fmla="*/ 0 w 371"/>
                <a:gd name="T3" fmla="*/ 0 h 1588"/>
                <a:gd name="T4" fmla="*/ 2147483646 w 371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1" h="1588">
                  <a:moveTo>
                    <a:pt x="371" y="0"/>
                  </a:moveTo>
                  <a:lnTo>
                    <a:pt x="0" y="0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36" name="Line 15">
              <a:extLst>
                <a:ext uri="{FF2B5EF4-FFF2-40B4-BE49-F238E27FC236}">
                  <a16:creationId xmlns:a16="http://schemas.microsoft.com/office/drawing/2014/main" id="{16A3FFD7-7C5F-E946-BDEA-0108945329E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7964488" y="5075164"/>
              <a:ext cx="295275" cy="1589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37" name="Rectangle 74">
              <a:extLst>
                <a:ext uri="{FF2B5EF4-FFF2-40B4-BE49-F238E27FC236}">
                  <a16:creationId xmlns:a16="http://schemas.microsoft.com/office/drawing/2014/main" id="{6513DAC6-1DDD-BA47-8395-CCDF1973F31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8411729" y="4856495"/>
              <a:ext cx="44884" cy="215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7838" name="Rectangle 76">
              <a:extLst>
                <a:ext uri="{FF2B5EF4-FFF2-40B4-BE49-F238E27FC236}">
                  <a16:creationId xmlns:a16="http://schemas.microsoft.com/office/drawing/2014/main" id="{DC88A72A-9968-E04E-8B6E-07695201304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8411729" y="4572117"/>
              <a:ext cx="44884" cy="215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7839" name="Rectangle 77">
              <a:extLst>
                <a:ext uri="{FF2B5EF4-FFF2-40B4-BE49-F238E27FC236}">
                  <a16:creationId xmlns:a16="http://schemas.microsoft.com/office/drawing/2014/main" id="{E2F215CD-CD9C-6541-B313-9633256C02D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6852449" y="4807653"/>
              <a:ext cx="48090" cy="2308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7840" name="Rectangle 79">
              <a:extLst>
                <a:ext uri="{FF2B5EF4-FFF2-40B4-BE49-F238E27FC236}">
                  <a16:creationId xmlns:a16="http://schemas.microsoft.com/office/drawing/2014/main" id="{E689A653-2168-D946-A118-A2305C5C30B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6595597" y="4807742"/>
              <a:ext cx="48090" cy="2308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7841" name="Rectangle 80">
              <a:extLst>
                <a:ext uri="{FF2B5EF4-FFF2-40B4-BE49-F238E27FC236}">
                  <a16:creationId xmlns:a16="http://schemas.microsoft.com/office/drawing/2014/main" id="{27ED840C-4A22-6744-B753-390A7F1CAA5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6508316" y="4723045"/>
              <a:ext cx="44884" cy="215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7842" name="Rectangle 83">
              <a:extLst>
                <a:ext uri="{FF2B5EF4-FFF2-40B4-BE49-F238E27FC236}">
                  <a16:creationId xmlns:a16="http://schemas.microsoft.com/office/drawing/2014/main" id="{32314601-C786-974A-BFF1-03C824BE8AB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6693991" y="4798704"/>
              <a:ext cx="51296" cy="246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>
                  <a:solidFill>
                    <a:srgbClr val="000000"/>
                  </a:solidFill>
                  <a:latin typeface="Symbol" pitchFamily="2" charset="2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grpSp>
          <p:nvGrpSpPr>
            <p:cNvPr id="77843" name="Group 110">
              <a:extLst>
                <a:ext uri="{FF2B5EF4-FFF2-40B4-BE49-F238E27FC236}">
                  <a16:creationId xmlns:a16="http://schemas.microsoft.com/office/drawing/2014/main" id="{31BAEE90-371D-1B4A-8BF0-18010019F628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7386632" y="4688883"/>
              <a:ext cx="557262" cy="487060"/>
              <a:chOff x="3450" y="817"/>
              <a:chExt cx="406" cy="357"/>
            </a:xfrm>
          </p:grpSpPr>
          <p:sp>
            <p:nvSpPr>
              <p:cNvPr id="77846" name="Line 111">
                <a:extLst>
                  <a:ext uri="{FF2B5EF4-FFF2-40B4-BE49-F238E27FC236}">
                    <a16:creationId xmlns:a16="http://schemas.microsoft.com/office/drawing/2014/main" id="{D3D6CA00-3B5D-D245-B8BA-6E9865A68F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51" y="817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847" name="Line 112">
                <a:extLst>
                  <a:ext uri="{FF2B5EF4-FFF2-40B4-BE49-F238E27FC236}">
                    <a16:creationId xmlns:a16="http://schemas.microsoft.com/office/drawing/2014/main" id="{8B87E624-40D3-914D-BA20-8467F4B218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50" y="823"/>
                <a:ext cx="0" cy="347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848" name="Arc 113">
                <a:extLst>
                  <a:ext uri="{FF2B5EF4-FFF2-40B4-BE49-F238E27FC236}">
                    <a16:creationId xmlns:a16="http://schemas.microsoft.com/office/drawing/2014/main" id="{65883B05-A9EC-FB42-BA72-4654355FF4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9" y="821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849" name="Arc 114">
                <a:extLst>
                  <a:ext uri="{FF2B5EF4-FFF2-40B4-BE49-F238E27FC236}">
                    <a16:creationId xmlns:a16="http://schemas.microsoft.com/office/drawing/2014/main" id="{68D489A6-4E1C-9642-A159-221935820111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3679" y="997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850" name="Line 115">
                <a:extLst>
                  <a:ext uri="{FF2B5EF4-FFF2-40B4-BE49-F238E27FC236}">
                    <a16:creationId xmlns:a16="http://schemas.microsoft.com/office/drawing/2014/main" id="{103E6467-C96F-F64D-966F-FC212C1872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63" y="1172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7844" name="TextBox 3">
              <a:extLst>
                <a:ext uri="{FF2B5EF4-FFF2-40B4-BE49-F238E27FC236}">
                  <a16:creationId xmlns:a16="http://schemas.microsoft.com/office/drawing/2014/main" id="{82AA40B1-A4A1-424E-94B3-54F2B698CF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0800000">
              <a:off x="8379562" y="4618088"/>
              <a:ext cx="383438" cy="400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b="0" i="1">
                  <a:latin typeface="Times" pitchFamily="2" charset="0"/>
                </a:rPr>
                <a:t>x</a:t>
              </a:r>
              <a:r>
                <a:rPr lang="en-US" altLang="en-US" sz="2000" b="0" i="1" baseline="-25000">
                  <a:latin typeface="Times" pitchFamily="2" charset="0"/>
                </a:rPr>
                <a:t>2</a:t>
              </a:r>
            </a:p>
          </p:txBody>
        </p:sp>
        <p:sp>
          <p:nvSpPr>
            <p:cNvPr id="77845" name="TextBox 29">
              <a:extLst>
                <a:ext uri="{FF2B5EF4-FFF2-40B4-BE49-F238E27FC236}">
                  <a16:creationId xmlns:a16="http://schemas.microsoft.com/office/drawing/2014/main" id="{841D78F1-2C6C-9A44-90B1-84869589B7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0800000">
              <a:off x="8379562" y="4922909"/>
              <a:ext cx="383438" cy="400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b="0" i="1">
                  <a:latin typeface="Times" pitchFamily="2" charset="0"/>
                </a:rPr>
                <a:t>x</a:t>
              </a:r>
              <a:r>
                <a:rPr lang="en-US" altLang="en-US" sz="2000" b="0" i="1" baseline="-25000">
                  <a:latin typeface="Times" pitchFamily="2" charset="0"/>
                </a:rPr>
                <a:t>1</a:t>
              </a:r>
            </a:p>
          </p:txBody>
        </p:sp>
      </p:grpSp>
    </p:spTree>
  </p:cSld>
  <p:clrMapOvr>
    <a:masterClrMapping/>
  </p:clrMapOvr>
  <p:transition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49" name="Picture 5" descr="Screen shot 2013-09-06 at 12.51.40 PM.png">
            <a:extLst>
              <a:ext uri="{FF2B5EF4-FFF2-40B4-BE49-F238E27FC236}">
                <a16:creationId xmlns:a16="http://schemas.microsoft.com/office/drawing/2014/main" id="{F5EBC67D-2AA5-0645-8F87-A7675AADC7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114425"/>
            <a:ext cx="636905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0" name="Title 1">
            <a:extLst>
              <a:ext uri="{FF2B5EF4-FFF2-40B4-BE49-F238E27FC236}">
                <a16:creationId xmlns:a16="http://schemas.microsoft.com/office/drawing/2014/main" id="{9A6A6E3C-A973-B348-9CB6-3006DC0202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76200"/>
            <a:ext cx="9144000" cy="762000"/>
          </a:xfrm>
        </p:spPr>
        <p:txBody>
          <a:bodyPr/>
          <a:lstStyle/>
          <a:p>
            <a:r>
              <a:rPr lang="en-US" altLang="en-US"/>
              <a:t>What about this row?</a:t>
            </a:r>
          </a:p>
        </p:txBody>
      </p:sp>
      <p:sp>
        <p:nvSpPr>
          <p:cNvPr id="78851" name="Rectangle 79">
            <a:extLst>
              <a:ext uri="{FF2B5EF4-FFF2-40B4-BE49-F238E27FC236}">
                <a16:creationId xmlns:a16="http://schemas.microsoft.com/office/drawing/2014/main" id="{FD5A7221-4EC4-6E46-BCC1-235BF57F82F3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1209443" y="6398096"/>
            <a:ext cx="4809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78852" name="Rectangle 80">
            <a:extLst>
              <a:ext uri="{FF2B5EF4-FFF2-40B4-BE49-F238E27FC236}">
                <a16:creationId xmlns:a16="http://schemas.microsoft.com/office/drawing/2014/main" id="{54072443-2349-FC44-8218-6C5E477BAF2A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1120558" y="6313716"/>
            <a:ext cx="4488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solidFill>
                  <a:srgbClr val="000000"/>
                </a:solidFill>
                <a:latin typeface="Times-Roman" pitchFamily="2" charset="0"/>
              </a:rPr>
              <a:t>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78853" name="Rectangle 5">
            <a:extLst>
              <a:ext uri="{FF2B5EF4-FFF2-40B4-BE49-F238E27FC236}">
                <a16:creationId xmlns:a16="http://schemas.microsoft.com/office/drawing/2014/main" id="{90D82BF4-28F5-3E40-869A-F6ADB9D523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1088" y="3962400"/>
            <a:ext cx="577850" cy="5334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pic>
        <p:nvPicPr>
          <p:cNvPr id="78854" name="Picture 2" descr="Screen shot 2013-09-06 at 12.55.52 PM.png">
            <a:extLst>
              <a:ext uri="{FF2B5EF4-FFF2-40B4-BE49-F238E27FC236}">
                <a16:creationId xmlns:a16="http://schemas.microsoft.com/office/drawing/2014/main" id="{AE192022-08A8-CB4C-9F30-C06A078623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886200"/>
            <a:ext cx="109378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8855" name="Group 30">
            <a:extLst>
              <a:ext uri="{FF2B5EF4-FFF2-40B4-BE49-F238E27FC236}">
                <a16:creationId xmlns:a16="http://schemas.microsoft.com/office/drawing/2014/main" id="{FE0F47A6-E824-3749-BF39-B78D9300C820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169150" y="5334001"/>
            <a:ext cx="2254684" cy="750771"/>
            <a:chOff x="6508316" y="4572117"/>
            <a:chExt cx="2254684" cy="750933"/>
          </a:xfrm>
        </p:grpSpPr>
        <p:sp>
          <p:nvSpPr>
            <p:cNvPr id="78856" name="Freeform 10">
              <a:extLst>
                <a:ext uri="{FF2B5EF4-FFF2-40B4-BE49-F238E27FC236}">
                  <a16:creationId xmlns:a16="http://schemas.microsoft.com/office/drawing/2014/main" id="{CAD6DCE7-352E-E448-B9B4-C89396B012B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08837" y="4929002"/>
              <a:ext cx="168275" cy="1589"/>
            </a:xfrm>
            <a:custGeom>
              <a:avLst/>
              <a:gdLst>
                <a:gd name="T0" fmla="*/ 2147483646 w 212"/>
                <a:gd name="T1" fmla="*/ 0 h 1588"/>
                <a:gd name="T2" fmla="*/ 0 w 212"/>
                <a:gd name="T3" fmla="*/ 0 h 1588"/>
                <a:gd name="T4" fmla="*/ 2147483646 w 212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2" h="1588">
                  <a:moveTo>
                    <a:pt x="212" y="0"/>
                  </a:moveTo>
                  <a:lnTo>
                    <a:pt x="0" y="0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857" name="Line 11">
              <a:extLst>
                <a:ext uri="{FF2B5EF4-FFF2-40B4-BE49-F238E27FC236}">
                  <a16:creationId xmlns:a16="http://schemas.microsoft.com/office/drawing/2014/main" id="{A39D13B6-F8EE-7B40-A893-E3B46A1B948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6937395" y="4929001"/>
              <a:ext cx="439718" cy="1590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858" name="Freeform 12">
              <a:extLst>
                <a:ext uri="{FF2B5EF4-FFF2-40B4-BE49-F238E27FC236}">
                  <a16:creationId xmlns:a16="http://schemas.microsoft.com/office/drawing/2014/main" id="{E3CD9EB4-2229-6A48-8B3D-FA89CECBF61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964488" y="4760599"/>
              <a:ext cx="295275" cy="1589"/>
            </a:xfrm>
            <a:custGeom>
              <a:avLst/>
              <a:gdLst>
                <a:gd name="T0" fmla="*/ 2147483646 w 371"/>
                <a:gd name="T1" fmla="*/ 0 h 1588"/>
                <a:gd name="T2" fmla="*/ 0 w 371"/>
                <a:gd name="T3" fmla="*/ 0 h 1588"/>
                <a:gd name="T4" fmla="*/ 2147483646 w 371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1" h="1588">
                  <a:moveTo>
                    <a:pt x="371" y="0"/>
                  </a:moveTo>
                  <a:lnTo>
                    <a:pt x="0" y="0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859" name="Line 13">
              <a:extLst>
                <a:ext uri="{FF2B5EF4-FFF2-40B4-BE49-F238E27FC236}">
                  <a16:creationId xmlns:a16="http://schemas.microsoft.com/office/drawing/2014/main" id="{840BCF1D-CC8F-6B49-AC93-D35E98198B4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7964488" y="4760599"/>
              <a:ext cx="295275" cy="1589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860" name="Freeform 14">
              <a:extLst>
                <a:ext uri="{FF2B5EF4-FFF2-40B4-BE49-F238E27FC236}">
                  <a16:creationId xmlns:a16="http://schemas.microsoft.com/office/drawing/2014/main" id="{0269AA55-CD86-5E44-AB43-94FE09D3B67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964488" y="5075164"/>
              <a:ext cx="295275" cy="1589"/>
            </a:xfrm>
            <a:custGeom>
              <a:avLst/>
              <a:gdLst>
                <a:gd name="T0" fmla="*/ 2147483646 w 371"/>
                <a:gd name="T1" fmla="*/ 0 h 1588"/>
                <a:gd name="T2" fmla="*/ 0 w 371"/>
                <a:gd name="T3" fmla="*/ 0 h 1588"/>
                <a:gd name="T4" fmla="*/ 2147483646 w 371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1" h="1588">
                  <a:moveTo>
                    <a:pt x="371" y="0"/>
                  </a:moveTo>
                  <a:lnTo>
                    <a:pt x="0" y="0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861" name="Line 15">
              <a:extLst>
                <a:ext uri="{FF2B5EF4-FFF2-40B4-BE49-F238E27FC236}">
                  <a16:creationId xmlns:a16="http://schemas.microsoft.com/office/drawing/2014/main" id="{318DA5D9-06C7-A047-ACEF-7C9DEA26509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7964488" y="5075164"/>
              <a:ext cx="295275" cy="1589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862" name="Rectangle 74">
              <a:extLst>
                <a:ext uri="{FF2B5EF4-FFF2-40B4-BE49-F238E27FC236}">
                  <a16:creationId xmlns:a16="http://schemas.microsoft.com/office/drawing/2014/main" id="{5836635D-7C95-C44B-9488-D9D871AB332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8411729" y="4856495"/>
              <a:ext cx="44884" cy="215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8863" name="Rectangle 76">
              <a:extLst>
                <a:ext uri="{FF2B5EF4-FFF2-40B4-BE49-F238E27FC236}">
                  <a16:creationId xmlns:a16="http://schemas.microsoft.com/office/drawing/2014/main" id="{38C53C9C-B94E-B742-9BC3-6BFFC01A480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8411729" y="4572117"/>
              <a:ext cx="44884" cy="215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8864" name="Rectangle 77">
              <a:extLst>
                <a:ext uri="{FF2B5EF4-FFF2-40B4-BE49-F238E27FC236}">
                  <a16:creationId xmlns:a16="http://schemas.microsoft.com/office/drawing/2014/main" id="{5F612311-DC0E-4D42-97E3-2AEAC14FF51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6852449" y="4807653"/>
              <a:ext cx="48090" cy="2308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8865" name="Rectangle 79">
              <a:extLst>
                <a:ext uri="{FF2B5EF4-FFF2-40B4-BE49-F238E27FC236}">
                  <a16:creationId xmlns:a16="http://schemas.microsoft.com/office/drawing/2014/main" id="{24AAC15E-A173-1147-AA91-A0D8C8D82C6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6595597" y="4807742"/>
              <a:ext cx="48090" cy="2308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8866" name="Rectangle 80">
              <a:extLst>
                <a:ext uri="{FF2B5EF4-FFF2-40B4-BE49-F238E27FC236}">
                  <a16:creationId xmlns:a16="http://schemas.microsoft.com/office/drawing/2014/main" id="{81844AD4-BF72-4C42-8DFF-695E672C6F2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6508316" y="4723045"/>
              <a:ext cx="44884" cy="215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8867" name="Rectangle 83">
              <a:extLst>
                <a:ext uri="{FF2B5EF4-FFF2-40B4-BE49-F238E27FC236}">
                  <a16:creationId xmlns:a16="http://schemas.microsoft.com/office/drawing/2014/main" id="{A0133F2C-5600-4A40-BB06-56423D5D61B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6693991" y="4798704"/>
              <a:ext cx="51296" cy="246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>
                  <a:solidFill>
                    <a:srgbClr val="000000"/>
                  </a:solidFill>
                  <a:latin typeface="Symbol" pitchFamily="2" charset="2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grpSp>
          <p:nvGrpSpPr>
            <p:cNvPr id="78868" name="Group 110">
              <a:extLst>
                <a:ext uri="{FF2B5EF4-FFF2-40B4-BE49-F238E27FC236}">
                  <a16:creationId xmlns:a16="http://schemas.microsoft.com/office/drawing/2014/main" id="{4D7DDA02-914B-EB40-9A52-6DD19A298563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7386632" y="4688883"/>
              <a:ext cx="557262" cy="487060"/>
              <a:chOff x="3450" y="817"/>
              <a:chExt cx="406" cy="357"/>
            </a:xfrm>
          </p:grpSpPr>
          <p:sp>
            <p:nvSpPr>
              <p:cNvPr id="78871" name="Line 111">
                <a:extLst>
                  <a:ext uri="{FF2B5EF4-FFF2-40B4-BE49-F238E27FC236}">
                    <a16:creationId xmlns:a16="http://schemas.microsoft.com/office/drawing/2014/main" id="{659CC917-ED15-DB45-AD8A-58F4EC9B9D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51" y="817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872" name="Line 112">
                <a:extLst>
                  <a:ext uri="{FF2B5EF4-FFF2-40B4-BE49-F238E27FC236}">
                    <a16:creationId xmlns:a16="http://schemas.microsoft.com/office/drawing/2014/main" id="{BBE7C0D6-92C7-2946-8C09-6032AAF89A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50" y="823"/>
                <a:ext cx="0" cy="347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873" name="Arc 113">
                <a:extLst>
                  <a:ext uri="{FF2B5EF4-FFF2-40B4-BE49-F238E27FC236}">
                    <a16:creationId xmlns:a16="http://schemas.microsoft.com/office/drawing/2014/main" id="{0E8C9990-2D9F-4640-B7B6-08E60AB6E9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9" y="821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874" name="Arc 114">
                <a:extLst>
                  <a:ext uri="{FF2B5EF4-FFF2-40B4-BE49-F238E27FC236}">
                    <a16:creationId xmlns:a16="http://schemas.microsoft.com/office/drawing/2014/main" id="{AB3F2B85-30B8-C14D-855F-DE278E494CD0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3679" y="997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875" name="Line 115">
                <a:extLst>
                  <a:ext uri="{FF2B5EF4-FFF2-40B4-BE49-F238E27FC236}">
                    <a16:creationId xmlns:a16="http://schemas.microsoft.com/office/drawing/2014/main" id="{4EDBFE36-837C-6043-8E7D-B9E39CB513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63" y="1172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8869" name="TextBox 3">
              <a:extLst>
                <a:ext uri="{FF2B5EF4-FFF2-40B4-BE49-F238E27FC236}">
                  <a16:creationId xmlns:a16="http://schemas.microsoft.com/office/drawing/2014/main" id="{335E8018-093E-B445-952A-3B6346D1B7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0800000">
              <a:off x="8379562" y="4618088"/>
              <a:ext cx="383438" cy="400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b="0" i="1">
                  <a:latin typeface="Times" pitchFamily="2" charset="0"/>
                </a:rPr>
                <a:t>x</a:t>
              </a:r>
              <a:r>
                <a:rPr lang="en-US" altLang="en-US" sz="2000" b="0" i="1" baseline="-25000">
                  <a:latin typeface="Times" pitchFamily="2" charset="0"/>
                </a:rPr>
                <a:t>2</a:t>
              </a:r>
            </a:p>
          </p:txBody>
        </p:sp>
        <p:sp>
          <p:nvSpPr>
            <p:cNvPr id="78870" name="TextBox 29">
              <a:extLst>
                <a:ext uri="{FF2B5EF4-FFF2-40B4-BE49-F238E27FC236}">
                  <a16:creationId xmlns:a16="http://schemas.microsoft.com/office/drawing/2014/main" id="{776A0B43-E11C-0849-BADD-C0933E2AEE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0800000">
              <a:off x="8379562" y="4922909"/>
              <a:ext cx="383438" cy="400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b="0" i="1">
                  <a:latin typeface="Times" pitchFamily="2" charset="0"/>
                </a:rPr>
                <a:t>x</a:t>
              </a:r>
              <a:r>
                <a:rPr lang="en-US" altLang="en-US" sz="2000" b="0" i="1" baseline="-25000">
                  <a:latin typeface="Times" pitchFamily="2" charset="0"/>
                </a:rPr>
                <a:t>1</a:t>
              </a:r>
            </a:p>
          </p:txBody>
        </p:sp>
      </p:grpSp>
    </p:spTree>
  </p:cSld>
  <p:clrMapOvr>
    <a:masterClrMapping/>
  </p:clrMapOvr>
  <p:transition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3" name="Picture 5" descr="Screen shot 2013-09-06 at 12.51.40 PM.png">
            <a:extLst>
              <a:ext uri="{FF2B5EF4-FFF2-40B4-BE49-F238E27FC236}">
                <a16:creationId xmlns:a16="http://schemas.microsoft.com/office/drawing/2014/main" id="{F4592D84-F849-2445-A3B6-860C0C8B25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114425"/>
            <a:ext cx="636905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4" name="Title 1">
            <a:extLst>
              <a:ext uri="{FF2B5EF4-FFF2-40B4-BE49-F238E27FC236}">
                <a16:creationId xmlns:a16="http://schemas.microsoft.com/office/drawing/2014/main" id="{D8584AD9-EFEC-194A-98DF-992EE58BBC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76200"/>
            <a:ext cx="9144000" cy="762000"/>
          </a:xfrm>
        </p:spPr>
        <p:txBody>
          <a:bodyPr/>
          <a:lstStyle/>
          <a:p>
            <a:r>
              <a:rPr lang="en-US" altLang="en-US"/>
              <a:t>What about this row?</a:t>
            </a:r>
          </a:p>
        </p:txBody>
      </p:sp>
      <p:sp>
        <p:nvSpPr>
          <p:cNvPr id="79875" name="Rectangle 79">
            <a:extLst>
              <a:ext uri="{FF2B5EF4-FFF2-40B4-BE49-F238E27FC236}">
                <a16:creationId xmlns:a16="http://schemas.microsoft.com/office/drawing/2014/main" id="{9884830B-F4AE-7A4F-8880-0ADD78BEFCCD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1209443" y="6398096"/>
            <a:ext cx="4809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79876" name="Rectangle 80">
            <a:extLst>
              <a:ext uri="{FF2B5EF4-FFF2-40B4-BE49-F238E27FC236}">
                <a16:creationId xmlns:a16="http://schemas.microsoft.com/office/drawing/2014/main" id="{3F8B5583-43CA-3E41-A198-48FE897DD4D5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1120558" y="6313716"/>
            <a:ext cx="4488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solidFill>
                  <a:srgbClr val="000000"/>
                </a:solidFill>
                <a:latin typeface="Times-Roman" pitchFamily="2" charset="0"/>
              </a:rPr>
              <a:t>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79877" name="Rectangle 5">
            <a:extLst>
              <a:ext uri="{FF2B5EF4-FFF2-40B4-BE49-F238E27FC236}">
                <a16:creationId xmlns:a16="http://schemas.microsoft.com/office/drawing/2014/main" id="{01F492EE-1F3F-6748-8D0C-F4494F3B77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1088" y="3962400"/>
            <a:ext cx="577850" cy="5334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grpSp>
        <p:nvGrpSpPr>
          <p:cNvPr id="79878" name="Group 30">
            <a:extLst>
              <a:ext uri="{FF2B5EF4-FFF2-40B4-BE49-F238E27FC236}">
                <a16:creationId xmlns:a16="http://schemas.microsoft.com/office/drawing/2014/main" id="{507BC7B3-F9E9-0E42-82BC-6E0909D79DCD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169150" y="5334001"/>
            <a:ext cx="2254684" cy="750771"/>
            <a:chOff x="6508316" y="4572117"/>
            <a:chExt cx="2254684" cy="750933"/>
          </a:xfrm>
        </p:grpSpPr>
        <p:sp>
          <p:nvSpPr>
            <p:cNvPr id="79902" name="Freeform 10">
              <a:extLst>
                <a:ext uri="{FF2B5EF4-FFF2-40B4-BE49-F238E27FC236}">
                  <a16:creationId xmlns:a16="http://schemas.microsoft.com/office/drawing/2014/main" id="{411D86B3-4DC9-C142-BEE3-244A4DB0345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08837" y="4929002"/>
              <a:ext cx="168275" cy="1589"/>
            </a:xfrm>
            <a:custGeom>
              <a:avLst/>
              <a:gdLst>
                <a:gd name="T0" fmla="*/ 2147483646 w 212"/>
                <a:gd name="T1" fmla="*/ 0 h 1588"/>
                <a:gd name="T2" fmla="*/ 0 w 212"/>
                <a:gd name="T3" fmla="*/ 0 h 1588"/>
                <a:gd name="T4" fmla="*/ 2147483646 w 212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2" h="1588">
                  <a:moveTo>
                    <a:pt x="212" y="0"/>
                  </a:moveTo>
                  <a:lnTo>
                    <a:pt x="0" y="0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03" name="Line 11">
              <a:extLst>
                <a:ext uri="{FF2B5EF4-FFF2-40B4-BE49-F238E27FC236}">
                  <a16:creationId xmlns:a16="http://schemas.microsoft.com/office/drawing/2014/main" id="{D98A1891-CF6C-2A4C-87E1-51E8ECFE639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6937395" y="4929001"/>
              <a:ext cx="439718" cy="1590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04" name="Freeform 12">
              <a:extLst>
                <a:ext uri="{FF2B5EF4-FFF2-40B4-BE49-F238E27FC236}">
                  <a16:creationId xmlns:a16="http://schemas.microsoft.com/office/drawing/2014/main" id="{61FEDD60-7D41-1A4E-A1EB-790390BEAE4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964488" y="4760599"/>
              <a:ext cx="295275" cy="1589"/>
            </a:xfrm>
            <a:custGeom>
              <a:avLst/>
              <a:gdLst>
                <a:gd name="T0" fmla="*/ 2147483646 w 371"/>
                <a:gd name="T1" fmla="*/ 0 h 1588"/>
                <a:gd name="T2" fmla="*/ 0 w 371"/>
                <a:gd name="T3" fmla="*/ 0 h 1588"/>
                <a:gd name="T4" fmla="*/ 2147483646 w 371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1" h="1588">
                  <a:moveTo>
                    <a:pt x="371" y="0"/>
                  </a:moveTo>
                  <a:lnTo>
                    <a:pt x="0" y="0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05" name="Line 13">
              <a:extLst>
                <a:ext uri="{FF2B5EF4-FFF2-40B4-BE49-F238E27FC236}">
                  <a16:creationId xmlns:a16="http://schemas.microsoft.com/office/drawing/2014/main" id="{520B28E0-49FD-C143-B232-AFC3C201BCF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7964488" y="4760599"/>
              <a:ext cx="295275" cy="1589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06" name="Freeform 14">
              <a:extLst>
                <a:ext uri="{FF2B5EF4-FFF2-40B4-BE49-F238E27FC236}">
                  <a16:creationId xmlns:a16="http://schemas.microsoft.com/office/drawing/2014/main" id="{F9BCB499-E984-6D4D-9B35-8014EB7492D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964488" y="5075164"/>
              <a:ext cx="295275" cy="1589"/>
            </a:xfrm>
            <a:custGeom>
              <a:avLst/>
              <a:gdLst>
                <a:gd name="T0" fmla="*/ 2147483646 w 371"/>
                <a:gd name="T1" fmla="*/ 0 h 1588"/>
                <a:gd name="T2" fmla="*/ 0 w 371"/>
                <a:gd name="T3" fmla="*/ 0 h 1588"/>
                <a:gd name="T4" fmla="*/ 2147483646 w 371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1" h="1588">
                  <a:moveTo>
                    <a:pt x="371" y="0"/>
                  </a:moveTo>
                  <a:lnTo>
                    <a:pt x="0" y="0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07" name="Line 15">
              <a:extLst>
                <a:ext uri="{FF2B5EF4-FFF2-40B4-BE49-F238E27FC236}">
                  <a16:creationId xmlns:a16="http://schemas.microsoft.com/office/drawing/2014/main" id="{5F6822BF-0F21-304C-9BF2-7F409972056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7964488" y="5075164"/>
              <a:ext cx="295275" cy="1589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08" name="Rectangle 74">
              <a:extLst>
                <a:ext uri="{FF2B5EF4-FFF2-40B4-BE49-F238E27FC236}">
                  <a16:creationId xmlns:a16="http://schemas.microsoft.com/office/drawing/2014/main" id="{1D4F1091-5A8E-B54B-95C8-9B8B2F1FDD3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8411729" y="4856495"/>
              <a:ext cx="44884" cy="215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9909" name="Rectangle 76">
              <a:extLst>
                <a:ext uri="{FF2B5EF4-FFF2-40B4-BE49-F238E27FC236}">
                  <a16:creationId xmlns:a16="http://schemas.microsoft.com/office/drawing/2014/main" id="{D7B1C9BE-DE52-884C-A750-9184381740B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8411729" y="4572117"/>
              <a:ext cx="44884" cy="215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9910" name="Rectangle 77">
              <a:extLst>
                <a:ext uri="{FF2B5EF4-FFF2-40B4-BE49-F238E27FC236}">
                  <a16:creationId xmlns:a16="http://schemas.microsoft.com/office/drawing/2014/main" id="{38273A83-B9A7-1945-953B-12B7E770341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6852449" y="4807653"/>
              <a:ext cx="48090" cy="2308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9911" name="Rectangle 79">
              <a:extLst>
                <a:ext uri="{FF2B5EF4-FFF2-40B4-BE49-F238E27FC236}">
                  <a16:creationId xmlns:a16="http://schemas.microsoft.com/office/drawing/2014/main" id="{440FA0A0-012D-0A4E-870A-A08DC61C3FC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6595597" y="4807742"/>
              <a:ext cx="48090" cy="2308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9912" name="Rectangle 80">
              <a:extLst>
                <a:ext uri="{FF2B5EF4-FFF2-40B4-BE49-F238E27FC236}">
                  <a16:creationId xmlns:a16="http://schemas.microsoft.com/office/drawing/2014/main" id="{8A194D19-535B-1E49-AD41-244B2BA5B40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6508316" y="4723045"/>
              <a:ext cx="44884" cy="215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9913" name="Rectangle 83">
              <a:extLst>
                <a:ext uri="{FF2B5EF4-FFF2-40B4-BE49-F238E27FC236}">
                  <a16:creationId xmlns:a16="http://schemas.microsoft.com/office/drawing/2014/main" id="{7B58F664-8CC5-EE42-83CB-0A36CD1B6ED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6693991" y="4798704"/>
              <a:ext cx="51296" cy="246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>
                  <a:solidFill>
                    <a:srgbClr val="000000"/>
                  </a:solidFill>
                  <a:latin typeface="Symbol" pitchFamily="2" charset="2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grpSp>
          <p:nvGrpSpPr>
            <p:cNvPr id="79914" name="Group 110">
              <a:extLst>
                <a:ext uri="{FF2B5EF4-FFF2-40B4-BE49-F238E27FC236}">
                  <a16:creationId xmlns:a16="http://schemas.microsoft.com/office/drawing/2014/main" id="{6F833F20-8B91-754B-99A6-0A08D4855BDA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7386632" y="4688883"/>
              <a:ext cx="557262" cy="487060"/>
              <a:chOff x="3450" y="817"/>
              <a:chExt cx="406" cy="357"/>
            </a:xfrm>
          </p:grpSpPr>
          <p:sp>
            <p:nvSpPr>
              <p:cNvPr id="79917" name="Line 111">
                <a:extLst>
                  <a:ext uri="{FF2B5EF4-FFF2-40B4-BE49-F238E27FC236}">
                    <a16:creationId xmlns:a16="http://schemas.microsoft.com/office/drawing/2014/main" id="{491A0939-1612-0949-9410-8842203060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51" y="817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918" name="Line 112">
                <a:extLst>
                  <a:ext uri="{FF2B5EF4-FFF2-40B4-BE49-F238E27FC236}">
                    <a16:creationId xmlns:a16="http://schemas.microsoft.com/office/drawing/2014/main" id="{40964063-4E1F-1845-A448-FA12519068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50" y="823"/>
                <a:ext cx="0" cy="347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919" name="Arc 113">
                <a:extLst>
                  <a:ext uri="{FF2B5EF4-FFF2-40B4-BE49-F238E27FC236}">
                    <a16:creationId xmlns:a16="http://schemas.microsoft.com/office/drawing/2014/main" id="{1C8604DC-2BA9-9E44-ABC0-F09FF082A4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9" y="821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920" name="Arc 114">
                <a:extLst>
                  <a:ext uri="{FF2B5EF4-FFF2-40B4-BE49-F238E27FC236}">
                    <a16:creationId xmlns:a16="http://schemas.microsoft.com/office/drawing/2014/main" id="{9FAD88EA-D630-894E-91E1-2F52D131AB90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3679" y="997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921" name="Line 115">
                <a:extLst>
                  <a:ext uri="{FF2B5EF4-FFF2-40B4-BE49-F238E27FC236}">
                    <a16:creationId xmlns:a16="http://schemas.microsoft.com/office/drawing/2014/main" id="{9712F0A3-0BB8-9340-AB0C-F835D55368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63" y="1172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9915" name="TextBox 3">
              <a:extLst>
                <a:ext uri="{FF2B5EF4-FFF2-40B4-BE49-F238E27FC236}">
                  <a16:creationId xmlns:a16="http://schemas.microsoft.com/office/drawing/2014/main" id="{76129309-CB98-494A-9979-A06A6CDAA0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0800000">
              <a:off x="8379562" y="4618088"/>
              <a:ext cx="383438" cy="400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b="0" i="1">
                  <a:latin typeface="Times" pitchFamily="2" charset="0"/>
                </a:rPr>
                <a:t>x</a:t>
              </a:r>
              <a:r>
                <a:rPr lang="en-US" altLang="en-US" sz="2000" b="0" i="1" baseline="-25000">
                  <a:latin typeface="Times" pitchFamily="2" charset="0"/>
                </a:rPr>
                <a:t>2</a:t>
              </a:r>
            </a:p>
          </p:txBody>
        </p:sp>
        <p:sp>
          <p:nvSpPr>
            <p:cNvPr id="79916" name="TextBox 29">
              <a:extLst>
                <a:ext uri="{FF2B5EF4-FFF2-40B4-BE49-F238E27FC236}">
                  <a16:creationId xmlns:a16="http://schemas.microsoft.com/office/drawing/2014/main" id="{3FD3C699-0B36-FC41-B914-708264D38D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0800000">
              <a:off x="8379562" y="4922909"/>
              <a:ext cx="383438" cy="400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b="0" i="1">
                  <a:latin typeface="Times" pitchFamily="2" charset="0"/>
                </a:rPr>
                <a:t>x</a:t>
              </a:r>
              <a:r>
                <a:rPr lang="en-US" altLang="en-US" sz="2000" b="0" i="1" baseline="-25000">
                  <a:latin typeface="Times" pitchFamily="2" charset="0"/>
                </a:rPr>
                <a:t>1</a:t>
              </a:r>
            </a:p>
          </p:txBody>
        </p:sp>
      </p:grpSp>
      <p:sp>
        <p:nvSpPr>
          <p:cNvPr id="79879" name="Rectangle 77">
            <a:extLst>
              <a:ext uri="{FF2B5EF4-FFF2-40B4-BE49-F238E27FC236}">
                <a16:creationId xmlns:a16="http://schemas.microsoft.com/office/drawing/2014/main" id="{719140BD-105C-5742-838F-E31A438730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45675" y="4132263"/>
            <a:ext cx="4809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79880" name="Rectangle 83">
            <a:extLst>
              <a:ext uri="{FF2B5EF4-FFF2-40B4-BE49-F238E27FC236}">
                <a16:creationId xmlns:a16="http://schemas.microsoft.com/office/drawing/2014/main" id="{DD5BBF97-6F89-1F4D-861E-AF48873BD7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01250" y="4125914"/>
            <a:ext cx="5129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Symbol" pitchFamily="2" charset="2"/>
              </a:rPr>
              <a:t> </a:t>
            </a:r>
            <a:endParaRPr lang="en-US" altLang="en-US" b="0">
              <a:latin typeface="Times" pitchFamily="2" charset="0"/>
            </a:endParaRPr>
          </a:p>
        </p:txBody>
      </p:sp>
      <p:grpSp>
        <p:nvGrpSpPr>
          <p:cNvPr id="79881" name="Group 1">
            <a:extLst>
              <a:ext uri="{FF2B5EF4-FFF2-40B4-BE49-F238E27FC236}">
                <a16:creationId xmlns:a16="http://schemas.microsoft.com/office/drawing/2014/main" id="{1EEBF10D-C462-5942-8B7A-70E6B792D3FD}"/>
              </a:ext>
            </a:extLst>
          </p:cNvPr>
          <p:cNvGrpSpPr>
            <a:grpSpLocks/>
          </p:cNvGrpSpPr>
          <p:nvPr/>
        </p:nvGrpSpPr>
        <p:grpSpPr bwMode="auto">
          <a:xfrm>
            <a:off x="6992939" y="3810000"/>
            <a:ext cx="2674937" cy="884238"/>
            <a:chOff x="6078538" y="3810000"/>
            <a:chExt cx="2675264" cy="883873"/>
          </a:xfrm>
        </p:grpSpPr>
        <p:sp>
          <p:nvSpPr>
            <p:cNvPr id="79882" name="Freeform 10">
              <a:extLst>
                <a:ext uri="{FF2B5EF4-FFF2-40B4-BE49-F238E27FC236}">
                  <a16:creationId xmlns:a16="http://schemas.microsoft.com/office/drawing/2014/main" id="{7B413DAA-89CB-0740-920F-FA810525B440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5025" y="4239925"/>
              <a:ext cx="168275" cy="1590"/>
            </a:xfrm>
            <a:custGeom>
              <a:avLst/>
              <a:gdLst>
                <a:gd name="T0" fmla="*/ 2147483646 w 212"/>
                <a:gd name="T1" fmla="*/ 0 h 1588"/>
                <a:gd name="T2" fmla="*/ 0 w 212"/>
                <a:gd name="T3" fmla="*/ 0 h 1588"/>
                <a:gd name="T4" fmla="*/ 2147483646 w 212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2" h="1588">
                  <a:moveTo>
                    <a:pt x="212" y="0"/>
                  </a:moveTo>
                  <a:lnTo>
                    <a:pt x="0" y="0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883" name="Line 11">
              <a:extLst>
                <a:ext uri="{FF2B5EF4-FFF2-40B4-BE49-F238E27FC236}">
                  <a16:creationId xmlns:a16="http://schemas.microsoft.com/office/drawing/2014/main" id="{FD8761F4-A8DB-E04F-AE2A-841C39E5859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455024" y="4239925"/>
              <a:ext cx="298778" cy="1590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884" name="Freeform 12">
              <a:extLst>
                <a:ext uri="{FF2B5EF4-FFF2-40B4-BE49-F238E27FC236}">
                  <a16:creationId xmlns:a16="http://schemas.microsoft.com/office/drawing/2014/main" id="{3C0CD9EC-7962-E445-AFE3-FE9AFE08B7E3}"/>
                </a:ext>
              </a:extLst>
            </p:cNvPr>
            <p:cNvSpPr>
              <a:spLocks/>
            </p:cNvSpPr>
            <p:nvPr/>
          </p:nvSpPr>
          <p:spPr bwMode="auto">
            <a:xfrm>
              <a:off x="7572375" y="4124849"/>
              <a:ext cx="295275" cy="1590"/>
            </a:xfrm>
            <a:custGeom>
              <a:avLst/>
              <a:gdLst>
                <a:gd name="T0" fmla="*/ 2147483646 w 371"/>
                <a:gd name="T1" fmla="*/ 0 h 1588"/>
                <a:gd name="T2" fmla="*/ 0 w 371"/>
                <a:gd name="T3" fmla="*/ 0 h 1588"/>
                <a:gd name="T4" fmla="*/ 2147483646 w 371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1" h="1588">
                  <a:moveTo>
                    <a:pt x="371" y="0"/>
                  </a:moveTo>
                  <a:lnTo>
                    <a:pt x="0" y="0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885" name="Line 13">
              <a:extLst>
                <a:ext uri="{FF2B5EF4-FFF2-40B4-BE49-F238E27FC236}">
                  <a16:creationId xmlns:a16="http://schemas.microsoft.com/office/drawing/2014/main" id="{C7575317-C6E5-354A-8DF1-7ECD00A47D7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405490" y="4116954"/>
              <a:ext cx="475488" cy="1590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886" name="Freeform 14">
              <a:extLst>
                <a:ext uri="{FF2B5EF4-FFF2-40B4-BE49-F238E27FC236}">
                  <a16:creationId xmlns:a16="http://schemas.microsoft.com/office/drawing/2014/main" id="{2C75B4B6-43E8-374E-978F-FB10E7AE85FA}"/>
                </a:ext>
              </a:extLst>
            </p:cNvPr>
            <p:cNvSpPr>
              <a:spLocks/>
            </p:cNvSpPr>
            <p:nvPr/>
          </p:nvSpPr>
          <p:spPr bwMode="auto">
            <a:xfrm>
              <a:off x="7572375" y="3810000"/>
              <a:ext cx="295275" cy="1590"/>
            </a:xfrm>
            <a:custGeom>
              <a:avLst/>
              <a:gdLst>
                <a:gd name="T0" fmla="*/ 2147483646 w 371"/>
                <a:gd name="T1" fmla="*/ 0 h 1588"/>
                <a:gd name="T2" fmla="*/ 0 w 371"/>
                <a:gd name="T3" fmla="*/ 0 h 1588"/>
                <a:gd name="T4" fmla="*/ 2147483646 w 371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1" h="1588">
                  <a:moveTo>
                    <a:pt x="371" y="0"/>
                  </a:moveTo>
                  <a:lnTo>
                    <a:pt x="0" y="0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887" name="Line 15">
              <a:extLst>
                <a:ext uri="{FF2B5EF4-FFF2-40B4-BE49-F238E27FC236}">
                  <a16:creationId xmlns:a16="http://schemas.microsoft.com/office/drawing/2014/main" id="{F627F7F4-7CAE-1F48-BE48-8B8C3F28E8B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542232" y="4413134"/>
              <a:ext cx="1331912" cy="158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888" name="Rectangle 74">
              <a:extLst>
                <a:ext uri="{FF2B5EF4-FFF2-40B4-BE49-F238E27FC236}">
                  <a16:creationId xmlns:a16="http://schemas.microsoft.com/office/drawing/2014/main" id="{0D46997D-67AC-5D4C-A630-C324411CD5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75525" y="3814771"/>
              <a:ext cx="44889" cy="215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9889" name="Rectangle 76">
              <a:extLst>
                <a:ext uri="{FF2B5EF4-FFF2-40B4-BE49-F238E27FC236}">
                  <a16:creationId xmlns:a16="http://schemas.microsoft.com/office/drawing/2014/main" id="{D1EDD556-B209-D84D-A322-E1B83FB4BD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75525" y="4099406"/>
              <a:ext cx="44889" cy="215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grpSp>
          <p:nvGrpSpPr>
            <p:cNvPr id="79890" name="Group 110">
              <a:extLst>
                <a:ext uri="{FF2B5EF4-FFF2-40B4-BE49-F238E27FC236}">
                  <a16:creationId xmlns:a16="http://schemas.microsoft.com/office/drawing/2014/main" id="{BE588354-B352-CC40-9ABB-76BCD072667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888243" y="4038600"/>
              <a:ext cx="557262" cy="487499"/>
              <a:chOff x="3450" y="821"/>
              <a:chExt cx="406" cy="357"/>
            </a:xfrm>
          </p:grpSpPr>
          <p:sp>
            <p:nvSpPr>
              <p:cNvPr id="79897" name="Line 111">
                <a:extLst>
                  <a:ext uri="{FF2B5EF4-FFF2-40B4-BE49-F238E27FC236}">
                    <a16:creationId xmlns:a16="http://schemas.microsoft.com/office/drawing/2014/main" id="{6CFB34CB-B10D-2C4B-B1E0-755B5A58B0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51" y="823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898" name="Line 112">
                <a:extLst>
                  <a:ext uri="{FF2B5EF4-FFF2-40B4-BE49-F238E27FC236}">
                    <a16:creationId xmlns:a16="http://schemas.microsoft.com/office/drawing/2014/main" id="{3F27BB54-EE72-2640-BCF2-CA105CCA76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50" y="826"/>
                <a:ext cx="0" cy="348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899" name="Arc 113">
                <a:extLst>
                  <a:ext uri="{FF2B5EF4-FFF2-40B4-BE49-F238E27FC236}">
                    <a16:creationId xmlns:a16="http://schemas.microsoft.com/office/drawing/2014/main" id="{3AF8875C-A670-9341-AEE6-E16D247CC0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9" y="821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900" name="Arc 114">
                <a:extLst>
                  <a:ext uri="{FF2B5EF4-FFF2-40B4-BE49-F238E27FC236}">
                    <a16:creationId xmlns:a16="http://schemas.microsoft.com/office/drawing/2014/main" id="{7328871E-7A78-BA4E-B4AA-0C157A525CB6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3679" y="997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901" name="Line 115">
                <a:extLst>
                  <a:ext uri="{FF2B5EF4-FFF2-40B4-BE49-F238E27FC236}">
                    <a16:creationId xmlns:a16="http://schemas.microsoft.com/office/drawing/2014/main" id="{FD3F90F6-B685-864A-AEF4-785BC01F63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57" y="1178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9891" name="TextBox 47">
              <a:extLst>
                <a:ext uri="{FF2B5EF4-FFF2-40B4-BE49-F238E27FC236}">
                  <a16:creationId xmlns:a16="http://schemas.microsoft.com/office/drawing/2014/main" id="{5368B8F9-C0C1-9048-A92B-D166E0D239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78538" y="3886197"/>
              <a:ext cx="38343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b="0" i="1">
                  <a:latin typeface="Times" pitchFamily="2" charset="0"/>
                </a:rPr>
                <a:t>x</a:t>
              </a:r>
              <a:r>
                <a:rPr lang="en-US" altLang="en-US" sz="2000" b="0" i="1" baseline="-25000">
                  <a:latin typeface="Times" pitchFamily="2" charset="0"/>
                </a:rPr>
                <a:t>1</a:t>
              </a:r>
            </a:p>
          </p:txBody>
        </p:sp>
        <p:sp>
          <p:nvSpPr>
            <p:cNvPr id="79892" name="Rectangle 98">
              <a:extLst>
                <a:ext uri="{FF2B5EF4-FFF2-40B4-BE49-F238E27FC236}">
                  <a16:creationId xmlns:a16="http://schemas.microsoft.com/office/drawing/2014/main" id="{77919A70-890A-4E42-A0A6-202659A2C35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7944453" y="4273826"/>
              <a:ext cx="48096" cy="230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9893" name="Line 17">
              <a:extLst>
                <a:ext uri="{FF2B5EF4-FFF2-40B4-BE49-F238E27FC236}">
                  <a16:creationId xmlns:a16="http://schemas.microsoft.com/office/drawing/2014/main" id="{F94CFE1E-20E3-9340-BC58-33DCEC7492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45386" y="4123516"/>
              <a:ext cx="312614" cy="158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894" name="Freeform 18">
              <a:extLst>
                <a:ext uri="{FF2B5EF4-FFF2-40B4-BE49-F238E27FC236}">
                  <a16:creationId xmlns:a16="http://schemas.microsoft.com/office/drawing/2014/main" id="{F92AA8BD-7C79-8440-8ED7-187D65D370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845754" y="3945191"/>
              <a:ext cx="426405" cy="395347"/>
            </a:xfrm>
            <a:custGeom>
              <a:avLst/>
              <a:gdLst>
                <a:gd name="T0" fmla="*/ 2147483646 w 556"/>
                <a:gd name="T1" fmla="*/ 2147483646 h 556"/>
                <a:gd name="T2" fmla="*/ 0 w 556"/>
                <a:gd name="T3" fmla="*/ 2147483646 h 556"/>
                <a:gd name="T4" fmla="*/ 0 w 556"/>
                <a:gd name="T5" fmla="*/ 0 h 556"/>
                <a:gd name="T6" fmla="*/ 2147483646 w 556"/>
                <a:gd name="T7" fmla="*/ 2147483646 h 55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56" h="556">
                  <a:moveTo>
                    <a:pt x="556" y="265"/>
                  </a:moveTo>
                  <a:lnTo>
                    <a:pt x="0" y="556"/>
                  </a:lnTo>
                  <a:lnTo>
                    <a:pt x="0" y="0"/>
                  </a:lnTo>
                  <a:lnTo>
                    <a:pt x="556" y="265"/>
                  </a:lnTo>
                  <a:close/>
                </a:path>
              </a:pathLst>
            </a:custGeom>
            <a:solidFill>
              <a:srgbClr val="FFFFFF"/>
            </a:solidFill>
            <a:ln w="206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895" name="Freeform 19">
              <a:extLst>
                <a:ext uri="{FF2B5EF4-FFF2-40B4-BE49-F238E27FC236}">
                  <a16:creationId xmlns:a16="http://schemas.microsoft.com/office/drawing/2014/main" id="{2EB5B826-0EDC-2B44-A46B-6033E333999C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3971" y="4064725"/>
              <a:ext cx="117429" cy="119170"/>
            </a:xfrm>
            <a:custGeom>
              <a:avLst/>
              <a:gdLst>
                <a:gd name="T0" fmla="*/ 2147483646 w 149"/>
                <a:gd name="T1" fmla="*/ 0 h 150"/>
                <a:gd name="T2" fmla="*/ 2147483646 w 149"/>
                <a:gd name="T3" fmla="*/ 2147483646 h 150"/>
                <a:gd name="T4" fmla="*/ 2147483646 w 149"/>
                <a:gd name="T5" fmla="*/ 2147483646 h 150"/>
                <a:gd name="T6" fmla="*/ 2147483646 w 149"/>
                <a:gd name="T7" fmla="*/ 2147483646 h 150"/>
                <a:gd name="T8" fmla="*/ 2147483646 w 149"/>
                <a:gd name="T9" fmla="*/ 2147483646 h 150"/>
                <a:gd name="T10" fmla="*/ 2147483646 w 149"/>
                <a:gd name="T11" fmla="*/ 2147483646 h 150"/>
                <a:gd name="T12" fmla="*/ 2147483646 w 149"/>
                <a:gd name="T13" fmla="*/ 2147483646 h 150"/>
                <a:gd name="T14" fmla="*/ 2147483646 w 149"/>
                <a:gd name="T15" fmla="*/ 2147483646 h 150"/>
                <a:gd name="T16" fmla="*/ 2147483646 w 149"/>
                <a:gd name="T17" fmla="*/ 2147483646 h 150"/>
                <a:gd name="T18" fmla="*/ 2147483646 w 149"/>
                <a:gd name="T19" fmla="*/ 2147483646 h 150"/>
                <a:gd name="T20" fmla="*/ 0 w 149"/>
                <a:gd name="T21" fmla="*/ 2147483646 h 150"/>
                <a:gd name="T22" fmla="*/ 0 w 149"/>
                <a:gd name="T23" fmla="*/ 2147483646 h 150"/>
                <a:gd name="T24" fmla="*/ 2147483646 w 149"/>
                <a:gd name="T25" fmla="*/ 2147483646 h 150"/>
                <a:gd name="T26" fmla="*/ 2147483646 w 149"/>
                <a:gd name="T27" fmla="*/ 2147483646 h 150"/>
                <a:gd name="T28" fmla="*/ 2147483646 w 149"/>
                <a:gd name="T29" fmla="*/ 2147483646 h 150"/>
                <a:gd name="T30" fmla="*/ 2147483646 w 149"/>
                <a:gd name="T31" fmla="*/ 2147483646 h 150"/>
                <a:gd name="T32" fmla="*/ 2147483646 w 149"/>
                <a:gd name="T33" fmla="*/ 2147483646 h 150"/>
                <a:gd name="T34" fmla="*/ 2147483646 w 149"/>
                <a:gd name="T35" fmla="*/ 2147483646 h 150"/>
                <a:gd name="T36" fmla="*/ 2147483646 w 149"/>
                <a:gd name="T37" fmla="*/ 2147483646 h 150"/>
                <a:gd name="T38" fmla="*/ 2147483646 w 149"/>
                <a:gd name="T39" fmla="*/ 2147483646 h 150"/>
                <a:gd name="T40" fmla="*/ 2147483646 w 149"/>
                <a:gd name="T41" fmla="*/ 2147483646 h 150"/>
                <a:gd name="T42" fmla="*/ 2147483646 w 149"/>
                <a:gd name="T43" fmla="*/ 2147483646 h 150"/>
                <a:gd name="T44" fmla="*/ 2147483646 w 149"/>
                <a:gd name="T45" fmla="*/ 2147483646 h 150"/>
                <a:gd name="T46" fmla="*/ 2147483646 w 149"/>
                <a:gd name="T47" fmla="*/ 2147483646 h 150"/>
                <a:gd name="T48" fmla="*/ 2147483646 w 149"/>
                <a:gd name="T49" fmla="*/ 2147483646 h 150"/>
                <a:gd name="T50" fmla="*/ 2147483646 w 149"/>
                <a:gd name="T51" fmla="*/ 2147483646 h 150"/>
                <a:gd name="T52" fmla="*/ 2147483646 w 149"/>
                <a:gd name="T53" fmla="*/ 2147483646 h 150"/>
                <a:gd name="T54" fmla="*/ 2147483646 w 149"/>
                <a:gd name="T55" fmla="*/ 2147483646 h 150"/>
                <a:gd name="T56" fmla="*/ 2147483646 w 149"/>
                <a:gd name="T57" fmla="*/ 2147483646 h 150"/>
                <a:gd name="T58" fmla="*/ 2147483646 w 149"/>
                <a:gd name="T59" fmla="*/ 2147483646 h 150"/>
                <a:gd name="T60" fmla="*/ 2147483646 w 149"/>
                <a:gd name="T61" fmla="*/ 2147483646 h 150"/>
                <a:gd name="T62" fmla="*/ 2147483646 w 149"/>
                <a:gd name="T63" fmla="*/ 2147483646 h 150"/>
                <a:gd name="T64" fmla="*/ 2147483646 w 149"/>
                <a:gd name="T65" fmla="*/ 2147483646 h 150"/>
                <a:gd name="T66" fmla="*/ 2147483646 w 149"/>
                <a:gd name="T67" fmla="*/ 2147483646 h 150"/>
                <a:gd name="T68" fmla="*/ 2147483646 w 149"/>
                <a:gd name="T69" fmla="*/ 2147483646 h 150"/>
                <a:gd name="T70" fmla="*/ 2147483646 w 149"/>
                <a:gd name="T71" fmla="*/ 2147483646 h 150"/>
                <a:gd name="T72" fmla="*/ 2147483646 w 149"/>
                <a:gd name="T73" fmla="*/ 2147483646 h 150"/>
                <a:gd name="T74" fmla="*/ 2147483646 w 149"/>
                <a:gd name="T75" fmla="*/ 2147483646 h 150"/>
                <a:gd name="T76" fmla="*/ 2147483646 w 149"/>
                <a:gd name="T77" fmla="*/ 2147483646 h 150"/>
                <a:gd name="T78" fmla="*/ 2147483646 w 149"/>
                <a:gd name="T79" fmla="*/ 2147483646 h 150"/>
                <a:gd name="T80" fmla="*/ 2147483646 w 149"/>
                <a:gd name="T81" fmla="*/ 2147483646 h 150"/>
                <a:gd name="T82" fmla="*/ 2147483646 w 149"/>
                <a:gd name="T83" fmla="*/ 2147483646 h 150"/>
                <a:gd name="T84" fmla="*/ 2147483646 w 149"/>
                <a:gd name="T85" fmla="*/ 0 h 150"/>
                <a:gd name="T86" fmla="*/ 2147483646 w 149"/>
                <a:gd name="T87" fmla="*/ 0 h 15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49" h="150">
                  <a:moveTo>
                    <a:pt x="75" y="0"/>
                  </a:moveTo>
                  <a:lnTo>
                    <a:pt x="71" y="0"/>
                  </a:lnTo>
                  <a:lnTo>
                    <a:pt x="67" y="0"/>
                  </a:lnTo>
                  <a:lnTo>
                    <a:pt x="63" y="0"/>
                  </a:lnTo>
                  <a:lnTo>
                    <a:pt x="59" y="2"/>
                  </a:lnTo>
                  <a:lnTo>
                    <a:pt x="57" y="2"/>
                  </a:lnTo>
                  <a:lnTo>
                    <a:pt x="53" y="3"/>
                  </a:lnTo>
                  <a:lnTo>
                    <a:pt x="49" y="4"/>
                  </a:lnTo>
                  <a:lnTo>
                    <a:pt x="46" y="6"/>
                  </a:lnTo>
                  <a:lnTo>
                    <a:pt x="42" y="7"/>
                  </a:lnTo>
                  <a:lnTo>
                    <a:pt x="39" y="8"/>
                  </a:lnTo>
                  <a:lnTo>
                    <a:pt x="35" y="11"/>
                  </a:lnTo>
                  <a:lnTo>
                    <a:pt x="33" y="12"/>
                  </a:lnTo>
                  <a:lnTo>
                    <a:pt x="30" y="15"/>
                  </a:lnTo>
                  <a:lnTo>
                    <a:pt x="27" y="16"/>
                  </a:lnTo>
                  <a:lnTo>
                    <a:pt x="25" y="19"/>
                  </a:lnTo>
                  <a:lnTo>
                    <a:pt x="22" y="22"/>
                  </a:lnTo>
                  <a:lnTo>
                    <a:pt x="19" y="24"/>
                  </a:lnTo>
                  <a:lnTo>
                    <a:pt x="17" y="27"/>
                  </a:lnTo>
                  <a:lnTo>
                    <a:pt x="14" y="29"/>
                  </a:lnTo>
                  <a:lnTo>
                    <a:pt x="13" y="32"/>
                  </a:lnTo>
                  <a:lnTo>
                    <a:pt x="10" y="36"/>
                  </a:lnTo>
                  <a:lnTo>
                    <a:pt x="9" y="39"/>
                  </a:lnTo>
                  <a:lnTo>
                    <a:pt x="8" y="43"/>
                  </a:lnTo>
                  <a:lnTo>
                    <a:pt x="6" y="45"/>
                  </a:lnTo>
                  <a:lnTo>
                    <a:pt x="5" y="49"/>
                  </a:lnTo>
                  <a:lnTo>
                    <a:pt x="4" y="52"/>
                  </a:lnTo>
                  <a:lnTo>
                    <a:pt x="2" y="56"/>
                  </a:lnTo>
                  <a:lnTo>
                    <a:pt x="1" y="60"/>
                  </a:lnTo>
                  <a:lnTo>
                    <a:pt x="1" y="64"/>
                  </a:lnTo>
                  <a:lnTo>
                    <a:pt x="0" y="67"/>
                  </a:lnTo>
                  <a:lnTo>
                    <a:pt x="0" y="71"/>
                  </a:lnTo>
                  <a:lnTo>
                    <a:pt x="0" y="75"/>
                  </a:lnTo>
                  <a:lnTo>
                    <a:pt x="0" y="78"/>
                  </a:lnTo>
                  <a:lnTo>
                    <a:pt x="0" y="82"/>
                  </a:lnTo>
                  <a:lnTo>
                    <a:pt x="1" y="86"/>
                  </a:lnTo>
                  <a:lnTo>
                    <a:pt x="1" y="90"/>
                  </a:lnTo>
                  <a:lnTo>
                    <a:pt x="2" y="93"/>
                  </a:lnTo>
                  <a:lnTo>
                    <a:pt x="4" y="97"/>
                  </a:lnTo>
                  <a:lnTo>
                    <a:pt x="5" y="101"/>
                  </a:lnTo>
                  <a:lnTo>
                    <a:pt x="6" y="104"/>
                  </a:lnTo>
                  <a:lnTo>
                    <a:pt x="8" y="108"/>
                  </a:lnTo>
                  <a:lnTo>
                    <a:pt x="9" y="110"/>
                  </a:lnTo>
                  <a:lnTo>
                    <a:pt x="10" y="113"/>
                  </a:lnTo>
                  <a:lnTo>
                    <a:pt x="13" y="117"/>
                  </a:lnTo>
                  <a:lnTo>
                    <a:pt x="14" y="120"/>
                  </a:lnTo>
                  <a:lnTo>
                    <a:pt x="17" y="122"/>
                  </a:lnTo>
                  <a:lnTo>
                    <a:pt x="19" y="125"/>
                  </a:lnTo>
                  <a:lnTo>
                    <a:pt x="22" y="127"/>
                  </a:lnTo>
                  <a:lnTo>
                    <a:pt x="25" y="130"/>
                  </a:lnTo>
                  <a:lnTo>
                    <a:pt x="27" y="133"/>
                  </a:lnTo>
                  <a:lnTo>
                    <a:pt x="30" y="134"/>
                  </a:lnTo>
                  <a:lnTo>
                    <a:pt x="33" y="137"/>
                  </a:lnTo>
                  <a:lnTo>
                    <a:pt x="35" y="139"/>
                  </a:lnTo>
                  <a:lnTo>
                    <a:pt x="39" y="141"/>
                  </a:lnTo>
                  <a:lnTo>
                    <a:pt x="42" y="142"/>
                  </a:lnTo>
                  <a:lnTo>
                    <a:pt x="46" y="143"/>
                  </a:lnTo>
                  <a:lnTo>
                    <a:pt x="49" y="145"/>
                  </a:lnTo>
                  <a:lnTo>
                    <a:pt x="53" y="146"/>
                  </a:lnTo>
                  <a:lnTo>
                    <a:pt x="57" y="147"/>
                  </a:lnTo>
                  <a:lnTo>
                    <a:pt x="59" y="149"/>
                  </a:lnTo>
                  <a:lnTo>
                    <a:pt x="63" y="149"/>
                  </a:lnTo>
                  <a:lnTo>
                    <a:pt x="67" y="149"/>
                  </a:lnTo>
                  <a:lnTo>
                    <a:pt x="71" y="150"/>
                  </a:lnTo>
                  <a:lnTo>
                    <a:pt x="75" y="150"/>
                  </a:lnTo>
                  <a:lnTo>
                    <a:pt x="79" y="150"/>
                  </a:lnTo>
                  <a:lnTo>
                    <a:pt x="83" y="149"/>
                  </a:lnTo>
                  <a:lnTo>
                    <a:pt x="86" y="149"/>
                  </a:lnTo>
                  <a:lnTo>
                    <a:pt x="90" y="149"/>
                  </a:lnTo>
                  <a:lnTo>
                    <a:pt x="94" y="147"/>
                  </a:lnTo>
                  <a:lnTo>
                    <a:pt x="98" y="146"/>
                  </a:lnTo>
                  <a:lnTo>
                    <a:pt x="100" y="145"/>
                  </a:lnTo>
                  <a:lnTo>
                    <a:pt x="104" y="143"/>
                  </a:lnTo>
                  <a:lnTo>
                    <a:pt x="107" y="142"/>
                  </a:lnTo>
                  <a:lnTo>
                    <a:pt x="111" y="141"/>
                  </a:lnTo>
                  <a:lnTo>
                    <a:pt x="114" y="139"/>
                  </a:lnTo>
                  <a:lnTo>
                    <a:pt x="116" y="137"/>
                  </a:lnTo>
                  <a:lnTo>
                    <a:pt x="120" y="134"/>
                  </a:lnTo>
                  <a:lnTo>
                    <a:pt x="123" y="133"/>
                  </a:lnTo>
                  <a:lnTo>
                    <a:pt x="125" y="130"/>
                  </a:lnTo>
                  <a:lnTo>
                    <a:pt x="128" y="127"/>
                  </a:lnTo>
                  <a:lnTo>
                    <a:pt x="131" y="125"/>
                  </a:lnTo>
                  <a:lnTo>
                    <a:pt x="132" y="122"/>
                  </a:lnTo>
                  <a:lnTo>
                    <a:pt x="135" y="120"/>
                  </a:lnTo>
                  <a:lnTo>
                    <a:pt x="137" y="117"/>
                  </a:lnTo>
                  <a:lnTo>
                    <a:pt x="139" y="113"/>
                  </a:lnTo>
                  <a:lnTo>
                    <a:pt x="141" y="110"/>
                  </a:lnTo>
                  <a:lnTo>
                    <a:pt x="143" y="108"/>
                  </a:lnTo>
                  <a:lnTo>
                    <a:pt x="144" y="104"/>
                  </a:lnTo>
                  <a:lnTo>
                    <a:pt x="145" y="101"/>
                  </a:lnTo>
                  <a:lnTo>
                    <a:pt x="147" y="97"/>
                  </a:lnTo>
                  <a:lnTo>
                    <a:pt x="148" y="93"/>
                  </a:lnTo>
                  <a:lnTo>
                    <a:pt x="148" y="90"/>
                  </a:lnTo>
                  <a:lnTo>
                    <a:pt x="149" y="86"/>
                  </a:lnTo>
                  <a:lnTo>
                    <a:pt x="149" y="82"/>
                  </a:lnTo>
                  <a:lnTo>
                    <a:pt x="149" y="78"/>
                  </a:lnTo>
                  <a:lnTo>
                    <a:pt x="149" y="75"/>
                  </a:lnTo>
                  <a:lnTo>
                    <a:pt x="149" y="71"/>
                  </a:lnTo>
                  <a:lnTo>
                    <a:pt x="149" y="67"/>
                  </a:lnTo>
                  <a:lnTo>
                    <a:pt x="149" y="64"/>
                  </a:lnTo>
                  <a:lnTo>
                    <a:pt x="148" y="60"/>
                  </a:lnTo>
                  <a:lnTo>
                    <a:pt x="148" y="56"/>
                  </a:lnTo>
                  <a:lnTo>
                    <a:pt x="147" y="52"/>
                  </a:lnTo>
                  <a:lnTo>
                    <a:pt x="145" y="49"/>
                  </a:lnTo>
                  <a:lnTo>
                    <a:pt x="144" y="45"/>
                  </a:lnTo>
                  <a:lnTo>
                    <a:pt x="143" y="43"/>
                  </a:lnTo>
                  <a:lnTo>
                    <a:pt x="141" y="39"/>
                  </a:lnTo>
                  <a:lnTo>
                    <a:pt x="139" y="36"/>
                  </a:lnTo>
                  <a:lnTo>
                    <a:pt x="137" y="32"/>
                  </a:lnTo>
                  <a:lnTo>
                    <a:pt x="135" y="29"/>
                  </a:lnTo>
                  <a:lnTo>
                    <a:pt x="132" y="27"/>
                  </a:lnTo>
                  <a:lnTo>
                    <a:pt x="131" y="24"/>
                  </a:lnTo>
                  <a:lnTo>
                    <a:pt x="128" y="22"/>
                  </a:lnTo>
                  <a:lnTo>
                    <a:pt x="125" y="19"/>
                  </a:lnTo>
                  <a:lnTo>
                    <a:pt x="123" y="16"/>
                  </a:lnTo>
                  <a:lnTo>
                    <a:pt x="120" y="15"/>
                  </a:lnTo>
                  <a:lnTo>
                    <a:pt x="116" y="12"/>
                  </a:lnTo>
                  <a:lnTo>
                    <a:pt x="114" y="11"/>
                  </a:lnTo>
                  <a:lnTo>
                    <a:pt x="111" y="8"/>
                  </a:lnTo>
                  <a:lnTo>
                    <a:pt x="107" y="7"/>
                  </a:lnTo>
                  <a:lnTo>
                    <a:pt x="104" y="6"/>
                  </a:lnTo>
                  <a:lnTo>
                    <a:pt x="100" y="4"/>
                  </a:lnTo>
                  <a:lnTo>
                    <a:pt x="98" y="3"/>
                  </a:lnTo>
                  <a:lnTo>
                    <a:pt x="94" y="2"/>
                  </a:lnTo>
                  <a:lnTo>
                    <a:pt x="90" y="2"/>
                  </a:lnTo>
                  <a:lnTo>
                    <a:pt x="86" y="0"/>
                  </a:lnTo>
                  <a:lnTo>
                    <a:pt x="83" y="0"/>
                  </a:lnTo>
                  <a:lnTo>
                    <a:pt x="79" y="0"/>
                  </a:lnTo>
                  <a:lnTo>
                    <a:pt x="75" y="0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896" name="TextBox 60">
              <a:extLst>
                <a:ext uri="{FF2B5EF4-FFF2-40B4-BE49-F238E27FC236}">
                  <a16:creationId xmlns:a16="http://schemas.microsoft.com/office/drawing/2014/main" id="{0CAAE509-250B-4743-B63D-AA6A210F55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78538" y="4293763"/>
              <a:ext cx="38343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b="0" i="1">
                  <a:latin typeface="Times" pitchFamily="2" charset="0"/>
                </a:rPr>
                <a:t>x</a:t>
              </a:r>
              <a:r>
                <a:rPr lang="en-US" altLang="en-US" sz="2000" b="0" i="1" baseline="-25000">
                  <a:latin typeface="Times" pitchFamily="2" charset="0"/>
                </a:rPr>
                <a:t>2</a:t>
              </a:r>
            </a:p>
          </p:txBody>
        </p:sp>
      </p:grpSp>
    </p:spTree>
  </p:cSld>
  <p:clrMapOvr>
    <a:masterClrMapping/>
  </p:clrMapOvr>
  <p:transition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7" name="Picture 5" descr="Screen shot 2013-09-06 at 12.51.40 PM.png">
            <a:extLst>
              <a:ext uri="{FF2B5EF4-FFF2-40B4-BE49-F238E27FC236}">
                <a16:creationId xmlns:a16="http://schemas.microsoft.com/office/drawing/2014/main" id="{253D4FBB-799F-3E4B-83BB-7431E7FF51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114425"/>
            <a:ext cx="636905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898" name="Title 1">
            <a:extLst>
              <a:ext uri="{FF2B5EF4-FFF2-40B4-BE49-F238E27FC236}">
                <a16:creationId xmlns:a16="http://schemas.microsoft.com/office/drawing/2014/main" id="{543A4314-FE8B-584A-B658-A01E2C5DCB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76200"/>
            <a:ext cx="9144000" cy="762000"/>
          </a:xfrm>
        </p:spPr>
        <p:txBody>
          <a:bodyPr/>
          <a:lstStyle/>
          <a:p>
            <a:r>
              <a:rPr lang="en-US" altLang="en-US"/>
              <a:t>What about the first row?</a:t>
            </a:r>
          </a:p>
        </p:txBody>
      </p:sp>
      <p:sp>
        <p:nvSpPr>
          <p:cNvPr id="80899" name="Rectangle 79">
            <a:extLst>
              <a:ext uri="{FF2B5EF4-FFF2-40B4-BE49-F238E27FC236}">
                <a16:creationId xmlns:a16="http://schemas.microsoft.com/office/drawing/2014/main" id="{F1FFEDB8-2E84-D34B-A811-70087FDCB9ED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1209443" y="6398096"/>
            <a:ext cx="4809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80900" name="Rectangle 80">
            <a:extLst>
              <a:ext uri="{FF2B5EF4-FFF2-40B4-BE49-F238E27FC236}">
                <a16:creationId xmlns:a16="http://schemas.microsoft.com/office/drawing/2014/main" id="{4B42DD3B-421B-A04D-AAB3-22DBC7721314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1120558" y="6313716"/>
            <a:ext cx="4488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solidFill>
                  <a:srgbClr val="000000"/>
                </a:solidFill>
                <a:latin typeface="Times-Roman" pitchFamily="2" charset="0"/>
              </a:rPr>
              <a:t>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80901" name="Rectangle 5">
            <a:extLst>
              <a:ext uri="{FF2B5EF4-FFF2-40B4-BE49-F238E27FC236}">
                <a16:creationId xmlns:a16="http://schemas.microsoft.com/office/drawing/2014/main" id="{9FCA8292-D90B-2645-AB00-CD086CC312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1088" y="3211513"/>
            <a:ext cx="577850" cy="5334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grpSp>
        <p:nvGrpSpPr>
          <p:cNvPr id="80902" name="Group 30">
            <a:extLst>
              <a:ext uri="{FF2B5EF4-FFF2-40B4-BE49-F238E27FC236}">
                <a16:creationId xmlns:a16="http://schemas.microsoft.com/office/drawing/2014/main" id="{CB4E443E-B2CE-C848-8098-50B767B855CE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169150" y="5334001"/>
            <a:ext cx="2254684" cy="750771"/>
            <a:chOff x="6508316" y="4572117"/>
            <a:chExt cx="2254684" cy="750933"/>
          </a:xfrm>
        </p:grpSpPr>
        <p:sp>
          <p:nvSpPr>
            <p:cNvPr id="80924" name="Freeform 10">
              <a:extLst>
                <a:ext uri="{FF2B5EF4-FFF2-40B4-BE49-F238E27FC236}">
                  <a16:creationId xmlns:a16="http://schemas.microsoft.com/office/drawing/2014/main" id="{56A8AC95-28B9-0247-9573-460A244BB7C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08837" y="4929002"/>
              <a:ext cx="168275" cy="1589"/>
            </a:xfrm>
            <a:custGeom>
              <a:avLst/>
              <a:gdLst>
                <a:gd name="T0" fmla="*/ 2147483646 w 212"/>
                <a:gd name="T1" fmla="*/ 0 h 1588"/>
                <a:gd name="T2" fmla="*/ 0 w 212"/>
                <a:gd name="T3" fmla="*/ 0 h 1588"/>
                <a:gd name="T4" fmla="*/ 2147483646 w 212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2" h="1588">
                  <a:moveTo>
                    <a:pt x="212" y="0"/>
                  </a:moveTo>
                  <a:lnTo>
                    <a:pt x="0" y="0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925" name="Line 11">
              <a:extLst>
                <a:ext uri="{FF2B5EF4-FFF2-40B4-BE49-F238E27FC236}">
                  <a16:creationId xmlns:a16="http://schemas.microsoft.com/office/drawing/2014/main" id="{7AE91CE6-ED7B-6649-94FD-2A1D230D87F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6937395" y="4929001"/>
              <a:ext cx="439718" cy="1590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26" name="Freeform 12">
              <a:extLst>
                <a:ext uri="{FF2B5EF4-FFF2-40B4-BE49-F238E27FC236}">
                  <a16:creationId xmlns:a16="http://schemas.microsoft.com/office/drawing/2014/main" id="{5A14BD07-146E-214E-BBFC-14FB1B33C83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964488" y="4760599"/>
              <a:ext cx="295275" cy="1589"/>
            </a:xfrm>
            <a:custGeom>
              <a:avLst/>
              <a:gdLst>
                <a:gd name="T0" fmla="*/ 2147483646 w 371"/>
                <a:gd name="T1" fmla="*/ 0 h 1588"/>
                <a:gd name="T2" fmla="*/ 0 w 371"/>
                <a:gd name="T3" fmla="*/ 0 h 1588"/>
                <a:gd name="T4" fmla="*/ 2147483646 w 371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1" h="1588">
                  <a:moveTo>
                    <a:pt x="371" y="0"/>
                  </a:moveTo>
                  <a:lnTo>
                    <a:pt x="0" y="0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27" name="Line 13">
              <a:extLst>
                <a:ext uri="{FF2B5EF4-FFF2-40B4-BE49-F238E27FC236}">
                  <a16:creationId xmlns:a16="http://schemas.microsoft.com/office/drawing/2014/main" id="{9E4646BD-855C-9E41-BCEA-EBC0D8D1E39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7964488" y="4760599"/>
              <a:ext cx="295275" cy="1589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28" name="Freeform 14">
              <a:extLst>
                <a:ext uri="{FF2B5EF4-FFF2-40B4-BE49-F238E27FC236}">
                  <a16:creationId xmlns:a16="http://schemas.microsoft.com/office/drawing/2014/main" id="{65FA934D-EB36-9D40-AE42-3A0E83B06E0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964488" y="5075164"/>
              <a:ext cx="295275" cy="1589"/>
            </a:xfrm>
            <a:custGeom>
              <a:avLst/>
              <a:gdLst>
                <a:gd name="T0" fmla="*/ 2147483646 w 371"/>
                <a:gd name="T1" fmla="*/ 0 h 1588"/>
                <a:gd name="T2" fmla="*/ 0 w 371"/>
                <a:gd name="T3" fmla="*/ 0 h 1588"/>
                <a:gd name="T4" fmla="*/ 2147483646 w 371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1" h="1588">
                  <a:moveTo>
                    <a:pt x="371" y="0"/>
                  </a:moveTo>
                  <a:lnTo>
                    <a:pt x="0" y="0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29" name="Line 15">
              <a:extLst>
                <a:ext uri="{FF2B5EF4-FFF2-40B4-BE49-F238E27FC236}">
                  <a16:creationId xmlns:a16="http://schemas.microsoft.com/office/drawing/2014/main" id="{F39B44FC-32DE-B745-8BBC-3F4A5472FAC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7964488" y="5075164"/>
              <a:ext cx="295275" cy="1589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30" name="Rectangle 74">
              <a:extLst>
                <a:ext uri="{FF2B5EF4-FFF2-40B4-BE49-F238E27FC236}">
                  <a16:creationId xmlns:a16="http://schemas.microsoft.com/office/drawing/2014/main" id="{3F265396-1ED5-5544-8947-5D4C80D4226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8411729" y="4856495"/>
              <a:ext cx="44884" cy="215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80931" name="Rectangle 76">
              <a:extLst>
                <a:ext uri="{FF2B5EF4-FFF2-40B4-BE49-F238E27FC236}">
                  <a16:creationId xmlns:a16="http://schemas.microsoft.com/office/drawing/2014/main" id="{052A5049-E454-8E48-B8B9-28390333234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8411729" y="4572117"/>
              <a:ext cx="44884" cy="215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80932" name="Rectangle 77">
              <a:extLst>
                <a:ext uri="{FF2B5EF4-FFF2-40B4-BE49-F238E27FC236}">
                  <a16:creationId xmlns:a16="http://schemas.microsoft.com/office/drawing/2014/main" id="{1445235E-9897-904E-B0CA-0AB75A333C9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6852449" y="4807653"/>
              <a:ext cx="48090" cy="2308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80933" name="Rectangle 79">
              <a:extLst>
                <a:ext uri="{FF2B5EF4-FFF2-40B4-BE49-F238E27FC236}">
                  <a16:creationId xmlns:a16="http://schemas.microsoft.com/office/drawing/2014/main" id="{90D20CDC-A85A-B344-8A07-EE340035F50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6595597" y="4807742"/>
              <a:ext cx="48090" cy="2308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80934" name="Rectangle 80">
              <a:extLst>
                <a:ext uri="{FF2B5EF4-FFF2-40B4-BE49-F238E27FC236}">
                  <a16:creationId xmlns:a16="http://schemas.microsoft.com/office/drawing/2014/main" id="{0D95D2F6-DBD7-BA42-9193-324EC86FC0B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6508316" y="4723045"/>
              <a:ext cx="44884" cy="215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80935" name="Rectangle 83">
              <a:extLst>
                <a:ext uri="{FF2B5EF4-FFF2-40B4-BE49-F238E27FC236}">
                  <a16:creationId xmlns:a16="http://schemas.microsoft.com/office/drawing/2014/main" id="{04543B14-D83A-B142-BADD-3907F80952E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6693991" y="4798704"/>
              <a:ext cx="51296" cy="246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>
                  <a:solidFill>
                    <a:srgbClr val="000000"/>
                  </a:solidFill>
                  <a:latin typeface="Symbol" pitchFamily="2" charset="2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grpSp>
          <p:nvGrpSpPr>
            <p:cNvPr id="80936" name="Group 110">
              <a:extLst>
                <a:ext uri="{FF2B5EF4-FFF2-40B4-BE49-F238E27FC236}">
                  <a16:creationId xmlns:a16="http://schemas.microsoft.com/office/drawing/2014/main" id="{CD7E49D9-1C44-0146-89CA-A5FBAC85A175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7386632" y="4688883"/>
              <a:ext cx="557262" cy="487060"/>
              <a:chOff x="3450" y="817"/>
              <a:chExt cx="406" cy="357"/>
            </a:xfrm>
          </p:grpSpPr>
          <p:sp>
            <p:nvSpPr>
              <p:cNvPr id="80939" name="Line 111">
                <a:extLst>
                  <a:ext uri="{FF2B5EF4-FFF2-40B4-BE49-F238E27FC236}">
                    <a16:creationId xmlns:a16="http://schemas.microsoft.com/office/drawing/2014/main" id="{4172210B-72C0-3D48-A642-862D3644EC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51" y="817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940" name="Line 112">
                <a:extLst>
                  <a:ext uri="{FF2B5EF4-FFF2-40B4-BE49-F238E27FC236}">
                    <a16:creationId xmlns:a16="http://schemas.microsoft.com/office/drawing/2014/main" id="{2E92E5B6-F10A-AE4A-88BD-5DF4C3B3E5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50" y="823"/>
                <a:ext cx="0" cy="347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941" name="Arc 113">
                <a:extLst>
                  <a:ext uri="{FF2B5EF4-FFF2-40B4-BE49-F238E27FC236}">
                    <a16:creationId xmlns:a16="http://schemas.microsoft.com/office/drawing/2014/main" id="{D1D2586B-4378-AC42-AF68-FCA6EC9FF6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9" y="821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942" name="Arc 114">
                <a:extLst>
                  <a:ext uri="{FF2B5EF4-FFF2-40B4-BE49-F238E27FC236}">
                    <a16:creationId xmlns:a16="http://schemas.microsoft.com/office/drawing/2014/main" id="{060484B8-1F80-A246-B4D4-B0E7FDB03F78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3679" y="997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943" name="Line 115">
                <a:extLst>
                  <a:ext uri="{FF2B5EF4-FFF2-40B4-BE49-F238E27FC236}">
                    <a16:creationId xmlns:a16="http://schemas.microsoft.com/office/drawing/2014/main" id="{B791FA31-2DAE-D046-9B58-1DEDD2BAF7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63" y="1172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0937" name="TextBox 3">
              <a:extLst>
                <a:ext uri="{FF2B5EF4-FFF2-40B4-BE49-F238E27FC236}">
                  <a16:creationId xmlns:a16="http://schemas.microsoft.com/office/drawing/2014/main" id="{D646CBC6-BFB4-7649-A584-AF73359E4A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0800000">
              <a:off x="8379562" y="4618088"/>
              <a:ext cx="383438" cy="400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b="0" i="1">
                  <a:latin typeface="Times" pitchFamily="2" charset="0"/>
                </a:rPr>
                <a:t>x</a:t>
              </a:r>
              <a:r>
                <a:rPr lang="en-US" altLang="en-US" sz="2000" b="0" i="1" baseline="-25000">
                  <a:latin typeface="Times" pitchFamily="2" charset="0"/>
                </a:rPr>
                <a:t>2</a:t>
              </a:r>
            </a:p>
          </p:txBody>
        </p:sp>
        <p:sp>
          <p:nvSpPr>
            <p:cNvPr id="80938" name="TextBox 29">
              <a:extLst>
                <a:ext uri="{FF2B5EF4-FFF2-40B4-BE49-F238E27FC236}">
                  <a16:creationId xmlns:a16="http://schemas.microsoft.com/office/drawing/2014/main" id="{1F9F27BF-E372-A04F-BA1E-53D1C44382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0800000">
              <a:off x="8379562" y="4922909"/>
              <a:ext cx="383438" cy="400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b="0" i="1">
                  <a:latin typeface="Times" pitchFamily="2" charset="0"/>
                </a:rPr>
                <a:t>x</a:t>
              </a:r>
              <a:r>
                <a:rPr lang="en-US" altLang="en-US" sz="2000" b="0" i="1" baseline="-25000">
                  <a:latin typeface="Times" pitchFamily="2" charset="0"/>
                </a:rPr>
                <a:t>1</a:t>
              </a:r>
            </a:p>
          </p:txBody>
        </p:sp>
      </p:grpSp>
      <p:grpSp>
        <p:nvGrpSpPr>
          <p:cNvPr id="80903" name="Group 72">
            <a:extLst>
              <a:ext uri="{FF2B5EF4-FFF2-40B4-BE49-F238E27FC236}">
                <a16:creationId xmlns:a16="http://schemas.microsoft.com/office/drawing/2014/main" id="{F1BF9CD5-DD98-D645-A5F8-CF9153EB520E}"/>
              </a:ext>
            </a:extLst>
          </p:cNvPr>
          <p:cNvGrpSpPr>
            <a:grpSpLocks/>
          </p:cNvGrpSpPr>
          <p:nvPr/>
        </p:nvGrpSpPr>
        <p:grpSpPr bwMode="auto">
          <a:xfrm>
            <a:off x="6992939" y="3810000"/>
            <a:ext cx="2674937" cy="884238"/>
            <a:chOff x="6078538" y="3810000"/>
            <a:chExt cx="2675264" cy="883873"/>
          </a:xfrm>
        </p:grpSpPr>
        <p:sp>
          <p:nvSpPr>
            <p:cNvPr id="80904" name="Freeform 10">
              <a:extLst>
                <a:ext uri="{FF2B5EF4-FFF2-40B4-BE49-F238E27FC236}">
                  <a16:creationId xmlns:a16="http://schemas.microsoft.com/office/drawing/2014/main" id="{54DDEF2B-6736-7240-B96D-429E55AAABCD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5025" y="4239925"/>
              <a:ext cx="168275" cy="1590"/>
            </a:xfrm>
            <a:custGeom>
              <a:avLst/>
              <a:gdLst>
                <a:gd name="T0" fmla="*/ 2147483646 w 212"/>
                <a:gd name="T1" fmla="*/ 0 h 1588"/>
                <a:gd name="T2" fmla="*/ 0 w 212"/>
                <a:gd name="T3" fmla="*/ 0 h 1588"/>
                <a:gd name="T4" fmla="*/ 2147483646 w 212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2" h="1588">
                  <a:moveTo>
                    <a:pt x="212" y="0"/>
                  </a:moveTo>
                  <a:lnTo>
                    <a:pt x="0" y="0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905" name="Line 11">
              <a:extLst>
                <a:ext uri="{FF2B5EF4-FFF2-40B4-BE49-F238E27FC236}">
                  <a16:creationId xmlns:a16="http://schemas.microsoft.com/office/drawing/2014/main" id="{B349C8E3-4C5F-174D-B952-E0A3D2AC96A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455024" y="4239925"/>
              <a:ext cx="298778" cy="1590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06" name="Freeform 12">
              <a:extLst>
                <a:ext uri="{FF2B5EF4-FFF2-40B4-BE49-F238E27FC236}">
                  <a16:creationId xmlns:a16="http://schemas.microsoft.com/office/drawing/2014/main" id="{399B1BDB-4F20-134A-A328-B494056DD3DB}"/>
                </a:ext>
              </a:extLst>
            </p:cNvPr>
            <p:cNvSpPr>
              <a:spLocks/>
            </p:cNvSpPr>
            <p:nvPr/>
          </p:nvSpPr>
          <p:spPr bwMode="auto">
            <a:xfrm>
              <a:off x="7572375" y="4124849"/>
              <a:ext cx="295275" cy="1590"/>
            </a:xfrm>
            <a:custGeom>
              <a:avLst/>
              <a:gdLst>
                <a:gd name="T0" fmla="*/ 2147483646 w 371"/>
                <a:gd name="T1" fmla="*/ 0 h 1588"/>
                <a:gd name="T2" fmla="*/ 0 w 371"/>
                <a:gd name="T3" fmla="*/ 0 h 1588"/>
                <a:gd name="T4" fmla="*/ 2147483646 w 371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1" h="1588">
                  <a:moveTo>
                    <a:pt x="371" y="0"/>
                  </a:moveTo>
                  <a:lnTo>
                    <a:pt x="0" y="0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07" name="Line 13">
              <a:extLst>
                <a:ext uri="{FF2B5EF4-FFF2-40B4-BE49-F238E27FC236}">
                  <a16:creationId xmlns:a16="http://schemas.microsoft.com/office/drawing/2014/main" id="{55D77AC9-7BE1-FD41-AE42-1673827FF9B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405490" y="4116954"/>
              <a:ext cx="475488" cy="1590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08" name="Freeform 14">
              <a:extLst>
                <a:ext uri="{FF2B5EF4-FFF2-40B4-BE49-F238E27FC236}">
                  <a16:creationId xmlns:a16="http://schemas.microsoft.com/office/drawing/2014/main" id="{4C5F3627-30FF-D14D-8CA0-F967D86D2A5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72375" y="3810000"/>
              <a:ext cx="295275" cy="1590"/>
            </a:xfrm>
            <a:custGeom>
              <a:avLst/>
              <a:gdLst>
                <a:gd name="T0" fmla="*/ 2147483646 w 371"/>
                <a:gd name="T1" fmla="*/ 0 h 1588"/>
                <a:gd name="T2" fmla="*/ 0 w 371"/>
                <a:gd name="T3" fmla="*/ 0 h 1588"/>
                <a:gd name="T4" fmla="*/ 2147483646 w 371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1" h="1588">
                  <a:moveTo>
                    <a:pt x="371" y="0"/>
                  </a:moveTo>
                  <a:lnTo>
                    <a:pt x="0" y="0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09" name="Line 15">
              <a:extLst>
                <a:ext uri="{FF2B5EF4-FFF2-40B4-BE49-F238E27FC236}">
                  <a16:creationId xmlns:a16="http://schemas.microsoft.com/office/drawing/2014/main" id="{55442FCA-CB41-8945-AA44-77DD7F66703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542232" y="4413134"/>
              <a:ext cx="1331912" cy="158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10" name="Rectangle 74">
              <a:extLst>
                <a:ext uri="{FF2B5EF4-FFF2-40B4-BE49-F238E27FC236}">
                  <a16:creationId xmlns:a16="http://schemas.microsoft.com/office/drawing/2014/main" id="{C6FE2679-DD11-3D41-A335-256F7ABC31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75525" y="3814771"/>
              <a:ext cx="44889" cy="215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80911" name="Rectangle 76">
              <a:extLst>
                <a:ext uri="{FF2B5EF4-FFF2-40B4-BE49-F238E27FC236}">
                  <a16:creationId xmlns:a16="http://schemas.microsoft.com/office/drawing/2014/main" id="{F63CD54F-0FB5-7044-A4CE-CFAA26F5A6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75525" y="4099406"/>
              <a:ext cx="44889" cy="215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grpSp>
          <p:nvGrpSpPr>
            <p:cNvPr id="80912" name="Group 110">
              <a:extLst>
                <a:ext uri="{FF2B5EF4-FFF2-40B4-BE49-F238E27FC236}">
                  <a16:creationId xmlns:a16="http://schemas.microsoft.com/office/drawing/2014/main" id="{A40B299F-C1E5-8E45-888F-1F916F328A9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888243" y="4038600"/>
              <a:ext cx="557262" cy="487499"/>
              <a:chOff x="3450" y="821"/>
              <a:chExt cx="406" cy="357"/>
            </a:xfrm>
          </p:grpSpPr>
          <p:sp>
            <p:nvSpPr>
              <p:cNvPr id="80919" name="Line 111">
                <a:extLst>
                  <a:ext uri="{FF2B5EF4-FFF2-40B4-BE49-F238E27FC236}">
                    <a16:creationId xmlns:a16="http://schemas.microsoft.com/office/drawing/2014/main" id="{CA7FAD71-2BE4-C546-BE3B-9C4E6656AD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51" y="823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920" name="Line 112">
                <a:extLst>
                  <a:ext uri="{FF2B5EF4-FFF2-40B4-BE49-F238E27FC236}">
                    <a16:creationId xmlns:a16="http://schemas.microsoft.com/office/drawing/2014/main" id="{3BFFD65D-7546-0F48-86C7-06D7049E83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50" y="826"/>
                <a:ext cx="0" cy="348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921" name="Arc 113">
                <a:extLst>
                  <a:ext uri="{FF2B5EF4-FFF2-40B4-BE49-F238E27FC236}">
                    <a16:creationId xmlns:a16="http://schemas.microsoft.com/office/drawing/2014/main" id="{253ED1B3-2A28-264B-81E1-269A424FC7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9" y="821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922" name="Arc 114">
                <a:extLst>
                  <a:ext uri="{FF2B5EF4-FFF2-40B4-BE49-F238E27FC236}">
                    <a16:creationId xmlns:a16="http://schemas.microsoft.com/office/drawing/2014/main" id="{2030B89B-DDEA-7946-B7B9-CF99C029525B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3679" y="997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923" name="Line 115">
                <a:extLst>
                  <a:ext uri="{FF2B5EF4-FFF2-40B4-BE49-F238E27FC236}">
                    <a16:creationId xmlns:a16="http://schemas.microsoft.com/office/drawing/2014/main" id="{62913566-FA05-E945-AA84-9C460972E8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57" y="1178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0913" name="TextBox 47">
              <a:extLst>
                <a:ext uri="{FF2B5EF4-FFF2-40B4-BE49-F238E27FC236}">
                  <a16:creationId xmlns:a16="http://schemas.microsoft.com/office/drawing/2014/main" id="{E4575692-E9F7-7044-9C86-7120D13E60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78538" y="3886197"/>
              <a:ext cx="38343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b="0" i="1">
                  <a:latin typeface="Times" pitchFamily="2" charset="0"/>
                </a:rPr>
                <a:t>x</a:t>
              </a:r>
              <a:r>
                <a:rPr lang="en-US" altLang="en-US" sz="2000" b="0" i="1" baseline="-25000">
                  <a:latin typeface="Times" pitchFamily="2" charset="0"/>
                </a:rPr>
                <a:t>1</a:t>
              </a:r>
            </a:p>
          </p:txBody>
        </p:sp>
        <p:sp>
          <p:nvSpPr>
            <p:cNvPr id="80914" name="Rectangle 98">
              <a:extLst>
                <a:ext uri="{FF2B5EF4-FFF2-40B4-BE49-F238E27FC236}">
                  <a16:creationId xmlns:a16="http://schemas.microsoft.com/office/drawing/2014/main" id="{1BCAFC17-12A6-7B41-98C0-887944D1401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7944453" y="4273826"/>
              <a:ext cx="48096" cy="230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80915" name="Line 17">
              <a:extLst>
                <a:ext uri="{FF2B5EF4-FFF2-40B4-BE49-F238E27FC236}">
                  <a16:creationId xmlns:a16="http://schemas.microsoft.com/office/drawing/2014/main" id="{C264AEC9-22F2-DF43-99C9-5E2436173E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45386" y="4123516"/>
              <a:ext cx="312614" cy="158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16" name="Freeform 18">
              <a:extLst>
                <a:ext uri="{FF2B5EF4-FFF2-40B4-BE49-F238E27FC236}">
                  <a16:creationId xmlns:a16="http://schemas.microsoft.com/office/drawing/2014/main" id="{34B2D193-346E-BD4D-8160-7C19A0F759E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45754" y="3945191"/>
              <a:ext cx="426405" cy="395347"/>
            </a:xfrm>
            <a:custGeom>
              <a:avLst/>
              <a:gdLst>
                <a:gd name="T0" fmla="*/ 2147483646 w 556"/>
                <a:gd name="T1" fmla="*/ 2147483646 h 556"/>
                <a:gd name="T2" fmla="*/ 0 w 556"/>
                <a:gd name="T3" fmla="*/ 2147483646 h 556"/>
                <a:gd name="T4" fmla="*/ 0 w 556"/>
                <a:gd name="T5" fmla="*/ 0 h 556"/>
                <a:gd name="T6" fmla="*/ 2147483646 w 556"/>
                <a:gd name="T7" fmla="*/ 2147483646 h 55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56" h="556">
                  <a:moveTo>
                    <a:pt x="556" y="265"/>
                  </a:moveTo>
                  <a:lnTo>
                    <a:pt x="0" y="556"/>
                  </a:lnTo>
                  <a:lnTo>
                    <a:pt x="0" y="0"/>
                  </a:lnTo>
                  <a:lnTo>
                    <a:pt x="556" y="265"/>
                  </a:lnTo>
                  <a:close/>
                </a:path>
              </a:pathLst>
            </a:custGeom>
            <a:solidFill>
              <a:srgbClr val="FFFFFF"/>
            </a:solidFill>
            <a:ln w="206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917" name="Freeform 19">
              <a:extLst>
                <a:ext uri="{FF2B5EF4-FFF2-40B4-BE49-F238E27FC236}">
                  <a16:creationId xmlns:a16="http://schemas.microsoft.com/office/drawing/2014/main" id="{B9A90820-E4D2-A745-9271-42982881806C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3971" y="4064725"/>
              <a:ext cx="117429" cy="119170"/>
            </a:xfrm>
            <a:custGeom>
              <a:avLst/>
              <a:gdLst>
                <a:gd name="T0" fmla="*/ 2147483646 w 149"/>
                <a:gd name="T1" fmla="*/ 0 h 150"/>
                <a:gd name="T2" fmla="*/ 2147483646 w 149"/>
                <a:gd name="T3" fmla="*/ 2147483646 h 150"/>
                <a:gd name="T4" fmla="*/ 2147483646 w 149"/>
                <a:gd name="T5" fmla="*/ 2147483646 h 150"/>
                <a:gd name="T6" fmla="*/ 2147483646 w 149"/>
                <a:gd name="T7" fmla="*/ 2147483646 h 150"/>
                <a:gd name="T8" fmla="*/ 2147483646 w 149"/>
                <a:gd name="T9" fmla="*/ 2147483646 h 150"/>
                <a:gd name="T10" fmla="*/ 2147483646 w 149"/>
                <a:gd name="T11" fmla="*/ 2147483646 h 150"/>
                <a:gd name="T12" fmla="*/ 2147483646 w 149"/>
                <a:gd name="T13" fmla="*/ 2147483646 h 150"/>
                <a:gd name="T14" fmla="*/ 2147483646 w 149"/>
                <a:gd name="T15" fmla="*/ 2147483646 h 150"/>
                <a:gd name="T16" fmla="*/ 2147483646 w 149"/>
                <a:gd name="T17" fmla="*/ 2147483646 h 150"/>
                <a:gd name="T18" fmla="*/ 2147483646 w 149"/>
                <a:gd name="T19" fmla="*/ 2147483646 h 150"/>
                <a:gd name="T20" fmla="*/ 0 w 149"/>
                <a:gd name="T21" fmla="*/ 2147483646 h 150"/>
                <a:gd name="T22" fmla="*/ 0 w 149"/>
                <a:gd name="T23" fmla="*/ 2147483646 h 150"/>
                <a:gd name="T24" fmla="*/ 2147483646 w 149"/>
                <a:gd name="T25" fmla="*/ 2147483646 h 150"/>
                <a:gd name="T26" fmla="*/ 2147483646 w 149"/>
                <a:gd name="T27" fmla="*/ 2147483646 h 150"/>
                <a:gd name="T28" fmla="*/ 2147483646 w 149"/>
                <a:gd name="T29" fmla="*/ 2147483646 h 150"/>
                <a:gd name="T30" fmla="*/ 2147483646 w 149"/>
                <a:gd name="T31" fmla="*/ 2147483646 h 150"/>
                <a:gd name="T32" fmla="*/ 2147483646 w 149"/>
                <a:gd name="T33" fmla="*/ 2147483646 h 150"/>
                <a:gd name="T34" fmla="*/ 2147483646 w 149"/>
                <a:gd name="T35" fmla="*/ 2147483646 h 150"/>
                <a:gd name="T36" fmla="*/ 2147483646 w 149"/>
                <a:gd name="T37" fmla="*/ 2147483646 h 150"/>
                <a:gd name="T38" fmla="*/ 2147483646 w 149"/>
                <a:gd name="T39" fmla="*/ 2147483646 h 150"/>
                <a:gd name="T40" fmla="*/ 2147483646 w 149"/>
                <a:gd name="T41" fmla="*/ 2147483646 h 150"/>
                <a:gd name="T42" fmla="*/ 2147483646 w 149"/>
                <a:gd name="T43" fmla="*/ 2147483646 h 150"/>
                <a:gd name="T44" fmla="*/ 2147483646 w 149"/>
                <a:gd name="T45" fmla="*/ 2147483646 h 150"/>
                <a:gd name="T46" fmla="*/ 2147483646 w 149"/>
                <a:gd name="T47" fmla="*/ 2147483646 h 150"/>
                <a:gd name="T48" fmla="*/ 2147483646 w 149"/>
                <a:gd name="T49" fmla="*/ 2147483646 h 150"/>
                <a:gd name="T50" fmla="*/ 2147483646 w 149"/>
                <a:gd name="T51" fmla="*/ 2147483646 h 150"/>
                <a:gd name="T52" fmla="*/ 2147483646 w 149"/>
                <a:gd name="T53" fmla="*/ 2147483646 h 150"/>
                <a:gd name="T54" fmla="*/ 2147483646 w 149"/>
                <a:gd name="T55" fmla="*/ 2147483646 h 150"/>
                <a:gd name="T56" fmla="*/ 2147483646 w 149"/>
                <a:gd name="T57" fmla="*/ 2147483646 h 150"/>
                <a:gd name="T58" fmla="*/ 2147483646 w 149"/>
                <a:gd name="T59" fmla="*/ 2147483646 h 150"/>
                <a:gd name="T60" fmla="*/ 2147483646 w 149"/>
                <a:gd name="T61" fmla="*/ 2147483646 h 150"/>
                <a:gd name="T62" fmla="*/ 2147483646 w 149"/>
                <a:gd name="T63" fmla="*/ 2147483646 h 150"/>
                <a:gd name="T64" fmla="*/ 2147483646 w 149"/>
                <a:gd name="T65" fmla="*/ 2147483646 h 150"/>
                <a:gd name="T66" fmla="*/ 2147483646 w 149"/>
                <a:gd name="T67" fmla="*/ 2147483646 h 150"/>
                <a:gd name="T68" fmla="*/ 2147483646 w 149"/>
                <a:gd name="T69" fmla="*/ 2147483646 h 150"/>
                <a:gd name="T70" fmla="*/ 2147483646 w 149"/>
                <a:gd name="T71" fmla="*/ 2147483646 h 150"/>
                <a:gd name="T72" fmla="*/ 2147483646 w 149"/>
                <a:gd name="T73" fmla="*/ 2147483646 h 150"/>
                <a:gd name="T74" fmla="*/ 2147483646 w 149"/>
                <a:gd name="T75" fmla="*/ 2147483646 h 150"/>
                <a:gd name="T76" fmla="*/ 2147483646 w 149"/>
                <a:gd name="T77" fmla="*/ 2147483646 h 150"/>
                <a:gd name="T78" fmla="*/ 2147483646 w 149"/>
                <a:gd name="T79" fmla="*/ 2147483646 h 150"/>
                <a:gd name="T80" fmla="*/ 2147483646 w 149"/>
                <a:gd name="T81" fmla="*/ 2147483646 h 150"/>
                <a:gd name="T82" fmla="*/ 2147483646 w 149"/>
                <a:gd name="T83" fmla="*/ 2147483646 h 150"/>
                <a:gd name="T84" fmla="*/ 2147483646 w 149"/>
                <a:gd name="T85" fmla="*/ 0 h 150"/>
                <a:gd name="T86" fmla="*/ 2147483646 w 149"/>
                <a:gd name="T87" fmla="*/ 0 h 15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49" h="150">
                  <a:moveTo>
                    <a:pt x="75" y="0"/>
                  </a:moveTo>
                  <a:lnTo>
                    <a:pt x="71" y="0"/>
                  </a:lnTo>
                  <a:lnTo>
                    <a:pt x="67" y="0"/>
                  </a:lnTo>
                  <a:lnTo>
                    <a:pt x="63" y="0"/>
                  </a:lnTo>
                  <a:lnTo>
                    <a:pt x="59" y="2"/>
                  </a:lnTo>
                  <a:lnTo>
                    <a:pt x="57" y="2"/>
                  </a:lnTo>
                  <a:lnTo>
                    <a:pt x="53" y="3"/>
                  </a:lnTo>
                  <a:lnTo>
                    <a:pt x="49" y="4"/>
                  </a:lnTo>
                  <a:lnTo>
                    <a:pt x="46" y="6"/>
                  </a:lnTo>
                  <a:lnTo>
                    <a:pt x="42" y="7"/>
                  </a:lnTo>
                  <a:lnTo>
                    <a:pt x="39" y="8"/>
                  </a:lnTo>
                  <a:lnTo>
                    <a:pt x="35" y="11"/>
                  </a:lnTo>
                  <a:lnTo>
                    <a:pt x="33" y="12"/>
                  </a:lnTo>
                  <a:lnTo>
                    <a:pt x="30" y="15"/>
                  </a:lnTo>
                  <a:lnTo>
                    <a:pt x="27" y="16"/>
                  </a:lnTo>
                  <a:lnTo>
                    <a:pt x="25" y="19"/>
                  </a:lnTo>
                  <a:lnTo>
                    <a:pt x="22" y="22"/>
                  </a:lnTo>
                  <a:lnTo>
                    <a:pt x="19" y="24"/>
                  </a:lnTo>
                  <a:lnTo>
                    <a:pt x="17" y="27"/>
                  </a:lnTo>
                  <a:lnTo>
                    <a:pt x="14" y="29"/>
                  </a:lnTo>
                  <a:lnTo>
                    <a:pt x="13" y="32"/>
                  </a:lnTo>
                  <a:lnTo>
                    <a:pt x="10" y="36"/>
                  </a:lnTo>
                  <a:lnTo>
                    <a:pt x="9" y="39"/>
                  </a:lnTo>
                  <a:lnTo>
                    <a:pt x="8" y="43"/>
                  </a:lnTo>
                  <a:lnTo>
                    <a:pt x="6" y="45"/>
                  </a:lnTo>
                  <a:lnTo>
                    <a:pt x="5" y="49"/>
                  </a:lnTo>
                  <a:lnTo>
                    <a:pt x="4" y="52"/>
                  </a:lnTo>
                  <a:lnTo>
                    <a:pt x="2" y="56"/>
                  </a:lnTo>
                  <a:lnTo>
                    <a:pt x="1" y="60"/>
                  </a:lnTo>
                  <a:lnTo>
                    <a:pt x="1" y="64"/>
                  </a:lnTo>
                  <a:lnTo>
                    <a:pt x="0" y="67"/>
                  </a:lnTo>
                  <a:lnTo>
                    <a:pt x="0" y="71"/>
                  </a:lnTo>
                  <a:lnTo>
                    <a:pt x="0" y="75"/>
                  </a:lnTo>
                  <a:lnTo>
                    <a:pt x="0" y="78"/>
                  </a:lnTo>
                  <a:lnTo>
                    <a:pt x="0" y="82"/>
                  </a:lnTo>
                  <a:lnTo>
                    <a:pt x="1" y="86"/>
                  </a:lnTo>
                  <a:lnTo>
                    <a:pt x="1" y="90"/>
                  </a:lnTo>
                  <a:lnTo>
                    <a:pt x="2" y="93"/>
                  </a:lnTo>
                  <a:lnTo>
                    <a:pt x="4" y="97"/>
                  </a:lnTo>
                  <a:lnTo>
                    <a:pt x="5" y="101"/>
                  </a:lnTo>
                  <a:lnTo>
                    <a:pt x="6" y="104"/>
                  </a:lnTo>
                  <a:lnTo>
                    <a:pt x="8" y="108"/>
                  </a:lnTo>
                  <a:lnTo>
                    <a:pt x="9" y="110"/>
                  </a:lnTo>
                  <a:lnTo>
                    <a:pt x="10" y="113"/>
                  </a:lnTo>
                  <a:lnTo>
                    <a:pt x="13" y="117"/>
                  </a:lnTo>
                  <a:lnTo>
                    <a:pt x="14" y="120"/>
                  </a:lnTo>
                  <a:lnTo>
                    <a:pt x="17" y="122"/>
                  </a:lnTo>
                  <a:lnTo>
                    <a:pt x="19" y="125"/>
                  </a:lnTo>
                  <a:lnTo>
                    <a:pt x="22" y="127"/>
                  </a:lnTo>
                  <a:lnTo>
                    <a:pt x="25" y="130"/>
                  </a:lnTo>
                  <a:lnTo>
                    <a:pt x="27" y="133"/>
                  </a:lnTo>
                  <a:lnTo>
                    <a:pt x="30" y="134"/>
                  </a:lnTo>
                  <a:lnTo>
                    <a:pt x="33" y="137"/>
                  </a:lnTo>
                  <a:lnTo>
                    <a:pt x="35" y="139"/>
                  </a:lnTo>
                  <a:lnTo>
                    <a:pt x="39" y="141"/>
                  </a:lnTo>
                  <a:lnTo>
                    <a:pt x="42" y="142"/>
                  </a:lnTo>
                  <a:lnTo>
                    <a:pt x="46" y="143"/>
                  </a:lnTo>
                  <a:lnTo>
                    <a:pt x="49" y="145"/>
                  </a:lnTo>
                  <a:lnTo>
                    <a:pt x="53" y="146"/>
                  </a:lnTo>
                  <a:lnTo>
                    <a:pt x="57" y="147"/>
                  </a:lnTo>
                  <a:lnTo>
                    <a:pt x="59" y="149"/>
                  </a:lnTo>
                  <a:lnTo>
                    <a:pt x="63" y="149"/>
                  </a:lnTo>
                  <a:lnTo>
                    <a:pt x="67" y="149"/>
                  </a:lnTo>
                  <a:lnTo>
                    <a:pt x="71" y="150"/>
                  </a:lnTo>
                  <a:lnTo>
                    <a:pt x="75" y="150"/>
                  </a:lnTo>
                  <a:lnTo>
                    <a:pt x="79" y="150"/>
                  </a:lnTo>
                  <a:lnTo>
                    <a:pt x="83" y="149"/>
                  </a:lnTo>
                  <a:lnTo>
                    <a:pt x="86" y="149"/>
                  </a:lnTo>
                  <a:lnTo>
                    <a:pt x="90" y="149"/>
                  </a:lnTo>
                  <a:lnTo>
                    <a:pt x="94" y="147"/>
                  </a:lnTo>
                  <a:lnTo>
                    <a:pt x="98" y="146"/>
                  </a:lnTo>
                  <a:lnTo>
                    <a:pt x="100" y="145"/>
                  </a:lnTo>
                  <a:lnTo>
                    <a:pt x="104" y="143"/>
                  </a:lnTo>
                  <a:lnTo>
                    <a:pt x="107" y="142"/>
                  </a:lnTo>
                  <a:lnTo>
                    <a:pt x="111" y="141"/>
                  </a:lnTo>
                  <a:lnTo>
                    <a:pt x="114" y="139"/>
                  </a:lnTo>
                  <a:lnTo>
                    <a:pt x="116" y="137"/>
                  </a:lnTo>
                  <a:lnTo>
                    <a:pt x="120" y="134"/>
                  </a:lnTo>
                  <a:lnTo>
                    <a:pt x="123" y="133"/>
                  </a:lnTo>
                  <a:lnTo>
                    <a:pt x="125" y="130"/>
                  </a:lnTo>
                  <a:lnTo>
                    <a:pt x="128" y="127"/>
                  </a:lnTo>
                  <a:lnTo>
                    <a:pt x="131" y="125"/>
                  </a:lnTo>
                  <a:lnTo>
                    <a:pt x="132" y="122"/>
                  </a:lnTo>
                  <a:lnTo>
                    <a:pt x="135" y="120"/>
                  </a:lnTo>
                  <a:lnTo>
                    <a:pt x="137" y="117"/>
                  </a:lnTo>
                  <a:lnTo>
                    <a:pt x="139" y="113"/>
                  </a:lnTo>
                  <a:lnTo>
                    <a:pt x="141" y="110"/>
                  </a:lnTo>
                  <a:lnTo>
                    <a:pt x="143" y="108"/>
                  </a:lnTo>
                  <a:lnTo>
                    <a:pt x="144" y="104"/>
                  </a:lnTo>
                  <a:lnTo>
                    <a:pt x="145" y="101"/>
                  </a:lnTo>
                  <a:lnTo>
                    <a:pt x="147" y="97"/>
                  </a:lnTo>
                  <a:lnTo>
                    <a:pt x="148" y="93"/>
                  </a:lnTo>
                  <a:lnTo>
                    <a:pt x="148" y="90"/>
                  </a:lnTo>
                  <a:lnTo>
                    <a:pt x="149" y="86"/>
                  </a:lnTo>
                  <a:lnTo>
                    <a:pt x="149" y="82"/>
                  </a:lnTo>
                  <a:lnTo>
                    <a:pt x="149" y="78"/>
                  </a:lnTo>
                  <a:lnTo>
                    <a:pt x="149" y="75"/>
                  </a:lnTo>
                  <a:lnTo>
                    <a:pt x="149" y="71"/>
                  </a:lnTo>
                  <a:lnTo>
                    <a:pt x="149" y="67"/>
                  </a:lnTo>
                  <a:lnTo>
                    <a:pt x="149" y="64"/>
                  </a:lnTo>
                  <a:lnTo>
                    <a:pt x="148" y="60"/>
                  </a:lnTo>
                  <a:lnTo>
                    <a:pt x="148" y="56"/>
                  </a:lnTo>
                  <a:lnTo>
                    <a:pt x="147" y="52"/>
                  </a:lnTo>
                  <a:lnTo>
                    <a:pt x="145" y="49"/>
                  </a:lnTo>
                  <a:lnTo>
                    <a:pt x="144" y="45"/>
                  </a:lnTo>
                  <a:lnTo>
                    <a:pt x="143" y="43"/>
                  </a:lnTo>
                  <a:lnTo>
                    <a:pt x="141" y="39"/>
                  </a:lnTo>
                  <a:lnTo>
                    <a:pt x="139" y="36"/>
                  </a:lnTo>
                  <a:lnTo>
                    <a:pt x="137" y="32"/>
                  </a:lnTo>
                  <a:lnTo>
                    <a:pt x="135" y="29"/>
                  </a:lnTo>
                  <a:lnTo>
                    <a:pt x="132" y="27"/>
                  </a:lnTo>
                  <a:lnTo>
                    <a:pt x="131" y="24"/>
                  </a:lnTo>
                  <a:lnTo>
                    <a:pt x="128" y="22"/>
                  </a:lnTo>
                  <a:lnTo>
                    <a:pt x="125" y="19"/>
                  </a:lnTo>
                  <a:lnTo>
                    <a:pt x="123" y="16"/>
                  </a:lnTo>
                  <a:lnTo>
                    <a:pt x="120" y="15"/>
                  </a:lnTo>
                  <a:lnTo>
                    <a:pt x="116" y="12"/>
                  </a:lnTo>
                  <a:lnTo>
                    <a:pt x="114" y="11"/>
                  </a:lnTo>
                  <a:lnTo>
                    <a:pt x="111" y="8"/>
                  </a:lnTo>
                  <a:lnTo>
                    <a:pt x="107" y="7"/>
                  </a:lnTo>
                  <a:lnTo>
                    <a:pt x="104" y="6"/>
                  </a:lnTo>
                  <a:lnTo>
                    <a:pt x="100" y="4"/>
                  </a:lnTo>
                  <a:lnTo>
                    <a:pt x="98" y="3"/>
                  </a:lnTo>
                  <a:lnTo>
                    <a:pt x="94" y="2"/>
                  </a:lnTo>
                  <a:lnTo>
                    <a:pt x="90" y="2"/>
                  </a:lnTo>
                  <a:lnTo>
                    <a:pt x="86" y="0"/>
                  </a:lnTo>
                  <a:lnTo>
                    <a:pt x="83" y="0"/>
                  </a:lnTo>
                  <a:lnTo>
                    <a:pt x="79" y="0"/>
                  </a:lnTo>
                  <a:lnTo>
                    <a:pt x="75" y="0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18" name="TextBox 60">
              <a:extLst>
                <a:ext uri="{FF2B5EF4-FFF2-40B4-BE49-F238E27FC236}">
                  <a16:creationId xmlns:a16="http://schemas.microsoft.com/office/drawing/2014/main" id="{8A92A363-69DE-0C4C-81A3-3E027CCC07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78538" y="4293763"/>
              <a:ext cx="38343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b="0" i="1">
                  <a:latin typeface="Times" pitchFamily="2" charset="0"/>
                </a:rPr>
                <a:t>x</a:t>
              </a:r>
              <a:r>
                <a:rPr lang="en-US" altLang="en-US" sz="2000" b="0" i="1" baseline="-25000">
                  <a:latin typeface="Times" pitchFamily="2" charset="0"/>
                </a:rPr>
                <a:t>2</a:t>
              </a:r>
            </a:p>
          </p:txBody>
        </p:sp>
      </p:grpSp>
    </p:spTree>
  </p:cSld>
  <p:clrMapOvr>
    <a:masterClrMapping/>
  </p:clrMapOvr>
  <p:transition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1" name="Picture 5" descr="Screen shot 2013-09-06 at 12.51.40 PM.png">
            <a:extLst>
              <a:ext uri="{FF2B5EF4-FFF2-40B4-BE49-F238E27FC236}">
                <a16:creationId xmlns:a16="http://schemas.microsoft.com/office/drawing/2014/main" id="{6342E445-F172-2A45-99D9-EDB96D964A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114425"/>
            <a:ext cx="636905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2" name="Title 1">
            <a:extLst>
              <a:ext uri="{FF2B5EF4-FFF2-40B4-BE49-F238E27FC236}">
                <a16:creationId xmlns:a16="http://schemas.microsoft.com/office/drawing/2014/main" id="{DDFEA014-2D06-1D42-BF0F-12CD1E3D0C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76200"/>
            <a:ext cx="9144000" cy="762000"/>
          </a:xfrm>
        </p:spPr>
        <p:txBody>
          <a:bodyPr/>
          <a:lstStyle/>
          <a:p>
            <a:r>
              <a:rPr lang="en-US" altLang="en-US"/>
              <a:t>What about the first row?</a:t>
            </a:r>
          </a:p>
        </p:txBody>
      </p:sp>
      <p:sp>
        <p:nvSpPr>
          <p:cNvPr id="81923" name="Rectangle 79">
            <a:extLst>
              <a:ext uri="{FF2B5EF4-FFF2-40B4-BE49-F238E27FC236}">
                <a16:creationId xmlns:a16="http://schemas.microsoft.com/office/drawing/2014/main" id="{C13DD324-B15F-8B46-AC0B-200FAC1A0D49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1209443" y="6398096"/>
            <a:ext cx="4809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81924" name="Rectangle 80">
            <a:extLst>
              <a:ext uri="{FF2B5EF4-FFF2-40B4-BE49-F238E27FC236}">
                <a16:creationId xmlns:a16="http://schemas.microsoft.com/office/drawing/2014/main" id="{04A6E871-A09E-8E42-A998-F78EB86DC884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1120558" y="6313716"/>
            <a:ext cx="4488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solidFill>
                  <a:srgbClr val="000000"/>
                </a:solidFill>
                <a:latin typeface="Times-Roman" pitchFamily="2" charset="0"/>
              </a:rPr>
              <a:t> </a:t>
            </a:r>
            <a:endParaRPr lang="en-US" altLang="en-US" b="0">
              <a:latin typeface="Times" pitchFamily="2" charset="0"/>
            </a:endParaRPr>
          </a:p>
        </p:txBody>
      </p:sp>
      <p:pic>
        <p:nvPicPr>
          <p:cNvPr id="81925" name="Picture 86" descr="Screen shot 2013-09-06 at 12.55.41 PM.png">
            <a:extLst>
              <a:ext uri="{FF2B5EF4-FFF2-40B4-BE49-F238E27FC236}">
                <a16:creationId xmlns:a16="http://schemas.microsoft.com/office/drawing/2014/main" id="{69AD747A-DD02-7540-859B-83CF2FBEF0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9026" y="3200400"/>
            <a:ext cx="9429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6" name="Rectangle 5">
            <a:extLst>
              <a:ext uri="{FF2B5EF4-FFF2-40B4-BE49-F238E27FC236}">
                <a16:creationId xmlns:a16="http://schemas.microsoft.com/office/drawing/2014/main" id="{6DAC20A9-A859-3647-9C17-F7AC8DE7F0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1088" y="3211513"/>
            <a:ext cx="577850" cy="5334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grpSp>
        <p:nvGrpSpPr>
          <p:cNvPr id="81927" name="Group 30">
            <a:extLst>
              <a:ext uri="{FF2B5EF4-FFF2-40B4-BE49-F238E27FC236}">
                <a16:creationId xmlns:a16="http://schemas.microsoft.com/office/drawing/2014/main" id="{84CFBE87-5B62-0040-A58C-DBAA4633F2D3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169150" y="5334001"/>
            <a:ext cx="2254684" cy="750771"/>
            <a:chOff x="6508316" y="4572117"/>
            <a:chExt cx="2254684" cy="750933"/>
          </a:xfrm>
        </p:grpSpPr>
        <p:sp>
          <p:nvSpPr>
            <p:cNvPr id="81949" name="Freeform 10">
              <a:extLst>
                <a:ext uri="{FF2B5EF4-FFF2-40B4-BE49-F238E27FC236}">
                  <a16:creationId xmlns:a16="http://schemas.microsoft.com/office/drawing/2014/main" id="{7F4193A3-768E-1542-BB73-57F8E9D2200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08837" y="4929002"/>
              <a:ext cx="168275" cy="1589"/>
            </a:xfrm>
            <a:custGeom>
              <a:avLst/>
              <a:gdLst>
                <a:gd name="T0" fmla="*/ 2147483646 w 212"/>
                <a:gd name="T1" fmla="*/ 0 h 1588"/>
                <a:gd name="T2" fmla="*/ 0 w 212"/>
                <a:gd name="T3" fmla="*/ 0 h 1588"/>
                <a:gd name="T4" fmla="*/ 2147483646 w 212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2" h="1588">
                  <a:moveTo>
                    <a:pt x="212" y="0"/>
                  </a:moveTo>
                  <a:lnTo>
                    <a:pt x="0" y="0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50" name="Line 11">
              <a:extLst>
                <a:ext uri="{FF2B5EF4-FFF2-40B4-BE49-F238E27FC236}">
                  <a16:creationId xmlns:a16="http://schemas.microsoft.com/office/drawing/2014/main" id="{21BB7AFE-2AB9-D345-BDEC-B883FFCE421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6937395" y="4929001"/>
              <a:ext cx="439718" cy="1590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951" name="Freeform 12">
              <a:extLst>
                <a:ext uri="{FF2B5EF4-FFF2-40B4-BE49-F238E27FC236}">
                  <a16:creationId xmlns:a16="http://schemas.microsoft.com/office/drawing/2014/main" id="{DA885D8B-4611-934E-95CA-C6ADEE6ABAD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964488" y="4760599"/>
              <a:ext cx="295275" cy="1589"/>
            </a:xfrm>
            <a:custGeom>
              <a:avLst/>
              <a:gdLst>
                <a:gd name="T0" fmla="*/ 2147483646 w 371"/>
                <a:gd name="T1" fmla="*/ 0 h 1588"/>
                <a:gd name="T2" fmla="*/ 0 w 371"/>
                <a:gd name="T3" fmla="*/ 0 h 1588"/>
                <a:gd name="T4" fmla="*/ 2147483646 w 371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1" h="1588">
                  <a:moveTo>
                    <a:pt x="371" y="0"/>
                  </a:moveTo>
                  <a:lnTo>
                    <a:pt x="0" y="0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952" name="Line 13">
              <a:extLst>
                <a:ext uri="{FF2B5EF4-FFF2-40B4-BE49-F238E27FC236}">
                  <a16:creationId xmlns:a16="http://schemas.microsoft.com/office/drawing/2014/main" id="{81C16F60-B178-164A-B6A7-24A6B55C963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7964488" y="4760599"/>
              <a:ext cx="295275" cy="1589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953" name="Freeform 14">
              <a:extLst>
                <a:ext uri="{FF2B5EF4-FFF2-40B4-BE49-F238E27FC236}">
                  <a16:creationId xmlns:a16="http://schemas.microsoft.com/office/drawing/2014/main" id="{7DFB3B0B-8BA8-9641-BC62-33CB4751CAA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964488" y="5075164"/>
              <a:ext cx="295275" cy="1589"/>
            </a:xfrm>
            <a:custGeom>
              <a:avLst/>
              <a:gdLst>
                <a:gd name="T0" fmla="*/ 2147483646 w 371"/>
                <a:gd name="T1" fmla="*/ 0 h 1588"/>
                <a:gd name="T2" fmla="*/ 0 w 371"/>
                <a:gd name="T3" fmla="*/ 0 h 1588"/>
                <a:gd name="T4" fmla="*/ 2147483646 w 371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1" h="1588">
                  <a:moveTo>
                    <a:pt x="371" y="0"/>
                  </a:moveTo>
                  <a:lnTo>
                    <a:pt x="0" y="0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954" name="Line 15">
              <a:extLst>
                <a:ext uri="{FF2B5EF4-FFF2-40B4-BE49-F238E27FC236}">
                  <a16:creationId xmlns:a16="http://schemas.microsoft.com/office/drawing/2014/main" id="{AA2A4105-01CE-744F-A175-2CF3D267094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7964488" y="5075164"/>
              <a:ext cx="295275" cy="1589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955" name="Rectangle 74">
              <a:extLst>
                <a:ext uri="{FF2B5EF4-FFF2-40B4-BE49-F238E27FC236}">
                  <a16:creationId xmlns:a16="http://schemas.microsoft.com/office/drawing/2014/main" id="{DE5EFC98-2F0B-AA4C-9C02-90FD46D1677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8411729" y="4856495"/>
              <a:ext cx="44884" cy="215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81956" name="Rectangle 76">
              <a:extLst>
                <a:ext uri="{FF2B5EF4-FFF2-40B4-BE49-F238E27FC236}">
                  <a16:creationId xmlns:a16="http://schemas.microsoft.com/office/drawing/2014/main" id="{838C8B14-117D-E247-8893-F4329D8F193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8411729" y="4572117"/>
              <a:ext cx="44884" cy="215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81957" name="Rectangle 77">
              <a:extLst>
                <a:ext uri="{FF2B5EF4-FFF2-40B4-BE49-F238E27FC236}">
                  <a16:creationId xmlns:a16="http://schemas.microsoft.com/office/drawing/2014/main" id="{DCB77C73-C11A-974C-A144-9383354DC73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6852449" y="4807653"/>
              <a:ext cx="48090" cy="2308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81958" name="Rectangle 79">
              <a:extLst>
                <a:ext uri="{FF2B5EF4-FFF2-40B4-BE49-F238E27FC236}">
                  <a16:creationId xmlns:a16="http://schemas.microsoft.com/office/drawing/2014/main" id="{D09D90EE-9A78-B24C-9E85-CAE8F1A930A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6595597" y="4807742"/>
              <a:ext cx="48090" cy="2308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81959" name="Rectangle 80">
              <a:extLst>
                <a:ext uri="{FF2B5EF4-FFF2-40B4-BE49-F238E27FC236}">
                  <a16:creationId xmlns:a16="http://schemas.microsoft.com/office/drawing/2014/main" id="{2CDC2C23-8EFF-364E-AF4C-437DE25D6F0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6508316" y="4723045"/>
              <a:ext cx="44884" cy="215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81960" name="Rectangle 83">
              <a:extLst>
                <a:ext uri="{FF2B5EF4-FFF2-40B4-BE49-F238E27FC236}">
                  <a16:creationId xmlns:a16="http://schemas.microsoft.com/office/drawing/2014/main" id="{385B23FC-687D-FD48-A9A0-99D15DDCF79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6693991" y="4798704"/>
              <a:ext cx="51296" cy="246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>
                  <a:solidFill>
                    <a:srgbClr val="000000"/>
                  </a:solidFill>
                  <a:latin typeface="Symbol" pitchFamily="2" charset="2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grpSp>
          <p:nvGrpSpPr>
            <p:cNvPr id="81961" name="Group 110">
              <a:extLst>
                <a:ext uri="{FF2B5EF4-FFF2-40B4-BE49-F238E27FC236}">
                  <a16:creationId xmlns:a16="http://schemas.microsoft.com/office/drawing/2014/main" id="{8C918CAB-EDC3-9143-ABBB-83502ADBF222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7386632" y="4688883"/>
              <a:ext cx="557262" cy="487060"/>
              <a:chOff x="3450" y="817"/>
              <a:chExt cx="406" cy="357"/>
            </a:xfrm>
          </p:grpSpPr>
          <p:sp>
            <p:nvSpPr>
              <p:cNvPr id="81964" name="Line 111">
                <a:extLst>
                  <a:ext uri="{FF2B5EF4-FFF2-40B4-BE49-F238E27FC236}">
                    <a16:creationId xmlns:a16="http://schemas.microsoft.com/office/drawing/2014/main" id="{3984CB3E-241F-C342-91C4-69DD472F60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51" y="817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965" name="Line 112">
                <a:extLst>
                  <a:ext uri="{FF2B5EF4-FFF2-40B4-BE49-F238E27FC236}">
                    <a16:creationId xmlns:a16="http://schemas.microsoft.com/office/drawing/2014/main" id="{69351584-0B3B-9840-8AE6-12B1F1B4DC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50" y="823"/>
                <a:ext cx="0" cy="347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966" name="Arc 113">
                <a:extLst>
                  <a:ext uri="{FF2B5EF4-FFF2-40B4-BE49-F238E27FC236}">
                    <a16:creationId xmlns:a16="http://schemas.microsoft.com/office/drawing/2014/main" id="{951BA319-C300-584D-9524-8406322646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9" y="821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967" name="Arc 114">
                <a:extLst>
                  <a:ext uri="{FF2B5EF4-FFF2-40B4-BE49-F238E27FC236}">
                    <a16:creationId xmlns:a16="http://schemas.microsoft.com/office/drawing/2014/main" id="{19B75973-E6F1-C74B-8289-96F578FB89DF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3679" y="997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968" name="Line 115">
                <a:extLst>
                  <a:ext uri="{FF2B5EF4-FFF2-40B4-BE49-F238E27FC236}">
                    <a16:creationId xmlns:a16="http://schemas.microsoft.com/office/drawing/2014/main" id="{9D78C41D-B968-7F43-8623-757FF0BBAF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63" y="1172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1962" name="TextBox 3">
              <a:extLst>
                <a:ext uri="{FF2B5EF4-FFF2-40B4-BE49-F238E27FC236}">
                  <a16:creationId xmlns:a16="http://schemas.microsoft.com/office/drawing/2014/main" id="{458AFF02-BE70-914D-85A5-8135CC5259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0800000">
              <a:off x="8379562" y="4618088"/>
              <a:ext cx="383438" cy="400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b="0" i="1">
                  <a:latin typeface="Times" pitchFamily="2" charset="0"/>
                </a:rPr>
                <a:t>x</a:t>
              </a:r>
              <a:r>
                <a:rPr lang="en-US" altLang="en-US" sz="2000" b="0" i="1" baseline="-25000">
                  <a:latin typeface="Times" pitchFamily="2" charset="0"/>
                </a:rPr>
                <a:t>2</a:t>
              </a:r>
            </a:p>
          </p:txBody>
        </p:sp>
        <p:sp>
          <p:nvSpPr>
            <p:cNvPr id="81963" name="TextBox 29">
              <a:extLst>
                <a:ext uri="{FF2B5EF4-FFF2-40B4-BE49-F238E27FC236}">
                  <a16:creationId xmlns:a16="http://schemas.microsoft.com/office/drawing/2014/main" id="{C586AD90-B2A5-A64C-93F6-F62298B914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0800000">
              <a:off x="8379562" y="4922909"/>
              <a:ext cx="383438" cy="400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b="0" i="1">
                  <a:latin typeface="Times" pitchFamily="2" charset="0"/>
                </a:rPr>
                <a:t>x</a:t>
              </a:r>
              <a:r>
                <a:rPr lang="en-US" altLang="en-US" sz="2000" b="0" i="1" baseline="-25000">
                  <a:latin typeface="Times" pitchFamily="2" charset="0"/>
                </a:rPr>
                <a:t>1</a:t>
              </a:r>
            </a:p>
          </p:txBody>
        </p:sp>
      </p:grpSp>
      <p:grpSp>
        <p:nvGrpSpPr>
          <p:cNvPr id="81928" name="Group 52">
            <a:extLst>
              <a:ext uri="{FF2B5EF4-FFF2-40B4-BE49-F238E27FC236}">
                <a16:creationId xmlns:a16="http://schemas.microsoft.com/office/drawing/2014/main" id="{7A751BF7-CD3D-424B-A9F7-BD7466806574}"/>
              </a:ext>
            </a:extLst>
          </p:cNvPr>
          <p:cNvGrpSpPr>
            <a:grpSpLocks/>
          </p:cNvGrpSpPr>
          <p:nvPr/>
        </p:nvGrpSpPr>
        <p:grpSpPr bwMode="auto">
          <a:xfrm>
            <a:off x="6992939" y="3810000"/>
            <a:ext cx="2674937" cy="884238"/>
            <a:chOff x="6078538" y="3810000"/>
            <a:chExt cx="2675264" cy="883873"/>
          </a:xfrm>
        </p:grpSpPr>
        <p:sp>
          <p:nvSpPr>
            <p:cNvPr id="81929" name="Freeform 10">
              <a:extLst>
                <a:ext uri="{FF2B5EF4-FFF2-40B4-BE49-F238E27FC236}">
                  <a16:creationId xmlns:a16="http://schemas.microsoft.com/office/drawing/2014/main" id="{5306AEC2-1EA1-AB4A-B00E-A0CA9C80D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5025" y="4239925"/>
              <a:ext cx="168275" cy="1590"/>
            </a:xfrm>
            <a:custGeom>
              <a:avLst/>
              <a:gdLst>
                <a:gd name="T0" fmla="*/ 2147483646 w 212"/>
                <a:gd name="T1" fmla="*/ 0 h 1588"/>
                <a:gd name="T2" fmla="*/ 0 w 212"/>
                <a:gd name="T3" fmla="*/ 0 h 1588"/>
                <a:gd name="T4" fmla="*/ 2147483646 w 212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2" h="1588">
                  <a:moveTo>
                    <a:pt x="212" y="0"/>
                  </a:moveTo>
                  <a:lnTo>
                    <a:pt x="0" y="0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30" name="Line 11">
              <a:extLst>
                <a:ext uri="{FF2B5EF4-FFF2-40B4-BE49-F238E27FC236}">
                  <a16:creationId xmlns:a16="http://schemas.microsoft.com/office/drawing/2014/main" id="{41324AAE-B1F4-D243-B168-558D7AAB6F3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455024" y="4239925"/>
              <a:ext cx="298778" cy="1590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931" name="Freeform 12">
              <a:extLst>
                <a:ext uri="{FF2B5EF4-FFF2-40B4-BE49-F238E27FC236}">
                  <a16:creationId xmlns:a16="http://schemas.microsoft.com/office/drawing/2014/main" id="{E4F00027-614D-3B4F-8F56-1A91FF9CFCCD}"/>
                </a:ext>
              </a:extLst>
            </p:cNvPr>
            <p:cNvSpPr>
              <a:spLocks/>
            </p:cNvSpPr>
            <p:nvPr/>
          </p:nvSpPr>
          <p:spPr bwMode="auto">
            <a:xfrm>
              <a:off x="7572375" y="4124849"/>
              <a:ext cx="295275" cy="1590"/>
            </a:xfrm>
            <a:custGeom>
              <a:avLst/>
              <a:gdLst>
                <a:gd name="T0" fmla="*/ 2147483646 w 371"/>
                <a:gd name="T1" fmla="*/ 0 h 1588"/>
                <a:gd name="T2" fmla="*/ 0 w 371"/>
                <a:gd name="T3" fmla="*/ 0 h 1588"/>
                <a:gd name="T4" fmla="*/ 2147483646 w 371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1" h="1588">
                  <a:moveTo>
                    <a:pt x="371" y="0"/>
                  </a:moveTo>
                  <a:lnTo>
                    <a:pt x="0" y="0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932" name="Line 13">
              <a:extLst>
                <a:ext uri="{FF2B5EF4-FFF2-40B4-BE49-F238E27FC236}">
                  <a16:creationId xmlns:a16="http://schemas.microsoft.com/office/drawing/2014/main" id="{B3476C7A-7235-3D49-ABCA-50EE49B358A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405490" y="4116954"/>
              <a:ext cx="475488" cy="1590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933" name="Freeform 14">
              <a:extLst>
                <a:ext uri="{FF2B5EF4-FFF2-40B4-BE49-F238E27FC236}">
                  <a16:creationId xmlns:a16="http://schemas.microsoft.com/office/drawing/2014/main" id="{982BAC0D-ADD4-2C4F-BE02-93D0F0292971}"/>
                </a:ext>
              </a:extLst>
            </p:cNvPr>
            <p:cNvSpPr>
              <a:spLocks/>
            </p:cNvSpPr>
            <p:nvPr/>
          </p:nvSpPr>
          <p:spPr bwMode="auto">
            <a:xfrm>
              <a:off x="7572375" y="3810000"/>
              <a:ext cx="295275" cy="1590"/>
            </a:xfrm>
            <a:custGeom>
              <a:avLst/>
              <a:gdLst>
                <a:gd name="T0" fmla="*/ 2147483646 w 371"/>
                <a:gd name="T1" fmla="*/ 0 h 1588"/>
                <a:gd name="T2" fmla="*/ 0 w 371"/>
                <a:gd name="T3" fmla="*/ 0 h 1588"/>
                <a:gd name="T4" fmla="*/ 2147483646 w 371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1" h="1588">
                  <a:moveTo>
                    <a:pt x="371" y="0"/>
                  </a:moveTo>
                  <a:lnTo>
                    <a:pt x="0" y="0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934" name="Line 15">
              <a:extLst>
                <a:ext uri="{FF2B5EF4-FFF2-40B4-BE49-F238E27FC236}">
                  <a16:creationId xmlns:a16="http://schemas.microsoft.com/office/drawing/2014/main" id="{138AF911-13BA-D24E-A280-30B08D293D8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542232" y="4413134"/>
              <a:ext cx="1331912" cy="158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935" name="Rectangle 74">
              <a:extLst>
                <a:ext uri="{FF2B5EF4-FFF2-40B4-BE49-F238E27FC236}">
                  <a16:creationId xmlns:a16="http://schemas.microsoft.com/office/drawing/2014/main" id="{16CBADB6-3E60-4D46-9620-48508C977F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75525" y="3814771"/>
              <a:ext cx="44889" cy="215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81936" name="Rectangle 76">
              <a:extLst>
                <a:ext uri="{FF2B5EF4-FFF2-40B4-BE49-F238E27FC236}">
                  <a16:creationId xmlns:a16="http://schemas.microsoft.com/office/drawing/2014/main" id="{C64E72A0-EF67-544E-B641-1C372950C6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75525" y="4099406"/>
              <a:ext cx="44889" cy="215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grpSp>
          <p:nvGrpSpPr>
            <p:cNvPr id="81937" name="Group 110">
              <a:extLst>
                <a:ext uri="{FF2B5EF4-FFF2-40B4-BE49-F238E27FC236}">
                  <a16:creationId xmlns:a16="http://schemas.microsoft.com/office/drawing/2014/main" id="{05CE056E-1EE0-C64E-9828-70905E9CC1B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888243" y="4038600"/>
              <a:ext cx="557262" cy="487499"/>
              <a:chOff x="3450" y="821"/>
              <a:chExt cx="406" cy="357"/>
            </a:xfrm>
          </p:grpSpPr>
          <p:sp>
            <p:nvSpPr>
              <p:cNvPr id="81944" name="Line 111">
                <a:extLst>
                  <a:ext uri="{FF2B5EF4-FFF2-40B4-BE49-F238E27FC236}">
                    <a16:creationId xmlns:a16="http://schemas.microsoft.com/office/drawing/2014/main" id="{AC4B85E7-01D4-814A-A6FB-23EE331964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51" y="823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945" name="Line 112">
                <a:extLst>
                  <a:ext uri="{FF2B5EF4-FFF2-40B4-BE49-F238E27FC236}">
                    <a16:creationId xmlns:a16="http://schemas.microsoft.com/office/drawing/2014/main" id="{9753FFE8-88D1-FC45-A924-02B2443BC5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50" y="826"/>
                <a:ext cx="0" cy="348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946" name="Arc 113">
                <a:extLst>
                  <a:ext uri="{FF2B5EF4-FFF2-40B4-BE49-F238E27FC236}">
                    <a16:creationId xmlns:a16="http://schemas.microsoft.com/office/drawing/2014/main" id="{0A765837-BE51-BC43-9510-5669F4A69F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9" y="821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947" name="Arc 114">
                <a:extLst>
                  <a:ext uri="{FF2B5EF4-FFF2-40B4-BE49-F238E27FC236}">
                    <a16:creationId xmlns:a16="http://schemas.microsoft.com/office/drawing/2014/main" id="{8A927D29-7B1C-3946-BE2C-0A3E0D35A04F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3679" y="997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948" name="Line 115">
                <a:extLst>
                  <a:ext uri="{FF2B5EF4-FFF2-40B4-BE49-F238E27FC236}">
                    <a16:creationId xmlns:a16="http://schemas.microsoft.com/office/drawing/2014/main" id="{82DDC3E7-A873-434F-B969-D83C64AEF9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57" y="1178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1938" name="TextBox 47">
              <a:extLst>
                <a:ext uri="{FF2B5EF4-FFF2-40B4-BE49-F238E27FC236}">
                  <a16:creationId xmlns:a16="http://schemas.microsoft.com/office/drawing/2014/main" id="{BF7F14C1-FAD9-464F-A945-FD7DFCDA50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78538" y="3886197"/>
              <a:ext cx="38343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b="0" i="1">
                  <a:latin typeface="Times" pitchFamily="2" charset="0"/>
                </a:rPr>
                <a:t>x</a:t>
              </a:r>
              <a:r>
                <a:rPr lang="en-US" altLang="en-US" sz="2000" b="0" i="1" baseline="-25000">
                  <a:latin typeface="Times" pitchFamily="2" charset="0"/>
                </a:rPr>
                <a:t>1</a:t>
              </a:r>
            </a:p>
          </p:txBody>
        </p:sp>
        <p:sp>
          <p:nvSpPr>
            <p:cNvPr id="81939" name="Rectangle 98">
              <a:extLst>
                <a:ext uri="{FF2B5EF4-FFF2-40B4-BE49-F238E27FC236}">
                  <a16:creationId xmlns:a16="http://schemas.microsoft.com/office/drawing/2014/main" id="{741BA1D9-2BC4-DC41-863D-2093164D65F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7944453" y="4273826"/>
              <a:ext cx="48096" cy="230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81940" name="Line 17">
              <a:extLst>
                <a:ext uri="{FF2B5EF4-FFF2-40B4-BE49-F238E27FC236}">
                  <a16:creationId xmlns:a16="http://schemas.microsoft.com/office/drawing/2014/main" id="{59AAE33E-BD52-9B46-84FB-5249E2A39A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45386" y="4123516"/>
              <a:ext cx="312614" cy="158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941" name="Freeform 18">
              <a:extLst>
                <a:ext uri="{FF2B5EF4-FFF2-40B4-BE49-F238E27FC236}">
                  <a16:creationId xmlns:a16="http://schemas.microsoft.com/office/drawing/2014/main" id="{434DD29A-5BB5-D740-A63F-3A6B32FF5F6D}"/>
                </a:ext>
              </a:extLst>
            </p:cNvPr>
            <p:cNvSpPr>
              <a:spLocks/>
            </p:cNvSpPr>
            <p:nvPr/>
          </p:nvSpPr>
          <p:spPr bwMode="auto">
            <a:xfrm>
              <a:off x="6845754" y="3945191"/>
              <a:ext cx="426405" cy="395347"/>
            </a:xfrm>
            <a:custGeom>
              <a:avLst/>
              <a:gdLst>
                <a:gd name="T0" fmla="*/ 2147483646 w 556"/>
                <a:gd name="T1" fmla="*/ 2147483646 h 556"/>
                <a:gd name="T2" fmla="*/ 0 w 556"/>
                <a:gd name="T3" fmla="*/ 2147483646 h 556"/>
                <a:gd name="T4" fmla="*/ 0 w 556"/>
                <a:gd name="T5" fmla="*/ 0 h 556"/>
                <a:gd name="T6" fmla="*/ 2147483646 w 556"/>
                <a:gd name="T7" fmla="*/ 2147483646 h 55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56" h="556">
                  <a:moveTo>
                    <a:pt x="556" y="265"/>
                  </a:moveTo>
                  <a:lnTo>
                    <a:pt x="0" y="556"/>
                  </a:lnTo>
                  <a:lnTo>
                    <a:pt x="0" y="0"/>
                  </a:lnTo>
                  <a:lnTo>
                    <a:pt x="556" y="265"/>
                  </a:lnTo>
                  <a:close/>
                </a:path>
              </a:pathLst>
            </a:custGeom>
            <a:solidFill>
              <a:srgbClr val="FFFFFF"/>
            </a:solidFill>
            <a:ln w="206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42" name="Freeform 19">
              <a:extLst>
                <a:ext uri="{FF2B5EF4-FFF2-40B4-BE49-F238E27FC236}">
                  <a16:creationId xmlns:a16="http://schemas.microsoft.com/office/drawing/2014/main" id="{A9E17917-8D25-B645-807F-B04F4561655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3971" y="4064725"/>
              <a:ext cx="117429" cy="119170"/>
            </a:xfrm>
            <a:custGeom>
              <a:avLst/>
              <a:gdLst>
                <a:gd name="T0" fmla="*/ 2147483646 w 149"/>
                <a:gd name="T1" fmla="*/ 0 h 150"/>
                <a:gd name="T2" fmla="*/ 2147483646 w 149"/>
                <a:gd name="T3" fmla="*/ 2147483646 h 150"/>
                <a:gd name="T4" fmla="*/ 2147483646 w 149"/>
                <a:gd name="T5" fmla="*/ 2147483646 h 150"/>
                <a:gd name="T6" fmla="*/ 2147483646 w 149"/>
                <a:gd name="T7" fmla="*/ 2147483646 h 150"/>
                <a:gd name="T8" fmla="*/ 2147483646 w 149"/>
                <a:gd name="T9" fmla="*/ 2147483646 h 150"/>
                <a:gd name="T10" fmla="*/ 2147483646 w 149"/>
                <a:gd name="T11" fmla="*/ 2147483646 h 150"/>
                <a:gd name="T12" fmla="*/ 2147483646 w 149"/>
                <a:gd name="T13" fmla="*/ 2147483646 h 150"/>
                <a:gd name="T14" fmla="*/ 2147483646 w 149"/>
                <a:gd name="T15" fmla="*/ 2147483646 h 150"/>
                <a:gd name="T16" fmla="*/ 2147483646 w 149"/>
                <a:gd name="T17" fmla="*/ 2147483646 h 150"/>
                <a:gd name="T18" fmla="*/ 2147483646 w 149"/>
                <a:gd name="T19" fmla="*/ 2147483646 h 150"/>
                <a:gd name="T20" fmla="*/ 0 w 149"/>
                <a:gd name="T21" fmla="*/ 2147483646 h 150"/>
                <a:gd name="T22" fmla="*/ 0 w 149"/>
                <a:gd name="T23" fmla="*/ 2147483646 h 150"/>
                <a:gd name="T24" fmla="*/ 2147483646 w 149"/>
                <a:gd name="T25" fmla="*/ 2147483646 h 150"/>
                <a:gd name="T26" fmla="*/ 2147483646 w 149"/>
                <a:gd name="T27" fmla="*/ 2147483646 h 150"/>
                <a:gd name="T28" fmla="*/ 2147483646 w 149"/>
                <a:gd name="T29" fmla="*/ 2147483646 h 150"/>
                <a:gd name="T30" fmla="*/ 2147483646 w 149"/>
                <a:gd name="T31" fmla="*/ 2147483646 h 150"/>
                <a:gd name="T32" fmla="*/ 2147483646 w 149"/>
                <a:gd name="T33" fmla="*/ 2147483646 h 150"/>
                <a:gd name="T34" fmla="*/ 2147483646 w 149"/>
                <a:gd name="T35" fmla="*/ 2147483646 h 150"/>
                <a:gd name="T36" fmla="*/ 2147483646 w 149"/>
                <a:gd name="T37" fmla="*/ 2147483646 h 150"/>
                <a:gd name="T38" fmla="*/ 2147483646 w 149"/>
                <a:gd name="T39" fmla="*/ 2147483646 h 150"/>
                <a:gd name="T40" fmla="*/ 2147483646 w 149"/>
                <a:gd name="T41" fmla="*/ 2147483646 h 150"/>
                <a:gd name="T42" fmla="*/ 2147483646 w 149"/>
                <a:gd name="T43" fmla="*/ 2147483646 h 150"/>
                <a:gd name="T44" fmla="*/ 2147483646 w 149"/>
                <a:gd name="T45" fmla="*/ 2147483646 h 150"/>
                <a:gd name="T46" fmla="*/ 2147483646 w 149"/>
                <a:gd name="T47" fmla="*/ 2147483646 h 150"/>
                <a:gd name="T48" fmla="*/ 2147483646 w 149"/>
                <a:gd name="T49" fmla="*/ 2147483646 h 150"/>
                <a:gd name="T50" fmla="*/ 2147483646 w 149"/>
                <a:gd name="T51" fmla="*/ 2147483646 h 150"/>
                <a:gd name="T52" fmla="*/ 2147483646 w 149"/>
                <a:gd name="T53" fmla="*/ 2147483646 h 150"/>
                <a:gd name="T54" fmla="*/ 2147483646 w 149"/>
                <a:gd name="T55" fmla="*/ 2147483646 h 150"/>
                <a:gd name="T56" fmla="*/ 2147483646 w 149"/>
                <a:gd name="T57" fmla="*/ 2147483646 h 150"/>
                <a:gd name="T58" fmla="*/ 2147483646 w 149"/>
                <a:gd name="T59" fmla="*/ 2147483646 h 150"/>
                <a:gd name="T60" fmla="*/ 2147483646 w 149"/>
                <a:gd name="T61" fmla="*/ 2147483646 h 150"/>
                <a:gd name="T62" fmla="*/ 2147483646 w 149"/>
                <a:gd name="T63" fmla="*/ 2147483646 h 150"/>
                <a:gd name="T64" fmla="*/ 2147483646 w 149"/>
                <a:gd name="T65" fmla="*/ 2147483646 h 150"/>
                <a:gd name="T66" fmla="*/ 2147483646 w 149"/>
                <a:gd name="T67" fmla="*/ 2147483646 h 150"/>
                <a:gd name="T68" fmla="*/ 2147483646 w 149"/>
                <a:gd name="T69" fmla="*/ 2147483646 h 150"/>
                <a:gd name="T70" fmla="*/ 2147483646 w 149"/>
                <a:gd name="T71" fmla="*/ 2147483646 h 150"/>
                <a:gd name="T72" fmla="*/ 2147483646 w 149"/>
                <a:gd name="T73" fmla="*/ 2147483646 h 150"/>
                <a:gd name="T74" fmla="*/ 2147483646 w 149"/>
                <a:gd name="T75" fmla="*/ 2147483646 h 150"/>
                <a:gd name="T76" fmla="*/ 2147483646 w 149"/>
                <a:gd name="T77" fmla="*/ 2147483646 h 150"/>
                <a:gd name="T78" fmla="*/ 2147483646 w 149"/>
                <a:gd name="T79" fmla="*/ 2147483646 h 150"/>
                <a:gd name="T80" fmla="*/ 2147483646 w 149"/>
                <a:gd name="T81" fmla="*/ 2147483646 h 150"/>
                <a:gd name="T82" fmla="*/ 2147483646 w 149"/>
                <a:gd name="T83" fmla="*/ 2147483646 h 150"/>
                <a:gd name="T84" fmla="*/ 2147483646 w 149"/>
                <a:gd name="T85" fmla="*/ 0 h 150"/>
                <a:gd name="T86" fmla="*/ 2147483646 w 149"/>
                <a:gd name="T87" fmla="*/ 0 h 15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49" h="150">
                  <a:moveTo>
                    <a:pt x="75" y="0"/>
                  </a:moveTo>
                  <a:lnTo>
                    <a:pt x="71" y="0"/>
                  </a:lnTo>
                  <a:lnTo>
                    <a:pt x="67" y="0"/>
                  </a:lnTo>
                  <a:lnTo>
                    <a:pt x="63" y="0"/>
                  </a:lnTo>
                  <a:lnTo>
                    <a:pt x="59" y="2"/>
                  </a:lnTo>
                  <a:lnTo>
                    <a:pt x="57" y="2"/>
                  </a:lnTo>
                  <a:lnTo>
                    <a:pt x="53" y="3"/>
                  </a:lnTo>
                  <a:lnTo>
                    <a:pt x="49" y="4"/>
                  </a:lnTo>
                  <a:lnTo>
                    <a:pt x="46" y="6"/>
                  </a:lnTo>
                  <a:lnTo>
                    <a:pt x="42" y="7"/>
                  </a:lnTo>
                  <a:lnTo>
                    <a:pt x="39" y="8"/>
                  </a:lnTo>
                  <a:lnTo>
                    <a:pt x="35" y="11"/>
                  </a:lnTo>
                  <a:lnTo>
                    <a:pt x="33" y="12"/>
                  </a:lnTo>
                  <a:lnTo>
                    <a:pt x="30" y="15"/>
                  </a:lnTo>
                  <a:lnTo>
                    <a:pt x="27" y="16"/>
                  </a:lnTo>
                  <a:lnTo>
                    <a:pt x="25" y="19"/>
                  </a:lnTo>
                  <a:lnTo>
                    <a:pt x="22" y="22"/>
                  </a:lnTo>
                  <a:lnTo>
                    <a:pt x="19" y="24"/>
                  </a:lnTo>
                  <a:lnTo>
                    <a:pt x="17" y="27"/>
                  </a:lnTo>
                  <a:lnTo>
                    <a:pt x="14" y="29"/>
                  </a:lnTo>
                  <a:lnTo>
                    <a:pt x="13" y="32"/>
                  </a:lnTo>
                  <a:lnTo>
                    <a:pt x="10" y="36"/>
                  </a:lnTo>
                  <a:lnTo>
                    <a:pt x="9" y="39"/>
                  </a:lnTo>
                  <a:lnTo>
                    <a:pt x="8" y="43"/>
                  </a:lnTo>
                  <a:lnTo>
                    <a:pt x="6" y="45"/>
                  </a:lnTo>
                  <a:lnTo>
                    <a:pt x="5" y="49"/>
                  </a:lnTo>
                  <a:lnTo>
                    <a:pt x="4" y="52"/>
                  </a:lnTo>
                  <a:lnTo>
                    <a:pt x="2" y="56"/>
                  </a:lnTo>
                  <a:lnTo>
                    <a:pt x="1" y="60"/>
                  </a:lnTo>
                  <a:lnTo>
                    <a:pt x="1" y="64"/>
                  </a:lnTo>
                  <a:lnTo>
                    <a:pt x="0" y="67"/>
                  </a:lnTo>
                  <a:lnTo>
                    <a:pt x="0" y="71"/>
                  </a:lnTo>
                  <a:lnTo>
                    <a:pt x="0" y="75"/>
                  </a:lnTo>
                  <a:lnTo>
                    <a:pt x="0" y="78"/>
                  </a:lnTo>
                  <a:lnTo>
                    <a:pt x="0" y="82"/>
                  </a:lnTo>
                  <a:lnTo>
                    <a:pt x="1" y="86"/>
                  </a:lnTo>
                  <a:lnTo>
                    <a:pt x="1" y="90"/>
                  </a:lnTo>
                  <a:lnTo>
                    <a:pt x="2" y="93"/>
                  </a:lnTo>
                  <a:lnTo>
                    <a:pt x="4" y="97"/>
                  </a:lnTo>
                  <a:lnTo>
                    <a:pt x="5" y="101"/>
                  </a:lnTo>
                  <a:lnTo>
                    <a:pt x="6" y="104"/>
                  </a:lnTo>
                  <a:lnTo>
                    <a:pt x="8" y="108"/>
                  </a:lnTo>
                  <a:lnTo>
                    <a:pt x="9" y="110"/>
                  </a:lnTo>
                  <a:lnTo>
                    <a:pt x="10" y="113"/>
                  </a:lnTo>
                  <a:lnTo>
                    <a:pt x="13" y="117"/>
                  </a:lnTo>
                  <a:lnTo>
                    <a:pt x="14" y="120"/>
                  </a:lnTo>
                  <a:lnTo>
                    <a:pt x="17" y="122"/>
                  </a:lnTo>
                  <a:lnTo>
                    <a:pt x="19" y="125"/>
                  </a:lnTo>
                  <a:lnTo>
                    <a:pt x="22" y="127"/>
                  </a:lnTo>
                  <a:lnTo>
                    <a:pt x="25" y="130"/>
                  </a:lnTo>
                  <a:lnTo>
                    <a:pt x="27" y="133"/>
                  </a:lnTo>
                  <a:lnTo>
                    <a:pt x="30" y="134"/>
                  </a:lnTo>
                  <a:lnTo>
                    <a:pt x="33" y="137"/>
                  </a:lnTo>
                  <a:lnTo>
                    <a:pt x="35" y="139"/>
                  </a:lnTo>
                  <a:lnTo>
                    <a:pt x="39" y="141"/>
                  </a:lnTo>
                  <a:lnTo>
                    <a:pt x="42" y="142"/>
                  </a:lnTo>
                  <a:lnTo>
                    <a:pt x="46" y="143"/>
                  </a:lnTo>
                  <a:lnTo>
                    <a:pt x="49" y="145"/>
                  </a:lnTo>
                  <a:lnTo>
                    <a:pt x="53" y="146"/>
                  </a:lnTo>
                  <a:lnTo>
                    <a:pt x="57" y="147"/>
                  </a:lnTo>
                  <a:lnTo>
                    <a:pt x="59" y="149"/>
                  </a:lnTo>
                  <a:lnTo>
                    <a:pt x="63" y="149"/>
                  </a:lnTo>
                  <a:lnTo>
                    <a:pt x="67" y="149"/>
                  </a:lnTo>
                  <a:lnTo>
                    <a:pt x="71" y="150"/>
                  </a:lnTo>
                  <a:lnTo>
                    <a:pt x="75" y="150"/>
                  </a:lnTo>
                  <a:lnTo>
                    <a:pt x="79" y="150"/>
                  </a:lnTo>
                  <a:lnTo>
                    <a:pt x="83" y="149"/>
                  </a:lnTo>
                  <a:lnTo>
                    <a:pt x="86" y="149"/>
                  </a:lnTo>
                  <a:lnTo>
                    <a:pt x="90" y="149"/>
                  </a:lnTo>
                  <a:lnTo>
                    <a:pt x="94" y="147"/>
                  </a:lnTo>
                  <a:lnTo>
                    <a:pt x="98" y="146"/>
                  </a:lnTo>
                  <a:lnTo>
                    <a:pt x="100" y="145"/>
                  </a:lnTo>
                  <a:lnTo>
                    <a:pt x="104" y="143"/>
                  </a:lnTo>
                  <a:lnTo>
                    <a:pt x="107" y="142"/>
                  </a:lnTo>
                  <a:lnTo>
                    <a:pt x="111" y="141"/>
                  </a:lnTo>
                  <a:lnTo>
                    <a:pt x="114" y="139"/>
                  </a:lnTo>
                  <a:lnTo>
                    <a:pt x="116" y="137"/>
                  </a:lnTo>
                  <a:lnTo>
                    <a:pt x="120" y="134"/>
                  </a:lnTo>
                  <a:lnTo>
                    <a:pt x="123" y="133"/>
                  </a:lnTo>
                  <a:lnTo>
                    <a:pt x="125" y="130"/>
                  </a:lnTo>
                  <a:lnTo>
                    <a:pt x="128" y="127"/>
                  </a:lnTo>
                  <a:lnTo>
                    <a:pt x="131" y="125"/>
                  </a:lnTo>
                  <a:lnTo>
                    <a:pt x="132" y="122"/>
                  </a:lnTo>
                  <a:lnTo>
                    <a:pt x="135" y="120"/>
                  </a:lnTo>
                  <a:lnTo>
                    <a:pt x="137" y="117"/>
                  </a:lnTo>
                  <a:lnTo>
                    <a:pt x="139" y="113"/>
                  </a:lnTo>
                  <a:lnTo>
                    <a:pt x="141" y="110"/>
                  </a:lnTo>
                  <a:lnTo>
                    <a:pt x="143" y="108"/>
                  </a:lnTo>
                  <a:lnTo>
                    <a:pt x="144" y="104"/>
                  </a:lnTo>
                  <a:lnTo>
                    <a:pt x="145" y="101"/>
                  </a:lnTo>
                  <a:lnTo>
                    <a:pt x="147" y="97"/>
                  </a:lnTo>
                  <a:lnTo>
                    <a:pt x="148" y="93"/>
                  </a:lnTo>
                  <a:lnTo>
                    <a:pt x="148" y="90"/>
                  </a:lnTo>
                  <a:lnTo>
                    <a:pt x="149" y="86"/>
                  </a:lnTo>
                  <a:lnTo>
                    <a:pt x="149" y="82"/>
                  </a:lnTo>
                  <a:lnTo>
                    <a:pt x="149" y="78"/>
                  </a:lnTo>
                  <a:lnTo>
                    <a:pt x="149" y="75"/>
                  </a:lnTo>
                  <a:lnTo>
                    <a:pt x="149" y="71"/>
                  </a:lnTo>
                  <a:lnTo>
                    <a:pt x="149" y="67"/>
                  </a:lnTo>
                  <a:lnTo>
                    <a:pt x="149" y="64"/>
                  </a:lnTo>
                  <a:lnTo>
                    <a:pt x="148" y="60"/>
                  </a:lnTo>
                  <a:lnTo>
                    <a:pt x="148" y="56"/>
                  </a:lnTo>
                  <a:lnTo>
                    <a:pt x="147" y="52"/>
                  </a:lnTo>
                  <a:lnTo>
                    <a:pt x="145" y="49"/>
                  </a:lnTo>
                  <a:lnTo>
                    <a:pt x="144" y="45"/>
                  </a:lnTo>
                  <a:lnTo>
                    <a:pt x="143" y="43"/>
                  </a:lnTo>
                  <a:lnTo>
                    <a:pt x="141" y="39"/>
                  </a:lnTo>
                  <a:lnTo>
                    <a:pt x="139" y="36"/>
                  </a:lnTo>
                  <a:lnTo>
                    <a:pt x="137" y="32"/>
                  </a:lnTo>
                  <a:lnTo>
                    <a:pt x="135" y="29"/>
                  </a:lnTo>
                  <a:lnTo>
                    <a:pt x="132" y="27"/>
                  </a:lnTo>
                  <a:lnTo>
                    <a:pt x="131" y="24"/>
                  </a:lnTo>
                  <a:lnTo>
                    <a:pt x="128" y="22"/>
                  </a:lnTo>
                  <a:lnTo>
                    <a:pt x="125" y="19"/>
                  </a:lnTo>
                  <a:lnTo>
                    <a:pt x="123" y="16"/>
                  </a:lnTo>
                  <a:lnTo>
                    <a:pt x="120" y="15"/>
                  </a:lnTo>
                  <a:lnTo>
                    <a:pt x="116" y="12"/>
                  </a:lnTo>
                  <a:lnTo>
                    <a:pt x="114" y="11"/>
                  </a:lnTo>
                  <a:lnTo>
                    <a:pt x="111" y="8"/>
                  </a:lnTo>
                  <a:lnTo>
                    <a:pt x="107" y="7"/>
                  </a:lnTo>
                  <a:lnTo>
                    <a:pt x="104" y="6"/>
                  </a:lnTo>
                  <a:lnTo>
                    <a:pt x="100" y="4"/>
                  </a:lnTo>
                  <a:lnTo>
                    <a:pt x="98" y="3"/>
                  </a:lnTo>
                  <a:lnTo>
                    <a:pt x="94" y="2"/>
                  </a:lnTo>
                  <a:lnTo>
                    <a:pt x="90" y="2"/>
                  </a:lnTo>
                  <a:lnTo>
                    <a:pt x="86" y="0"/>
                  </a:lnTo>
                  <a:lnTo>
                    <a:pt x="83" y="0"/>
                  </a:lnTo>
                  <a:lnTo>
                    <a:pt x="79" y="0"/>
                  </a:lnTo>
                  <a:lnTo>
                    <a:pt x="75" y="0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943" name="TextBox 60">
              <a:extLst>
                <a:ext uri="{FF2B5EF4-FFF2-40B4-BE49-F238E27FC236}">
                  <a16:creationId xmlns:a16="http://schemas.microsoft.com/office/drawing/2014/main" id="{F681DD78-8AE9-1646-B673-C6201C340D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78538" y="4293763"/>
              <a:ext cx="38343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b="0" i="1">
                  <a:latin typeface="Times" pitchFamily="2" charset="0"/>
                </a:rPr>
                <a:t>x</a:t>
              </a:r>
              <a:r>
                <a:rPr lang="en-US" altLang="en-US" sz="2000" b="0" i="1" baseline="-25000">
                  <a:latin typeface="Times" pitchFamily="2" charset="0"/>
                </a:rPr>
                <a:t>2</a:t>
              </a:r>
            </a:p>
          </p:txBody>
        </p:sp>
      </p:grpSp>
    </p:spTree>
  </p:cSld>
  <p:clrMapOvr>
    <a:masterClrMapping/>
  </p:clrMapOvr>
  <p:transition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5" name="Picture 5" descr="Screen shot 2013-09-06 at 12.51.40 PM.png">
            <a:extLst>
              <a:ext uri="{FF2B5EF4-FFF2-40B4-BE49-F238E27FC236}">
                <a16:creationId xmlns:a16="http://schemas.microsoft.com/office/drawing/2014/main" id="{8B543C5E-9FCB-984A-9E59-085E79EEF9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114425"/>
            <a:ext cx="636905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6" name="Title 1">
            <a:extLst>
              <a:ext uri="{FF2B5EF4-FFF2-40B4-BE49-F238E27FC236}">
                <a16:creationId xmlns:a16="http://schemas.microsoft.com/office/drawing/2014/main" id="{0A6198DB-70B6-414C-AED4-858145641E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76200"/>
            <a:ext cx="9144000" cy="762000"/>
          </a:xfrm>
        </p:spPr>
        <p:txBody>
          <a:bodyPr/>
          <a:lstStyle/>
          <a:p>
            <a:r>
              <a:rPr lang="en-US" altLang="en-US"/>
              <a:t>What about the first row?</a:t>
            </a:r>
          </a:p>
        </p:txBody>
      </p:sp>
      <p:sp>
        <p:nvSpPr>
          <p:cNvPr id="82947" name="Rectangle 79">
            <a:extLst>
              <a:ext uri="{FF2B5EF4-FFF2-40B4-BE49-F238E27FC236}">
                <a16:creationId xmlns:a16="http://schemas.microsoft.com/office/drawing/2014/main" id="{A0852307-CC63-0049-9B14-A5B7FD7FC7C4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1209443" y="6398096"/>
            <a:ext cx="4809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82948" name="Rectangle 80">
            <a:extLst>
              <a:ext uri="{FF2B5EF4-FFF2-40B4-BE49-F238E27FC236}">
                <a16:creationId xmlns:a16="http://schemas.microsoft.com/office/drawing/2014/main" id="{2FB51BF6-D410-0447-9A39-937ADF4B272C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1120558" y="6313716"/>
            <a:ext cx="4488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solidFill>
                  <a:srgbClr val="000000"/>
                </a:solidFill>
                <a:latin typeface="Times-Roman" pitchFamily="2" charset="0"/>
              </a:rPr>
              <a:t>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82949" name="Rectangle 5">
            <a:extLst>
              <a:ext uri="{FF2B5EF4-FFF2-40B4-BE49-F238E27FC236}">
                <a16:creationId xmlns:a16="http://schemas.microsoft.com/office/drawing/2014/main" id="{9C337E15-C4CD-FC43-AC5F-E30B5CF4B5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1088" y="3211513"/>
            <a:ext cx="577850" cy="5334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grpSp>
        <p:nvGrpSpPr>
          <p:cNvPr id="82950" name="Group 30">
            <a:extLst>
              <a:ext uri="{FF2B5EF4-FFF2-40B4-BE49-F238E27FC236}">
                <a16:creationId xmlns:a16="http://schemas.microsoft.com/office/drawing/2014/main" id="{3A163BF9-DBE4-7844-8C5E-85C4B7DCC3A3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169150" y="5334001"/>
            <a:ext cx="2254684" cy="750771"/>
            <a:chOff x="6508316" y="4572117"/>
            <a:chExt cx="2254684" cy="750933"/>
          </a:xfrm>
        </p:grpSpPr>
        <p:sp>
          <p:nvSpPr>
            <p:cNvPr id="82998" name="Freeform 10">
              <a:extLst>
                <a:ext uri="{FF2B5EF4-FFF2-40B4-BE49-F238E27FC236}">
                  <a16:creationId xmlns:a16="http://schemas.microsoft.com/office/drawing/2014/main" id="{F29FEFC4-D988-7F42-9965-4FDB2D83DA3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08837" y="4929002"/>
              <a:ext cx="168275" cy="1589"/>
            </a:xfrm>
            <a:custGeom>
              <a:avLst/>
              <a:gdLst>
                <a:gd name="T0" fmla="*/ 2147483646 w 212"/>
                <a:gd name="T1" fmla="*/ 0 h 1588"/>
                <a:gd name="T2" fmla="*/ 0 w 212"/>
                <a:gd name="T3" fmla="*/ 0 h 1588"/>
                <a:gd name="T4" fmla="*/ 2147483646 w 212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2" h="1588">
                  <a:moveTo>
                    <a:pt x="212" y="0"/>
                  </a:moveTo>
                  <a:lnTo>
                    <a:pt x="0" y="0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9" name="Line 11">
              <a:extLst>
                <a:ext uri="{FF2B5EF4-FFF2-40B4-BE49-F238E27FC236}">
                  <a16:creationId xmlns:a16="http://schemas.microsoft.com/office/drawing/2014/main" id="{F70A42D1-4B56-DF46-B385-1AB98543AEC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6937395" y="4929001"/>
              <a:ext cx="439718" cy="1590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00" name="Freeform 12">
              <a:extLst>
                <a:ext uri="{FF2B5EF4-FFF2-40B4-BE49-F238E27FC236}">
                  <a16:creationId xmlns:a16="http://schemas.microsoft.com/office/drawing/2014/main" id="{4BF43ED3-2731-1541-8D3B-CFAD3DD5D9D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964488" y="4760599"/>
              <a:ext cx="295275" cy="1589"/>
            </a:xfrm>
            <a:custGeom>
              <a:avLst/>
              <a:gdLst>
                <a:gd name="T0" fmla="*/ 2147483646 w 371"/>
                <a:gd name="T1" fmla="*/ 0 h 1588"/>
                <a:gd name="T2" fmla="*/ 0 w 371"/>
                <a:gd name="T3" fmla="*/ 0 h 1588"/>
                <a:gd name="T4" fmla="*/ 2147483646 w 371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1" h="1588">
                  <a:moveTo>
                    <a:pt x="371" y="0"/>
                  </a:moveTo>
                  <a:lnTo>
                    <a:pt x="0" y="0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01" name="Line 13">
              <a:extLst>
                <a:ext uri="{FF2B5EF4-FFF2-40B4-BE49-F238E27FC236}">
                  <a16:creationId xmlns:a16="http://schemas.microsoft.com/office/drawing/2014/main" id="{4BBAFFA7-CA01-B24F-A0F7-D193F23704A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7964488" y="4760599"/>
              <a:ext cx="295275" cy="1589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02" name="Freeform 14">
              <a:extLst>
                <a:ext uri="{FF2B5EF4-FFF2-40B4-BE49-F238E27FC236}">
                  <a16:creationId xmlns:a16="http://schemas.microsoft.com/office/drawing/2014/main" id="{1E41C96C-1655-CE49-9B71-1E2AD02048D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964488" y="5075164"/>
              <a:ext cx="295275" cy="1589"/>
            </a:xfrm>
            <a:custGeom>
              <a:avLst/>
              <a:gdLst>
                <a:gd name="T0" fmla="*/ 2147483646 w 371"/>
                <a:gd name="T1" fmla="*/ 0 h 1588"/>
                <a:gd name="T2" fmla="*/ 0 w 371"/>
                <a:gd name="T3" fmla="*/ 0 h 1588"/>
                <a:gd name="T4" fmla="*/ 2147483646 w 371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1" h="1588">
                  <a:moveTo>
                    <a:pt x="371" y="0"/>
                  </a:moveTo>
                  <a:lnTo>
                    <a:pt x="0" y="0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03" name="Line 15">
              <a:extLst>
                <a:ext uri="{FF2B5EF4-FFF2-40B4-BE49-F238E27FC236}">
                  <a16:creationId xmlns:a16="http://schemas.microsoft.com/office/drawing/2014/main" id="{BCA1AB10-A633-C54B-8A25-D9ADA34CDC7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7964488" y="5075164"/>
              <a:ext cx="295275" cy="1589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04" name="Rectangle 74">
              <a:extLst>
                <a:ext uri="{FF2B5EF4-FFF2-40B4-BE49-F238E27FC236}">
                  <a16:creationId xmlns:a16="http://schemas.microsoft.com/office/drawing/2014/main" id="{757D31F8-86D4-F543-BAAC-C5DB985B8E1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8411729" y="4856495"/>
              <a:ext cx="44884" cy="215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83005" name="Rectangle 76">
              <a:extLst>
                <a:ext uri="{FF2B5EF4-FFF2-40B4-BE49-F238E27FC236}">
                  <a16:creationId xmlns:a16="http://schemas.microsoft.com/office/drawing/2014/main" id="{6140A35D-C919-CE44-93FD-9F485FCBFF4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8411729" y="4572117"/>
              <a:ext cx="44884" cy="215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83006" name="Rectangle 77">
              <a:extLst>
                <a:ext uri="{FF2B5EF4-FFF2-40B4-BE49-F238E27FC236}">
                  <a16:creationId xmlns:a16="http://schemas.microsoft.com/office/drawing/2014/main" id="{9CD0BB61-4DAD-9545-B048-4841F83B4AF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6852449" y="4807653"/>
              <a:ext cx="48090" cy="2308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83007" name="Rectangle 79">
              <a:extLst>
                <a:ext uri="{FF2B5EF4-FFF2-40B4-BE49-F238E27FC236}">
                  <a16:creationId xmlns:a16="http://schemas.microsoft.com/office/drawing/2014/main" id="{FA7D9031-7402-EC40-83DD-ECD71A713F2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6595597" y="4807742"/>
              <a:ext cx="48090" cy="2308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83008" name="Rectangle 80">
              <a:extLst>
                <a:ext uri="{FF2B5EF4-FFF2-40B4-BE49-F238E27FC236}">
                  <a16:creationId xmlns:a16="http://schemas.microsoft.com/office/drawing/2014/main" id="{13C49BE1-D413-C542-971E-828B0B7ACD1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6508316" y="4723045"/>
              <a:ext cx="44884" cy="215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83009" name="Rectangle 83">
              <a:extLst>
                <a:ext uri="{FF2B5EF4-FFF2-40B4-BE49-F238E27FC236}">
                  <a16:creationId xmlns:a16="http://schemas.microsoft.com/office/drawing/2014/main" id="{568803B1-3179-C243-8834-45CBB77D0BC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6693991" y="4798704"/>
              <a:ext cx="51296" cy="246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>
                  <a:solidFill>
                    <a:srgbClr val="000000"/>
                  </a:solidFill>
                  <a:latin typeface="Symbol" pitchFamily="2" charset="2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grpSp>
          <p:nvGrpSpPr>
            <p:cNvPr id="83010" name="Group 110">
              <a:extLst>
                <a:ext uri="{FF2B5EF4-FFF2-40B4-BE49-F238E27FC236}">
                  <a16:creationId xmlns:a16="http://schemas.microsoft.com/office/drawing/2014/main" id="{A665514B-702F-EA4D-B711-88715BF31964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7386632" y="4688883"/>
              <a:ext cx="557262" cy="487060"/>
              <a:chOff x="3450" y="817"/>
              <a:chExt cx="406" cy="357"/>
            </a:xfrm>
          </p:grpSpPr>
          <p:sp>
            <p:nvSpPr>
              <p:cNvPr id="83013" name="Line 111">
                <a:extLst>
                  <a:ext uri="{FF2B5EF4-FFF2-40B4-BE49-F238E27FC236}">
                    <a16:creationId xmlns:a16="http://schemas.microsoft.com/office/drawing/2014/main" id="{446D5D5D-EF28-B746-B0A0-9AC73CBF06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51" y="817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014" name="Line 112">
                <a:extLst>
                  <a:ext uri="{FF2B5EF4-FFF2-40B4-BE49-F238E27FC236}">
                    <a16:creationId xmlns:a16="http://schemas.microsoft.com/office/drawing/2014/main" id="{AF04C1BE-8326-674C-85EF-08666298FD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50" y="823"/>
                <a:ext cx="0" cy="347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015" name="Arc 113">
                <a:extLst>
                  <a:ext uri="{FF2B5EF4-FFF2-40B4-BE49-F238E27FC236}">
                    <a16:creationId xmlns:a16="http://schemas.microsoft.com/office/drawing/2014/main" id="{09873F77-9AAD-5C4D-9FCE-44A14406EE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9" y="821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016" name="Arc 114">
                <a:extLst>
                  <a:ext uri="{FF2B5EF4-FFF2-40B4-BE49-F238E27FC236}">
                    <a16:creationId xmlns:a16="http://schemas.microsoft.com/office/drawing/2014/main" id="{ED17ACAD-6D53-8940-9427-DCF55F8E3D05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3679" y="997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017" name="Line 115">
                <a:extLst>
                  <a:ext uri="{FF2B5EF4-FFF2-40B4-BE49-F238E27FC236}">
                    <a16:creationId xmlns:a16="http://schemas.microsoft.com/office/drawing/2014/main" id="{FCDEDF48-DB1B-1447-A08D-E1A6E23536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63" y="1172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3011" name="TextBox 3">
              <a:extLst>
                <a:ext uri="{FF2B5EF4-FFF2-40B4-BE49-F238E27FC236}">
                  <a16:creationId xmlns:a16="http://schemas.microsoft.com/office/drawing/2014/main" id="{DBEF6F76-8CE3-3D4B-A184-BD42E2780E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0800000">
              <a:off x="8379562" y="4618088"/>
              <a:ext cx="383438" cy="400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b="0" i="1">
                  <a:latin typeface="Times" pitchFamily="2" charset="0"/>
                </a:rPr>
                <a:t>x</a:t>
              </a:r>
              <a:r>
                <a:rPr lang="en-US" altLang="en-US" sz="2000" b="0" i="1" baseline="-25000">
                  <a:latin typeface="Times" pitchFamily="2" charset="0"/>
                </a:rPr>
                <a:t>2</a:t>
              </a:r>
            </a:p>
          </p:txBody>
        </p:sp>
        <p:sp>
          <p:nvSpPr>
            <p:cNvPr id="83012" name="TextBox 29">
              <a:extLst>
                <a:ext uri="{FF2B5EF4-FFF2-40B4-BE49-F238E27FC236}">
                  <a16:creationId xmlns:a16="http://schemas.microsoft.com/office/drawing/2014/main" id="{0EB49461-C894-5244-A33B-1CF29475B0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0800000">
              <a:off x="8379562" y="4922909"/>
              <a:ext cx="383438" cy="400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b="0" i="1">
                  <a:latin typeface="Times" pitchFamily="2" charset="0"/>
                </a:rPr>
                <a:t>x</a:t>
              </a:r>
              <a:r>
                <a:rPr lang="en-US" altLang="en-US" sz="2000" b="0" i="1" baseline="-25000">
                  <a:latin typeface="Times" pitchFamily="2" charset="0"/>
                </a:rPr>
                <a:t>1</a:t>
              </a:r>
            </a:p>
          </p:txBody>
        </p:sp>
      </p:grpSp>
      <p:grpSp>
        <p:nvGrpSpPr>
          <p:cNvPr id="82951" name="Group 4">
            <a:extLst>
              <a:ext uri="{FF2B5EF4-FFF2-40B4-BE49-F238E27FC236}">
                <a16:creationId xmlns:a16="http://schemas.microsoft.com/office/drawing/2014/main" id="{24B0DFB6-DEAF-0B40-87B3-11AAD77B73FC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6953251" y="2819400"/>
            <a:ext cx="3059609" cy="820738"/>
            <a:chOff x="786904" y="5541455"/>
            <a:chExt cx="3059609" cy="821335"/>
          </a:xfrm>
        </p:grpSpPr>
        <p:sp>
          <p:nvSpPr>
            <p:cNvPr id="82973" name="Freeform 10">
              <a:extLst>
                <a:ext uri="{FF2B5EF4-FFF2-40B4-BE49-F238E27FC236}">
                  <a16:creationId xmlns:a16="http://schemas.microsoft.com/office/drawing/2014/main" id="{F4AC1F66-6BF9-5F43-97DF-3A247590A01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301750" y="5938712"/>
              <a:ext cx="168275" cy="1589"/>
            </a:xfrm>
            <a:custGeom>
              <a:avLst/>
              <a:gdLst>
                <a:gd name="T0" fmla="*/ 2147483646 w 212"/>
                <a:gd name="T1" fmla="*/ 0 h 1588"/>
                <a:gd name="T2" fmla="*/ 0 w 212"/>
                <a:gd name="T3" fmla="*/ 0 h 1588"/>
                <a:gd name="T4" fmla="*/ 2147483646 w 212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2" h="1588">
                  <a:moveTo>
                    <a:pt x="212" y="0"/>
                  </a:moveTo>
                  <a:lnTo>
                    <a:pt x="0" y="0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74" name="Line 11">
              <a:extLst>
                <a:ext uri="{FF2B5EF4-FFF2-40B4-BE49-F238E27FC236}">
                  <a16:creationId xmlns:a16="http://schemas.microsoft.com/office/drawing/2014/main" id="{5FAB26F2-0A6B-B843-BB0A-48AB56A2AF5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1111366" y="5941283"/>
              <a:ext cx="368178" cy="0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75" name="Freeform 12">
              <a:extLst>
                <a:ext uri="{FF2B5EF4-FFF2-40B4-BE49-F238E27FC236}">
                  <a16:creationId xmlns:a16="http://schemas.microsoft.com/office/drawing/2014/main" id="{AC11961F-ECFF-1943-8A5E-526B113C6D4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2057401" y="5770309"/>
              <a:ext cx="295275" cy="1589"/>
            </a:xfrm>
            <a:custGeom>
              <a:avLst/>
              <a:gdLst>
                <a:gd name="T0" fmla="*/ 2147483646 w 371"/>
                <a:gd name="T1" fmla="*/ 0 h 1588"/>
                <a:gd name="T2" fmla="*/ 0 w 371"/>
                <a:gd name="T3" fmla="*/ 0 h 1588"/>
                <a:gd name="T4" fmla="*/ 2147483646 w 371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1" h="1588">
                  <a:moveTo>
                    <a:pt x="371" y="0"/>
                  </a:moveTo>
                  <a:lnTo>
                    <a:pt x="0" y="0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76" name="Line 13">
              <a:extLst>
                <a:ext uri="{FF2B5EF4-FFF2-40B4-BE49-F238E27FC236}">
                  <a16:creationId xmlns:a16="http://schemas.microsoft.com/office/drawing/2014/main" id="{0D080322-02CF-7948-BDB5-7585BBE4AD8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2050843" y="5778196"/>
              <a:ext cx="651919" cy="11907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77" name="Freeform 14">
              <a:extLst>
                <a:ext uri="{FF2B5EF4-FFF2-40B4-BE49-F238E27FC236}">
                  <a16:creationId xmlns:a16="http://schemas.microsoft.com/office/drawing/2014/main" id="{B7BDD3AB-B21D-A342-A4DF-CC82861D5D9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2057401" y="6084874"/>
              <a:ext cx="295275" cy="1589"/>
            </a:xfrm>
            <a:custGeom>
              <a:avLst/>
              <a:gdLst>
                <a:gd name="T0" fmla="*/ 2147483646 w 371"/>
                <a:gd name="T1" fmla="*/ 0 h 1588"/>
                <a:gd name="T2" fmla="*/ 0 w 371"/>
                <a:gd name="T3" fmla="*/ 0 h 1588"/>
                <a:gd name="T4" fmla="*/ 2147483646 w 371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1" h="1588">
                  <a:moveTo>
                    <a:pt x="371" y="0"/>
                  </a:moveTo>
                  <a:lnTo>
                    <a:pt x="0" y="0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78" name="Rectangle 74">
              <a:extLst>
                <a:ext uri="{FF2B5EF4-FFF2-40B4-BE49-F238E27FC236}">
                  <a16:creationId xmlns:a16="http://schemas.microsoft.com/office/drawing/2014/main" id="{E3740671-7821-9A4E-ABF2-6DF52AA2D03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2504642" y="5866095"/>
              <a:ext cx="44884" cy="215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82979" name="Rectangle 76">
              <a:extLst>
                <a:ext uri="{FF2B5EF4-FFF2-40B4-BE49-F238E27FC236}">
                  <a16:creationId xmlns:a16="http://schemas.microsoft.com/office/drawing/2014/main" id="{E0ED8D86-2FA4-4740-A4FF-5CC79D269CA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2504642" y="5581717"/>
              <a:ext cx="44884" cy="215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82980" name="Rectangle 77">
              <a:extLst>
                <a:ext uri="{FF2B5EF4-FFF2-40B4-BE49-F238E27FC236}">
                  <a16:creationId xmlns:a16="http://schemas.microsoft.com/office/drawing/2014/main" id="{C4CCA7F6-D65A-B744-9B7C-F2725E50719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945362" y="5817245"/>
              <a:ext cx="48090" cy="23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82981" name="Rectangle 83">
              <a:extLst>
                <a:ext uri="{FF2B5EF4-FFF2-40B4-BE49-F238E27FC236}">
                  <a16:creationId xmlns:a16="http://schemas.microsoft.com/office/drawing/2014/main" id="{5DB1F4B3-5E27-F244-B66F-2E12C819EFA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786904" y="5808288"/>
              <a:ext cx="51296" cy="24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>
                  <a:solidFill>
                    <a:srgbClr val="000000"/>
                  </a:solidFill>
                  <a:latin typeface="Symbol" pitchFamily="2" charset="2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grpSp>
          <p:nvGrpSpPr>
            <p:cNvPr id="82982" name="Group 110">
              <a:extLst>
                <a:ext uri="{FF2B5EF4-FFF2-40B4-BE49-F238E27FC236}">
                  <a16:creationId xmlns:a16="http://schemas.microsoft.com/office/drawing/2014/main" id="{6979965D-88D3-F14B-8770-C1227BFC55B5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1479553" y="5698593"/>
              <a:ext cx="564124" cy="487060"/>
              <a:chOff x="3445" y="817"/>
              <a:chExt cx="411" cy="357"/>
            </a:xfrm>
          </p:grpSpPr>
          <p:sp>
            <p:nvSpPr>
              <p:cNvPr id="82993" name="Line 111">
                <a:extLst>
                  <a:ext uri="{FF2B5EF4-FFF2-40B4-BE49-F238E27FC236}">
                    <a16:creationId xmlns:a16="http://schemas.microsoft.com/office/drawing/2014/main" id="{389AFB54-D8B0-EC41-9335-03BC5FE949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45" y="817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994" name="Line 112">
                <a:extLst>
                  <a:ext uri="{FF2B5EF4-FFF2-40B4-BE49-F238E27FC236}">
                    <a16:creationId xmlns:a16="http://schemas.microsoft.com/office/drawing/2014/main" id="{A56C9EA1-2426-344F-B900-44A6EB42BA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50" y="826"/>
                <a:ext cx="0" cy="348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995" name="Arc 113">
                <a:extLst>
                  <a:ext uri="{FF2B5EF4-FFF2-40B4-BE49-F238E27FC236}">
                    <a16:creationId xmlns:a16="http://schemas.microsoft.com/office/drawing/2014/main" id="{9E90B6C7-DAD0-2048-BCE5-0953FB0BBB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9" y="821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996" name="Arc 114">
                <a:extLst>
                  <a:ext uri="{FF2B5EF4-FFF2-40B4-BE49-F238E27FC236}">
                    <a16:creationId xmlns:a16="http://schemas.microsoft.com/office/drawing/2014/main" id="{1C59D4C0-3419-8C47-87FF-A6CE42BFEBDE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3679" y="997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997" name="Line 115">
                <a:extLst>
                  <a:ext uri="{FF2B5EF4-FFF2-40B4-BE49-F238E27FC236}">
                    <a16:creationId xmlns:a16="http://schemas.microsoft.com/office/drawing/2014/main" id="{A2CD328D-1238-5A4A-B97D-703D057324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63" y="1172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2983" name="TextBox 71">
              <a:extLst>
                <a:ext uri="{FF2B5EF4-FFF2-40B4-BE49-F238E27FC236}">
                  <a16:creationId xmlns:a16="http://schemas.microsoft.com/office/drawing/2014/main" id="{B586808D-1378-F84B-90D8-98CCC3C9B5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0800000">
              <a:off x="3463075" y="5962680"/>
              <a:ext cx="38343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b="0" i="1">
                  <a:latin typeface="Times" pitchFamily="2" charset="0"/>
                </a:rPr>
                <a:t>x</a:t>
              </a:r>
              <a:r>
                <a:rPr lang="en-US" altLang="en-US" sz="2000" b="0" i="1" baseline="-25000">
                  <a:latin typeface="Times" pitchFamily="2" charset="0"/>
                </a:rPr>
                <a:t>1</a:t>
              </a:r>
            </a:p>
          </p:txBody>
        </p:sp>
        <p:sp>
          <p:nvSpPr>
            <p:cNvPr id="82984" name="Rectangle 98">
              <a:extLst>
                <a:ext uri="{FF2B5EF4-FFF2-40B4-BE49-F238E27FC236}">
                  <a16:creationId xmlns:a16="http://schemas.microsoft.com/office/drawing/2014/main" id="{96339FB3-BEFD-C44D-ADAA-B5E6C735D8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2504" y="5675665"/>
              <a:ext cx="48090" cy="23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82985" name="Line 17">
              <a:extLst>
                <a:ext uri="{FF2B5EF4-FFF2-40B4-BE49-F238E27FC236}">
                  <a16:creationId xmlns:a16="http://schemas.microsoft.com/office/drawing/2014/main" id="{D8490FC4-1C25-9C46-B20C-9317CB4E09C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V="1">
              <a:off x="3273460" y="5773229"/>
              <a:ext cx="132549" cy="109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86" name="Freeform 18">
              <a:extLst>
                <a:ext uri="{FF2B5EF4-FFF2-40B4-BE49-F238E27FC236}">
                  <a16:creationId xmlns:a16="http://schemas.microsoft.com/office/drawing/2014/main" id="{F4146AD9-C790-0D4C-8C9B-55BDE5DD292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2833860" y="5541455"/>
              <a:ext cx="442739" cy="441325"/>
            </a:xfrm>
            <a:custGeom>
              <a:avLst/>
              <a:gdLst>
                <a:gd name="T0" fmla="*/ 2147483646 w 556"/>
                <a:gd name="T1" fmla="*/ 2147483646 h 556"/>
                <a:gd name="T2" fmla="*/ 0 w 556"/>
                <a:gd name="T3" fmla="*/ 2147483646 h 556"/>
                <a:gd name="T4" fmla="*/ 0 w 556"/>
                <a:gd name="T5" fmla="*/ 0 h 556"/>
                <a:gd name="T6" fmla="*/ 2147483646 w 556"/>
                <a:gd name="T7" fmla="*/ 2147483646 h 55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56" h="556">
                  <a:moveTo>
                    <a:pt x="556" y="265"/>
                  </a:moveTo>
                  <a:lnTo>
                    <a:pt x="0" y="556"/>
                  </a:lnTo>
                  <a:lnTo>
                    <a:pt x="0" y="0"/>
                  </a:lnTo>
                  <a:lnTo>
                    <a:pt x="556" y="265"/>
                  </a:lnTo>
                  <a:close/>
                </a:path>
              </a:pathLst>
            </a:cu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87" name="Freeform 19">
              <a:extLst>
                <a:ext uri="{FF2B5EF4-FFF2-40B4-BE49-F238E27FC236}">
                  <a16:creationId xmlns:a16="http://schemas.microsoft.com/office/drawing/2014/main" id="{883DA3B1-ED76-2240-B13B-19922E0B8DD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2697387" y="5712905"/>
              <a:ext cx="117429" cy="119063"/>
            </a:xfrm>
            <a:custGeom>
              <a:avLst/>
              <a:gdLst>
                <a:gd name="T0" fmla="*/ 2147483646 w 149"/>
                <a:gd name="T1" fmla="*/ 0 h 150"/>
                <a:gd name="T2" fmla="*/ 2147483646 w 149"/>
                <a:gd name="T3" fmla="*/ 2147483646 h 150"/>
                <a:gd name="T4" fmla="*/ 2147483646 w 149"/>
                <a:gd name="T5" fmla="*/ 2147483646 h 150"/>
                <a:gd name="T6" fmla="*/ 2147483646 w 149"/>
                <a:gd name="T7" fmla="*/ 2147483646 h 150"/>
                <a:gd name="T8" fmla="*/ 2147483646 w 149"/>
                <a:gd name="T9" fmla="*/ 2147483646 h 150"/>
                <a:gd name="T10" fmla="*/ 2147483646 w 149"/>
                <a:gd name="T11" fmla="*/ 2147483646 h 150"/>
                <a:gd name="T12" fmla="*/ 2147483646 w 149"/>
                <a:gd name="T13" fmla="*/ 2147483646 h 150"/>
                <a:gd name="T14" fmla="*/ 2147483646 w 149"/>
                <a:gd name="T15" fmla="*/ 2147483646 h 150"/>
                <a:gd name="T16" fmla="*/ 2147483646 w 149"/>
                <a:gd name="T17" fmla="*/ 2147483646 h 150"/>
                <a:gd name="T18" fmla="*/ 2147483646 w 149"/>
                <a:gd name="T19" fmla="*/ 2147483646 h 150"/>
                <a:gd name="T20" fmla="*/ 0 w 149"/>
                <a:gd name="T21" fmla="*/ 2147483646 h 150"/>
                <a:gd name="T22" fmla="*/ 0 w 149"/>
                <a:gd name="T23" fmla="*/ 2147483646 h 150"/>
                <a:gd name="T24" fmla="*/ 2147483646 w 149"/>
                <a:gd name="T25" fmla="*/ 2147483646 h 150"/>
                <a:gd name="T26" fmla="*/ 2147483646 w 149"/>
                <a:gd name="T27" fmla="*/ 2147483646 h 150"/>
                <a:gd name="T28" fmla="*/ 2147483646 w 149"/>
                <a:gd name="T29" fmla="*/ 2147483646 h 150"/>
                <a:gd name="T30" fmla="*/ 2147483646 w 149"/>
                <a:gd name="T31" fmla="*/ 2147483646 h 150"/>
                <a:gd name="T32" fmla="*/ 2147483646 w 149"/>
                <a:gd name="T33" fmla="*/ 2147483646 h 150"/>
                <a:gd name="T34" fmla="*/ 2147483646 w 149"/>
                <a:gd name="T35" fmla="*/ 2147483646 h 150"/>
                <a:gd name="T36" fmla="*/ 2147483646 w 149"/>
                <a:gd name="T37" fmla="*/ 2147483646 h 150"/>
                <a:gd name="T38" fmla="*/ 2147483646 w 149"/>
                <a:gd name="T39" fmla="*/ 2147483646 h 150"/>
                <a:gd name="T40" fmla="*/ 2147483646 w 149"/>
                <a:gd name="T41" fmla="*/ 2147483646 h 150"/>
                <a:gd name="T42" fmla="*/ 2147483646 w 149"/>
                <a:gd name="T43" fmla="*/ 2147483646 h 150"/>
                <a:gd name="T44" fmla="*/ 2147483646 w 149"/>
                <a:gd name="T45" fmla="*/ 2147483646 h 150"/>
                <a:gd name="T46" fmla="*/ 2147483646 w 149"/>
                <a:gd name="T47" fmla="*/ 2147483646 h 150"/>
                <a:gd name="T48" fmla="*/ 2147483646 w 149"/>
                <a:gd name="T49" fmla="*/ 2147483646 h 150"/>
                <a:gd name="T50" fmla="*/ 2147483646 w 149"/>
                <a:gd name="T51" fmla="*/ 2147483646 h 150"/>
                <a:gd name="T52" fmla="*/ 2147483646 w 149"/>
                <a:gd name="T53" fmla="*/ 2147483646 h 150"/>
                <a:gd name="T54" fmla="*/ 2147483646 w 149"/>
                <a:gd name="T55" fmla="*/ 2147483646 h 150"/>
                <a:gd name="T56" fmla="*/ 2147483646 w 149"/>
                <a:gd name="T57" fmla="*/ 2147483646 h 150"/>
                <a:gd name="T58" fmla="*/ 2147483646 w 149"/>
                <a:gd name="T59" fmla="*/ 2147483646 h 150"/>
                <a:gd name="T60" fmla="*/ 2147483646 w 149"/>
                <a:gd name="T61" fmla="*/ 2147483646 h 150"/>
                <a:gd name="T62" fmla="*/ 2147483646 w 149"/>
                <a:gd name="T63" fmla="*/ 2147483646 h 150"/>
                <a:gd name="T64" fmla="*/ 2147483646 w 149"/>
                <a:gd name="T65" fmla="*/ 2147483646 h 150"/>
                <a:gd name="T66" fmla="*/ 2147483646 w 149"/>
                <a:gd name="T67" fmla="*/ 2147483646 h 150"/>
                <a:gd name="T68" fmla="*/ 2147483646 w 149"/>
                <a:gd name="T69" fmla="*/ 2147483646 h 150"/>
                <a:gd name="T70" fmla="*/ 2147483646 w 149"/>
                <a:gd name="T71" fmla="*/ 2147483646 h 150"/>
                <a:gd name="T72" fmla="*/ 2147483646 w 149"/>
                <a:gd name="T73" fmla="*/ 2147483646 h 150"/>
                <a:gd name="T74" fmla="*/ 2147483646 w 149"/>
                <a:gd name="T75" fmla="*/ 2147483646 h 150"/>
                <a:gd name="T76" fmla="*/ 2147483646 w 149"/>
                <a:gd name="T77" fmla="*/ 2147483646 h 150"/>
                <a:gd name="T78" fmla="*/ 2147483646 w 149"/>
                <a:gd name="T79" fmla="*/ 2147483646 h 150"/>
                <a:gd name="T80" fmla="*/ 2147483646 w 149"/>
                <a:gd name="T81" fmla="*/ 2147483646 h 150"/>
                <a:gd name="T82" fmla="*/ 2147483646 w 149"/>
                <a:gd name="T83" fmla="*/ 2147483646 h 150"/>
                <a:gd name="T84" fmla="*/ 2147483646 w 149"/>
                <a:gd name="T85" fmla="*/ 0 h 150"/>
                <a:gd name="T86" fmla="*/ 2147483646 w 149"/>
                <a:gd name="T87" fmla="*/ 0 h 15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49" h="150">
                  <a:moveTo>
                    <a:pt x="75" y="0"/>
                  </a:moveTo>
                  <a:lnTo>
                    <a:pt x="71" y="0"/>
                  </a:lnTo>
                  <a:lnTo>
                    <a:pt x="67" y="0"/>
                  </a:lnTo>
                  <a:lnTo>
                    <a:pt x="63" y="0"/>
                  </a:lnTo>
                  <a:lnTo>
                    <a:pt x="59" y="2"/>
                  </a:lnTo>
                  <a:lnTo>
                    <a:pt x="57" y="2"/>
                  </a:lnTo>
                  <a:lnTo>
                    <a:pt x="53" y="3"/>
                  </a:lnTo>
                  <a:lnTo>
                    <a:pt x="49" y="4"/>
                  </a:lnTo>
                  <a:lnTo>
                    <a:pt x="46" y="6"/>
                  </a:lnTo>
                  <a:lnTo>
                    <a:pt x="42" y="7"/>
                  </a:lnTo>
                  <a:lnTo>
                    <a:pt x="39" y="8"/>
                  </a:lnTo>
                  <a:lnTo>
                    <a:pt x="35" y="11"/>
                  </a:lnTo>
                  <a:lnTo>
                    <a:pt x="33" y="12"/>
                  </a:lnTo>
                  <a:lnTo>
                    <a:pt x="30" y="15"/>
                  </a:lnTo>
                  <a:lnTo>
                    <a:pt x="27" y="16"/>
                  </a:lnTo>
                  <a:lnTo>
                    <a:pt x="25" y="19"/>
                  </a:lnTo>
                  <a:lnTo>
                    <a:pt x="22" y="22"/>
                  </a:lnTo>
                  <a:lnTo>
                    <a:pt x="19" y="24"/>
                  </a:lnTo>
                  <a:lnTo>
                    <a:pt x="17" y="27"/>
                  </a:lnTo>
                  <a:lnTo>
                    <a:pt x="14" y="29"/>
                  </a:lnTo>
                  <a:lnTo>
                    <a:pt x="13" y="32"/>
                  </a:lnTo>
                  <a:lnTo>
                    <a:pt x="10" y="36"/>
                  </a:lnTo>
                  <a:lnTo>
                    <a:pt x="9" y="39"/>
                  </a:lnTo>
                  <a:lnTo>
                    <a:pt x="8" y="43"/>
                  </a:lnTo>
                  <a:lnTo>
                    <a:pt x="6" y="45"/>
                  </a:lnTo>
                  <a:lnTo>
                    <a:pt x="5" y="49"/>
                  </a:lnTo>
                  <a:lnTo>
                    <a:pt x="4" y="52"/>
                  </a:lnTo>
                  <a:lnTo>
                    <a:pt x="2" y="56"/>
                  </a:lnTo>
                  <a:lnTo>
                    <a:pt x="1" y="60"/>
                  </a:lnTo>
                  <a:lnTo>
                    <a:pt x="1" y="64"/>
                  </a:lnTo>
                  <a:lnTo>
                    <a:pt x="0" y="67"/>
                  </a:lnTo>
                  <a:lnTo>
                    <a:pt x="0" y="71"/>
                  </a:lnTo>
                  <a:lnTo>
                    <a:pt x="0" y="75"/>
                  </a:lnTo>
                  <a:lnTo>
                    <a:pt x="0" y="78"/>
                  </a:lnTo>
                  <a:lnTo>
                    <a:pt x="0" y="82"/>
                  </a:lnTo>
                  <a:lnTo>
                    <a:pt x="1" y="86"/>
                  </a:lnTo>
                  <a:lnTo>
                    <a:pt x="1" y="90"/>
                  </a:lnTo>
                  <a:lnTo>
                    <a:pt x="2" y="93"/>
                  </a:lnTo>
                  <a:lnTo>
                    <a:pt x="4" y="97"/>
                  </a:lnTo>
                  <a:lnTo>
                    <a:pt x="5" y="101"/>
                  </a:lnTo>
                  <a:lnTo>
                    <a:pt x="6" y="104"/>
                  </a:lnTo>
                  <a:lnTo>
                    <a:pt x="8" y="108"/>
                  </a:lnTo>
                  <a:lnTo>
                    <a:pt x="9" y="110"/>
                  </a:lnTo>
                  <a:lnTo>
                    <a:pt x="10" y="113"/>
                  </a:lnTo>
                  <a:lnTo>
                    <a:pt x="13" y="117"/>
                  </a:lnTo>
                  <a:lnTo>
                    <a:pt x="14" y="120"/>
                  </a:lnTo>
                  <a:lnTo>
                    <a:pt x="17" y="122"/>
                  </a:lnTo>
                  <a:lnTo>
                    <a:pt x="19" y="125"/>
                  </a:lnTo>
                  <a:lnTo>
                    <a:pt x="22" y="127"/>
                  </a:lnTo>
                  <a:lnTo>
                    <a:pt x="25" y="130"/>
                  </a:lnTo>
                  <a:lnTo>
                    <a:pt x="27" y="133"/>
                  </a:lnTo>
                  <a:lnTo>
                    <a:pt x="30" y="134"/>
                  </a:lnTo>
                  <a:lnTo>
                    <a:pt x="33" y="137"/>
                  </a:lnTo>
                  <a:lnTo>
                    <a:pt x="35" y="139"/>
                  </a:lnTo>
                  <a:lnTo>
                    <a:pt x="39" y="141"/>
                  </a:lnTo>
                  <a:lnTo>
                    <a:pt x="42" y="142"/>
                  </a:lnTo>
                  <a:lnTo>
                    <a:pt x="46" y="143"/>
                  </a:lnTo>
                  <a:lnTo>
                    <a:pt x="49" y="145"/>
                  </a:lnTo>
                  <a:lnTo>
                    <a:pt x="53" y="146"/>
                  </a:lnTo>
                  <a:lnTo>
                    <a:pt x="57" y="147"/>
                  </a:lnTo>
                  <a:lnTo>
                    <a:pt x="59" y="149"/>
                  </a:lnTo>
                  <a:lnTo>
                    <a:pt x="63" y="149"/>
                  </a:lnTo>
                  <a:lnTo>
                    <a:pt x="67" y="149"/>
                  </a:lnTo>
                  <a:lnTo>
                    <a:pt x="71" y="150"/>
                  </a:lnTo>
                  <a:lnTo>
                    <a:pt x="75" y="150"/>
                  </a:lnTo>
                  <a:lnTo>
                    <a:pt x="79" y="150"/>
                  </a:lnTo>
                  <a:lnTo>
                    <a:pt x="83" y="149"/>
                  </a:lnTo>
                  <a:lnTo>
                    <a:pt x="86" y="149"/>
                  </a:lnTo>
                  <a:lnTo>
                    <a:pt x="90" y="149"/>
                  </a:lnTo>
                  <a:lnTo>
                    <a:pt x="94" y="147"/>
                  </a:lnTo>
                  <a:lnTo>
                    <a:pt x="98" y="146"/>
                  </a:lnTo>
                  <a:lnTo>
                    <a:pt x="100" y="145"/>
                  </a:lnTo>
                  <a:lnTo>
                    <a:pt x="104" y="143"/>
                  </a:lnTo>
                  <a:lnTo>
                    <a:pt x="107" y="142"/>
                  </a:lnTo>
                  <a:lnTo>
                    <a:pt x="111" y="141"/>
                  </a:lnTo>
                  <a:lnTo>
                    <a:pt x="114" y="139"/>
                  </a:lnTo>
                  <a:lnTo>
                    <a:pt x="116" y="137"/>
                  </a:lnTo>
                  <a:lnTo>
                    <a:pt x="120" y="134"/>
                  </a:lnTo>
                  <a:lnTo>
                    <a:pt x="123" y="133"/>
                  </a:lnTo>
                  <a:lnTo>
                    <a:pt x="125" y="130"/>
                  </a:lnTo>
                  <a:lnTo>
                    <a:pt x="128" y="127"/>
                  </a:lnTo>
                  <a:lnTo>
                    <a:pt x="131" y="125"/>
                  </a:lnTo>
                  <a:lnTo>
                    <a:pt x="132" y="122"/>
                  </a:lnTo>
                  <a:lnTo>
                    <a:pt x="135" y="120"/>
                  </a:lnTo>
                  <a:lnTo>
                    <a:pt x="137" y="117"/>
                  </a:lnTo>
                  <a:lnTo>
                    <a:pt x="139" y="113"/>
                  </a:lnTo>
                  <a:lnTo>
                    <a:pt x="141" y="110"/>
                  </a:lnTo>
                  <a:lnTo>
                    <a:pt x="143" y="108"/>
                  </a:lnTo>
                  <a:lnTo>
                    <a:pt x="144" y="104"/>
                  </a:lnTo>
                  <a:lnTo>
                    <a:pt x="145" y="101"/>
                  </a:lnTo>
                  <a:lnTo>
                    <a:pt x="147" y="97"/>
                  </a:lnTo>
                  <a:lnTo>
                    <a:pt x="148" y="93"/>
                  </a:lnTo>
                  <a:lnTo>
                    <a:pt x="148" y="90"/>
                  </a:lnTo>
                  <a:lnTo>
                    <a:pt x="149" y="86"/>
                  </a:lnTo>
                  <a:lnTo>
                    <a:pt x="149" y="82"/>
                  </a:lnTo>
                  <a:lnTo>
                    <a:pt x="149" y="78"/>
                  </a:lnTo>
                  <a:lnTo>
                    <a:pt x="149" y="75"/>
                  </a:lnTo>
                  <a:lnTo>
                    <a:pt x="149" y="71"/>
                  </a:lnTo>
                  <a:lnTo>
                    <a:pt x="149" y="67"/>
                  </a:lnTo>
                  <a:lnTo>
                    <a:pt x="149" y="64"/>
                  </a:lnTo>
                  <a:lnTo>
                    <a:pt x="148" y="60"/>
                  </a:lnTo>
                  <a:lnTo>
                    <a:pt x="148" y="56"/>
                  </a:lnTo>
                  <a:lnTo>
                    <a:pt x="147" y="52"/>
                  </a:lnTo>
                  <a:lnTo>
                    <a:pt x="145" y="49"/>
                  </a:lnTo>
                  <a:lnTo>
                    <a:pt x="144" y="45"/>
                  </a:lnTo>
                  <a:lnTo>
                    <a:pt x="143" y="43"/>
                  </a:lnTo>
                  <a:lnTo>
                    <a:pt x="141" y="39"/>
                  </a:lnTo>
                  <a:lnTo>
                    <a:pt x="139" y="36"/>
                  </a:lnTo>
                  <a:lnTo>
                    <a:pt x="137" y="32"/>
                  </a:lnTo>
                  <a:lnTo>
                    <a:pt x="135" y="29"/>
                  </a:lnTo>
                  <a:lnTo>
                    <a:pt x="132" y="27"/>
                  </a:lnTo>
                  <a:lnTo>
                    <a:pt x="131" y="24"/>
                  </a:lnTo>
                  <a:lnTo>
                    <a:pt x="128" y="22"/>
                  </a:lnTo>
                  <a:lnTo>
                    <a:pt x="125" y="19"/>
                  </a:lnTo>
                  <a:lnTo>
                    <a:pt x="123" y="16"/>
                  </a:lnTo>
                  <a:lnTo>
                    <a:pt x="120" y="15"/>
                  </a:lnTo>
                  <a:lnTo>
                    <a:pt x="116" y="12"/>
                  </a:lnTo>
                  <a:lnTo>
                    <a:pt x="114" y="11"/>
                  </a:lnTo>
                  <a:lnTo>
                    <a:pt x="111" y="8"/>
                  </a:lnTo>
                  <a:lnTo>
                    <a:pt x="107" y="7"/>
                  </a:lnTo>
                  <a:lnTo>
                    <a:pt x="104" y="6"/>
                  </a:lnTo>
                  <a:lnTo>
                    <a:pt x="100" y="4"/>
                  </a:lnTo>
                  <a:lnTo>
                    <a:pt x="98" y="3"/>
                  </a:lnTo>
                  <a:lnTo>
                    <a:pt x="94" y="2"/>
                  </a:lnTo>
                  <a:lnTo>
                    <a:pt x="90" y="2"/>
                  </a:lnTo>
                  <a:lnTo>
                    <a:pt x="86" y="0"/>
                  </a:lnTo>
                  <a:lnTo>
                    <a:pt x="83" y="0"/>
                  </a:lnTo>
                  <a:lnTo>
                    <a:pt x="79" y="0"/>
                  </a:lnTo>
                  <a:lnTo>
                    <a:pt x="75" y="0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88" name="TextBox 76">
              <a:extLst>
                <a:ext uri="{FF2B5EF4-FFF2-40B4-BE49-F238E27FC236}">
                  <a16:creationId xmlns:a16="http://schemas.microsoft.com/office/drawing/2014/main" id="{F4C49391-C358-9141-8FB0-09765B5481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0800000">
              <a:off x="3463075" y="5570069"/>
              <a:ext cx="38343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b="0" i="1">
                  <a:latin typeface="Times" pitchFamily="2" charset="0"/>
                </a:rPr>
                <a:t>x</a:t>
              </a:r>
              <a:r>
                <a:rPr lang="en-US" altLang="en-US" sz="2000" b="0" i="1" baseline="-25000">
                  <a:latin typeface="Times" pitchFamily="2" charset="0"/>
                </a:rPr>
                <a:t>2</a:t>
              </a:r>
            </a:p>
          </p:txBody>
        </p:sp>
        <p:sp>
          <p:nvSpPr>
            <p:cNvPr id="82989" name="Line 13">
              <a:extLst>
                <a:ext uri="{FF2B5EF4-FFF2-40B4-BE49-F238E27FC236}">
                  <a16:creationId xmlns:a16="http://schemas.microsoft.com/office/drawing/2014/main" id="{4C1A112E-150F-AB49-AC75-2BB0DFFEDBC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2050843" y="6120016"/>
              <a:ext cx="118520" cy="9290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90" name="Line 17">
              <a:extLst>
                <a:ext uri="{FF2B5EF4-FFF2-40B4-BE49-F238E27FC236}">
                  <a16:creationId xmlns:a16="http://schemas.microsoft.com/office/drawing/2014/main" id="{C4AAD58A-41DB-2D4B-8EE6-A36802CDA5C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>
              <a:off x="2737087" y="6105640"/>
              <a:ext cx="682250" cy="9409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91" name="Freeform 18">
              <a:extLst>
                <a:ext uri="{FF2B5EF4-FFF2-40B4-BE49-F238E27FC236}">
                  <a16:creationId xmlns:a16="http://schemas.microsoft.com/office/drawing/2014/main" id="{0E223E64-1EF0-EE4B-A107-6ACC8133AC7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2300461" y="5883275"/>
              <a:ext cx="442739" cy="441325"/>
            </a:xfrm>
            <a:custGeom>
              <a:avLst/>
              <a:gdLst>
                <a:gd name="T0" fmla="*/ 2147483646 w 556"/>
                <a:gd name="T1" fmla="*/ 2147483646 h 556"/>
                <a:gd name="T2" fmla="*/ 0 w 556"/>
                <a:gd name="T3" fmla="*/ 2147483646 h 556"/>
                <a:gd name="T4" fmla="*/ 0 w 556"/>
                <a:gd name="T5" fmla="*/ 0 h 556"/>
                <a:gd name="T6" fmla="*/ 2147483646 w 556"/>
                <a:gd name="T7" fmla="*/ 2147483646 h 55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56" h="556">
                  <a:moveTo>
                    <a:pt x="556" y="265"/>
                  </a:moveTo>
                  <a:lnTo>
                    <a:pt x="0" y="556"/>
                  </a:lnTo>
                  <a:lnTo>
                    <a:pt x="0" y="0"/>
                  </a:lnTo>
                  <a:lnTo>
                    <a:pt x="556" y="265"/>
                  </a:lnTo>
                  <a:close/>
                </a:path>
              </a:pathLst>
            </a:cu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92" name="Freeform 19">
              <a:extLst>
                <a:ext uri="{FF2B5EF4-FFF2-40B4-BE49-F238E27FC236}">
                  <a16:creationId xmlns:a16="http://schemas.microsoft.com/office/drawing/2014/main" id="{E72885D6-ED1F-EB46-9CB2-1BAE9B76AA7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2163988" y="6054725"/>
              <a:ext cx="117429" cy="119063"/>
            </a:xfrm>
            <a:custGeom>
              <a:avLst/>
              <a:gdLst>
                <a:gd name="T0" fmla="*/ 2147483646 w 149"/>
                <a:gd name="T1" fmla="*/ 0 h 150"/>
                <a:gd name="T2" fmla="*/ 2147483646 w 149"/>
                <a:gd name="T3" fmla="*/ 2147483646 h 150"/>
                <a:gd name="T4" fmla="*/ 2147483646 w 149"/>
                <a:gd name="T5" fmla="*/ 2147483646 h 150"/>
                <a:gd name="T6" fmla="*/ 2147483646 w 149"/>
                <a:gd name="T7" fmla="*/ 2147483646 h 150"/>
                <a:gd name="T8" fmla="*/ 2147483646 w 149"/>
                <a:gd name="T9" fmla="*/ 2147483646 h 150"/>
                <a:gd name="T10" fmla="*/ 2147483646 w 149"/>
                <a:gd name="T11" fmla="*/ 2147483646 h 150"/>
                <a:gd name="T12" fmla="*/ 2147483646 w 149"/>
                <a:gd name="T13" fmla="*/ 2147483646 h 150"/>
                <a:gd name="T14" fmla="*/ 2147483646 w 149"/>
                <a:gd name="T15" fmla="*/ 2147483646 h 150"/>
                <a:gd name="T16" fmla="*/ 2147483646 w 149"/>
                <a:gd name="T17" fmla="*/ 2147483646 h 150"/>
                <a:gd name="T18" fmla="*/ 2147483646 w 149"/>
                <a:gd name="T19" fmla="*/ 2147483646 h 150"/>
                <a:gd name="T20" fmla="*/ 0 w 149"/>
                <a:gd name="T21" fmla="*/ 2147483646 h 150"/>
                <a:gd name="T22" fmla="*/ 0 w 149"/>
                <a:gd name="T23" fmla="*/ 2147483646 h 150"/>
                <a:gd name="T24" fmla="*/ 2147483646 w 149"/>
                <a:gd name="T25" fmla="*/ 2147483646 h 150"/>
                <a:gd name="T26" fmla="*/ 2147483646 w 149"/>
                <a:gd name="T27" fmla="*/ 2147483646 h 150"/>
                <a:gd name="T28" fmla="*/ 2147483646 w 149"/>
                <a:gd name="T29" fmla="*/ 2147483646 h 150"/>
                <a:gd name="T30" fmla="*/ 2147483646 w 149"/>
                <a:gd name="T31" fmla="*/ 2147483646 h 150"/>
                <a:gd name="T32" fmla="*/ 2147483646 w 149"/>
                <a:gd name="T33" fmla="*/ 2147483646 h 150"/>
                <a:gd name="T34" fmla="*/ 2147483646 w 149"/>
                <a:gd name="T35" fmla="*/ 2147483646 h 150"/>
                <a:gd name="T36" fmla="*/ 2147483646 w 149"/>
                <a:gd name="T37" fmla="*/ 2147483646 h 150"/>
                <a:gd name="T38" fmla="*/ 2147483646 w 149"/>
                <a:gd name="T39" fmla="*/ 2147483646 h 150"/>
                <a:gd name="T40" fmla="*/ 2147483646 w 149"/>
                <a:gd name="T41" fmla="*/ 2147483646 h 150"/>
                <a:gd name="T42" fmla="*/ 2147483646 w 149"/>
                <a:gd name="T43" fmla="*/ 2147483646 h 150"/>
                <a:gd name="T44" fmla="*/ 2147483646 w 149"/>
                <a:gd name="T45" fmla="*/ 2147483646 h 150"/>
                <a:gd name="T46" fmla="*/ 2147483646 w 149"/>
                <a:gd name="T47" fmla="*/ 2147483646 h 150"/>
                <a:gd name="T48" fmla="*/ 2147483646 w 149"/>
                <a:gd name="T49" fmla="*/ 2147483646 h 150"/>
                <a:gd name="T50" fmla="*/ 2147483646 w 149"/>
                <a:gd name="T51" fmla="*/ 2147483646 h 150"/>
                <a:gd name="T52" fmla="*/ 2147483646 w 149"/>
                <a:gd name="T53" fmla="*/ 2147483646 h 150"/>
                <a:gd name="T54" fmla="*/ 2147483646 w 149"/>
                <a:gd name="T55" fmla="*/ 2147483646 h 150"/>
                <a:gd name="T56" fmla="*/ 2147483646 w 149"/>
                <a:gd name="T57" fmla="*/ 2147483646 h 150"/>
                <a:gd name="T58" fmla="*/ 2147483646 w 149"/>
                <a:gd name="T59" fmla="*/ 2147483646 h 150"/>
                <a:gd name="T60" fmla="*/ 2147483646 w 149"/>
                <a:gd name="T61" fmla="*/ 2147483646 h 150"/>
                <a:gd name="T62" fmla="*/ 2147483646 w 149"/>
                <a:gd name="T63" fmla="*/ 2147483646 h 150"/>
                <a:gd name="T64" fmla="*/ 2147483646 w 149"/>
                <a:gd name="T65" fmla="*/ 2147483646 h 150"/>
                <a:gd name="T66" fmla="*/ 2147483646 w 149"/>
                <a:gd name="T67" fmla="*/ 2147483646 h 150"/>
                <a:gd name="T68" fmla="*/ 2147483646 w 149"/>
                <a:gd name="T69" fmla="*/ 2147483646 h 150"/>
                <a:gd name="T70" fmla="*/ 2147483646 w 149"/>
                <a:gd name="T71" fmla="*/ 2147483646 h 150"/>
                <a:gd name="T72" fmla="*/ 2147483646 w 149"/>
                <a:gd name="T73" fmla="*/ 2147483646 h 150"/>
                <a:gd name="T74" fmla="*/ 2147483646 w 149"/>
                <a:gd name="T75" fmla="*/ 2147483646 h 150"/>
                <a:gd name="T76" fmla="*/ 2147483646 w 149"/>
                <a:gd name="T77" fmla="*/ 2147483646 h 150"/>
                <a:gd name="T78" fmla="*/ 2147483646 w 149"/>
                <a:gd name="T79" fmla="*/ 2147483646 h 150"/>
                <a:gd name="T80" fmla="*/ 2147483646 w 149"/>
                <a:gd name="T81" fmla="*/ 2147483646 h 150"/>
                <a:gd name="T82" fmla="*/ 2147483646 w 149"/>
                <a:gd name="T83" fmla="*/ 2147483646 h 150"/>
                <a:gd name="T84" fmla="*/ 2147483646 w 149"/>
                <a:gd name="T85" fmla="*/ 0 h 150"/>
                <a:gd name="T86" fmla="*/ 2147483646 w 149"/>
                <a:gd name="T87" fmla="*/ 0 h 15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49" h="150">
                  <a:moveTo>
                    <a:pt x="75" y="0"/>
                  </a:moveTo>
                  <a:lnTo>
                    <a:pt x="71" y="0"/>
                  </a:lnTo>
                  <a:lnTo>
                    <a:pt x="67" y="0"/>
                  </a:lnTo>
                  <a:lnTo>
                    <a:pt x="63" y="0"/>
                  </a:lnTo>
                  <a:lnTo>
                    <a:pt x="59" y="2"/>
                  </a:lnTo>
                  <a:lnTo>
                    <a:pt x="57" y="2"/>
                  </a:lnTo>
                  <a:lnTo>
                    <a:pt x="53" y="3"/>
                  </a:lnTo>
                  <a:lnTo>
                    <a:pt x="49" y="4"/>
                  </a:lnTo>
                  <a:lnTo>
                    <a:pt x="46" y="6"/>
                  </a:lnTo>
                  <a:lnTo>
                    <a:pt x="42" y="7"/>
                  </a:lnTo>
                  <a:lnTo>
                    <a:pt x="39" y="8"/>
                  </a:lnTo>
                  <a:lnTo>
                    <a:pt x="35" y="11"/>
                  </a:lnTo>
                  <a:lnTo>
                    <a:pt x="33" y="12"/>
                  </a:lnTo>
                  <a:lnTo>
                    <a:pt x="30" y="15"/>
                  </a:lnTo>
                  <a:lnTo>
                    <a:pt x="27" y="16"/>
                  </a:lnTo>
                  <a:lnTo>
                    <a:pt x="25" y="19"/>
                  </a:lnTo>
                  <a:lnTo>
                    <a:pt x="22" y="22"/>
                  </a:lnTo>
                  <a:lnTo>
                    <a:pt x="19" y="24"/>
                  </a:lnTo>
                  <a:lnTo>
                    <a:pt x="17" y="27"/>
                  </a:lnTo>
                  <a:lnTo>
                    <a:pt x="14" y="29"/>
                  </a:lnTo>
                  <a:lnTo>
                    <a:pt x="13" y="32"/>
                  </a:lnTo>
                  <a:lnTo>
                    <a:pt x="10" y="36"/>
                  </a:lnTo>
                  <a:lnTo>
                    <a:pt x="9" y="39"/>
                  </a:lnTo>
                  <a:lnTo>
                    <a:pt x="8" y="43"/>
                  </a:lnTo>
                  <a:lnTo>
                    <a:pt x="6" y="45"/>
                  </a:lnTo>
                  <a:lnTo>
                    <a:pt x="5" y="49"/>
                  </a:lnTo>
                  <a:lnTo>
                    <a:pt x="4" y="52"/>
                  </a:lnTo>
                  <a:lnTo>
                    <a:pt x="2" y="56"/>
                  </a:lnTo>
                  <a:lnTo>
                    <a:pt x="1" y="60"/>
                  </a:lnTo>
                  <a:lnTo>
                    <a:pt x="1" y="64"/>
                  </a:lnTo>
                  <a:lnTo>
                    <a:pt x="0" y="67"/>
                  </a:lnTo>
                  <a:lnTo>
                    <a:pt x="0" y="71"/>
                  </a:lnTo>
                  <a:lnTo>
                    <a:pt x="0" y="75"/>
                  </a:lnTo>
                  <a:lnTo>
                    <a:pt x="0" y="78"/>
                  </a:lnTo>
                  <a:lnTo>
                    <a:pt x="0" y="82"/>
                  </a:lnTo>
                  <a:lnTo>
                    <a:pt x="1" y="86"/>
                  </a:lnTo>
                  <a:lnTo>
                    <a:pt x="1" y="90"/>
                  </a:lnTo>
                  <a:lnTo>
                    <a:pt x="2" y="93"/>
                  </a:lnTo>
                  <a:lnTo>
                    <a:pt x="4" y="97"/>
                  </a:lnTo>
                  <a:lnTo>
                    <a:pt x="5" y="101"/>
                  </a:lnTo>
                  <a:lnTo>
                    <a:pt x="6" y="104"/>
                  </a:lnTo>
                  <a:lnTo>
                    <a:pt x="8" y="108"/>
                  </a:lnTo>
                  <a:lnTo>
                    <a:pt x="9" y="110"/>
                  </a:lnTo>
                  <a:lnTo>
                    <a:pt x="10" y="113"/>
                  </a:lnTo>
                  <a:lnTo>
                    <a:pt x="13" y="117"/>
                  </a:lnTo>
                  <a:lnTo>
                    <a:pt x="14" y="120"/>
                  </a:lnTo>
                  <a:lnTo>
                    <a:pt x="17" y="122"/>
                  </a:lnTo>
                  <a:lnTo>
                    <a:pt x="19" y="125"/>
                  </a:lnTo>
                  <a:lnTo>
                    <a:pt x="22" y="127"/>
                  </a:lnTo>
                  <a:lnTo>
                    <a:pt x="25" y="130"/>
                  </a:lnTo>
                  <a:lnTo>
                    <a:pt x="27" y="133"/>
                  </a:lnTo>
                  <a:lnTo>
                    <a:pt x="30" y="134"/>
                  </a:lnTo>
                  <a:lnTo>
                    <a:pt x="33" y="137"/>
                  </a:lnTo>
                  <a:lnTo>
                    <a:pt x="35" y="139"/>
                  </a:lnTo>
                  <a:lnTo>
                    <a:pt x="39" y="141"/>
                  </a:lnTo>
                  <a:lnTo>
                    <a:pt x="42" y="142"/>
                  </a:lnTo>
                  <a:lnTo>
                    <a:pt x="46" y="143"/>
                  </a:lnTo>
                  <a:lnTo>
                    <a:pt x="49" y="145"/>
                  </a:lnTo>
                  <a:lnTo>
                    <a:pt x="53" y="146"/>
                  </a:lnTo>
                  <a:lnTo>
                    <a:pt x="57" y="147"/>
                  </a:lnTo>
                  <a:lnTo>
                    <a:pt x="59" y="149"/>
                  </a:lnTo>
                  <a:lnTo>
                    <a:pt x="63" y="149"/>
                  </a:lnTo>
                  <a:lnTo>
                    <a:pt x="67" y="149"/>
                  </a:lnTo>
                  <a:lnTo>
                    <a:pt x="71" y="150"/>
                  </a:lnTo>
                  <a:lnTo>
                    <a:pt x="75" y="150"/>
                  </a:lnTo>
                  <a:lnTo>
                    <a:pt x="79" y="150"/>
                  </a:lnTo>
                  <a:lnTo>
                    <a:pt x="83" y="149"/>
                  </a:lnTo>
                  <a:lnTo>
                    <a:pt x="86" y="149"/>
                  </a:lnTo>
                  <a:lnTo>
                    <a:pt x="90" y="149"/>
                  </a:lnTo>
                  <a:lnTo>
                    <a:pt x="94" y="147"/>
                  </a:lnTo>
                  <a:lnTo>
                    <a:pt x="98" y="146"/>
                  </a:lnTo>
                  <a:lnTo>
                    <a:pt x="100" y="145"/>
                  </a:lnTo>
                  <a:lnTo>
                    <a:pt x="104" y="143"/>
                  </a:lnTo>
                  <a:lnTo>
                    <a:pt x="107" y="142"/>
                  </a:lnTo>
                  <a:lnTo>
                    <a:pt x="111" y="141"/>
                  </a:lnTo>
                  <a:lnTo>
                    <a:pt x="114" y="139"/>
                  </a:lnTo>
                  <a:lnTo>
                    <a:pt x="116" y="137"/>
                  </a:lnTo>
                  <a:lnTo>
                    <a:pt x="120" y="134"/>
                  </a:lnTo>
                  <a:lnTo>
                    <a:pt x="123" y="133"/>
                  </a:lnTo>
                  <a:lnTo>
                    <a:pt x="125" y="130"/>
                  </a:lnTo>
                  <a:lnTo>
                    <a:pt x="128" y="127"/>
                  </a:lnTo>
                  <a:lnTo>
                    <a:pt x="131" y="125"/>
                  </a:lnTo>
                  <a:lnTo>
                    <a:pt x="132" y="122"/>
                  </a:lnTo>
                  <a:lnTo>
                    <a:pt x="135" y="120"/>
                  </a:lnTo>
                  <a:lnTo>
                    <a:pt x="137" y="117"/>
                  </a:lnTo>
                  <a:lnTo>
                    <a:pt x="139" y="113"/>
                  </a:lnTo>
                  <a:lnTo>
                    <a:pt x="141" y="110"/>
                  </a:lnTo>
                  <a:lnTo>
                    <a:pt x="143" y="108"/>
                  </a:lnTo>
                  <a:lnTo>
                    <a:pt x="144" y="104"/>
                  </a:lnTo>
                  <a:lnTo>
                    <a:pt x="145" y="101"/>
                  </a:lnTo>
                  <a:lnTo>
                    <a:pt x="147" y="97"/>
                  </a:lnTo>
                  <a:lnTo>
                    <a:pt x="148" y="93"/>
                  </a:lnTo>
                  <a:lnTo>
                    <a:pt x="148" y="90"/>
                  </a:lnTo>
                  <a:lnTo>
                    <a:pt x="149" y="86"/>
                  </a:lnTo>
                  <a:lnTo>
                    <a:pt x="149" y="82"/>
                  </a:lnTo>
                  <a:lnTo>
                    <a:pt x="149" y="78"/>
                  </a:lnTo>
                  <a:lnTo>
                    <a:pt x="149" y="75"/>
                  </a:lnTo>
                  <a:lnTo>
                    <a:pt x="149" y="71"/>
                  </a:lnTo>
                  <a:lnTo>
                    <a:pt x="149" y="67"/>
                  </a:lnTo>
                  <a:lnTo>
                    <a:pt x="149" y="64"/>
                  </a:lnTo>
                  <a:lnTo>
                    <a:pt x="148" y="60"/>
                  </a:lnTo>
                  <a:lnTo>
                    <a:pt x="148" y="56"/>
                  </a:lnTo>
                  <a:lnTo>
                    <a:pt x="147" y="52"/>
                  </a:lnTo>
                  <a:lnTo>
                    <a:pt x="145" y="49"/>
                  </a:lnTo>
                  <a:lnTo>
                    <a:pt x="144" y="45"/>
                  </a:lnTo>
                  <a:lnTo>
                    <a:pt x="143" y="43"/>
                  </a:lnTo>
                  <a:lnTo>
                    <a:pt x="141" y="39"/>
                  </a:lnTo>
                  <a:lnTo>
                    <a:pt x="139" y="36"/>
                  </a:lnTo>
                  <a:lnTo>
                    <a:pt x="137" y="32"/>
                  </a:lnTo>
                  <a:lnTo>
                    <a:pt x="135" y="29"/>
                  </a:lnTo>
                  <a:lnTo>
                    <a:pt x="132" y="27"/>
                  </a:lnTo>
                  <a:lnTo>
                    <a:pt x="131" y="24"/>
                  </a:lnTo>
                  <a:lnTo>
                    <a:pt x="128" y="22"/>
                  </a:lnTo>
                  <a:lnTo>
                    <a:pt x="125" y="19"/>
                  </a:lnTo>
                  <a:lnTo>
                    <a:pt x="123" y="16"/>
                  </a:lnTo>
                  <a:lnTo>
                    <a:pt x="120" y="15"/>
                  </a:lnTo>
                  <a:lnTo>
                    <a:pt x="116" y="12"/>
                  </a:lnTo>
                  <a:lnTo>
                    <a:pt x="114" y="11"/>
                  </a:lnTo>
                  <a:lnTo>
                    <a:pt x="111" y="8"/>
                  </a:lnTo>
                  <a:lnTo>
                    <a:pt x="107" y="7"/>
                  </a:lnTo>
                  <a:lnTo>
                    <a:pt x="104" y="6"/>
                  </a:lnTo>
                  <a:lnTo>
                    <a:pt x="100" y="4"/>
                  </a:lnTo>
                  <a:lnTo>
                    <a:pt x="98" y="3"/>
                  </a:lnTo>
                  <a:lnTo>
                    <a:pt x="94" y="2"/>
                  </a:lnTo>
                  <a:lnTo>
                    <a:pt x="90" y="2"/>
                  </a:lnTo>
                  <a:lnTo>
                    <a:pt x="86" y="0"/>
                  </a:lnTo>
                  <a:lnTo>
                    <a:pt x="83" y="0"/>
                  </a:lnTo>
                  <a:lnTo>
                    <a:pt x="79" y="0"/>
                  </a:lnTo>
                  <a:lnTo>
                    <a:pt x="75" y="0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2952" name="Group 77">
            <a:extLst>
              <a:ext uri="{FF2B5EF4-FFF2-40B4-BE49-F238E27FC236}">
                <a16:creationId xmlns:a16="http://schemas.microsoft.com/office/drawing/2014/main" id="{1B48464A-C988-9447-897C-5086A52ED9E1}"/>
              </a:ext>
            </a:extLst>
          </p:cNvPr>
          <p:cNvGrpSpPr>
            <a:grpSpLocks/>
          </p:cNvGrpSpPr>
          <p:nvPr/>
        </p:nvGrpSpPr>
        <p:grpSpPr bwMode="auto">
          <a:xfrm>
            <a:off x="6992939" y="3810000"/>
            <a:ext cx="2674937" cy="884238"/>
            <a:chOff x="6078538" y="3810000"/>
            <a:chExt cx="2675264" cy="883873"/>
          </a:xfrm>
        </p:grpSpPr>
        <p:sp>
          <p:nvSpPr>
            <p:cNvPr id="82953" name="Freeform 10">
              <a:extLst>
                <a:ext uri="{FF2B5EF4-FFF2-40B4-BE49-F238E27FC236}">
                  <a16:creationId xmlns:a16="http://schemas.microsoft.com/office/drawing/2014/main" id="{C9576FCD-25A3-B744-8A2F-A685F04AA0E8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5025" y="4239925"/>
              <a:ext cx="168275" cy="1590"/>
            </a:xfrm>
            <a:custGeom>
              <a:avLst/>
              <a:gdLst>
                <a:gd name="T0" fmla="*/ 2147483646 w 212"/>
                <a:gd name="T1" fmla="*/ 0 h 1588"/>
                <a:gd name="T2" fmla="*/ 0 w 212"/>
                <a:gd name="T3" fmla="*/ 0 h 1588"/>
                <a:gd name="T4" fmla="*/ 2147483646 w 212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2" h="1588">
                  <a:moveTo>
                    <a:pt x="212" y="0"/>
                  </a:moveTo>
                  <a:lnTo>
                    <a:pt x="0" y="0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54" name="Line 11">
              <a:extLst>
                <a:ext uri="{FF2B5EF4-FFF2-40B4-BE49-F238E27FC236}">
                  <a16:creationId xmlns:a16="http://schemas.microsoft.com/office/drawing/2014/main" id="{C28CC3DA-74D4-DA4B-BF70-D43F0220F8C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455024" y="4239925"/>
              <a:ext cx="298778" cy="1590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55" name="Freeform 12">
              <a:extLst>
                <a:ext uri="{FF2B5EF4-FFF2-40B4-BE49-F238E27FC236}">
                  <a16:creationId xmlns:a16="http://schemas.microsoft.com/office/drawing/2014/main" id="{B02B6543-3E34-3D44-A999-FAE2AFE10FD7}"/>
                </a:ext>
              </a:extLst>
            </p:cNvPr>
            <p:cNvSpPr>
              <a:spLocks/>
            </p:cNvSpPr>
            <p:nvPr/>
          </p:nvSpPr>
          <p:spPr bwMode="auto">
            <a:xfrm>
              <a:off x="7572375" y="4124849"/>
              <a:ext cx="295275" cy="1590"/>
            </a:xfrm>
            <a:custGeom>
              <a:avLst/>
              <a:gdLst>
                <a:gd name="T0" fmla="*/ 2147483646 w 371"/>
                <a:gd name="T1" fmla="*/ 0 h 1588"/>
                <a:gd name="T2" fmla="*/ 0 w 371"/>
                <a:gd name="T3" fmla="*/ 0 h 1588"/>
                <a:gd name="T4" fmla="*/ 2147483646 w 371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1" h="1588">
                  <a:moveTo>
                    <a:pt x="371" y="0"/>
                  </a:moveTo>
                  <a:lnTo>
                    <a:pt x="0" y="0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56" name="Line 13">
              <a:extLst>
                <a:ext uri="{FF2B5EF4-FFF2-40B4-BE49-F238E27FC236}">
                  <a16:creationId xmlns:a16="http://schemas.microsoft.com/office/drawing/2014/main" id="{371D3C20-CBDC-914F-87D7-FF26DB3B6B4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405490" y="4116954"/>
              <a:ext cx="475488" cy="1590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57" name="Freeform 14">
              <a:extLst>
                <a:ext uri="{FF2B5EF4-FFF2-40B4-BE49-F238E27FC236}">
                  <a16:creationId xmlns:a16="http://schemas.microsoft.com/office/drawing/2014/main" id="{3917EAC2-F2E8-C648-A8C9-E260E226FDAC}"/>
                </a:ext>
              </a:extLst>
            </p:cNvPr>
            <p:cNvSpPr>
              <a:spLocks/>
            </p:cNvSpPr>
            <p:nvPr/>
          </p:nvSpPr>
          <p:spPr bwMode="auto">
            <a:xfrm>
              <a:off x="7572375" y="3810000"/>
              <a:ext cx="295275" cy="1590"/>
            </a:xfrm>
            <a:custGeom>
              <a:avLst/>
              <a:gdLst>
                <a:gd name="T0" fmla="*/ 2147483646 w 371"/>
                <a:gd name="T1" fmla="*/ 0 h 1588"/>
                <a:gd name="T2" fmla="*/ 0 w 371"/>
                <a:gd name="T3" fmla="*/ 0 h 1588"/>
                <a:gd name="T4" fmla="*/ 2147483646 w 371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1" h="1588">
                  <a:moveTo>
                    <a:pt x="371" y="0"/>
                  </a:moveTo>
                  <a:lnTo>
                    <a:pt x="0" y="0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58" name="Line 15">
              <a:extLst>
                <a:ext uri="{FF2B5EF4-FFF2-40B4-BE49-F238E27FC236}">
                  <a16:creationId xmlns:a16="http://schemas.microsoft.com/office/drawing/2014/main" id="{9391811F-0E3C-6342-845D-FD25F1B5E94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542232" y="4413134"/>
              <a:ext cx="1331912" cy="158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59" name="Rectangle 74">
              <a:extLst>
                <a:ext uri="{FF2B5EF4-FFF2-40B4-BE49-F238E27FC236}">
                  <a16:creationId xmlns:a16="http://schemas.microsoft.com/office/drawing/2014/main" id="{7D7B9664-A0A9-B746-BBD8-9CECAC638B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75525" y="3814771"/>
              <a:ext cx="44889" cy="215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82960" name="Rectangle 76">
              <a:extLst>
                <a:ext uri="{FF2B5EF4-FFF2-40B4-BE49-F238E27FC236}">
                  <a16:creationId xmlns:a16="http://schemas.microsoft.com/office/drawing/2014/main" id="{083ABA6C-BB44-1F4D-9EC0-63A66C648C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75525" y="4099406"/>
              <a:ext cx="44889" cy="215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grpSp>
          <p:nvGrpSpPr>
            <p:cNvPr id="82961" name="Group 110">
              <a:extLst>
                <a:ext uri="{FF2B5EF4-FFF2-40B4-BE49-F238E27FC236}">
                  <a16:creationId xmlns:a16="http://schemas.microsoft.com/office/drawing/2014/main" id="{1774236A-AFB8-9B49-A15A-323B256804A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888243" y="4038600"/>
              <a:ext cx="557262" cy="487499"/>
              <a:chOff x="3450" y="821"/>
              <a:chExt cx="406" cy="357"/>
            </a:xfrm>
          </p:grpSpPr>
          <p:sp>
            <p:nvSpPr>
              <p:cNvPr id="82968" name="Line 111">
                <a:extLst>
                  <a:ext uri="{FF2B5EF4-FFF2-40B4-BE49-F238E27FC236}">
                    <a16:creationId xmlns:a16="http://schemas.microsoft.com/office/drawing/2014/main" id="{2FF55050-44C0-C14C-B266-9115D6FEA2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51" y="823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969" name="Line 112">
                <a:extLst>
                  <a:ext uri="{FF2B5EF4-FFF2-40B4-BE49-F238E27FC236}">
                    <a16:creationId xmlns:a16="http://schemas.microsoft.com/office/drawing/2014/main" id="{31096A78-4CE8-2347-8786-C409E0F0D7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50" y="826"/>
                <a:ext cx="0" cy="348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970" name="Arc 113">
                <a:extLst>
                  <a:ext uri="{FF2B5EF4-FFF2-40B4-BE49-F238E27FC236}">
                    <a16:creationId xmlns:a16="http://schemas.microsoft.com/office/drawing/2014/main" id="{1BE62F9E-D995-2D4F-87AE-CC4D1C8132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9" y="821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971" name="Arc 114">
                <a:extLst>
                  <a:ext uri="{FF2B5EF4-FFF2-40B4-BE49-F238E27FC236}">
                    <a16:creationId xmlns:a16="http://schemas.microsoft.com/office/drawing/2014/main" id="{79148667-07BE-724A-A0A6-4305B66A40D9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3679" y="997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972" name="Line 115">
                <a:extLst>
                  <a:ext uri="{FF2B5EF4-FFF2-40B4-BE49-F238E27FC236}">
                    <a16:creationId xmlns:a16="http://schemas.microsoft.com/office/drawing/2014/main" id="{ED046E5F-776F-B943-8F79-60DCF823E1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57" y="1178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2962" name="TextBox 47">
              <a:extLst>
                <a:ext uri="{FF2B5EF4-FFF2-40B4-BE49-F238E27FC236}">
                  <a16:creationId xmlns:a16="http://schemas.microsoft.com/office/drawing/2014/main" id="{0D556EC7-4120-C44D-B6E3-92B7ECE17D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78538" y="3886197"/>
              <a:ext cx="38343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b="0" i="1">
                  <a:latin typeface="Times" pitchFamily="2" charset="0"/>
                </a:rPr>
                <a:t>x</a:t>
              </a:r>
              <a:r>
                <a:rPr lang="en-US" altLang="en-US" sz="2000" b="0" i="1" baseline="-25000">
                  <a:latin typeface="Times" pitchFamily="2" charset="0"/>
                </a:rPr>
                <a:t>1</a:t>
              </a:r>
            </a:p>
          </p:txBody>
        </p:sp>
        <p:sp>
          <p:nvSpPr>
            <p:cNvPr id="82963" name="Rectangle 98">
              <a:extLst>
                <a:ext uri="{FF2B5EF4-FFF2-40B4-BE49-F238E27FC236}">
                  <a16:creationId xmlns:a16="http://schemas.microsoft.com/office/drawing/2014/main" id="{35C87B14-F4F8-C744-AB9A-AAFF20FD311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7944453" y="4273826"/>
              <a:ext cx="48096" cy="230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82964" name="Line 17">
              <a:extLst>
                <a:ext uri="{FF2B5EF4-FFF2-40B4-BE49-F238E27FC236}">
                  <a16:creationId xmlns:a16="http://schemas.microsoft.com/office/drawing/2014/main" id="{BF1A4A77-CF8A-0049-A747-72E51B9477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45386" y="4123516"/>
              <a:ext cx="312614" cy="158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65" name="Freeform 18">
              <a:extLst>
                <a:ext uri="{FF2B5EF4-FFF2-40B4-BE49-F238E27FC236}">
                  <a16:creationId xmlns:a16="http://schemas.microsoft.com/office/drawing/2014/main" id="{D696047F-D5FE-B849-A2DA-4CCAA17656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845754" y="3945191"/>
              <a:ext cx="426405" cy="395347"/>
            </a:xfrm>
            <a:custGeom>
              <a:avLst/>
              <a:gdLst>
                <a:gd name="T0" fmla="*/ 2147483646 w 556"/>
                <a:gd name="T1" fmla="*/ 2147483646 h 556"/>
                <a:gd name="T2" fmla="*/ 0 w 556"/>
                <a:gd name="T3" fmla="*/ 2147483646 h 556"/>
                <a:gd name="T4" fmla="*/ 0 w 556"/>
                <a:gd name="T5" fmla="*/ 0 h 556"/>
                <a:gd name="T6" fmla="*/ 2147483646 w 556"/>
                <a:gd name="T7" fmla="*/ 2147483646 h 55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56" h="556">
                  <a:moveTo>
                    <a:pt x="556" y="265"/>
                  </a:moveTo>
                  <a:lnTo>
                    <a:pt x="0" y="556"/>
                  </a:lnTo>
                  <a:lnTo>
                    <a:pt x="0" y="0"/>
                  </a:lnTo>
                  <a:lnTo>
                    <a:pt x="556" y="265"/>
                  </a:lnTo>
                  <a:close/>
                </a:path>
              </a:pathLst>
            </a:custGeom>
            <a:solidFill>
              <a:srgbClr val="FFFFFF"/>
            </a:solidFill>
            <a:ln w="206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66" name="Freeform 19">
              <a:extLst>
                <a:ext uri="{FF2B5EF4-FFF2-40B4-BE49-F238E27FC236}">
                  <a16:creationId xmlns:a16="http://schemas.microsoft.com/office/drawing/2014/main" id="{BBE765F1-33DC-464A-9E40-5EDB0DA83328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3971" y="4064725"/>
              <a:ext cx="117429" cy="119170"/>
            </a:xfrm>
            <a:custGeom>
              <a:avLst/>
              <a:gdLst>
                <a:gd name="T0" fmla="*/ 2147483646 w 149"/>
                <a:gd name="T1" fmla="*/ 0 h 150"/>
                <a:gd name="T2" fmla="*/ 2147483646 w 149"/>
                <a:gd name="T3" fmla="*/ 2147483646 h 150"/>
                <a:gd name="T4" fmla="*/ 2147483646 w 149"/>
                <a:gd name="T5" fmla="*/ 2147483646 h 150"/>
                <a:gd name="T6" fmla="*/ 2147483646 w 149"/>
                <a:gd name="T7" fmla="*/ 2147483646 h 150"/>
                <a:gd name="T8" fmla="*/ 2147483646 w 149"/>
                <a:gd name="T9" fmla="*/ 2147483646 h 150"/>
                <a:gd name="T10" fmla="*/ 2147483646 w 149"/>
                <a:gd name="T11" fmla="*/ 2147483646 h 150"/>
                <a:gd name="T12" fmla="*/ 2147483646 w 149"/>
                <a:gd name="T13" fmla="*/ 2147483646 h 150"/>
                <a:gd name="T14" fmla="*/ 2147483646 w 149"/>
                <a:gd name="T15" fmla="*/ 2147483646 h 150"/>
                <a:gd name="T16" fmla="*/ 2147483646 w 149"/>
                <a:gd name="T17" fmla="*/ 2147483646 h 150"/>
                <a:gd name="T18" fmla="*/ 2147483646 w 149"/>
                <a:gd name="T19" fmla="*/ 2147483646 h 150"/>
                <a:gd name="T20" fmla="*/ 0 w 149"/>
                <a:gd name="T21" fmla="*/ 2147483646 h 150"/>
                <a:gd name="T22" fmla="*/ 0 w 149"/>
                <a:gd name="T23" fmla="*/ 2147483646 h 150"/>
                <a:gd name="T24" fmla="*/ 2147483646 w 149"/>
                <a:gd name="T25" fmla="*/ 2147483646 h 150"/>
                <a:gd name="T26" fmla="*/ 2147483646 w 149"/>
                <a:gd name="T27" fmla="*/ 2147483646 h 150"/>
                <a:gd name="T28" fmla="*/ 2147483646 w 149"/>
                <a:gd name="T29" fmla="*/ 2147483646 h 150"/>
                <a:gd name="T30" fmla="*/ 2147483646 w 149"/>
                <a:gd name="T31" fmla="*/ 2147483646 h 150"/>
                <a:gd name="T32" fmla="*/ 2147483646 w 149"/>
                <a:gd name="T33" fmla="*/ 2147483646 h 150"/>
                <a:gd name="T34" fmla="*/ 2147483646 w 149"/>
                <a:gd name="T35" fmla="*/ 2147483646 h 150"/>
                <a:gd name="T36" fmla="*/ 2147483646 w 149"/>
                <a:gd name="T37" fmla="*/ 2147483646 h 150"/>
                <a:gd name="T38" fmla="*/ 2147483646 w 149"/>
                <a:gd name="T39" fmla="*/ 2147483646 h 150"/>
                <a:gd name="T40" fmla="*/ 2147483646 w 149"/>
                <a:gd name="T41" fmla="*/ 2147483646 h 150"/>
                <a:gd name="T42" fmla="*/ 2147483646 w 149"/>
                <a:gd name="T43" fmla="*/ 2147483646 h 150"/>
                <a:gd name="T44" fmla="*/ 2147483646 w 149"/>
                <a:gd name="T45" fmla="*/ 2147483646 h 150"/>
                <a:gd name="T46" fmla="*/ 2147483646 w 149"/>
                <a:gd name="T47" fmla="*/ 2147483646 h 150"/>
                <a:gd name="T48" fmla="*/ 2147483646 w 149"/>
                <a:gd name="T49" fmla="*/ 2147483646 h 150"/>
                <a:gd name="T50" fmla="*/ 2147483646 w 149"/>
                <a:gd name="T51" fmla="*/ 2147483646 h 150"/>
                <a:gd name="T52" fmla="*/ 2147483646 w 149"/>
                <a:gd name="T53" fmla="*/ 2147483646 h 150"/>
                <a:gd name="T54" fmla="*/ 2147483646 w 149"/>
                <a:gd name="T55" fmla="*/ 2147483646 h 150"/>
                <a:gd name="T56" fmla="*/ 2147483646 w 149"/>
                <a:gd name="T57" fmla="*/ 2147483646 h 150"/>
                <a:gd name="T58" fmla="*/ 2147483646 w 149"/>
                <a:gd name="T59" fmla="*/ 2147483646 h 150"/>
                <a:gd name="T60" fmla="*/ 2147483646 w 149"/>
                <a:gd name="T61" fmla="*/ 2147483646 h 150"/>
                <a:gd name="T62" fmla="*/ 2147483646 w 149"/>
                <a:gd name="T63" fmla="*/ 2147483646 h 150"/>
                <a:gd name="T64" fmla="*/ 2147483646 w 149"/>
                <a:gd name="T65" fmla="*/ 2147483646 h 150"/>
                <a:gd name="T66" fmla="*/ 2147483646 w 149"/>
                <a:gd name="T67" fmla="*/ 2147483646 h 150"/>
                <a:gd name="T68" fmla="*/ 2147483646 w 149"/>
                <a:gd name="T69" fmla="*/ 2147483646 h 150"/>
                <a:gd name="T70" fmla="*/ 2147483646 w 149"/>
                <a:gd name="T71" fmla="*/ 2147483646 h 150"/>
                <a:gd name="T72" fmla="*/ 2147483646 w 149"/>
                <a:gd name="T73" fmla="*/ 2147483646 h 150"/>
                <a:gd name="T74" fmla="*/ 2147483646 w 149"/>
                <a:gd name="T75" fmla="*/ 2147483646 h 150"/>
                <a:gd name="T76" fmla="*/ 2147483646 w 149"/>
                <a:gd name="T77" fmla="*/ 2147483646 h 150"/>
                <a:gd name="T78" fmla="*/ 2147483646 w 149"/>
                <a:gd name="T79" fmla="*/ 2147483646 h 150"/>
                <a:gd name="T80" fmla="*/ 2147483646 w 149"/>
                <a:gd name="T81" fmla="*/ 2147483646 h 150"/>
                <a:gd name="T82" fmla="*/ 2147483646 w 149"/>
                <a:gd name="T83" fmla="*/ 2147483646 h 150"/>
                <a:gd name="T84" fmla="*/ 2147483646 w 149"/>
                <a:gd name="T85" fmla="*/ 0 h 150"/>
                <a:gd name="T86" fmla="*/ 2147483646 w 149"/>
                <a:gd name="T87" fmla="*/ 0 h 15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49" h="150">
                  <a:moveTo>
                    <a:pt x="75" y="0"/>
                  </a:moveTo>
                  <a:lnTo>
                    <a:pt x="71" y="0"/>
                  </a:lnTo>
                  <a:lnTo>
                    <a:pt x="67" y="0"/>
                  </a:lnTo>
                  <a:lnTo>
                    <a:pt x="63" y="0"/>
                  </a:lnTo>
                  <a:lnTo>
                    <a:pt x="59" y="2"/>
                  </a:lnTo>
                  <a:lnTo>
                    <a:pt x="57" y="2"/>
                  </a:lnTo>
                  <a:lnTo>
                    <a:pt x="53" y="3"/>
                  </a:lnTo>
                  <a:lnTo>
                    <a:pt x="49" y="4"/>
                  </a:lnTo>
                  <a:lnTo>
                    <a:pt x="46" y="6"/>
                  </a:lnTo>
                  <a:lnTo>
                    <a:pt x="42" y="7"/>
                  </a:lnTo>
                  <a:lnTo>
                    <a:pt x="39" y="8"/>
                  </a:lnTo>
                  <a:lnTo>
                    <a:pt x="35" y="11"/>
                  </a:lnTo>
                  <a:lnTo>
                    <a:pt x="33" y="12"/>
                  </a:lnTo>
                  <a:lnTo>
                    <a:pt x="30" y="15"/>
                  </a:lnTo>
                  <a:lnTo>
                    <a:pt x="27" y="16"/>
                  </a:lnTo>
                  <a:lnTo>
                    <a:pt x="25" y="19"/>
                  </a:lnTo>
                  <a:lnTo>
                    <a:pt x="22" y="22"/>
                  </a:lnTo>
                  <a:lnTo>
                    <a:pt x="19" y="24"/>
                  </a:lnTo>
                  <a:lnTo>
                    <a:pt x="17" y="27"/>
                  </a:lnTo>
                  <a:lnTo>
                    <a:pt x="14" y="29"/>
                  </a:lnTo>
                  <a:lnTo>
                    <a:pt x="13" y="32"/>
                  </a:lnTo>
                  <a:lnTo>
                    <a:pt x="10" y="36"/>
                  </a:lnTo>
                  <a:lnTo>
                    <a:pt x="9" y="39"/>
                  </a:lnTo>
                  <a:lnTo>
                    <a:pt x="8" y="43"/>
                  </a:lnTo>
                  <a:lnTo>
                    <a:pt x="6" y="45"/>
                  </a:lnTo>
                  <a:lnTo>
                    <a:pt x="5" y="49"/>
                  </a:lnTo>
                  <a:lnTo>
                    <a:pt x="4" y="52"/>
                  </a:lnTo>
                  <a:lnTo>
                    <a:pt x="2" y="56"/>
                  </a:lnTo>
                  <a:lnTo>
                    <a:pt x="1" y="60"/>
                  </a:lnTo>
                  <a:lnTo>
                    <a:pt x="1" y="64"/>
                  </a:lnTo>
                  <a:lnTo>
                    <a:pt x="0" y="67"/>
                  </a:lnTo>
                  <a:lnTo>
                    <a:pt x="0" y="71"/>
                  </a:lnTo>
                  <a:lnTo>
                    <a:pt x="0" y="75"/>
                  </a:lnTo>
                  <a:lnTo>
                    <a:pt x="0" y="78"/>
                  </a:lnTo>
                  <a:lnTo>
                    <a:pt x="0" y="82"/>
                  </a:lnTo>
                  <a:lnTo>
                    <a:pt x="1" y="86"/>
                  </a:lnTo>
                  <a:lnTo>
                    <a:pt x="1" y="90"/>
                  </a:lnTo>
                  <a:lnTo>
                    <a:pt x="2" y="93"/>
                  </a:lnTo>
                  <a:lnTo>
                    <a:pt x="4" y="97"/>
                  </a:lnTo>
                  <a:lnTo>
                    <a:pt x="5" y="101"/>
                  </a:lnTo>
                  <a:lnTo>
                    <a:pt x="6" y="104"/>
                  </a:lnTo>
                  <a:lnTo>
                    <a:pt x="8" y="108"/>
                  </a:lnTo>
                  <a:lnTo>
                    <a:pt x="9" y="110"/>
                  </a:lnTo>
                  <a:lnTo>
                    <a:pt x="10" y="113"/>
                  </a:lnTo>
                  <a:lnTo>
                    <a:pt x="13" y="117"/>
                  </a:lnTo>
                  <a:lnTo>
                    <a:pt x="14" y="120"/>
                  </a:lnTo>
                  <a:lnTo>
                    <a:pt x="17" y="122"/>
                  </a:lnTo>
                  <a:lnTo>
                    <a:pt x="19" y="125"/>
                  </a:lnTo>
                  <a:lnTo>
                    <a:pt x="22" y="127"/>
                  </a:lnTo>
                  <a:lnTo>
                    <a:pt x="25" y="130"/>
                  </a:lnTo>
                  <a:lnTo>
                    <a:pt x="27" y="133"/>
                  </a:lnTo>
                  <a:lnTo>
                    <a:pt x="30" y="134"/>
                  </a:lnTo>
                  <a:lnTo>
                    <a:pt x="33" y="137"/>
                  </a:lnTo>
                  <a:lnTo>
                    <a:pt x="35" y="139"/>
                  </a:lnTo>
                  <a:lnTo>
                    <a:pt x="39" y="141"/>
                  </a:lnTo>
                  <a:lnTo>
                    <a:pt x="42" y="142"/>
                  </a:lnTo>
                  <a:lnTo>
                    <a:pt x="46" y="143"/>
                  </a:lnTo>
                  <a:lnTo>
                    <a:pt x="49" y="145"/>
                  </a:lnTo>
                  <a:lnTo>
                    <a:pt x="53" y="146"/>
                  </a:lnTo>
                  <a:lnTo>
                    <a:pt x="57" y="147"/>
                  </a:lnTo>
                  <a:lnTo>
                    <a:pt x="59" y="149"/>
                  </a:lnTo>
                  <a:lnTo>
                    <a:pt x="63" y="149"/>
                  </a:lnTo>
                  <a:lnTo>
                    <a:pt x="67" y="149"/>
                  </a:lnTo>
                  <a:lnTo>
                    <a:pt x="71" y="150"/>
                  </a:lnTo>
                  <a:lnTo>
                    <a:pt x="75" y="150"/>
                  </a:lnTo>
                  <a:lnTo>
                    <a:pt x="79" y="150"/>
                  </a:lnTo>
                  <a:lnTo>
                    <a:pt x="83" y="149"/>
                  </a:lnTo>
                  <a:lnTo>
                    <a:pt x="86" y="149"/>
                  </a:lnTo>
                  <a:lnTo>
                    <a:pt x="90" y="149"/>
                  </a:lnTo>
                  <a:lnTo>
                    <a:pt x="94" y="147"/>
                  </a:lnTo>
                  <a:lnTo>
                    <a:pt x="98" y="146"/>
                  </a:lnTo>
                  <a:lnTo>
                    <a:pt x="100" y="145"/>
                  </a:lnTo>
                  <a:lnTo>
                    <a:pt x="104" y="143"/>
                  </a:lnTo>
                  <a:lnTo>
                    <a:pt x="107" y="142"/>
                  </a:lnTo>
                  <a:lnTo>
                    <a:pt x="111" y="141"/>
                  </a:lnTo>
                  <a:lnTo>
                    <a:pt x="114" y="139"/>
                  </a:lnTo>
                  <a:lnTo>
                    <a:pt x="116" y="137"/>
                  </a:lnTo>
                  <a:lnTo>
                    <a:pt x="120" y="134"/>
                  </a:lnTo>
                  <a:lnTo>
                    <a:pt x="123" y="133"/>
                  </a:lnTo>
                  <a:lnTo>
                    <a:pt x="125" y="130"/>
                  </a:lnTo>
                  <a:lnTo>
                    <a:pt x="128" y="127"/>
                  </a:lnTo>
                  <a:lnTo>
                    <a:pt x="131" y="125"/>
                  </a:lnTo>
                  <a:lnTo>
                    <a:pt x="132" y="122"/>
                  </a:lnTo>
                  <a:lnTo>
                    <a:pt x="135" y="120"/>
                  </a:lnTo>
                  <a:lnTo>
                    <a:pt x="137" y="117"/>
                  </a:lnTo>
                  <a:lnTo>
                    <a:pt x="139" y="113"/>
                  </a:lnTo>
                  <a:lnTo>
                    <a:pt x="141" y="110"/>
                  </a:lnTo>
                  <a:lnTo>
                    <a:pt x="143" y="108"/>
                  </a:lnTo>
                  <a:lnTo>
                    <a:pt x="144" y="104"/>
                  </a:lnTo>
                  <a:lnTo>
                    <a:pt x="145" y="101"/>
                  </a:lnTo>
                  <a:lnTo>
                    <a:pt x="147" y="97"/>
                  </a:lnTo>
                  <a:lnTo>
                    <a:pt x="148" y="93"/>
                  </a:lnTo>
                  <a:lnTo>
                    <a:pt x="148" y="90"/>
                  </a:lnTo>
                  <a:lnTo>
                    <a:pt x="149" y="86"/>
                  </a:lnTo>
                  <a:lnTo>
                    <a:pt x="149" y="82"/>
                  </a:lnTo>
                  <a:lnTo>
                    <a:pt x="149" y="78"/>
                  </a:lnTo>
                  <a:lnTo>
                    <a:pt x="149" y="75"/>
                  </a:lnTo>
                  <a:lnTo>
                    <a:pt x="149" y="71"/>
                  </a:lnTo>
                  <a:lnTo>
                    <a:pt x="149" y="67"/>
                  </a:lnTo>
                  <a:lnTo>
                    <a:pt x="149" y="64"/>
                  </a:lnTo>
                  <a:lnTo>
                    <a:pt x="148" y="60"/>
                  </a:lnTo>
                  <a:lnTo>
                    <a:pt x="148" y="56"/>
                  </a:lnTo>
                  <a:lnTo>
                    <a:pt x="147" y="52"/>
                  </a:lnTo>
                  <a:lnTo>
                    <a:pt x="145" y="49"/>
                  </a:lnTo>
                  <a:lnTo>
                    <a:pt x="144" y="45"/>
                  </a:lnTo>
                  <a:lnTo>
                    <a:pt x="143" y="43"/>
                  </a:lnTo>
                  <a:lnTo>
                    <a:pt x="141" y="39"/>
                  </a:lnTo>
                  <a:lnTo>
                    <a:pt x="139" y="36"/>
                  </a:lnTo>
                  <a:lnTo>
                    <a:pt x="137" y="32"/>
                  </a:lnTo>
                  <a:lnTo>
                    <a:pt x="135" y="29"/>
                  </a:lnTo>
                  <a:lnTo>
                    <a:pt x="132" y="27"/>
                  </a:lnTo>
                  <a:lnTo>
                    <a:pt x="131" y="24"/>
                  </a:lnTo>
                  <a:lnTo>
                    <a:pt x="128" y="22"/>
                  </a:lnTo>
                  <a:lnTo>
                    <a:pt x="125" y="19"/>
                  </a:lnTo>
                  <a:lnTo>
                    <a:pt x="123" y="16"/>
                  </a:lnTo>
                  <a:lnTo>
                    <a:pt x="120" y="15"/>
                  </a:lnTo>
                  <a:lnTo>
                    <a:pt x="116" y="12"/>
                  </a:lnTo>
                  <a:lnTo>
                    <a:pt x="114" y="11"/>
                  </a:lnTo>
                  <a:lnTo>
                    <a:pt x="111" y="8"/>
                  </a:lnTo>
                  <a:lnTo>
                    <a:pt x="107" y="7"/>
                  </a:lnTo>
                  <a:lnTo>
                    <a:pt x="104" y="6"/>
                  </a:lnTo>
                  <a:lnTo>
                    <a:pt x="100" y="4"/>
                  </a:lnTo>
                  <a:lnTo>
                    <a:pt x="98" y="3"/>
                  </a:lnTo>
                  <a:lnTo>
                    <a:pt x="94" y="2"/>
                  </a:lnTo>
                  <a:lnTo>
                    <a:pt x="90" y="2"/>
                  </a:lnTo>
                  <a:lnTo>
                    <a:pt x="86" y="0"/>
                  </a:lnTo>
                  <a:lnTo>
                    <a:pt x="83" y="0"/>
                  </a:lnTo>
                  <a:lnTo>
                    <a:pt x="79" y="0"/>
                  </a:lnTo>
                  <a:lnTo>
                    <a:pt x="75" y="0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67" name="TextBox 60">
              <a:extLst>
                <a:ext uri="{FF2B5EF4-FFF2-40B4-BE49-F238E27FC236}">
                  <a16:creationId xmlns:a16="http://schemas.microsoft.com/office/drawing/2014/main" id="{1F3F8C56-4A9C-9141-8173-A20E703BDE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78538" y="4293763"/>
              <a:ext cx="38343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b="0" i="1">
                  <a:latin typeface="Times" pitchFamily="2" charset="0"/>
                </a:rPr>
                <a:t>x</a:t>
              </a:r>
              <a:r>
                <a:rPr lang="en-US" altLang="en-US" sz="2000" b="0" i="1" baseline="-25000">
                  <a:latin typeface="Times" pitchFamily="2" charset="0"/>
                </a:rPr>
                <a:t>2</a:t>
              </a:r>
            </a:p>
          </p:txBody>
        </p:sp>
      </p:grpSp>
    </p:spTree>
  </p:cSld>
  <p:clrMapOvr>
    <a:masterClrMapping/>
  </p:clrMapOvr>
  <p:transition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69" name="Picture 5" descr="Screen shot 2013-09-06 at 12.51.40 PM.png">
            <a:extLst>
              <a:ext uri="{FF2B5EF4-FFF2-40B4-BE49-F238E27FC236}">
                <a16:creationId xmlns:a16="http://schemas.microsoft.com/office/drawing/2014/main" id="{B4EB3453-834B-6A4C-85FB-DE249F69DD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114425"/>
            <a:ext cx="636905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0" name="Title 1">
            <a:extLst>
              <a:ext uri="{FF2B5EF4-FFF2-40B4-BE49-F238E27FC236}">
                <a16:creationId xmlns:a16="http://schemas.microsoft.com/office/drawing/2014/main" id="{E983B93D-4A1E-4D47-AE1D-C0D6C281B3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76200"/>
            <a:ext cx="9144000" cy="762000"/>
          </a:xfrm>
        </p:spPr>
        <p:txBody>
          <a:bodyPr/>
          <a:lstStyle/>
          <a:p>
            <a:r>
              <a:rPr lang="en-US" altLang="en-US"/>
              <a:t>Finally, what about the zero?</a:t>
            </a:r>
          </a:p>
        </p:txBody>
      </p:sp>
      <p:grpSp>
        <p:nvGrpSpPr>
          <p:cNvPr id="83971" name="Group 30">
            <a:extLst>
              <a:ext uri="{FF2B5EF4-FFF2-40B4-BE49-F238E27FC236}">
                <a16:creationId xmlns:a16="http://schemas.microsoft.com/office/drawing/2014/main" id="{6E101269-432E-BF4A-BABB-91270640957F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169150" y="5334001"/>
            <a:ext cx="2254684" cy="750771"/>
            <a:chOff x="6508316" y="4572117"/>
            <a:chExt cx="2254684" cy="750933"/>
          </a:xfrm>
        </p:grpSpPr>
        <p:sp>
          <p:nvSpPr>
            <p:cNvPr id="84022" name="Freeform 10">
              <a:extLst>
                <a:ext uri="{FF2B5EF4-FFF2-40B4-BE49-F238E27FC236}">
                  <a16:creationId xmlns:a16="http://schemas.microsoft.com/office/drawing/2014/main" id="{1CB83D59-AFEF-5C49-839D-DA99892A717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08837" y="4929002"/>
              <a:ext cx="168275" cy="1589"/>
            </a:xfrm>
            <a:custGeom>
              <a:avLst/>
              <a:gdLst>
                <a:gd name="T0" fmla="*/ 2147483646 w 212"/>
                <a:gd name="T1" fmla="*/ 0 h 1588"/>
                <a:gd name="T2" fmla="*/ 0 w 212"/>
                <a:gd name="T3" fmla="*/ 0 h 1588"/>
                <a:gd name="T4" fmla="*/ 2147483646 w 212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2" h="1588">
                  <a:moveTo>
                    <a:pt x="212" y="0"/>
                  </a:moveTo>
                  <a:lnTo>
                    <a:pt x="0" y="0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023" name="Line 11">
              <a:extLst>
                <a:ext uri="{FF2B5EF4-FFF2-40B4-BE49-F238E27FC236}">
                  <a16:creationId xmlns:a16="http://schemas.microsoft.com/office/drawing/2014/main" id="{7706F594-E767-444E-A4B5-514FFD2F8CB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6937395" y="4929001"/>
              <a:ext cx="439718" cy="1590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024" name="Freeform 12">
              <a:extLst>
                <a:ext uri="{FF2B5EF4-FFF2-40B4-BE49-F238E27FC236}">
                  <a16:creationId xmlns:a16="http://schemas.microsoft.com/office/drawing/2014/main" id="{66A33B78-4779-FE4B-A6D1-05BE6BB42C7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964488" y="4760599"/>
              <a:ext cx="295275" cy="1589"/>
            </a:xfrm>
            <a:custGeom>
              <a:avLst/>
              <a:gdLst>
                <a:gd name="T0" fmla="*/ 2147483646 w 371"/>
                <a:gd name="T1" fmla="*/ 0 h 1588"/>
                <a:gd name="T2" fmla="*/ 0 w 371"/>
                <a:gd name="T3" fmla="*/ 0 h 1588"/>
                <a:gd name="T4" fmla="*/ 2147483646 w 371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1" h="1588">
                  <a:moveTo>
                    <a:pt x="371" y="0"/>
                  </a:moveTo>
                  <a:lnTo>
                    <a:pt x="0" y="0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025" name="Line 13">
              <a:extLst>
                <a:ext uri="{FF2B5EF4-FFF2-40B4-BE49-F238E27FC236}">
                  <a16:creationId xmlns:a16="http://schemas.microsoft.com/office/drawing/2014/main" id="{064CA0B9-0107-744B-8B7C-08C8AC542A5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7964488" y="4760599"/>
              <a:ext cx="295275" cy="1589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026" name="Freeform 14">
              <a:extLst>
                <a:ext uri="{FF2B5EF4-FFF2-40B4-BE49-F238E27FC236}">
                  <a16:creationId xmlns:a16="http://schemas.microsoft.com/office/drawing/2014/main" id="{BED49366-442F-EA4F-ADF5-A082E72DB19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964488" y="5075164"/>
              <a:ext cx="295275" cy="1589"/>
            </a:xfrm>
            <a:custGeom>
              <a:avLst/>
              <a:gdLst>
                <a:gd name="T0" fmla="*/ 2147483646 w 371"/>
                <a:gd name="T1" fmla="*/ 0 h 1588"/>
                <a:gd name="T2" fmla="*/ 0 w 371"/>
                <a:gd name="T3" fmla="*/ 0 h 1588"/>
                <a:gd name="T4" fmla="*/ 2147483646 w 371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1" h="1588">
                  <a:moveTo>
                    <a:pt x="371" y="0"/>
                  </a:moveTo>
                  <a:lnTo>
                    <a:pt x="0" y="0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027" name="Line 15">
              <a:extLst>
                <a:ext uri="{FF2B5EF4-FFF2-40B4-BE49-F238E27FC236}">
                  <a16:creationId xmlns:a16="http://schemas.microsoft.com/office/drawing/2014/main" id="{5AE11FAA-508F-4144-B9E8-BE174F41BE6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7964488" y="5075164"/>
              <a:ext cx="295275" cy="1589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028" name="Rectangle 74">
              <a:extLst>
                <a:ext uri="{FF2B5EF4-FFF2-40B4-BE49-F238E27FC236}">
                  <a16:creationId xmlns:a16="http://schemas.microsoft.com/office/drawing/2014/main" id="{27DF6864-E857-2340-9C26-AEAD1059E55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8411729" y="4856495"/>
              <a:ext cx="44884" cy="215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84029" name="Rectangle 76">
              <a:extLst>
                <a:ext uri="{FF2B5EF4-FFF2-40B4-BE49-F238E27FC236}">
                  <a16:creationId xmlns:a16="http://schemas.microsoft.com/office/drawing/2014/main" id="{6D1DBD40-0B7B-9244-A824-5E4086D5E6A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8411729" y="4572117"/>
              <a:ext cx="44884" cy="215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84030" name="Rectangle 77">
              <a:extLst>
                <a:ext uri="{FF2B5EF4-FFF2-40B4-BE49-F238E27FC236}">
                  <a16:creationId xmlns:a16="http://schemas.microsoft.com/office/drawing/2014/main" id="{87A8CD16-C7E0-9645-8880-901E73A1FB8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6852449" y="4807653"/>
              <a:ext cx="48090" cy="2308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84031" name="Rectangle 79">
              <a:extLst>
                <a:ext uri="{FF2B5EF4-FFF2-40B4-BE49-F238E27FC236}">
                  <a16:creationId xmlns:a16="http://schemas.microsoft.com/office/drawing/2014/main" id="{78D00755-5679-6646-AB04-59FCDFC2CDF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6595597" y="4807742"/>
              <a:ext cx="48090" cy="2308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84032" name="Rectangle 80">
              <a:extLst>
                <a:ext uri="{FF2B5EF4-FFF2-40B4-BE49-F238E27FC236}">
                  <a16:creationId xmlns:a16="http://schemas.microsoft.com/office/drawing/2014/main" id="{A5CD285F-3886-4B4D-BDD8-22352412A5A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6508316" y="4723045"/>
              <a:ext cx="44884" cy="215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84033" name="Rectangle 83">
              <a:extLst>
                <a:ext uri="{FF2B5EF4-FFF2-40B4-BE49-F238E27FC236}">
                  <a16:creationId xmlns:a16="http://schemas.microsoft.com/office/drawing/2014/main" id="{2E0E4C34-F10F-464E-8B06-B3F4CB9EF85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6693991" y="4798704"/>
              <a:ext cx="51296" cy="246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>
                  <a:solidFill>
                    <a:srgbClr val="000000"/>
                  </a:solidFill>
                  <a:latin typeface="Symbol" pitchFamily="2" charset="2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grpSp>
          <p:nvGrpSpPr>
            <p:cNvPr id="84034" name="Group 110">
              <a:extLst>
                <a:ext uri="{FF2B5EF4-FFF2-40B4-BE49-F238E27FC236}">
                  <a16:creationId xmlns:a16="http://schemas.microsoft.com/office/drawing/2014/main" id="{70F52428-A017-5743-94D7-C85F774F855E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7386632" y="4688883"/>
              <a:ext cx="557262" cy="487060"/>
              <a:chOff x="3450" y="817"/>
              <a:chExt cx="406" cy="357"/>
            </a:xfrm>
          </p:grpSpPr>
          <p:sp>
            <p:nvSpPr>
              <p:cNvPr id="84037" name="Line 111">
                <a:extLst>
                  <a:ext uri="{FF2B5EF4-FFF2-40B4-BE49-F238E27FC236}">
                    <a16:creationId xmlns:a16="http://schemas.microsoft.com/office/drawing/2014/main" id="{C04C39FB-AD13-1B45-B4F6-86E7E89CFF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51" y="817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038" name="Line 112">
                <a:extLst>
                  <a:ext uri="{FF2B5EF4-FFF2-40B4-BE49-F238E27FC236}">
                    <a16:creationId xmlns:a16="http://schemas.microsoft.com/office/drawing/2014/main" id="{4A692038-EE70-334C-BE92-088F1BDBAD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50" y="823"/>
                <a:ext cx="0" cy="347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039" name="Arc 113">
                <a:extLst>
                  <a:ext uri="{FF2B5EF4-FFF2-40B4-BE49-F238E27FC236}">
                    <a16:creationId xmlns:a16="http://schemas.microsoft.com/office/drawing/2014/main" id="{FA6DC84F-09A2-6E4E-8926-EEFF3F4B58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9" y="821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040" name="Arc 114">
                <a:extLst>
                  <a:ext uri="{FF2B5EF4-FFF2-40B4-BE49-F238E27FC236}">
                    <a16:creationId xmlns:a16="http://schemas.microsoft.com/office/drawing/2014/main" id="{FCAC2A39-27CA-144D-869D-74FF7B12F836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3679" y="997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041" name="Line 115">
                <a:extLst>
                  <a:ext uri="{FF2B5EF4-FFF2-40B4-BE49-F238E27FC236}">
                    <a16:creationId xmlns:a16="http://schemas.microsoft.com/office/drawing/2014/main" id="{02CCFED5-20EB-C64F-9B08-6650E2E226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63" y="1172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4035" name="TextBox 3">
              <a:extLst>
                <a:ext uri="{FF2B5EF4-FFF2-40B4-BE49-F238E27FC236}">
                  <a16:creationId xmlns:a16="http://schemas.microsoft.com/office/drawing/2014/main" id="{21D6F18E-17AC-4547-A5EB-0B5D62231F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0800000">
              <a:off x="8379562" y="4618088"/>
              <a:ext cx="383438" cy="400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b="0" i="1">
                  <a:latin typeface="Times" pitchFamily="2" charset="0"/>
                </a:rPr>
                <a:t>x</a:t>
              </a:r>
              <a:r>
                <a:rPr lang="en-US" altLang="en-US" sz="2000" b="0" i="1" baseline="-25000">
                  <a:latin typeface="Times" pitchFamily="2" charset="0"/>
                </a:rPr>
                <a:t>2</a:t>
              </a:r>
            </a:p>
          </p:txBody>
        </p:sp>
        <p:sp>
          <p:nvSpPr>
            <p:cNvPr id="84036" name="TextBox 29">
              <a:extLst>
                <a:ext uri="{FF2B5EF4-FFF2-40B4-BE49-F238E27FC236}">
                  <a16:creationId xmlns:a16="http://schemas.microsoft.com/office/drawing/2014/main" id="{CC7EBE3C-3C9C-4445-A7A7-1105DCD7E3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0800000">
              <a:off x="8379562" y="4922909"/>
              <a:ext cx="383438" cy="400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b="0" i="1">
                  <a:latin typeface="Times" pitchFamily="2" charset="0"/>
                </a:rPr>
                <a:t>x</a:t>
              </a:r>
              <a:r>
                <a:rPr lang="en-US" altLang="en-US" sz="2000" b="0" i="1" baseline="-25000">
                  <a:latin typeface="Times" pitchFamily="2" charset="0"/>
                </a:rPr>
                <a:t>1</a:t>
              </a:r>
            </a:p>
          </p:txBody>
        </p:sp>
      </p:grpSp>
      <p:sp>
        <p:nvSpPr>
          <p:cNvPr id="83972" name="Rectangle 79">
            <a:extLst>
              <a:ext uri="{FF2B5EF4-FFF2-40B4-BE49-F238E27FC236}">
                <a16:creationId xmlns:a16="http://schemas.microsoft.com/office/drawing/2014/main" id="{3FE4157B-E7BD-EB48-A81A-6D783B7E5C81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1209443" y="6398096"/>
            <a:ext cx="4809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83973" name="Rectangle 80">
            <a:extLst>
              <a:ext uri="{FF2B5EF4-FFF2-40B4-BE49-F238E27FC236}">
                <a16:creationId xmlns:a16="http://schemas.microsoft.com/office/drawing/2014/main" id="{15345C20-B12F-3144-ADA8-0056DA888B5F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1120558" y="6313716"/>
            <a:ext cx="4488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solidFill>
                  <a:srgbClr val="000000"/>
                </a:solidFill>
                <a:latin typeface="Times-Roman" pitchFamily="2" charset="0"/>
              </a:rPr>
              <a:t> </a:t>
            </a:r>
            <a:endParaRPr lang="en-US" altLang="en-US" b="0">
              <a:latin typeface="Times" pitchFamily="2" charset="0"/>
            </a:endParaRPr>
          </a:p>
        </p:txBody>
      </p:sp>
      <p:grpSp>
        <p:nvGrpSpPr>
          <p:cNvPr id="83974" name="Group 4">
            <a:extLst>
              <a:ext uri="{FF2B5EF4-FFF2-40B4-BE49-F238E27FC236}">
                <a16:creationId xmlns:a16="http://schemas.microsoft.com/office/drawing/2014/main" id="{E2E3D0F5-3F15-364F-A910-3090359E11EC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6953251" y="2819400"/>
            <a:ext cx="3059609" cy="820738"/>
            <a:chOff x="786904" y="5541455"/>
            <a:chExt cx="3059609" cy="821335"/>
          </a:xfrm>
        </p:grpSpPr>
        <p:sp>
          <p:nvSpPr>
            <p:cNvPr id="83997" name="Freeform 10">
              <a:extLst>
                <a:ext uri="{FF2B5EF4-FFF2-40B4-BE49-F238E27FC236}">
                  <a16:creationId xmlns:a16="http://schemas.microsoft.com/office/drawing/2014/main" id="{3A953B25-0FC8-454D-AEC4-05F1B518BE1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301750" y="5938712"/>
              <a:ext cx="168275" cy="1589"/>
            </a:xfrm>
            <a:custGeom>
              <a:avLst/>
              <a:gdLst>
                <a:gd name="T0" fmla="*/ 2147483646 w 212"/>
                <a:gd name="T1" fmla="*/ 0 h 1588"/>
                <a:gd name="T2" fmla="*/ 0 w 212"/>
                <a:gd name="T3" fmla="*/ 0 h 1588"/>
                <a:gd name="T4" fmla="*/ 2147483646 w 212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2" h="1588">
                  <a:moveTo>
                    <a:pt x="212" y="0"/>
                  </a:moveTo>
                  <a:lnTo>
                    <a:pt x="0" y="0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998" name="Line 11">
              <a:extLst>
                <a:ext uri="{FF2B5EF4-FFF2-40B4-BE49-F238E27FC236}">
                  <a16:creationId xmlns:a16="http://schemas.microsoft.com/office/drawing/2014/main" id="{FBA853B1-AAC5-F149-B242-4E6BDFA15DA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1111366" y="5941283"/>
              <a:ext cx="368178" cy="0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999" name="Freeform 12">
              <a:extLst>
                <a:ext uri="{FF2B5EF4-FFF2-40B4-BE49-F238E27FC236}">
                  <a16:creationId xmlns:a16="http://schemas.microsoft.com/office/drawing/2014/main" id="{C34D751D-88FB-B149-88B9-CD649E59644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2057401" y="5770309"/>
              <a:ext cx="295275" cy="1589"/>
            </a:xfrm>
            <a:custGeom>
              <a:avLst/>
              <a:gdLst>
                <a:gd name="T0" fmla="*/ 2147483646 w 371"/>
                <a:gd name="T1" fmla="*/ 0 h 1588"/>
                <a:gd name="T2" fmla="*/ 0 w 371"/>
                <a:gd name="T3" fmla="*/ 0 h 1588"/>
                <a:gd name="T4" fmla="*/ 2147483646 w 371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1" h="1588">
                  <a:moveTo>
                    <a:pt x="371" y="0"/>
                  </a:moveTo>
                  <a:lnTo>
                    <a:pt x="0" y="0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000" name="Line 13">
              <a:extLst>
                <a:ext uri="{FF2B5EF4-FFF2-40B4-BE49-F238E27FC236}">
                  <a16:creationId xmlns:a16="http://schemas.microsoft.com/office/drawing/2014/main" id="{54239AAB-461C-2548-9758-D35051D7A5D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2050843" y="5778196"/>
              <a:ext cx="651919" cy="11907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001" name="Freeform 14">
              <a:extLst>
                <a:ext uri="{FF2B5EF4-FFF2-40B4-BE49-F238E27FC236}">
                  <a16:creationId xmlns:a16="http://schemas.microsoft.com/office/drawing/2014/main" id="{091C17E0-ABFF-0941-8626-F5642985C2A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2057401" y="6084874"/>
              <a:ext cx="295275" cy="1589"/>
            </a:xfrm>
            <a:custGeom>
              <a:avLst/>
              <a:gdLst>
                <a:gd name="T0" fmla="*/ 2147483646 w 371"/>
                <a:gd name="T1" fmla="*/ 0 h 1588"/>
                <a:gd name="T2" fmla="*/ 0 w 371"/>
                <a:gd name="T3" fmla="*/ 0 h 1588"/>
                <a:gd name="T4" fmla="*/ 2147483646 w 371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1" h="1588">
                  <a:moveTo>
                    <a:pt x="371" y="0"/>
                  </a:moveTo>
                  <a:lnTo>
                    <a:pt x="0" y="0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002" name="Rectangle 74">
              <a:extLst>
                <a:ext uri="{FF2B5EF4-FFF2-40B4-BE49-F238E27FC236}">
                  <a16:creationId xmlns:a16="http://schemas.microsoft.com/office/drawing/2014/main" id="{1D14B09E-4DB3-D44B-B9C1-DD958969924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2504642" y="5866095"/>
              <a:ext cx="44884" cy="215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84003" name="Rectangle 76">
              <a:extLst>
                <a:ext uri="{FF2B5EF4-FFF2-40B4-BE49-F238E27FC236}">
                  <a16:creationId xmlns:a16="http://schemas.microsoft.com/office/drawing/2014/main" id="{A79A2FDA-F747-4F4D-BBD5-2D21F894A77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2504642" y="5581717"/>
              <a:ext cx="44884" cy="215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84004" name="Rectangle 77">
              <a:extLst>
                <a:ext uri="{FF2B5EF4-FFF2-40B4-BE49-F238E27FC236}">
                  <a16:creationId xmlns:a16="http://schemas.microsoft.com/office/drawing/2014/main" id="{0415BBF9-4633-0744-9A99-F4D87E9CE49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945362" y="5817245"/>
              <a:ext cx="48090" cy="23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84005" name="Rectangle 83">
              <a:extLst>
                <a:ext uri="{FF2B5EF4-FFF2-40B4-BE49-F238E27FC236}">
                  <a16:creationId xmlns:a16="http://schemas.microsoft.com/office/drawing/2014/main" id="{3BA39561-77D6-5240-82AD-EC02404B159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786904" y="5808288"/>
              <a:ext cx="51296" cy="24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>
                  <a:solidFill>
                    <a:srgbClr val="000000"/>
                  </a:solidFill>
                  <a:latin typeface="Symbol" pitchFamily="2" charset="2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grpSp>
          <p:nvGrpSpPr>
            <p:cNvPr id="84006" name="Group 110">
              <a:extLst>
                <a:ext uri="{FF2B5EF4-FFF2-40B4-BE49-F238E27FC236}">
                  <a16:creationId xmlns:a16="http://schemas.microsoft.com/office/drawing/2014/main" id="{027E29DA-6F6C-F04F-94B4-9989DFBDB9DE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1479553" y="5698593"/>
              <a:ext cx="564124" cy="487060"/>
              <a:chOff x="3445" y="817"/>
              <a:chExt cx="411" cy="357"/>
            </a:xfrm>
          </p:grpSpPr>
          <p:sp>
            <p:nvSpPr>
              <p:cNvPr id="84017" name="Line 111">
                <a:extLst>
                  <a:ext uri="{FF2B5EF4-FFF2-40B4-BE49-F238E27FC236}">
                    <a16:creationId xmlns:a16="http://schemas.microsoft.com/office/drawing/2014/main" id="{50322FE7-41EB-9E4F-A209-C547B2B71D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45" y="817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018" name="Line 112">
                <a:extLst>
                  <a:ext uri="{FF2B5EF4-FFF2-40B4-BE49-F238E27FC236}">
                    <a16:creationId xmlns:a16="http://schemas.microsoft.com/office/drawing/2014/main" id="{9193F185-DCC9-C543-91F4-A101520D19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50" y="826"/>
                <a:ext cx="0" cy="348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019" name="Arc 113">
                <a:extLst>
                  <a:ext uri="{FF2B5EF4-FFF2-40B4-BE49-F238E27FC236}">
                    <a16:creationId xmlns:a16="http://schemas.microsoft.com/office/drawing/2014/main" id="{52367DE6-1C4C-294C-9D97-D82E789D37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9" y="821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020" name="Arc 114">
                <a:extLst>
                  <a:ext uri="{FF2B5EF4-FFF2-40B4-BE49-F238E27FC236}">
                    <a16:creationId xmlns:a16="http://schemas.microsoft.com/office/drawing/2014/main" id="{C8EFDEE1-9D6B-0444-9130-4B9A6F40675D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3679" y="997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021" name="Line 115">
                <a:extLst>
                  <a:ext uri="{FF2B5EF4-FFF2-40B4-BE49-F238E27FC236}">
                    <a16:creationId xmlns:a16="http://schemas.microsoft.com/office/drawing/2014/main" id="{5D6EECA3-233B-004B-AF54-4E26FDDAAC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63" y="1172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4007" name="TextBox 71">
              <a:extLst>
                <a:ext uri="{FF2B5EF4-FFF2-40B4-BE49-F238E27FC236}">
                  <a16:creationId xmlns:a16="http://schemas.microsoft.com/office/drawing/2014/main" id="{50E17056-5AA0-1C42-95E4-5C63BA4962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0800000">
              <a:off x="3463075" y="5962680"/>
              <a:ext cx="38343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b="0" i="1">
                  <a:latin typeface="Times" pitchFamily="2" charset="0"/>
                </a:rPr>
                <a:t>x</a:t>
              </a:r>
              <a:r>
                <a:rPr lang="en-US" altLang="en-US" sz="2000" b="0" i="1" baseline="-25000">
                  <a:latin typeface="Times" pitchFamily="2" charset="0"/>
                </a:rPr>
                <a:t>1</a:t>
              </a:r>
            </a:p>
          </p:txBody>
        </p:sp>
        <p:sp>
          <p:nvSpPr>
            <p:cNvPr id="84008" name="Rectangle 98">
              <a:extLst>
                <a:ext uri="{FF2B5EF4-FFF2-40B4-BE49-F238E27FC236}">
                  <a16:creationId xmlns:a16="http://schemas.microsoft.com/office/drawing/2014/main" id="{6D57764E-8835-8F47-97B0-04F5F5352C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2504" y="5675665"/>
              <a:ext cx="48090" cy="23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84009" name="Line 17">
              <a:extLst>
                <a:ext uri="{FF2B5EF4-FFF2-40B4-BE49-F238E27FC236}">
                  <a16:creationId xmlns:a16="http://schemas.microsoft.com/office/drawing/2014/main" id="{65B5A0F4-0E48-C349-977A-CCA840927B0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V="1">
              <a:off x="3273460" y="5773229"/>
              <a:ext cx="132549" cy="109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010" name="Freeform 18">
              <a:extLst>
                <a:ext uri="{FF2B5EF4-FFF2-40B4-BE49-F238E27FC236}">
                  <a16:creationId xmlns:a16="http://schemas.microsoft.com/office/drawing/2014/main" id="{DAFAD7FA-2DF1-1D4B-B8F6-1C825A98018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2833860" y="5541455"/>
              <a:ext cx="442739" cy="441325"/>
            </a:xfrm>
            <a:custGeom>
              <a:avLst/>
              <a:gdLst>
                <a:gd name="T0" fmla="*/ 2147483646 w 556"/>
                <a:gd name="T1" fmla="*/ 2147483646 h 556"/>
                <a:gd name="T2" fmla="*/ 0 w 556"/>
                <a:gd name="T3" fmla="*/ 2147483646 h 556"/>
                <a:gd name="T4" fmla="*/ 0 w 556"/>
                <a:gd name="T5" fmla="*/ 0 h 556"/>
                <a:gd name="T6" fmla="*/ 2147483646 w 556"/>
                <a:gd name="T7" fmla="*/ 2147483646 h 55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56" h="556">
                  <a:moveTo>
                    <a:pt x="556" y="265"/>
                  </a:moveTo>
                  <a:lnTo>
                    <a:pt x="0" y="556"/>
                  </a:lnTo>
                  <a:lnTo>
                    <a:pt x="0" y="0"/>
                  </a:lnTo>
                  <a:lnTo>
                    <a:pt x="556" y="265"/>
                  </a:lnTo>
                  <a:close/>
                </a:path>
              </a:pathLst>
            </a:cu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011" name="Freeform 19">
              <a:extLst>
                <a:ext uri="{FF2B5EF4-FFF2-40B4-BE49-F238E27FC236}">
                  <a16:creationId xmlns:a16="http://schemas.microsoft.com/office/drawing/2014/main" id="{180ABC3B-19D0-BB4A-935B-0B87227CB46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2697387" y="5712905"/>
              <a:ext cx="117429" cy="119063"/>
            </a:xfrm>
            <a:custGeom>
              <a:avLst/>
              <a:gdLst>
                <a:gd name="T0" fmla="*/ 2147483646 w 149"/>
                <a:gd name="T1" fmla="*/ 0 h 150"/>
                <a:gd name="T2" fmla="*/ 2147483646 w 149"/>
                <a:gd name="T3" fmla="*/ 2147483646 h 150"/>
                <a:gd name="T4" fmla="*/ 2147483646 w 149"/>
                <a:gd name="T5" fmla="*/ 2147483646 h 150"/>
                <a:gd name="T6" fmla="*/ 2147483646 w 149"/>
                <a:gd name="T7" fmla="*/ 2147483646 h 150"/>
                <a:gd name="T8" fmla="*/ 2147483646 w 149"/>
                <a:gd name="T9" fmla="*/ 2147483646 h 150"/>
                <a:gd name="T10" fmla="*/ 2147483646 w 149"/>
                <a:gd name="T11" fmla="*/ 2147483646 h 150"/>
                <a:gd name="T12" fmla="*/ 2147483646 w 149"/>
                <a:gd name="T13" fmla="*/ 2147483646 h 150"/>
                <a:gd name="T14" fmla="*/ 2147483646 w 149"/>
                <a:gd name="T15" fmla="*/ 2147483646 h 150"/>
                <a:gd name="T16" fmla="*/ 2147483646 w 149"/>
                <a:gd name="T17" fmla="*/ 2147483646 h 150"/>
                <a:gd name="T18" fmla="*/ 2147483646 w 149"/>
                <a:gd name="T19" fmla="*/ 2147483646 h 150"/>
                <a:gd name="T20" fmla="*/ 0 w 149"/>
                <a:gd name="T21" fmla="*/ 2147483646 h 150"/>
                <a:gd name="T22" fmla="*/ 0 w 149"/>
                <a:gd name="T23" fmla="*/ 2147483646 h 150"/>
                <a:gd name="T24" fmla="*/ 2147483646 w 149"/>
                <a:gd name="T25" fmla="*/ 2147483646 h 150"/>
                <a:gd name="T26" fmla="*/ 2147483646 w 149"/>
                <a:gd name="T27" fmla="*/ 2147483646 h 150"/>
                <a:gd name="T28" fmla="*/ 2147483646 w 149"/>
                <a:gd name="T29" fmla="*/ 2147483646 h 150"/>
                <a:gd name="T30" fmla="*/ 2147483646 w 149"/>
                <a:gd name="T31" fmla="*/ 2147483646 h 150"/>
                <a:gd name="T32" fmla="*/ 2147483646 w 149"/>
                <a:gd name="T33" fmla="*/ 2147483646 h 150"/>
                <a:gd name="T34" fmla="*/ 2147483646 w 149"/>
                <a:gd name="T35" fmla="*/ 2147483646 h 150"/>
                <a:gd name="T36" fmla="*/ 2147483646 w 149"/>
                <a:gd name="T37" fmla="*/ 2147483646 h 150"/>
                <a:gd name="T38" fmla="*/ 2147483646 w 149"/>
                <a:gd name="T39" fmla="*/ 2147483646 h 150"/>
                <a:gd name="T40" fmla="*/ 2147483646 w 149"/>
                <a:gd name="T41" fmla="*/ 2147483646 h 150"/>
                <a:gd name="T42" fmla="*/ 2147483646 w 149"/>
                <a:gd name="T43" fmla="*/ 2147483646 h 150"/>
                <a:gd name="T44" fmla="*/ 2147483646 w 149"/>
                <a:gd name="T45" fmla="*/ 2147483646 h 150"/>
                <a:gd name="T46" fmla="*/ 2147483646 w 149"/>
                <a:gd name="T47" fmla="*/ 2147483646 h 150"/>
                <a:gd name="T48" fmla="*/ 2147483646 w 149"/>
                <a:gd name="T49" fmla="*/ 2147483646 h 150"/>
                <a:gd name="T50" fmla="*/ 2147483646 w 149"/>
                <a:gd name="T51" fmla="*/ 2147483646 h 150"/>
                <a:gd name="T52" fmla="*/ 2147483646 w 149"/>
                <a:gd name="T53" fmla="*/ 2147483646 h 150"/>
                <a:gd name="T54" fmla="*/ 2147483646 w 149"/>
                <a:gd name="T55" fmla="*/ 2147483646 h 150"/>
                <a:gd name="T56" fmla="*/ 2147483646 w 149"/>
                <a:gd name="T57" fmla="*/ 2147483646 h 150"/>
                <a:gd name="T58" fmla="*/ 2147483646 w 149"/>
                <a:gd name="T59" fmla="*/ 2147483646 h 150"/>
                <a:gd name="T60" fmla="*/ 2147483646 w 149"/>
                <a:gd name="T61" fmla="*/ 2147483646 h 150"/>
                <a:gd name="T62" fmla="*/ 2147483646 w 149"/>
                <a:gd name="T63" fmla="*/ 2147483646 h 150"/>
                <a:gd name="T64" fmla="*/ 2147483646 w 149"/>
                <a:gd name="T65" fmla="*/ 2147483646 h 150"/>
                <a:gd name="T66" fmla="*/ 2147483646 w 149"/>
                <a:gd name="T67" fmla="*/ 2147483646 h 150"/>
                <a:gd name="T68" fmla="*/ 2147483646 w 149"/>
                <a:gd name="T69" fmla="*/ 2147483646 h 150"/>
                <a:gd name="T70" fmla="*/ 2147483646 w 149"/>
                <a:gd name="T71" fmla="*/ 2147483646 h 150"/>
                <a:gd name="T72" fmla="*/ 2147483646 w 149"/>
                <a:gd name="T73" fmla="*/ 2147483646 h 150"/>
                <a:gd name="T74" fmla="*/ 2147483646 w 149"/>
                <a:gd name="T75" fmla="*/ 2147483646 h 150"/>
                <a:gd name="T76" fmla="*/ 2147483646 w 149"/>
                <a:gd name="T77" fmla="*/ 2147483646 h 150"/>
                <a:gd name="T78" fmla="*/ 2147483646 w 149"/>
                <a:gd name="T79" fmla="*/ 2147483646 h 150"/>
                <a:gd name="T80" fmla="*/ 2147483646 w 149"/>
                <a:gd name="T81" fmla="*/ 2147483646 h 150"/>
                <a:gd name="T82" fmla="*/ 2147483646 w 149"/>
                <a:gd name="T83" fmla="*/ 2147483646 h 150"/>
                <a:gd name="T84" fmla="*/ 2147483646 w 149"/>
                <a:gd name="T85" fmla="*/ 0 h 150"/>
                <a:gd name="T86" fmla="*/ 2147483646 w 149"/>
                <a:gd name="T87" fmla="*/ 0 h 15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49" h="150">
                  <a:moveTo>
                    <a:pt x="75" y="0"/>
                  </a:moveTo>
                  <a:lnTo>
                    <a:pt x="71" y="0"/>
                  </a:lnTo>
                  <a:lnTo>
                    <a:pt x="67" y="0"/>
                  </a:lnTo>
                  <a:lnTo>
                    <a:pt x="63" y="0"/>
                  </a:lnTo>
                  <a:lnTo>
                    <a:pt x="59" y="2"/>
                  </a:lnTo>
                  <a:lnTo>
                    <a:pt x="57" y="2"/>
                  </a:lnTo>
                  <a:lnTo>
                    <a:pt x="53" y="3"/>
                  </a:lnTo>
                  <a:lnTo>
                    <a:pt x="49" y="4"/>
                  </a:lnTo>
                  <a:lnTo>
                    <a:pt x="46" y="6"/>
                  </a:lnTo>
                  <a:lnTo>
                    <a:pt x="42" y="7"/>
                  </a:lnTo>
                  <a:lnTo>
                    <a:pt x="39" y="8"/>
                  </a:lnTo>
                  <a:lnTo>
                    <a:pt x="35" y="11"/>
                  </a:lnTo>
                  <a:lnTo>
                    <a:pt x="33" y="12"/>
                  </a:lnTo>
                  <a:lnTo>
                    <a:pt x="30" y="15"/>
                  </a:lnTo>
                  <a:lnTo>
                    <a:pt x="27" y="16"/>
                  </a:lnTo>
                  <a:lnTo>
                    <a:pt x="25" y="19"/>
                  </a:lnTo>
                  <a:lnTo>
                    <a:pt x="22" y="22"/>
                  </a:lnTo>
                  <a:lnTo>
                    <a:pt x="19" y="24"/>
                  </a:lnTo>
                  <a:lnTo>
                    <a:pt x="17" y="27"/>
                  </a:lnTo>
                  <a:lnTo>
                    <a:pt x="14" y="29"/>
                  </a:lnTo>
                  <a:lnTo>
                    <a:pt x="13" y="32"/>
                  </a:lnTo>
                  <a:lnTo>
                    <a:pt x="10" y="36"/>
                  </a:lnTo>
                  <a:lnTo>
                    <a:pt x="9" y="39"/>
                  </a:lnTo>
                  <a:lnTo>
                    <a:pt x="8" y="43"/>
                  </a:lnTo>
                  <a:lnTo>
                    <a:pt x="6" y="45"/>
                  </a:lnTo>
                  <a:lnTo>
                    <a:pt x="5" y="49"/>
                  </a:lnTo>
                  <a:lnTo>
                    <a:pt x="4" y="52"/>
                  </a:lnTo>
                  <a:lnTo>
                    <a:pt x="2" y="56"/>
                  </a:lnTo>
                  <a:lnTo>
                    <a:pt x="1" y="60"/>
                  </a:lnTo>
                  <a:lnTo>
                    <a:pt x="1" y="64"/>
                  </a:lnTo>
                  <a:lnTo>
                    <a:pt x="0" y="67"/>
                  </a:lnTo>
                  <a:lnTo>
                    <a:pt x="0" y="71"/>
                  </a:lnTo>
                  <a:lnTo>
                    <a:pt x="0" y="75"/>
                  </a:lnTo>
                  <a:lnTo>
                    <a:pt x="0" y="78"/>
                  </a:lnTo>
                  <a:lnTo>
                    <a:pt x="0" y="82"/>
                  </a:lnTo>
                  <a:lnTo>
                    <a:pt x="1" y="86"/>
                  </a:lnTo>
                  <a:lnTo>
                    <a:pt x="1" y="90"/>
                  </a:lnTo>
                  <a:lnTo>
                    <a:pt x="2" y="93"/>
                  </a:lnTo>
                  <a:lnTo>
                    <a:pt x="4" y="97"/>
                  </a:lnTo>
                  <a:lnTo>
                    <a:pt x="5" y="101"/>
                  </a:lnTo>
                  <a:lnTo>
                    <a:pt x="6" y="104"/>
                  </a:lnTo>
                  <a:lnTo>
                    <a:pt x="8" y="108"/>
                  </a:lnTo>
                  <a:lnTo>
                    <a:pt x="9" y="110"/>
                  </a:lnTo>
                  <a:lnTo>
                    <a:pt x="10" y="113"/>
                  </a:lnTo>
                  <a:lnTo>
                    <a:pt x="13" y="117"/>
                  </a:lnTo>
                  <a:lnTo>
                    <a:pt x="14" y="120"/>
                  </a:lnTo>
                  <a:lnTo>
                    <a:pt x="17" y="122"/>
                  </a:lnTo>
                  <a:lnTo>
                    <a:pt x="19" y="125"/>
                  </a:lnTo>
                  <a:lnTo>
                    <a:pt x="22" y="127"/>
                  </a:lnTo>
                  <a:lnTo>
                    <a:pt x="25" y="130"/>
                  </a:lnTo>
                  <a:lnTo>
                    <a:pt x="27" y="133"/>
                  </a:lnTo>
                  <a:lnTo>
                    <a:pt x="30" y="134"/>
                  </a:lnTo>
                  <a:lnTo>
                    <a:pt x="33" y="137"/>
                  </a:lnTo>
                  <a:lnTo>
                    <a:pt x="35" y="139"/>
                  </a:lnTo>
                  <a:lnTo>
                    <a:pt x="39" y="141"/>
                  </a:lnTo>
                  <a:lnTo>
                    <a:pt x="42" y="142"/>
                  </a:lnTo>
                  <a:lnTo>
                    <a:pt x="46" y="143"/>
                  </a:lnTo>
                  <a:lnTo>
                    <a:pt x="49" y="145"/>
                  </a:lnTo>
                  <a:lnTo>
                    <a:pt x="53" y="146"/>
                  </a:lnTo>
                  <a:lnTo>
                    <a:pt x="57" y="147"/>
                  </a:lnTo>
                  <a:lnTo>
                    <a:pt x="59" y="149"/>
                  </a:lnTo>
                  <a:lnTo>
                    <a:pt x="63" y="149"/>
                  </a:lnTo>
                  <a:lnTo>
                    <a:pt x="67" y="149"/>
                  </a:lnTo>
                  <a:lnTo>
                    <a:pt x="71" y="150"/>
                  </a:lnTo>
                  <a:lnTo>
                    <a:pt x="75" y="150"/>
                  </a:lnTo>
                  <a:lnTo>
                    <a:pt x="79" y="150"/>
                  </a:lnTo>
                  <a:lnTo>
                    <a:pt x="83" y="149"/>
                  </a:lnTo>
                  <a:lnTo>
                    <a:pt x="86" y="149"/>
                  </a:lnTo>
                  <a:lnTo>
                    <a:pt x="90" y="149"/>
                  </a:lnTo>
                  <a:lnTo>
                    <a:pt x="94" y="147"/>
                  </a:lnTo>
                  <a:lnTo>
                    <a:pt x="98" y="146"/>
                  </a:lnTo>
                  <a:lnTo>
                    <a:pt x="100" y="145"/>
                  </a:lnTo>
                  <a:lnTo>
                    <a:pt x="104" y="143"/>
                  </a:lnTo>
                  <a:lnTo>
                    <a:pt x="107" y="142"/>
                  </a:lnTo>
                  <a:lnTo>
                    <a:pt x="111" y="141"/>
                  </a:lnTo>
                  <a:lnTo>
                    <a:pt x="114" y="139"/>
                  </a:lnTo>
                  <a:lnTo>
                    <a:pt x="116" y="137"/>
                  </a:lnTo>
                  <a:lnTo>
                    <a:pt x="120" y="134"/>
                  </a:lnTo>
                  <a:lnTo>
                    <a:pt x="123" y="133"/>
                  </a:lnTo>
                  <a:lnTo>
                    <a:pt x="125" y="130"/>
                  </a:lnTo>
                  <a:lnTo>
                    <a:pt x="128" y="127"/>
                  </a:lnTo>
                  <a:lnTo>
                    <a:pt x="131" y="125"/>
                  </a:lnTo>
                  <a:lnTo>
                    <a:pt x="132" y="122"/>
                  </a:lnTo>
                  <a:lnTo>
                    <a:pt x="135" y="120"/>
                  </a:lnTo>
                  <a:lnTo>
                    <a:pt x="137" y="117"/>
                  </a:lnTo>
                  <a:lnTo>
                    <a:pt x="139" y="113"/>
                  </a:lnTo>
                  <a:lnTo>
                    <a:pt x="141" y="110"/>
                  </a:lnTo>
                  <a:lnTo>
                    <a:pt x="143" y="108"/>
                  </a:lnTo>
                  <a:lnTo>
                    <a:pt x="144" y="104"/>
                  </a:lnTo>
                  <a:lnTo>
                    <a:pt x="145" y="101"/>
                  </a:lnTo>
                  <a:lnTo>
                    <a:pt x="147" y="97"/>
                  </a:lnTo>
                  <a:lnTo>
                    <a:pt x="148" y="93"/>
                  </a:lnTo>
                  <a:lnTo>
                    <a:pt x="148" y="90"/>
                  </a:lnTo>
                  <a:lnTo>
                    <a:pt x="149" y="86"/>
                  </a:lnTo>
                  <a:lnTo>
                    <a:pt x="149" y="82"/>
                  </a:lnTo>
                  <a:lnTo>
                    <a:pt x="149" y="78"/>
                  </a:lnTo>
                  <a:lnTo>
                    <a:pt x="149" y="75"/>
                  </a:lnTo>
                  <a:lnTo>
                    <a:pt x="149" y="71"/>
                  </a:lnTo>
                  <a:lnTo>
                    <a:pt x="149" y="67"/>
                  </a:lnTo>
                  <a:lnTo>
                    <a:pt x="149" y="64"/>
                  </a:lnTo>
                  <a:lnTo>
                    <a:pt x="148" y="60"/>
                  </a:lnTo>
                  <a:lnTo>
                    <a:pt x="148" y="56"/>
                  </a:lnTo>
                  <a:lnTo>
                    <a:pt x="147" y="52"/>
                  </a:lnTo>
                  <a:lnTo>
                    <a:pt x="145" y="49"/>
                  </a:lnTo>
                  <a:lnTo>
                    <a:pt x="144" y="45"/>
                  </a:lnTo>
                  <a:lnTo>
                    <a:pt x="143" y="43"/>
                  </a:lnTo>
                  <a:lnTo>
                    <a:pt x="141" y="39"/>
                  </a:lnTo>
                  <a:lnTo>
                    <a:pt x="139" y="36"/>
                  </a:lnTo>
                  <a:lnTo>
                    <a:pt x="137" y="32"/>
                  </a:lnTo>
                  <a:lnTo>
                    <a:pt x="135" y="29"/>
                  </a:lnTo>
                  <a:lnTo>
                    <a:pt x="132" y="27"/>
                  </a:lnTo>
                  <a:lnTo>
                    <a:pt x="131" y="24"/>
                  </a:lnTo>
                  <a:lnTo>
                    <a:pt x="128" y="22"/>
                  </a:lnTo>
                  <a:lnTo>
                    <a:pt x="125" y="19"/>
                  </a:lnTo>
                  <a:lnTo>
                    <a:pt x="123" y="16"/>
                  </a:lnTo>
                  <a:lnTo>
                    <a:pt x="120" y="15"/>
                  </a:lnTo>
                  <a:lnTo>
                    <a:pt x="116" y="12"/>
                  </a:lnTo>
                  <a:lnTo>
                    <a:pt x="114" y="11"/>
                  </a:lnTo>
                  <a:lnTo>
                    <a:pt x="111" y="8"/>
                  </a:lnTo>
                  <a:lnTo>
                    <a:pt x="107" y="7"/>
                  </a:lnTo>
                  <a:lnTo>
                    <a:pt x="104" y="6"/>
                  </a:lnTo>
                  <a:lnTo>
                    <a:pt x="100" y="4"/>
                  </a:lnTo>
                  <a:lnTo>
                    <a:pt x="98" y="3"/>
                  </a:lnTo>
                  <a:lnTo>
                    <a:pt x="94" y="2"/>
                  </a:lnTo>
                  <a:lnTo>
                    <a:pt x="90" y="2"/>
                  </a:lnTo>
                  <a:lnTo>
                    <a:pt x="86" y="0"/>
                  </a:lnTo>
                  <a:lnTo>
                    <a:pt x="83" y="0"/>
                  </a:lnTo>
                  <a:lnTo>
                    <a:pt x="79" y="0"/>
                  </a:lnTo>
                  <a:lnTo>
                    <a:pt x="75" y="0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012" name="TextBox 76">
              <a:extLst>
                <a:ext uri="{FF2B5EF4-FFF2-40B4-BE49-F238E27FC236}">
                  <a16:creationId xmlns:a16="http://schemas.microsoft.com/office/drawing/2014/main" id="{91631172-71F5-3444-B646-8C762D273B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0800000">
              <a:off x="3463075" y="5570069"/>
              <a:ext cx="38343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b="0" i="1">
                  <a:latin typeface="Times" pitchFamily="2" charset="0"/>
                </a:rPr>
                <a:t>x</a:t>
              </a:r>
              <a:r>
                <a:rPr lang="en-US" altLang="en-US" sz="2000" b="0" i="1" baseline="-25000">
                  <a:latin typeface="Times" pitchFamily="2" charset="0"/>
                </a:rPr>
                <a:t>2</a:t>
              </a:r>
            </a:p>
          </p:txBody>
        </p:sp>
        <p:sp>
          <p:nvSpPr>
            <p:cNvPr id="84013" name="Line 13">
              <a:extLst>
                <a:ext uri="{FF2B5EF4-FFF2-40B4-BE49-F238E27FC236}">
                  <a16:creationId xmlns:a16="http://schemas.microsoft.com/office/drawing/2014/main" id="{594DB129-C8A9-6A48-BA70-806D553C0E6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2050843" y="6120016"/>
              <a:ext cx="118520" cy="9290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014" name="Line 17">
              <a:extLst>
                <a:ext uri="{FF2B5EF4-FFF2-40B4-BE49-F238E27FC236}">
                  <a16:creationId xmlns:a16="http://schemas.microsoft.com/office/drawing/2014/main" id="{56FF7D57-7AF6-8647-9AA9-F37C2E48BB8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>
              <a:off x="2737087" y="6105640"/>
              <a:ext cx="682250" cy="9409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015" name="Freeform 18">
              <a:extLst>
                <a:ext uri="{FF2B5EF4-FFF2-40B4-BE49-F238E27FC236}">
                  <a16:creationId xmlns:a16="http://schemas.microsoft.com/office/drawing/2014/main" id="{B87F03E8-62CD-B744-89E5-F47E9AF30B1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2300461" y="5883275"/>
              <a:ext cx="442739" cy="441325"/>
            </a:xfrm>
            <a:custGeom>
              <a:avLst/>
              <a:gdLst>
                <a:gd name="T0" fmla="*/ 2147483646 w 556"/>
                <a:gd name="T1" fmla="*/ 2147483646 h 556"/>
                <a:gd name="T2" fmla="*/ 0 w 556"/>
                <a:gd name="T3" fmla="*/ 2147483646 h 556"/>
                <a:gd name="T4" fmla="*/ 0 w 556"/>
                <a:gd name="T5" fmla="*/ 0 h 556"/>
                <a:gd name="T6" fmla="*/ 2147483646 w 556"/>
                <a:gd name="T7" fmla="*/ 2147483646 h 55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56" h="556">
                  <a:moveTo>
                    <a:pt x="556" y="265"/>
                  </a:moveTo>
                  <a:lnTo>
                    <a:pt x="0" y="556"/>
                  </a:lnTo>
                  <a:lnTo>
                    <a:pt x="0" y="0"/>
                  </a:lnTo>
                  <a:lnTo>
                    <a:pt x="556" y="265"/>
                  </a:lnTo>
                  <a:close/>
                </a:path>
              </a:pathLst>
            </a:cu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016" name="Freeform 19">
              <a:extLst>
                <a:ext uri="{FF2B5EF4-FFF2-40B4-BE49-F238E27FC236}">
                  <a16:creationId xmlns:a16="http://schemas.microsoft.com/office/drawing/2014/main" id="{B388F466-0C39-7F40-8434-B0FB881C5B9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2163988" y="6054725"/>
              <a:ext cx="117429" cy="119063"/>
            </a:xfrm>
            <a:custGeom>
              <a:avLst/>
              <a:gdLst>
                <a:gd name="T0" fmla="*/ 2147483646 w 149"/>
                <a:gd name="T1" fmla="*/ 0 h 150"/>
                <a:gd name="T2" fmla="*/ 2147483646 w 149"/>
                <a:gd name="T3" fmla="*/ 2147483646 h 150"/>
                <a:gd name="T4" fmla="*/ 2147483646 w 149"/>
                <a:gd name="T5" fmla="*/ 2147483646 h 150"/>
                <a:gd name="T6" fmla="*/ 2147483646 w 149"/>
                <a:gd name="T7" fmla="*/ 2147483646 h 150"/>
                <a:gd name="T8" fmla="*/ 2147483646 w 149"/>
                <a:gd name="T9" fmla="*/ 2147483646 h 150"/>
                <a:gd name="T10" fmla="*/ 2147483646 w 149"/>
                <a:gd name="T11" fmla="*/ 2147483646 h 150"/>
                <a:gd name="T12" fmla="*/ 2147483646 w 149"/>
                <a:gd name="T13" fmla="*/ 2147483646 h 150"/>
                <a:gd name="T14" fmla="*/ 2147483646 w 149"/>
                <a:gd name="T15" fmla="*/ 2147483646 h 150"/>
                <a:gd name="T16" fmla="*/ 2147483646 w 149"/>
                <a:gd name="T17" fmla="*/ 2147483646 h 150"/>
                <a:gd name="T18" fmla="*/ 2147483646 w 149"/>
                <a:gd name="T19" fmla="*/ 2147483646 h 150"/>
                <a:gd name="T20" fmla="*/ 0 w 149"/>
                <a:gd name="T21" fmla="*/ 2147483646 h 150"/>
                <a:gd name="T22" fmla="*/ 0 w 149"/>
                <a:gd name="T23" fmla="*/ 2147483646 h 150"/>
                <a:gd name="T24" fmla="*/ 2147483646 w 149"/>
                <a:gd name="T25" fmla="*/ 2147483646 h 150"/>
                <a:gd name="T26" fmla="*/ 2147483646 w 149"/>
                <a:gd name="T27" fmla="*/ 2147483646 h 150"/>
                <a:gd name="T28" fmla="*/ 2147483646 w 149"/>
                <a:gd name="T29" fmla="*/ 2147483646 h 150"/>
                <a:gd name="T30" fmla="*/ 2147483646 w 149"/>
                <a:gd name="T31" fmla="*/ 2147483646 h 150"/>
                <a:gd name="T32" fmla="*/ 2147483646 w 149"/>
                <a:gd name="T33" fmla="*/ 2147483646 h 150"/>
                <a:gd name="T34" fmla="*/ 2147483646 w 149"/>
                <a:gd name="T35" fmla="*/ 2147483646 h 150"/>
                <a:gd name="T36" fmla="*/ 2147483646 w 149"/>
                <a:gd name="T37" fmla="*/ 2147483646 h 150"/>
                <a:gd name="T38" fmla="*/ 2147483646 w 149"/>
                <a:gd name="T39" fmla="*/ 2147483646 h 150"/>
                <a:gd name="T40" fmla="*/ 2147483646 w 149"/>
                <a:gd name="T41" fmla="*/ 2147483646 h 150"/>
                <a:gd name="T42" fmla="*/ 2147483646 w 149"/>
                <a:gd name="T43" fmla="*/ 2147483646 h 150"/>
                <a:gd name="T44" fmla="*/ 2147483646 w 149"/>
                <a:gd name="T45" fmla="*/ 2147483646 h 150"/>
                <a:gd name="T46" fmla="*/ 2147483646 w 149"/>
                <a:gd name="T47" fmla="*/ 2147483646 h 150"/>
                <a:gd name="T48" fmla="*/ 2147483646 w 149"/>
                <a:gd name="T49" fmla="*/ 2147483646 h 150"/>
                <a:gd name="T50" fmla="*/ 2147483646 w 149"/>
                <a:gd name="T51" fmla="*/ 2147483646 h 150"/>
                <a:gd name="T52" fmla="*/ 2147483646 w 149"/>
                <a:gd name="T53" fmla="*/ 2147483646 h 150"/>
                <a:gd name="T54" fmla="*/ 2147483646 w 149"/>
                <a:gd name="T55" fmla="*/ 2147483646 h 150"/>
                <a:gd name="T56" fmla="*/ 2147483646 w 149"/>
                <a:gd name="T57" fmla="*/ 2147483646 h 150"/>
                <a:gd name="T58" fmla="*/ 2147483646 w 149"/>
                <a:gd name="T59" fmla="*/ 2147483646 h 150"/>
                <a:gd name="T60" fmla="*/ 2147483646 w 149"/>
                <a:gd name="T61" fmla="*/ 2147483646 h 150"/>
                <a:gd name="T62" fmla="*/ 2147483646 w 149"/>
                <a:gd name="T63" fmla="*/ 2147483646 h 150"/>
                <a:gd name="T64" fmla="*/ 2147483646 w 149"/>
                <a:gd name="T65" fmla="*/ 2147483646 h 150"/>
                <a:gd name="T66" fmla="*/ 2147483646 w 149"/>
                <a:gd name="T67" fmla="*/ 2147483646 h 150"/>
                <a:gd name="T68" fmla="*/ 2147483646 w 149"/>
                <a:gd name="T69" fmla="*/ 2147483646 h 150"/>
                <a:gd name="T70" fmla="*/ 2147483646 w 149"/>
                <a:gd name="T71" fmla="*/ 2147483646 h 150"/>
                <a:gd name="T72" fmla="*/ 2147483646 w 149"/>
                <a:gd name="T73" fmla="*/ 2147483646 h 150"/>
                <a:gd name="T74" fmla="*/ 2147483646 w 149"/>
                <a:gd name="T75" fmla="*/ 2147483646 h 150"/>
                <a:gd name="T76" fmla="*/ 2147483646 w 149"/>
                <a:gd name="T77" fmla="*/ 2147483646 h 150"/>
                <a:gd name="T78" fmla="*/ 2147483646 w 149"/>
                <a:gd name="T79" fmla="*/ 2147483646 h 150"/>
                <a:gd name="T80" fmla="*/ 2147483646 w 149"/>
                <a:gd name="T81" fmla="*/ 2147483646 h 150"/>
                <a:gd name="T82" fmla="*/ 2147483646 w 149"/>
                <a:gd name="T83" fmla="*/ 2147483646 h 150"/>
                <a:gd name="T84" fmla="*/ 2147483646 w 149"/>
                <a:gd name="T85" fmla="*/ 0 h 150"/>
                <a:gd name="T86" fmla="*/ 2147483646 w 149"/>
                <a:gd name="T87" fmla="*/ 0 h 15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49" h="150">
                  <a:moveTo>
                    <a:pt x="75" y="0"/>
                  </a:moveTo>
                  <a:lnTo>
                    <a:pt x="71" y="0"/>
                  </a:lnTo>
                  <a:lnTo>
                    <a:pt x="67" y="0"/>
                  </a:lnTo>
                  <a:lnTo>
                    <a:pt x="63" y="0"/>
                  </a:lnTo>
                  <a:lnTo>
                    <a:pt x="59" y="2"/>
                  </a:lnTo>
                  <a:lnTo>
                    <a:pt x="57" y="2"/>
                  </a:lnTo>
                  <a:lnTo>
                    <a:pt x="53" y="3"/>
                  </a:lnTo>
                  <a:lnTo>
                    <a:pt x="49" y="4"/>
                  </a:lnTo>
                  <a:lnTo>
                    <a:pt x="46" y="6"/>
                  </a:lnTo>
                  <a:lnTo>
                    <a:pt x="42" y="7"/>
                  </a:lnTo>
                  <a:lnTo>
                    <a:pt x="39" y="8"/>
                  </a:lnTo>
                  <a:lnTo>
                    <a:pt x="35" y="11"/>
                  </a:lnTo>
                  <a:lnTo>
                    <a:pt x="33" y="12"/>
                  </a:lnTo>
                  <a:lnTo>
                    <a:pt x="30" y="15"/>
                  </a:lnTo>
                  <a:lnTo>
                    <a:pt x="27" y="16"/>
                  </a:lnTo>
                  <a:lnTo>
                    <a:pt x="25" y="19"/>
                  </a:lnTo>
                  <a:lnTo>
                    <a:pt x="22" y="22"/>
                  </a:lnTo>
                  <a:lnTo>
                    <a:pt x="19" y="24"/>
                  </a:lnTo>
                  <a:lnTo>
                    <a:pt x="17" y="27"/>
                  </a:lnTo>
                  <a:lnTo>
                    <a:pt x="14" y="29"/>
                  </a:lnTo>
                  <a:lnTo>
                    <a:pt x="13" y="32"/>
                  </a:lnTo>
                  <a:lnTo>
                    <a:pt x="10" y="36"/>
                  </a:lnTo>
                  <a:lnTo>
                    <a:pt x="9" y="39"/>
                  </a:lnTo>
                  <a:lnTo>
                    <a:pt x="8" y="43"/>
                  </a:lnTo>
                  <a:lnTo>
                    <a:pt x="6" y="45"/>
                  </a:lnTo>
                  <a:lnTo>
                    <a:pt x="5" y="49"/>
                  </a:lnTo>
                  <a:lnTo>
                    <a:pt x="4" y="52"/>
                  </a:lnTo>
                  <a:lnTo>
                    <a:pt x="2" y="56"/>
                  </a:lnTo>
                  <a:lnTo>
                    <a:pt x="1" y="60"/>
                  </a:lnTo>
                  <a:lnTo>
                    <a:pt x="1" y="64"/>
                  </a:lnTo>
                  <a:lnTo>
                    <a:pt x="0" y="67"/>
                  </a:lnTo>
                  <a:lnTo>
                    <a:pt x="0" y="71"/>
                  </a:lnTo>
                  <a:lnTo>
                    <a:pt x="0" y="75"/>
                  </a:lnTo>
                  <a:lnTo>
                    <a:pt x="0" y="78"/>
                  </a:lnTo>
                  <a:lnTo>
                    <a:pt x="0" y="82"/>
                  </a:lnTo>
                  <a:lnTo>
                    <a:pt x="1" y="86"/>
                  </a:lnTo>
                  <a:lnTo>
                    <a:pt x="1" y="90"/>
                  </a:lnTo>
                  <a:lnTo>
                    <a:pt x="2" y="93"/>
                  </a:lnTo>
                  <a:lnTo>
                    <a:pt x="4" y="97"/>
                  </a:lnTo>
                  <a:lnTo>
                    <a:pt x="5" y="101"/>
                  </a:lnTo>
                  <a:lnTo>
                    <a:pt x="6" y="104"/>
                  </a:lnTo>
                  <a:lnTo>
                    <a:pt x="8" y="108"/>
                  </a:lnTo>
                  <a:lnTo>
                    <a:pt x="9" y="110"/>
                  </a:lnTo>
                  <a:lnTo>
                    <a:pt x="10" y="113"/>
                  </a:lnTo>
                  <a:lnTo>
                    <a:pt x="13" y="117"/>
                  </a:lnTo>
                  <a:lnTo>
                    <a:pt x="14" y="120"/>
                  </a:lnTo>
                  <a:lnTo>
                    <a:pt x="17" y="122"/>
                  </a:lnTo>
                  <a:lnTo>
                    <a:pt x="19" y="125"/>
                  </a:lnTo>
                  <a:lnTo>
                    <a:pt x="22" y="127"/>
                  </a:lnTo>
                  <a:lnTo>
                    <a:pt x="25" y="130"/>
                  </a:lnTo>
                  <a:lnTo>
                    <a:pt x="27" y="133"/>
                  </a:lnTo>
                  <a:lnTo>
                    <a:pt x="30" y="134"/>
                  </a:lnTo>
                  <a:lnTo>
                    <a:pt x="33" y="137"/>
                  </a:lnTo>
                  <a:lnTo>
                    <a:pt x="35" y="139"/>
                  </a:lnTo>
                  <a:lnTo>
                    <a:pt x="39" y="141"/>
                  </a:lnTo>
                  <a:lnTo>
                    <a:pt x="42" y="142"/>
                  </a:lnTo>
                  <a:lnTo>
                    <a:pt x="46" y="143"/>
                  </a:lnTo>
                  <a:lnTo>
                    <a:pt x="49" y="145"/>
                  </a:lnTo>
                  <a:lnTo>
                    <a:pt x="53" y="146"/>
                  </a:lnTo>
                  <a:lnTo>
                    <a:pt x="57" y="147"/>
                  </a:lnTo>
                  <a:lnTo>
                    <a:pt x="59" y="149"/>
                  </a:lnTo>
                  <a:lnTo>
                    <a:pt x="63" y="149"/>
                  </a:lnTo>
                  <a:lnTo>
                    <a:pt x="67" y="149"/>
                  </a:lnTo>
                  <a:lnTo>
                    <a:pt x="71" y="150"/>
                  </a:lnTo>
                  <a:lnTo>
                    <a:pt x="75" y="150"/>
                  </a:lnTo>
                  <a:lnTo>
                    <a:pt x="79" y="150"/>
                  </a:lnTo>
                  <a:lnTo>
                    <a:pt x="83" y="149"/>
                  </a:lnTo>
                  <a:lnTo>
                    <a:pt x="86" y="149"/>
                  </a:lnTo>
                  <a:lnTo>
                    <a:pt x="90" y="149"/>
                  </a:lnTo>
                  <a:lnTo>
                    <a:pt x="94" y="147"/>
                  </a:lnTo>
                  <a:lnTo>
                    <a:pt x="98" y="146"/>
                  </a:lnTo>
                  <a:lnTo>
                    <a:pt x="100" y="145"/>
                  </a:lnTo>
                  <a:lnTo>
                    <a:pt x="104" y="143"/>
                  </a:lnTo>
                  <a:lnTo>
                    <a:pt x="107" y="142"/>
                  </a:lnTo>
                  <a:lnTo>
                    <a:pt x="111" y="141"/>
                  </a:lnTo>
                  <a:lnTo>
                    <a:pt x="114" y="139"/>
                  </a:lnTo>
                  <a:lnTo>
                    <a:pt x="116" y="137"/>
                  </a:lnTo>
                  <a:lnTo>
                    <a:pt x="120" y="134"/>
                  </a:lnTo>
                  <a:lnTo>
                    <a:pt x="123" y="133"/>
                  </a:lnTo>
                  <a:lnTo>
                    <a:pt x="125" y="130"/>
                  </a:lnTo>
                  <a:lnTo>
                    <a:pt x="128" y="127"/>
                  </a:lnTo>
                  <a:lnTo>
                    <a:pt x="131" y="125"/>
                  </a:lnTo>
                  <a:lnTo>
                    <a:pt x="132" y="122"/>
                  </a:lnTo>
                  <a:lnTo>
                    <a:pt x="135" y="120"/>
                  </a:lnTo>
                  <a:lnTo>
                    <a:pt x="137" y="117"/>
                  </a:lnTo>
                  <a:lnTo>
                    <a:pt x="139" y="113"/>
                  </a:lnTo>
                  <a:lnTo>
                    <a:pt x="141" y="110"/>
                  </a:lnTo>
                  <a:lnTo>
                    <a:pt x="143" y="108"/>
                  </a:lnTo>
                  <a:lnTo>
                    <a:pt x="144" y="104"/>
                  </a:lnTo>
                  <a:lnTo>
                    <a:pt x="145" y="101"/>
                  </a:lnTo>
                  <a:lnTo>
                    <a:pt x="147" y="97"/>
                  </a:lnTo>
                  <a:lnTo>
                    <a:pt x="148" y="93"/>
                  </a:lnTo>
                  <a:lnTo>
                    <a:pt x="148" y="90"/>
                  </a:lnTo>
                  <a:lnTo>
                    <a:pt x="149" y="86"/>
                  </a:lnTo>
                  <a:lnTo>
                    <a:pt x="149" y="82"/>
                  </a:lnTo>
                  <a:lnTo>
                    <a:pt x="149" y="78"/>
                  </a:lnTo>
                  <a:lnTo>
                    <a:pt x="149" y="75"/>
                  </a:lnTo>
                  <a:lnTo>
                    <a:pt x="149" y="71"/>
                  </a:lnTo>
                  <a:lnTo>
                    <a:pt x="149" y="67"/>
                  </a:lnTo>
                  <a:lnTo>
                    <a:pt x="149" y="64"/>
                  </a:lnTo>
                  <a:lnTo>
                    <a:pt x="148" y="60"/>
                  </a:lnTo>
                  <a:lnTo>
                    <a:pt x="148" y="56"/>
                  </a:lnTo>
                  <a:lnTo>
                    <a:pt x="147" y="52"/>
                  </a:lnTo>
                  <a:lnTo>
                    <a:pt x="145" y="49"/>
                  </a:lnTo>
                  <a:lnTo>
                    <a:pt x="144" y="45"/>
                  </a:lnTo>
                  <a:lnTo>
                    <a:pt x="143" y="43"/>
                  </a:lnTo>
                  <a:lnTo>
                    <a:pt x="141" y="39"/>
                  </a:lnTo>
                  <a:lnTo>
                    <a:pt x="139" y="36"/>
                  </a:lnTo>
                  <a:lnTo>
                    <a:pt x="137" y="32"/>
                  </a:lnTo>
                  <a:lnTo>
                    <a:pt x="135" y="29"/>
                  </a:lnTo>
                  <a:lnTo>
                    <a:pt x="132" y="27"/>
                  </a:lnTo>
                  <a:lnTo>
                    <a:pt x="131" y="24"/>
                  </a:lnTo>
                  <a:lnTo>
                    <a:pt x="128" y="22"/>
                  </a:lnTo>
                  <a:lnTo>
                    <a:pt x="125" y="19"/>
                  </a:lnTo>
                  <a:lnTo>
                    <a:pt x="123" y="16"/>
                  </a:lnTo>
                  <a:lnTo>
                    <a:pt x="120" y="15"/>
                  </a:lnTo>
                  <a:lnTo>
                    <a:pt x="116" y="12"/>
                  </a:lnTo>
                  <a:lnTo>
                    <a:pt x="114" y="11"/>
                  </a:lnTo>
                  <a:lnTo>
                    <a:pt x="111" y="8"/>
                  </a:lnTo>
                  <a:lnTo>
                    <a:pt x="107" y="7"/>
                  </a:lnTo>
                  <a:lnTo>
                    <a:pt x="104" y="6"/>
                  </a:lnTo>
                  <a:lnTo>
                    <a:pt x="100" y="4"/>
                  </a:lnTo>
                  <a:lnTo>
                    <a:pt x="98" y="3"/>
                  </a:lnTo>
                  <a:lnTo>
                    <a:pt x="94" y="2"/>
                  </a:lnTo>
                  <a:lnTo>
                    <a:pt x="90" y="2"/>
                  </a:lnTo>
                  <a:lnTo>
                    <a:pt x="86" y="0"/>
                  </a:lnTo>
                  <a:lnTo>
                    <a:pt x="83" y="0"/>
                  </a:lnTo>
                  <a:lnTo>
                    <a:pt x="79" y="0"/>
                  </a:lnTo>
                  <a:lnTo>
                    <a:pt x="75" y="0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3975" name="Rectangle 5">
            <a:extLst>
              <a:ext uri="{FF2B5EF4-FFF2-40B4-BE49-F238E27FC236}">
                <a16:creationId xmlns:a16="http://schemas.microsoft.com/office/drawing/2014/main" id="{21580464-5320-9C4F-A137-1A6731CE25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4724400"/>
            <a:ext cx="577850" cy="5334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grpSp>
        <p:nvGrpSpPr>
          <p:cNvPr id="83976" name="Group 77">
            <a:extLst>
              <a:ext uri="{FF2B5EF4-FFF2-40B4-BE49-F238E27FC236}">
                <a16:creationId xmlns:a16="http://schemas.microsoft.com/office/drawing/2014/main" id="{36AE9A0D-11F7-E24C-A95A-600DAE984BFF}"/>
              </a:ext>
            </a:extLst>
          </p:cNvPr>
          <p:cNvGrpSpPr>
            <a:grpSpLocks/>
          </p:cNvGrpSpPr>
          <p:nvPr/>
        </p:nvGrpSpPr>
        <p:grpSpPr bwMode="auto">
          <a:xfrm>
            <a:off x="6992939" y="3810000"/>
            <a:ext cx="2674937" cy="884238"/>
            <a:chOff x="6078538" y="3810000"/>
            <a:chExt cx="2675264" cy="883873"/>
          </a:xfrm>
        </p:grpSpPr>
        <p:sp>
          <p:nvSpPr>
            <p:cNvPr id="83977" name="Freeform 10">
              <a:extLst>
                <a:ext uri="{FF2B5EF4-FFF2-40B4-BE49-F238E27FC236}">
                  <a16:creationId xmlns:a16="http://schemas.microsoft.com/office/drawing/2014/main" id="{80B53B5A-E820-064D-9749-99173FFFF84F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5025" y="4239925"/>
              <a:ext cx="168275" cy="1590"/>
            </a:xfrm>
            <a:custGeom>
              <a:avLst/>
              <a:gdLst>
                <a:gd name="T0" fmla="*/ 2147483646 w 212"/>
                <a:gd name="T1" fmla="*/ 0 h 1588"/>
                <a:gd name="T2" fmla="*/ 0 w 212"/>
                <a:gd name="T3" fmla="*/ 0 h 1588"/>
                <a:gd name="T4" fmla="*/ 2147483646 w 212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2" h="1588">
                  <a:moveTo>
                    <a:pt x="212" y="0"/>
                  </a:moveTo>
                  <a:lnTo>
                    <a:pt x="0" y="0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978" name="Line 11">
              <a:extLst>
                <a:ext uri="{FF2B5EF4-FFF2-40B4-BE49-F238E27FC236}">
                  <a16:creationId xmlns:a16="http://schemas.microsoft.com/office/drawing/2014/main" id="{CA137A12-4DE3-EA43-90FB-F2F1D56A3D3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455024" y="4239925"/>
              <a:ext cx="298778" cy="1590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979" name="Freeform 12">
              <a:extLst>
                <a:ext uri="{FF2B5EF4-FFF2-40B4-BE49-F238E27FC236}">
                  <a16:creationId xmlns:a16="http://schemas.microsoft.com/office/drawing/2014/main" id="{9D229448-9325-9448-B310-FE675822E835}"/>
                </a:ext>
              </a:extLst>
            </p:cNvPr>
            <p:cNvSpPr>
              <a:spLocks/>
            </p:cNvSpPr>
            <p:nvPr/>
          </p:nvSpPr>
          <p:spPr bwMode="auto">
            <a:xfrm>
              <a:off x="7572375" y="4124849"/>
              <a:ext cx="295275" cy="1590"/>
            </a:xfrm>
            <a:custGeom>
              <a:avLst/>
              <a:gdLst>
                <a:gd name="T0" fmla="*/ 2147483646 w 371"/>
                <a:gd name="T1" fmla="*/ 0 h 1588"/>
                <a:gd name="T2" fmla="*/ 0 w 371"/>
                <a:gd name="T3" fmla="*/ 0 h 1588"/>
                <a:gd name="T4" fmla="*/ 2147483646 w 371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1" h="1588">
                  <a:moveTo>
                    <a:pt x="371" y="0"/>
                  </a:moveTo>
                  <a:lnTo>
                    <a:pt x="0" y="0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980" name="Line 13">
              <a:extLst>
                <a:ext uri="{FF2B5EF4-FFF2-40B4-BE49-F238E27FC236}">
                  <a16:creationId xmlns:a16="http://schemas.microsoft.com/office/drawing/2014/main" id="{0479711A-D4AF-4647-A3E6-47DD81A90B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405490" y="4116954"/>
              <a:ext cx="475488" cy="1590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981" name="Freeform 14">
              <a:extLst>
                <a:ext uri="{FF2B5EF4-FFF2-40B4-BE49-F238E27FC236}">
                  <a16:creationId xmlns:a16="http://schemas.microsoft.com/office/drawing/2014/main" id="{976897E1-2848-E842-9BEA-31476E378250}"/>
                </a:ext>
              </a:extLst>
            </p:cNvPr>
            <p:cNvSpPr>
              <a:spLocks/>
            </p:cNvSpPr>
            <p:nvPr/>
          </p:nvSpPr>
          <p:spPr bwMode="auto">
            <a:xfrm>
              <a:off x="7572375" y="3810000"/>
              <a:ext cx="295275" cy="1590"/>
            </a:xfrm>
            <a:custGeom>
              <a:avLst/>
              <a:gdLst>
                <a:gd name="T0" fmla="*/ 2147483646 w 371"/>
                <a:gd name="T1" fmla="*/ 0 h 1588"/>
                <a:gd name="T2" fmla="*/ 0 w 371"/>
                <a:gd name="T3" fmla="*/ 0 h 1588"/>
                <a:gd name="T4" fmla="*/ 2147483646 w 371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1" h="1588">
                  <a:moveTo>
                    <a:pt x="371" y="0"/>
                  </a:moveTo>
                  <a:lnTo>
                    <a:pt x="0" y="0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982" name="Line 15">
              <a:extLst>
                <a:ext uri="{FF2B5EF4-FFF2-40B4-BE49-F238E27FC236}">
                  <a16:creationId xmlns:a16="http://schemas.microsoft.com/office/drawing/2014/main" id="{6E64E4D5-3FD1-E243-B038-D73AD27B54F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542232" y="4413134"/>
              <a:ext cx="1331912" cy="158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983" name="Rectangle 74">
              <a:extLst>
                <a:ext uri="{FF2B5EF4-FFF2-40B4-BE49-F238E27FC236}">
                  <a16:creationId xmlns:a16="http://schemas.microsoft.com/office/drawing/2014/main" id="{45DACFE6-A822-BD45-A3F1-6735A96FC7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75525" y="3814771"/>
              <a:ext cx="44889" cy="215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83984" name="Rectangle 76">
              <a:extLst>
                <a:ext uri="{FF2B5EF4-FFF2-40B4-BE49-F238E27FC236}">
                  <a16:creationId xmlns:a16="http://schemas.microsoft.com/office/drawing/2014/main" id="{38731B9A-07C0-EE41-AB44-7CE151D76B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75525" y="4099406"/>
              <a:ext cx="44889" cy="215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grpSp>
          <p:nvGrpSpPr>
            <p:cNvPr id="83985" name="Group 110">
              <a:extLst>
                <a:ext uri="{FF2B5EF4-FFF2-40B4-BE49-F238E27FC236}">
                  <a16:creationId xmlns:a16="http://schemas.microsoft.com/office/drawing/2014/main" id="{B978C6F2-3FB0-6F4A-93F5-9C23AF52EAE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888243" y="4038600"/>
              <a:ext cx="557262" cy="487499"/>
              <a:chOff x="3450" y="821"/>
              <a:chExt cx="406" cy="357"/>
            </a:xfrm>
          </p:grpSpPr>
          <p:sp>
            <p:nvSpPr>
              <p:cNvPr id="83992" name="Line 111">
                <a:extLst>
                  <a:ext uri="{FF2B5EF4-FFF2-40B4-BE49-F238E27FC236}">
                    <a16:creationId xmlns:a16="http://schemas.microsoft.com/office/drawing/2014/main" id="{DBE58007-AE4F-2049-BD68-EC858BE930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51" y="823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993" name="Line 112">
                <a:extLst>
                  <a:ext uri="{FF2B5EF4-FFF2-40B4-BE49-F238E27FC236}">
                    <a16:creationId xmlns:a16="http://schemas.microsoft.com/office/drawing/2014/main" id="{7E3D81E5-D43C-BA42-B23B-718936C6B3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50" y="826"/>
                <a:ext cx="0" cy="348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994" name="Arc 113">
                <a:extLst>
                  <a:ext uri="{FF2B5EF4-FFF2-40B4-BE49-F238E27FC236}">
                    <a16:creationId xmlns:a16="http://schemas.microsoft.com/office/drawing/2014/main" id="{A8824294-A5C8-B247-8787-1807C6A120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9" y="821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995" name="Arc 114">
                <a:extLst>
                  <a:ext uri="{FF2B5EF4-FFF2-40B4-BE49-F238E27FC236}">
                    <a16:creationId xmlns:a16="http://schemas.microsoft.com/office/drawing/2014/main" id="{C471F464-7957-CB46-80C6-709631F3FCD5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3679" y="997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996" name="Line 115">
                <a:extLst>
                  <a:ext uri="{FF2B5EF4-FFF2-40B4-BE49-F238E27FC236}">
                    <a16:creationId xmlns:a16="http://schemas.microsoft.com/office/drawing/2014/main" id="{2B849642-B2C7-DE46-A2C7-856846F362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57" y="1178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3986" name="TextBox 47">
              <a:extLst>
                <a:ext uri="{FF2B5EF4-FFF2-40B4-BE49-F238E27FC236}">
                  <a16:creationId xmlns:a16="http://schemas.microsoft.com/office/drawing/2014/main" id="{9FAEEDDF-204F-1042-9E06-BE703D98D6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78538" y="3886197"/>
              <a:ext cx="38343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b="0" i="1">
                  <a:latin typeface="Times" pitchFamily="2" charset="0"/>
                </a:rPr>
                <a:t>x</a:t>
              </a:r>
              <a:r>
                <a:rPr lang="en-US" altLang="en-US" sz="2000" b="0" i="1" baseline="-25000">
                  <a:latin typeface="Times" pitchFamily="2" charset="0"/>
                </a:rPr>
                <a:t>1</a:t>
              </a:r>
            </a:p>
          </p:txBody>
        </p:sp>
        <p:sp>
          <p:nvSpPr>
            <p:cNvPr id="83987" name="Rectangle 98">
              <a:extLst>
                <a:ext uri="{FF2B5EF4-FFF2-40B4-BE49-F238E27FC236}">
                  <a16:creationId xmlns:a16="http://schemas.microsoft.com/office/drawing/2014/main" id="{D5698395-7E24-A24D-9E7E-4D4BE9C6AD9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7944453" y="4273826"/>
              <a:ext cx="48096" cy="230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83988" name="Line 17">
              <a:extLst>
                <a:ext uri="{FF2B5EF4-FFF2-40B4-BE49-F238E27FC236}">
                  <a16:creationId xmlns:a16="http://schemas.microsoft.com/office/drawing/2014/main" id="{88CE2B66-B62F-304D-990F-8762532E1D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45386" y="4123516"/>
              <a:ext cx="312614" cy="158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989" name="Freeform 18">
              <a:extLst>
                <a:ext uri="{FF2B5EF4-FFF2-40B4-BE49-F238E27FC236}">
                  <a16:creationId xmlns:a16="http://schemas.microsoft.com/office/drawing/2014/main" id="{A29291E9-D4BF-7041-ABDF-90CB8DC927D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45754" y="3945191"/>
              <a:ext cx="426405" cy="395347"/>
            </a:xfrm>
            <a:custGeom>
              <a:avLst/>
              <a:gdLst>
                <a:gd name="T0" fmla="*/ 2147483646 w 556"/>
                <a:gd name="T1" fmla="*/ 2147483646 h 556"/>
                <a:gd name="T2" fmla="*/ 0 w 556"/>
                <a:gd name="T3" fmla="*/ 2147483646 h 556"/>
                <a:gd name="T4" fmla="*/ 0 w 556"/>
                <a:gd name="T5" fmla="*/ 0 h 556"/>
                <a:gd name="T6" fmla="*/ 2147483646 w 556"/>
                <a:gd name="T7" fmla="*/ 2147483646 h 55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56" h="556">
                  <a:moveTo>
                    <a:pt x="556" y="265"/>
                  </a:moveTo>
                  <a:lnTo>
                    <a:pt x="0" y="556"/>
                  </a:lnTo>
                  <a:lnTo>
                    <a:pt x="0" y="0"/>
                  </a:lnTo>
                  <a:lnTo>
                    <a:pt x="556" y="265"/>
                  </a:lnTo>
                  <a:close/>
                </a:path>
              </a:pathLst>
            </a:custGeom>
            <a:solidFill>
              <a:srgbClr val="FFFFFF"/>
            </a:solidFill>
            <a:ln w="206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990" name="Freeform 19">
              <a:extLst>
                <a:ext uri="{FF2B5EF4-FFF2-40B4-BE49-F238E27FC236}">
                  <a16:creationId xmlns:a16="http://schemas.microsoft.com/office/drawing/2014/main" id="{34C21EEC-96B9-1E4F-AA67-1F9C416318E1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3971" y="4064725"/>
              <a:ext cx="117429" cy="119170"/>
            </a:xfrm>
            <a:custGeom>
              <a:avLst/>
              <a:gdLst>
                <a:gd name="T0" fmla="*/ 2147483646 w 149"/>
                <a:gd name="T1" fmla="*/ 0 h 150"/>
                <a:gd name="T2" fmla="*/ 2147483646 w 149"/>
                <a:gd name="T3" fmla="*/ 2147483646 h 150"/>
                <a:gd name="T4" fmla="*/ 2147483646 w 149"/>
                <a:gd name="T5" fmla="*/ 2147483646 h 150"/>
                <a:gd name="T6" fmla="*/ 2147483646 w 149"/>
                <a:gd name="T7" fmla="*/ 2147483646 h 150"/>
                <a:gd name="T8" fmla="*/ 2147483646 w 149"/>
                <a:gd name="T9" fmla="*/ 2147483646 h 150"/>
                <a:gd name="T10" fmla="*/ 2147483646 w 149"/>
                <a:gd name="T11" fmla="*/ 2147483646 h 150"/>
                <a:gd name="T12" fmla="*/ 2147483646 w 149"/>
                <a:gd name="T13" fmla="*/ 2147483646 h 150"/>
                <a:gd name="T14" fmla="*/ 2147483646 w 149"/>
                <a:gd name="T15" fmla="*/ 2147483646 h 150"/>
                <a:gd name="T16" fmla="*/ 2147483646 w 149"/>
                <a:gd name="T17" fmla="*/ 2147483646 h 150"/>
                <a:gd name="T18" fmla="*/ 2147483646 w 149"/>
                <a:gd name="T19" fmla="*/ 2147483646 h 150"/>
                <a:gd name="T20" fmla="*/ 0 w 149"/>
                <a:gd name="T21" fmla="*/ 2147483646 h 150"/>
                <a:gd name="T22" fmla="*/ 0 w 149"/>
                <a:gd name="T23" fmla="*/ 2147483646 h 150"/>
                <a:gd name="T24" fmla="*/ 2147483646 w 149"/>
                <a:gd name="T25" fmla="*/ 2147483646 h 150"/>
                <a:gd name="T26" fmla="*/ 2147483646 w 149"/>
                <a:gd name="T27" fmla="*/ 2147483646 h 150"/>
                <a:gd name="T28" fmla="*/ 2147483646 w 149"/>
                <a:gd name="T29" fmla="*/ 2147483646 h 150"/>
                <a:gd name="T30" fmla="*/ 2147483646 w 149"/>
                <a:gd name="T31" fmla="*/ 2147483646 h 150"/>
                <a:gd name="T32" fmla="*/ 2147483646 w 149"/>
                <a:gd name="T33" fmla="*/ 2147483646 h 150"/>
                <a:gd name="T34" fmla="*/ 2147483646 w 149"/>
                <a:gd name="T35" fmla="*/ 2147483646 h 150"/>
                <a:gd name="T36" fmla="*/ 2147483646 w 149"/>
                <a:gd name="T37" fmla="*/ 2147483646 h 150"/>
                <a:gd name="T38" fmla="*/ 2147483646 w 149"/>
                <a:gd name="T39" fmla="*/ 2147483646 h 150"/>
                <a:gd name="T40" fmla="*/ 2147483646 w 149"/>
                <a:gd name="T41" fmla="*/ 2147483646 h 150"/>
                <a:gd name="T42" fmla="*/ 2147483646 w 149"/>
                <a:gd name="T43" fmla="*/ 2147483646 h 150"/>
                <a:gd name="T44" fmla="*/ 2147483646 w 149"/>
                <a:gd name="T45" fmla="*/ 2147483646 h 150"/>
                <a:gd name="T46" fmla="*/ 2147483646 w 149"/>
                <a:gd name="T47" fmla="*/ 2147483646 h 150"/>
                <a:gd name="T48" fmla="*/ 2147483646 w 149"/>
                <a:gd name="T49" fmla="*/ 2147483646 h 150"/>
                <a:gd name="T50" fmla="*/ 2147483646 w 149"/>
                <a:gd name="T51" fmla="*/ 2147483646 h 150"/>
                <a:gd name="T52" fmla="*/ 2147483646 w 149"/>
                <a:gd name="T53" fmla="*/ 2147483646 h 150"/>
                <a:gd name="T54" fmla="*/ 2147483646 w 149"/>
                <a:gd name="T55" fmla="*/ 2147483646 h 150"/>
                <a:gd name="T56" fmla="*/ 2147483646 w 149"/>
                <a:gd name="T57" fmla="*/ 2147483646 h 150"/>
                <a:gd name="T58" fmla="*/ 2147483646 w 149"/>
                <a:gd name="T59" fmla="*/ 2147483646 h 150"/>
                <a:gd name="T60" fmla="*/ 2147483646 w 149"/>
                <a:gd name="T61" fmla="*/ 2147483646 h 150"/>
                <a:gd name="T62" fmla="*/ 2147483646 w 149"/>
                <a:gd name="T63" fmla="*/ 2147483646 h 150"/>
                <a:gd name="T64" fmla="*/ 2147483646 w 149"/>
                <a:gd name="T65" fmla="*/ 2147483646 h 150"/>
                <a:gd name="T66" fmla="*/ 2147483646 w 149"/>
                <a:gd name="T67" fmla="*/ 2147483646 h 150"/>
                <a:gd name="T68" fmla="*/ 2147483646 w 149"/>
                <a:gd name="T69" fmla="*/ 2147483646 h 150"/>
                <a:gd name="T70" fmla="*/ 2147483646 w 149"/>
                <a:gd name="T71" fmla="*/ 2147483646 h 150"/>
                <a:gd name="T72" fmla="*/ 2147483646 w 149"/>
                <a:gd name="T73" fmla="*/ 2147483646 h 150"/>
                <a:gd name="T74" fmla="*/ 2147483646 w 149"/>
                <a:gd name="T75" fmla="*/ 2147483646 h 150"/>
                <a:gd name="T76" fmla="*/ 2147483646 w 149"/>
                <a:gd name="T77" fmla="*/ 2147483646 h 150"/>
                <a:gd name="T78" fmla="*/ 2147483646 w 149"/>
                <a:gd name="T79" fmla="*/ 2147483646 h 150"/>
                <a:gd name="T80" fmla="*/ 2147483646 w 149"/>
                <a:gd name="T81" fmla="*/ 2147483646 h 150"/>
                <a:gd name="T82" fmla="*/ 2147483646 w 149"/>
                <a:gd name="T83" fmla="*/ 2147483646 h 150"/>
                <a:gd name="T84" fmla="*/ 2147483646 w 149"/>
                <a:gd name="T85" fmla="*/ 0 h 150"/>
                <a:gd name="T86" fmla="*/ 2147483646 w 149"/>
                <a:gd name="T87" fmla="*/ 0 h 15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49" h="150">
                  <a:moveTo>
                    <a:pt x="75" y="0"/>
                  </a:moveTo>
                  <a:lnTo>
                    <a:pt x="71" y="0"/>
                  </a:lnTo>
                  <a:lnTo>
                    <a:pt x="67" y="0"/>
                  </a:lnTo>
                  <a:lnTo>
                    <a:pt x="63" y="0"/>
                  </a:lnTo>
                  <a:lnTo>
                    <a:pt x="59" y="2"/>
                  </a:lnTo>
                  <a:lnTo>
                    <a:pt x="57" y="2"/>
                  </a:lnTo>
                  <a:lnTo>
                    <a:pt x="53" y="3"/>
                  </a:lnTo>
                  <a:lnTo>
                    <a:pt x="49" y="4"/>
                  </a:lnTo>
                  <a:lnTo>
                    <a:pt x="46" y="6"/>
                  </a:lnTo>
                  <a:lnTo>
                    <a:pt x="42" y="7"/>
                  </a:lnTo>
                  <a:lnTo>
                    <a:pt x="39" y="8"/>
                  </a:lnTo>
                  <a:lnTo>
                    <a:pt x="35" y="11"/>
                  </a:lnTo>
                  <a:lnTo>
                    <a:pt x="33" y="12"/>
                  </a:lnTo>
                  <a:lnTo>
                    <a:pt x="30" y="15"/>
                  </a:lnTo>
                  <a:lnTo>
                    <a:pt x="27" y="16"/>
                  </a:lnTo>
                  <a:lnTo>
                    <a:pt x="25" y="19"/>
                  </a:lnTo>
                  <a:lnTo>
                    <a:pt x="22" y="22"/>
                  </a:lnTo>
                  <a:lnTo>
                    <a:pt x="19" y="24"/>
                  </a:lnTo>
                  <a:lnTo>
                    <a:pt x="17" y="27"/>
                  </a:lnTo>
                  <a:lnTo>
                    <a:pt x="14" y="29"/>
                  </a:lnTo>
                  <a:lnTo>
                    <a:pt x="13" y="32"/>
                  </a:lnTo>
                  <a:lnTo>
                    <a:pt x="10" y="36"/>
                  </a:lnTo>
                  <a:lnTo>
                    <a:pt x="9" y="39"/>
                  </a:lnTo>
                  <a:lnTo>
                    <a:pt x="8" y="43"/>
                  </a:lnTo>
                  <a:lnTo>
                    <a:pt x="6" y="45"/>
                  </a:lnTo>
                  <a:lnTo>
                    <a:pt x="5" y="49"/>
                  </a:lnTo>
                  <a:lnTo>
                    <a:pt x="4" y="52"/>
                  </a:lnTo>
                  <a:lnTo>
                    <a:pt x="2" y="56"/>
                  </a:lnTo>
                  <a:lnTo>
                    <a:pt x="1" y="60"/>
                  </a:lnTo>
                  <a:lnTo>
                    <a:pt x="1" y="64"/>
                  </a:lnTo>
                  <a:lnTo>
                    <a:pt x="0" y="67"/>
                  </a:lnTo>
                  <a:lnTo>
                    <a:pt x="0" y="71"/>
                  </a:lnTo>
                  <a:lnTo>
                    <a:pt x="0" y="75"/>
                  </a:lnTo>
                  <a:lnTo>
                    <a:pt x="0" y="78"/>
                  </a:lnTo>
                  <a:lnTo>
                    <a:pt x="0" y="82"/>
                  </a:lnTo>
                  <a:lnTo>
                    <a:pt x="1" y="86"/>
                  </a:lnTo>
                  <a:lnTo>
                    <a:pt x="1" y="90"/>
                  </a:lnTo>
                  <a:lnTo>
                    <a:pt x="2" y="93"/>
                  </a:lnTo>
                  <a:lnTo>
                    <a:pt x="4" y="97"/>
                  </a:lnTo>
                  <a:lnTo>
                    <a:pt x="5" y="101"/>
                  </a:lnTo>
                  <a:lnTo>
                    <a:pt x="6" y="104"/>
                  </a:lnTo>
                  <a:lnTo>
                    <a:pt x="8" y="108"/>
                  </a:lnTo>
                  <a:lnTo>
                    <a:pt x="9" y="110"/>
                  </a:lnTo>
                  <a:lnTo>
                    <a:pt x="10" y="113"/>
                  </a:lnTo>
                  <a:lnTo>
                    <a:pt x="13" y="117"/>
                  </a:lnTo>
                  <a:lnTo>
                    <a:pt x="14" y="120"/>
                  </a:lnTo>
                  <a:lnTo>
                    <a:pt x="17" y="122"/>
                  </a:lnTo>
                  <a:lnTo>
                    <a:pt x="19" y="125"/>
                  </a:lnTo>
                  <a:lnTo>
                    <a:pt x="22" y="127"/>
                  </a:lnTo>
                  <a:lnTo>
                    <a:pt x="25" y="130"/>
                  </a:lnTo>
                  <a:lnTo>
                    <a:pt x="27" y="133"/>
                  </a:lnTo>
                  <a:lnTo>
                    <a:pt x="30" y="134"/>
                  </a:lnTo>
                  <a:lnTo>
                    <a:pt x="33" y="137"/>
                  </a:lnTo>
                  <a:lnTo>
                    <a:pt x="35" y="139"/>
                  </a:lnTo>
                  <a:lnTo>
                    <a:pt x="39" y="141"/>
                  </a:lnTo>
                  <a:lnTo>
                    <a:pt x="42" y="142"/>
                  </a:lnTo>
                  <a:lnTo>
                    <a:pt x="46" y="143"/>
                  </a:lnTo>
                  <a:lnTo>
                    <a:pt x="49" y="145"/>
                  </a:lnTo>
                  <a:lnTo>
                    <a:pt x="53" y="146"/>
                  </a:lnTo>
                  <a:lnTo>
                    <a:pt x="57" y="147"/>
                  </a:lnTo>
                  <a:lnTo>
                    <a:pt x="59" y="149"/>
                  </a:lnTo>
                  <a:lnTo>
                    <a:pt x="63" y="149"/>
                  </a:lnTo>
                  <a:lnTo>
                    <a:pt x="67" y="149"/>
                  </a:lnTo>
                  <a:lnTo>
                    <a:pt x="71" y="150"/>
                  </a:lnTo>
                  <a:lnTo>
                    <a:pt x="75" y="150"/>
                  </a:lnTo>
                  <a:lnTo>
                    <a:pt x="79" y="150"/>
                  </a:lnTo>
                  <a:lnTo>
                    <a:pt x="83" y="149"/>
                  </a:lnTo>
                  <a:lnTo>
                    <a:pt x="86" y="149"/>
                  </a:lnTo>
                  <a:lnTo>
                    <a:pt x="90" y="149"/>
                  </a:lnTo>
                  <a:lnTo>
                    <a:pt x="94" y="147"/>
                  </a:lnTo>
                  <a:lnTo>
                    <a:pt x="98" y="146"/>
                  </a:lnTo>
                  <a:lnTo>
                    <a:pt x="100" y="145"/>
                  </a:lnTo>
                  <a:lnTo>
                    <a:pt x="104" y="143"/>
                  </a:lnTo>
                  <a:lnTo>
                    <a:pt x="107" y="142"/>
                  </a:lnTo>
                  <a:lnTo>
                    <a:pt x="111" y="141"/>
                  </a:lnTo>
                  <a:lnTo>
                    <a:pt x="114" y="139"/>
                  </a:lnTo>
                  <a:lnTo>
                    <a:pt x="116" y="137"/>
                  </a:lnTo>
                  <a:lnTo>
                    <a:pt x="120" y="134"/>
                  </a:lnTo>
                  <a:lnTo>
                    <a:pt x="123" y="133"/>
                  </a:lnTo>
                  <a:lnTo>
                    <a:pt x="125" y="130"/>
                  </a:lnTo>
                  <a:lnTo>
                    <a:pt x="128" y="127"/>
                  </a:lnTo>
                  <a:lnTo>
                    <a:pt x="131" y="125"/>
                  </a:lnTo>
                  <a:lnTo>
                    <a:pt x="132" y="122"/>
                  </a:lnTo>
                  <a:lnTo>
                    <a:pt x="135" y="120"/>
                  </a:lnTo>
                  <a:lnTo>
                    <a:pt x="137" y="117"/>
                  </a:lnTo>
                  <a:lnTo>
                    <a:pt x="139" y="113"/>
                  </a:lnTo>
                  <a:lnTo>
                    <a:pt x="141" y="110"/>
                  </a:lnTo>
                  <a:lnTo>
                    <a:pt x="143" y="108"/>
                  </a:lnTo>
                  <a:lnTo>
                    <a:pt x="144" y="104"/>
                  </a:lnTo>
                  <a:lnTo>
                    <a:pt x="145" y="101"/>
                  </a:lnTo>
                  <a:lnTo>
                    <a:pt x="147" y="97"/>
                  </a:lnTo>
                  <a:lnTo>
                    <a:pt x="148" y="93"/>
                  </a:lnTo>
                  <a:lnTo>
                    <a:pt x="148" y="90"/>
                  </a:lnTo>
                  <a:lnTo>
                    <a:pt x="149" y="86"/>
                  </a:lnTo>
                  <a:lnTo>
                    <a:pt x="149" y="82"/>
                  </a:lnTo>
                  <a:lnTo>
                    <a:pt x="149" y="78"/>
                  </a:lnTo>
                  <a:lnTo>
                    <a:pt x="149" y="75"/>
                  </a:lnTo>
                  <a:lnTo>
                    <a:pt x="149" y="71"/>
                  </a:lnTo>
                  <a:lnTo>
                    <a:pt x="149" y="67"/>
                  </a:lnTo>
                  <a:lnTo>
                    <a:pt x="149" y="64"/>
                  </a:lnTo>
                  <a:lnTo>
                    <a:pt x="148" y="60"/>
                  </a:lnTo>
                  <a:lnTo>
                    <a:pt x="148" y="56"/>
                  </a:lnTo>
                  <a:lnTo>
                    <a:pt x="147" y="52"/>
                  </a:lnTo>
                  <a:lnTo>
                    <a:pt x="145" y="49"/>
                  </a:lnTo>
                  <a:lnTo>
                    <a:pt x="144" y="45"/>
                  </a:lnTo>
                  <a:lnTo>
                    <a:pt x="143" y="43"/>
                  </a:lnTo>
                  <a:lnTo>
                    <a:pt x="141" y="39"/>
                  </a:lnTo>
                  <a:lnTo>
                    <a:pt x="139" y="36"/>
                  </a:lnTo>
                  <a:lnTo>
                    <a:pt x="137" y="32"/>
                  </a:lnTo>
                  <a:lnTo>
                    <a:pt x="135" y="29"/>
                  </a:lnTo>
                  <a:lnTo>
                    <a:pt x="132" y="27"/>
                  </a:lnTo>
                  <a:lnTo>
                    <a:pt x="131" y="24"/>
                  </a:lnTo>
                  <a:lnTo>
                    <a:pt x="128" y="22"/>
                  </a:lnTo>
                  <a:lnTo>
                    <a:pt x="125" y="19"/>
                  </a:lnTo>
                  <a:lnTo>
                    <a:pt x="123" y="16"/>
                  </a:lnTo>
                  <a:lnTo>
                    <a:pt x="120" y="15"/>
                  </a:lnTo>
                  <a:lnTo>
                    <a:pt x="116" y="12"/>
                  </a:lnTo>
                  <a:lnTo>
                    <a:pt x="114" y="11"/>
                  </a:lnTo>
                  <a:lnTo>
                    <a:pt x="111" y="8"/>
                  </a:lnTo>
                  <a:lnTo>
                    <a:pt x="107" y="7"/>
                  </a:lnTo>
                  <a:lnTo>
                    <a:pt x="104" y="6"/>
                  </a:lnTo>
                  <a:lnTo>
                    <a:pt x="100" y="4"/>
                  </a:lnTo>
                  <a:lnTo>
                    <a:pt x="98" y="3"/>
                  </a:lnTo>
                  <a:lnTo>
                    <a:pt x="94" y="2"/>
                  </a:lnTo>
                  <a:lnTo>
                    <a:pt x="90" y="2"/>
                  </a:lnTo>
                  <a:lnTo>
                    <a:pt x="86" y="0"/>
                  </a:lnTo>
                  <a:lnTo>
                    <a:pt x="83" y="0"/>
                  </a:lnTo>
                  <a:lnTo>
                    <a:pt x="79" y="0"/>
                  </a:lnTo>
                  <a:lnTo>
                    <a:pt x="75" y="0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991" name="TextBox 60">
              <a:extLst>
                <a:ext uri="{FF2B5EF4-FFF2-40B4-BE49-F238E27FC236}">
                  <a16:creationId xmlns:a16="http://schemas.microsoft.com/office/drawing/2014/main" id="{4BF21E47-CCD6-3747-B37A-609E949EC1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78538" y="4293763"/>
              <a:ext cx="38343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b="0" i="1">
                  <a:latin typeface="Times" pitchFamily="2" charset="0"/>
                </a:rPr>
                <a:t>x</a:t>
              </a:r>
              <a:r>
                <a:rPr lang="en-US" altLang="en-US" sz="2000" b="0" i="1" baseline="-25000">
                  <a:latin typeface="Times" pitchFamily="2" charset="0"/>
                </a:rPr>
                <a:t>2</a:t>
              </a:r>
            </a:p>
          </p:txBody>
        </p:sp>
      </p:grp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5" name="Group 1">
            <a:extLst>
              <a:ext uri="{FF2B5EF4-FFF2-40B4-BE49-F238E27FC236}">
                <a16:creationId xmlns:a16="http://schemas.microsoft.com/office/drawing/2014/main" id="{4F96A39F-484A-F74F-9A41-B33CA82614BD}"/>
              </a:ext>
            </a:extLst>
          </p:cNvPr>
          <p:cNvGrpSpPr>
            <a:grpSpLocks/>
          </p:cNvGrpSpPr>
          <p:nvPr/>
        </p:nvGrpSpPr>
        <p:grpSpPr bwMode="auto">
          <a:xfrm>
            <a:off x="1828801" y="3124201"/>
            <a:ext cx="2130139" cy="599619"/>
            <a:chOff x="1916113" y="752475"/>
            <a:chExt cx="2130139" cy="599619"/>
          </a:xfrm>
        </p:grpSpPr>
        <p:sp>
          <p:nvSpPr>
            <p:cNvPr id="11268" name="Freeform 10">
              <a:extLst>
                <a:ext uri="{FF2B5EF4-FFF2-40B4-BE49-F238E27FC236}">
                  <a16:creationId xmlns:a16="http://schemas.microsoft.com/office/drawing/2014/main" id="{A75ADCA7-B50C-2246-9F6B-C6291E59B36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7688" y="993775"/>
              <a:ext cx="168275" cy="1588"/>
            </a:xfrm>
            <a:custGeom>
              <a:avLst/>
              <a:gdLst>
                <a:gd name="T0" fmla="*/ 2147483646 w 212"/>
                <a:gd name="T1" fmla="*/ 0 h 1588"/>
                <a:gd name="T2" fmla="*/ 0 w 212"/>
                <a:gd name="T3" fmla="*/ 0 h 1588"/>
                <a:gd name="T4" fmla="*/ 2147483646 w 212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2" h="1588">
                  <a:moveTo>
                    <a:pt x="212" y="0"/>
                  </a:moveTo>
                  <a:lnTo>
                    <a:pt x="0" y="0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69" name="Line 11">
              <a:extLst>
                <a:ext uri="{FF2B5EF4-FFF2-40B4-BE49-F238E27FC236}">
                  <a16:creationId xmlns:a16="http://schemas.microsoft.com/office/drawing/2014/main" id="{A3BBD5C0-D571-284E-B582-6EAB7673486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87688" y="993775"/>
              <a:ext cx="168275" cy="158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0" name="Freeform 12">
              <a:extLst>
                <a:ext uri="{FF2B5EF4-FFF2-40B4-BE49-F238E27FC236}">
                  <a16:creationId xmlns:a16="http://schemas.microsoft.com/office/drawing/2014/main" id="{C7B172BC-40C8-5448-B764-E92869B1A3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5038" y="1162050"/>
              <a:ext cx="295275" cy="1588"/>
            </a:xfrm>
            <a:custGeom>
              <a:avLst/>
              <a:gdLst>
                <a:gd name="T0" fmla="*/ 2147483646 w 371"/>
                <a:gd name="T1" fmla="*/ 0 h 1588"/>
                <a:gd name="T2" fmla="*/ 0 w 371"/>
                <a:gd name="T3" fmla="*/ 0 h 1588"/>
                <a:gd name="T4" fmla="*/ 2147483646 w 371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1" h="1588">
                  <a:moveTo>
                    <a:pt x="371" y="0"/>
                  </a:moveTo>
                  <a:lnTo>
                    <a:pt x="0" y="0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1" name="Line 13">
              <a:extLst>
                <a:ext uri="{FF2B5EF4-FFF2-40B4-BE49-F238E27FC236}">
                  <a16:creationId xmlns:a16="http://schemas.microsoft.com/office/drawing/2014/main" id="{C6889DF8-7755-A14C-AEC8-8B72804C0B7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05038" y="1162050"/>
              <a:ext cx="295275" cy="158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2" name="Freeform 14">
              <a:extLst>
                <a:ext uri="{FF2B5EF4-FFF2-40B4-BE49-F238E27FC236}">
                  <a16:creationId xmlns:a16="http://schemas.microsoft.com/office/drawing/2014/main" id="{9F3BBA46-4129-6140-A127-0EBF8E9A10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5038" y="847725"/>
              <a:ext cx="295275" cy="1588"/>
            </a:xfrm>
            <a:custGeom>
              <a:avLst/>
              <a:gdLst>
                <a:gd name="T0" fmla="*/ 2147483646 w 371"/>
                <a:gd name="T1" fmla="*/ 0 h 1588"/>
                <a:gd name="T2" fmla="*/ 0 w 371"/>
                <a:gd name="T3" fmla="*/ 0 h 1588"/>
                <a:gd name="T4" fmla="*/ 2147483646 w 371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1" h="1588">
                  <a:moveTo>
                    <a:pt x="371" y="0"/>
                  </a:moveTo>
                  <a:lnTo>
                    <a:pt x="0" y="0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3" name="Line 15">
              <a:extLst>
                <a:ext uri="{FF2B5EF4-FFF2-40B4-BE49-F238E27FC236}">
                  <a16:creationId xmlns:a16="http://schemas.microsoft.com/office/drawing/2014/main" id="{1AB10F2D-185C-EB45-896C-8B411ABA53E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05038" y="847725"/>
              <a:ext cx="295275" cy="158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4" name="Rectangle 73">
              <a:extLst>
                <a:ext uri="{FF2B5EF4-FFF2-40B4-BE49-F238E27FC236}">
                  <a16:creationId xmlns:a16="http://schemas.microsoft.com/office/drawing/2014/main" id="{967E9F78-5501-AD4C-8258-CA49CA9C74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6113" y="752475"/>
              <a:ext cx="14427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x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1275" name="Rectangle 74">
              <a:extLst>
                <a:ext uri="{FF2B5EF4-FFF2-40B4-BE49-F238E27FC236}">
                  <a16:creationId xmlns:a16="http://schemas.microsoft.com/office/drawing/2014/main" id="{6F711E79-91D4-E546-922E-5D681C860C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8188" y="852488"/>
              <a:ext cx="13465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1276" name="Rectangle 75">
              <a:extLst>
                <a:ext uri="{FF2B5EF4-FFF2-40B4-BE49-F238E27FC236}">
                  <a16:creationId xmlns:a16="http://schemas.microsoft.com/office/drawing/2014/main" id="{0E13F5F8-8328-9049-A3F5-4668EDCFE6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6113" y="1036638"/>
              <a:ext cx="14427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x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1277" name="Rectangle 76">
              <a:extLst>
                <a:ext uri="{FF2B5EF4-FFF2-40B4-BE49-F238E27FC236}">
                  <a16:creationId xmlns:a16="http://schemas.microsoft.com/office/drawing/2014/main" id="{8E4BBC3F-F90E-BE4B-B813-EB797E3453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8188" y="1136650"/>
              <a:ext cx="13465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2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1278" name="Rectangle 77">
              <a:extLst>
                <a:ext uri="{FF2B5EF4-FFF2-40B4-BE49-F238E27FC236}">
                  <a16:creationId xmlns:a16="http://schemas.microsoft.com/office/drawing/2014/main" id="{FC6F3E5B-3031-264F-8D96-65DD231D04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7263" y="885825"/>
              <a:ext cx="14427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x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1279" name="Rectangle 78">
              <a:extLst>
                <a:ext uri="{FF2B5EF4-FFF2-40B4-BE49-F238E27FC236}">
                  <a16:creationId xmlns:a16="http://schemas.microsoft.com/office/drawing/2014/main" id="{6E14B75C-6035-FD41-9061-74079F8208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7750" y="985838"/>
              <a:ext cx="13465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1280" name="Rectangle 79">
              <a:extLst>
                <a:ext uri="{FF2B5EF4-FFF2-40B4-BE49-F238E27FC236}">
                  <a16:creationId xmlns:a16="http://schemas.microsoft.com/office/drawing/2014/main" id="{7D758BAC-6051-EC4D-BAF6-56CAE609FD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1113" y="885825"/>
              <a:ext cx="14427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x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1281" name="Rectangle 80">
              <a:extLst>
                <a:ext uri="{FF2B5EF4-FFF2-40B4-BE49-F238E27FC236}">
                  <a16:creationId xmlns:a16="http://schemas.microsoft.com/office/drawing/2014/main" id="{B3629948-C058-0441-BE77-49CF04A1A7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1600" y="985838"/>
              <a:ext cx="13465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2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1282" name="Rectangle 83">
              <a:extLst>
                <a:ext uri="{FF2B5EF4-FFF2-40B4-BE49-F238E27FC236}">
                  <a16:creationId xmlns:a16="http://schemas.microsoft.com/office/drawing/2014/main" id="{8601DD71-4899-E140-9C55-3B2931B3DF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2815" y="899498"/>
              <a:ext cx="123432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>
                  <a:solidFill>
                    <a:srgbClr val="000000"/>
                  </a:solidFill>
                  <a:latin typeface="Symbol" pitchFamily="2" charset="2"/>
                </a:rPr>
                <a:t>• </a:t>
              </a:r>
              <a:endParaRPr lang="en-US" altLang="en-US" b="0">
                <a:latin typeface="Times" pitchFamily="2" charset="0"/>
              </a:endParaRPr>
            </a:p>
          </p:txBody>
        </p:sp>
        <p:grpSp>
          <p:nvGrpSpPr>
            <p:cNvPr id="11283" name="Group 110">
              <a:extLst>
                <a:ext uri="{FF2B5EF4-FFF2-40B4-BE49-F238E27FC236}">
                  <a16:creationId xmlns:a16="http://schemas.microsoft.com/office/drawing/2014/main" id="{1BDD38F3-36F2-0C48-BBB2-8EB9911FB7D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00313" y="754063"/>
              <a:ext cx="577850" cy="482600"/>
              <a:chOff x="3435" y="821"/>
              <a:chExt cx="421" cy="354"/>
            </a:xfrm>
          </p:grpSpPr>
          <p:sp>
            <p:nvSpPr>
              <p:cNvPr id="11284" name="Line 111">
                <a:extLst>
                  <a:ext uri="{FF2B5EF4-FFF2-40B4-BE49-F238E27FC236}">
                    <a16:creationId xmlns:a16="http://schemas.microsoft.com/office/drawing/2014/main" id="{55248C44-2D40-504F-8652-C5A7984D04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35" y="821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85" name="Line 112">
                <a:extLst>
                  <a:ext uri="{FF2B5EF4-FFF2-40B4-BE49-F238E27FC236}">
                    <a16:creationId xmlns:a16="http://schemas.microsoft.com/office/drawing/2014/main" id="{76D31D8C-99A8-D642-9773-3D0A98C06F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6" y="823"/>
                <a:ext cx="0" cy="352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86" name="Arc 113">
                <a:extLst>
                  <a:ext uri="{FF2B5EF4-FFF2-40B4-BE49-F238E27FC236}">
                    <a16:creationId xmlns:a16="http://schemas.microsoft.com/office/drawing/2014/main" id="{344419D1-F26B-9C46-BF66-2782F1A78D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9" y="821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87" name="Arc 114">
                <a:extLst>
                  <a:ext uri="{FF2B5EF4-FFF2-40B4-BE49-F238E27FC236}">
                    <a16:creationId xmlns:a16="http://schemas.microsoft.com/office/drawing/2014/main" id="{41AF88AC-13E9-3C40-8BF3-32A5EE621050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3679" y="997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88" name="Line 115">
                <a:extLst>
                  <a:ext uri="{FF2B5EF4-FFF2-40B4-BE49-F238E27FC236}">
                    <a16:creationId xmlns:a16="http://schemas.microsoft.com/office/drawing/2014/main" id="{6EB73167-EB22-044F-9E13-E6889B6A07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5" y="1173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25" name="Rectangle 2">
            <a:extLst>
              <a:ext uri="{FF2B5EF4-FFF2-40B4-BE49-F238E27FC236}">
                <a16:creationId xmlns:a16="http://schemas.microsoft.com/office/drawing/2014/main" id="{BC392679-01D8-BC45-9C25-CF3AC6FF245A}"/>
              </a:ext>
            </a:extLst>
          </p:cNvPr>
          <p:cNvSpPr txBox="1">
            <a:spLocks noChangeArrowheads="1"/>
          </p:cNvSpPr>
          <p:nvPr/>
        </p:nvSpPr>
        <p:spPr>
          <a:xfrm>
            <a:off x="914400" y="304800"/>
            <a:ext cx="9144000" cy="685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>
                <a:cs typeface="+mj-cs"/>
              </a:rPr>
              <a:t>Truth Table for AND</a:t>
            </a:r>
            <a:endParaRPr lang="en-US" sz="2800" dirty="0">
              <a:cs typeface="+mj-cs"/>
            </a:endParaRPr>
          </a:p>
        </p:txBody>
      </p:sp>
      <p:pic>
        <p:nvPicPr>
          <p:cNvPr id="11267" name="Picture 2" descr="Screen shot 2013-08-30 at 1.07.44 PM.png">
            <a:extLst>
              <a:ext uri="{FF2B5EF4-FFF2-40B4-BE49-F238E27FC236}">
                <a16:creationId xmlns:a16="http://schemas.microsoft.com/office/drawing/2014/main" id="{5EC8DC77-8CAA-D243-9F9F-7112FFFEB9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209800"/>
            <a:ext cx="281940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Title 1">
            <a:extLst>
              <a:ext uri="{FF2B5EF4-FFF2-40B4-BE49-F238E27FC236}">
                <a16:creationId xmlns:a16="http://schemas.microsoft.com/office/drawing/2014/main" id="{59D68B06-ABA2-B249-A8FF-58770147DA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22226"/>
            <a:ext cx="9144000" cy="950913"/>
          </a:xfrm>
        </p:spPr>
        <p:txBody>
          <a:bodyPr/>
          <a:lstStyle/>
          <a:p>
            <a:r>
              <a:rPr lang="en-US" altLang="en-US" sz="3200"/>
              <a:t>Putting it all together</a:t>
            </a:r>
          </a:p>
        </p:txBody>
      </p:sp>
      <p:grpSp>
        <p:nvGrpSpPr>
          <p:cNvPr id="84994" name="Group 2">
            <a:extLst>
              <a:ext uri="{FF2B5EF4-FFF2-40B4-BE49-F238E27FC236}">
                <a16:creationId xmlns:a16="http://schemas.microsoft.com/office/drawing/2014/main" id="{DF1D4FC2-E288-1545-9368-5DC14172F1FF}"/>
              </a:ext>
            </a:extLst>
          </p:cNvPr>
          <p:cNvGrpSpPr>
            <a:grpSpLocks/>
          </p:cNvGrpSpPr>
          <p:nvPr/>
        </p:nvGrpSpPr>
        <p:grpSpPr bwMode="auto">
          <a:xfrm>
            <a:off x="3236913" y="1752600"/>
            <a:ext cx="5224100" cy="2928938"/>
            <a:chOff x="2057400" y="1284287"/>
            <a:chExt cx="5224101" cy="2928938"/>
          </a:xfrm>
        </p:grpSpPr>
        <p:sp>
          <p:nvSpPr>
            <p:cNvPr id="84995" name="Line 2">
              <a:extLst>
                <a:ext uri="{FF2B5EF4-FFF2-40B4-BE49-F238E27FC236}">
                  <a16:creationId xmlns:a16="http://schemas.microsoft.com/office/drawing/2014/main" id="{D72B153A-A60B-204D-992C-5918D3A2043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27590" y="2781299"/>
              <a:ext cx="1044574" cy="3175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996" name="Line 3">
              <a:extLst>
                <a:ext uri="{FF2B5EF4-FFF2-40B4-BE49-F238E27FC236}">
                  <a16:creationId xmlns:a16="http://schemas.microsoft.com/office/drawing/2014/main" id="{023A5E45-FBA7-BA4F-8334-4ECB3A4342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94338" y="2614612"/>
              <a:ext cx="352425" cy="15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997" name="Line 4">
              <a:extLst>
                <a:ext uri="{FF2B5EF4-FFF2-40B4-BE49-F238E27FC236}">
                  <a16:creationId xmlns:a16="http://schemas.microsoft.com/office/drawing/2014/main" id="{307DD6B1-6460-7240-94F5-3C2E9F2F5C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94338" y="2943225"/>
              <a:ext cx="352425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998" name="Line 5">
              <a:extLst>
                <a:ext uri="{FF2B5EF4-FFF2-40B4-BE49-F238E27FC236}">
                  <a16:creationId xmlns:a16="http://schemas.microsoft.com/office/drawing/2014/main" id="{E669348D-63B1-8D45-8549-8FDFD4D5861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483349" y="2779712"/>
              <a:ext cx="490538" cy="15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999" name="Freeform 6">
              <a:extLst>
                <a:ext uri="{FF2B5EF4-FFF2-40B4-BE49-F238E27FC236}">
                  <a16:creationId xmlns:a16="http://schemas.microsoft.com/office/drawing/2014/main" id="{F22D4587-F18C-054B-865A-1B81FFF0B312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2313" y="2492375"/>
              <a:ext cx="704850" cy="280987"/>
            </a:xfrm>
            <a:custGeom>
              <a:avLst/>
              <a:gdLst>
                <a:gd name="T0" fmla="*/ 2147483646 w 886"/>
                <a:gd name="T1" fmla="*/ 0 h 353"/>
                <a:gd name="T2" fmla="*/ 2147483646 w 886"/>
                <a:gd name="T3" fmla="*/ 0 h 353"/>
                <a:gd name="T4" fmla="*/ 2147483646 w 886"/>
                <a:gd name="T5" fmla="*/ 0 h 353"/>
                <a:gd name="T6" fmla="*/ 2147483646 w 886"/>
                <a:gd name="T7" fmla="*/ 2147483646 h 353"/>
                <a:gd name="T8" fmla="*/ 2147483646 w 886"/>
                <a:gd name="T9" fmla="*/ 2147483646 h 353"/>
                <a:gd name="T10" fmla="*/ 2147483646 w 886"/>
                <a:gd name="T11" fmla="*/ 2147483646 h 353"/>
                <a:gd name="T12" fmla="*/ 2147483646 w 886"/>
                <a:gd name="T13" fmla="*/ 2147483646 h 353"/>
                <a:gd name="T14" fmla="*/ 2147483646 w 886"/>
                <a:gd name="T15" fmla="*/ 2147483646 h 353"/>
                <a:gd name="T16" fmla="*/ 2147483646 w 886"/>
                <a:gd name="T17" fmla="*/ 2147483646 h 353"/>
                <a:gd name="T18" fmla="*/ 2147483646 w 886"/>
                <a:gd name="T19" fmla="*/ 2147483646 h 353"/>
                <a:gd name="T20" fmla="*/ 2147483646 w 886"/>
                <a:gd name="T21" fmla="*/ 2147483646 h 353"/>
                <a:gd name="T22" fmla="*/ 2147483646 w 886"/>
                <a:gd name="T23" fmla="*/ 2147483646 h 353"/>
                <a:gd name="T24" fmla="*/ 2147483646 w 886"/>
                <a:gd name="T25" fmla="*/ 2147483646 h 353"/>
                <a:gd name="T26" fmla="*/ 2147483646 w 886"/>
                <a:gd name="T27" fmla="*/ 2147483646 h 353"/>
                <a:gd name="T28" fmla="*/ 2147483646 w 886"/>
                <a:gd name="T29" fmla="*/ 2147483646 h 353"/>
                <a:gd name="T30" fmla="*/ 2147483646 w 886"/>
                <a:gd name="T31" fmla="*/ 2147483646 h 353"/>
                <a:gd name="T32" fmla="*/ 2147483646 w 886"/>
                <a:gd name="T33" fmla="*/ 2147483646 h 353"/>
                <a:gd name="T34" fmla="*/ 2147483646 w 886"/>
                <a:gd name="T35" fmla="*/ 2147483646 h 353"/>
                <a:gd name="T36" fmla="*/ 2147483646 w 886"/>
                <a:gd name="T37" fmla="*/ 2147483646 h 353"/>
                <a:gd name="T38" fmla="*/ 2147483646 w 886"/>
                <a:gd name="T39" fmla="*/ 2147483646 h 353"/>
                <a:gd name="T40" fmla="*/ 2147483646 w 886"/>
                <a:gd name="T41" fmla="*/ 2147483646 h 353"/>
                <a:gd name="T42" fmla="*/ 2147483646 w 886"/>
                <a:gd name="T43" fmla="*/ 2147483646 h 353"/>
                <a:gd name="T44" fmla="*/ 2147483646 w 886"/>
                <a:gd name="T45" fmla="*/ 2147483646 h 353"/>
                <a:gd name="T46" fmla="*/ 2147483646 w 886"/>
                <a:gd name="T47" fmla="*/ 2147483646 h 353"/>
                <a:gd name="T48" fmla="*/ 2147483646 w 886"/>
                <a:gd name="T49" fmla="*/ 2147483646 h 353"/>
                <a:gd name="T50" fmla="*/ 2147483646 w 886"/>
                <a:gd name="T51" fmla="*/ 2147483646 h 353"/>
                <a:gd name="T52" fmla="*/ 2147483646 w 886"/>
                <a:gd name="T53" fmla="*/ 2147483646 h 353"/>
                <a:gd name="T54" fmla="*/ 2147483646 w 886"/>
                <a:gd name="T55" fmla="*/ 2147483646 h 353"/>
                <a:gd name="T56" fmla="*/ 2147483646 w 886"/>
                <a:gd name="T57" fmla="*/ 2147483646 h 353"/>
                <a:gd name="T58" fmla="*/ 2147483646 w 886"/>
                <a:gd name="T59" fmla="*/ 2147483646 h 353"/>
                <a:gd name="T60" fmla="*/ 2147483646 w 886"/>
                <a:gd name="T61" fmla="*/ 2147483646 h 353"/>
                <a:gd name="T62" fmla="*/ 2147483646 w 886"/>
                <a:gd name="T63" fmla="*/ 2147483646 h 353"/>
                <a:gd name="T64" fmla="*/ 2147483646 w 886"/>
                <a:gd name="T65" fmla="*/ 2147483646 h 353"/>
                <a:gd name="T66" fmla="*/ 2147483646 w 886"/>
                <a:gd name="T67" fmla="*/ 2147483646 h 353"/>
                <a:gd name="T68" fmla="*/ 2147483646 w 886"/>
                <a:gd name="T69" fmla="*/ 2147483646 h 353"/>
                <a:gd name="T70" fmla="*/ 2147483646 w 886"/>
                <a:gd name="T71" fmla="*/ 2147483646 h 353"/>
                <a:gd name="T72" fmla="*/ 2147483646 w 886"/>
                <a:gd name="T73" fmla="*/ 2147483646 h 353"/>
                <a:gd name="T74" fmla="*/ 2147483646 w 886"/>
                <a:gd name="T75" fmla="*/ 2147483646 h 353"/>
                <a:gd name="T76" fmla="*/ 2147483646 w 886"/>
                <a:gd name="T77" fmla="*/ 2147483646 h 353"/>
                <a:gd name="T78" fmla="*/ 2147483646 w 886"/>
                <a:gd name="T79" fmla="*/ 2147483646 h 353"/>
                <a:gd name="T80" fmla="*/ 2147483646 w 886"/>
                <a:gd name="T81" fmla="*/ 2147483646 h 353"/>
                <a:gd name="T82" fmla="*/ 2147483646 w 886"/>
                <a:gd name="T83" fmla="*/ 2147483646 h 353"/>
                <a:gd name="T84" fmla="*/ 2147483646 w 886"/>
                <a:gd name="T85" fmla="*/ 2147483646 h 353"/>
                <a:gd name="T86" fmla="*/ 2147483646 w 886"/>
                <a:gd name="T87" fmla="*/ 2147483646 h 353"/>
                <a:gd name="T88" fmla="*/ 2147483646 w 886"/>
                <a:gd name="T89" fmla="*/ 2147483646 h 353"/>
                <a:gd name="T90" fmla="*/ 2147483646 w 886"/>
                <a:gd name="T91" fmla="*/ 2147483646 h 353"/>
                <a:gd name="T92" fmla="*/ 2147483646 w 886"/>
                <a:gd name="T93" fmla="*/ 2147483646 h 353"/>
                <a:gd name="T94" fmla="*/ 2147483646 w 886"/>
                <a:gd name="T95" fmla="*/ 2147483646 h 353"/>
                <a:gd name="T96" fmla="*/ 2147483646 w 886"/>
                <a:gd name="T97" fmla="*/ 2147483646 h 353"/>
                <a:gd name="T98" fmla="*/ 2147483646 w 886"/>
                <a:gd name="T99" fmla="*/ 2147483646 h 353"/>
                <a:gd name="T100" fmla="*/ 2147483646 w 886"/>
                <a:gd name="T101" fmla="*/ 2147483646 h 353"/>
                <a:gd name="T102" fmla="*/ 2147483646 w 886"/>
                <a:gd name="T103" fmla="*/ 2147483646 h 353"/>
                <a:gd name="T104" fmla="*/ 2147483646 w 886"/>
                <a:gd name="T105" fmla="*/ 2147483646 h 353"/>
                <a:gd name="T106" fmla="*/ 2147483646 w 886"/>
                <a:gd name="T107" fmla="*/ 2147483646 h 353"/>
                <a:gd name="T108" fmla="*/ 2147483646 w 886"/>
                <a:gd name="T109" fmla="*/ 2147483646 h 353"/>
                <a:gd name="T110" fmla="*/ 2147483646 w 886"/>
                <a:gd name="T111" fmla="*/ 2147483646 h 353"/>
                <a:gd name="T112" fmla="*/ 2147483646 w 886"/>
                <a:gd name="T113" fmla="*/ 2147483646 h 353"/>
                <a:gd name="T114" fmla="*/ 2147483646 w 886"/>
                <a:gd name="T115" fmla="*/ 2147483646 h 353"/>
                <a:gd name="T116" fmla="*/ 2147483646 w 886"/>
                <a:gd name="T117" fmla="*/ 2147483646 h 353"/>
                <a:gd name="T118" fmla="*/ 2147483646 w 886"/>
                <a:gd name="T119" fmla="*/ 2147483646 h 353"/>
                <a:gd name="T120" fmla="*/ 2147483646 w 886"/>
                <a:gd name="T121" fmla="*/ 2147483646 h 35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886" h="353">
                  <a:moveTo>
                    <a:pt x="0" y="0"/>
                  </a:moveTo>
                  <a:lnTo>
                    <a:pt x="34" y="0"/>
                  </a:lnTo>
                  <a:lnTo>
                    <a:pt x="66" y="0"/>
                  </a:lnTo>
                  <a:lnTo>
                    <a:pt x="96" y="0"/>
                  </a:lnTo>
                  <a:lnTo>
                    <a:pt x="123" y="0"/>
                  </a:lnTo>
                  <a:lnTo>
                    <a:pt x="149" y="0"/>
                  </a:lnTo>
                  <a:lnTo>
                    <a:pt x="173" y="0"/>
                  </a:lnTo>
                  <a:lnTo>
                    <a:pt x="195" y="0"/>
                  </a:lnTo>
                  <a:lnTo>
                    <a:pt x="216" y="0"/>
                  </a:lnTo>
                  <a:lnTo>
                    <a:pt x="235" y="0"/>
                  </a:lnTo>
                  <a:lnTo>
                    <a:pt x="253" y="0"/>
                  </a:lnTo>
                  <a:lnTo>
                    <a:pt x="268" y="0"/>
                  </a:lnTo>
                  <a:lnTo>
                    <a:pt x="283" y="0"/>
                  </a:lnTo>
                  <a:lnTo>
                    <a:pt x="296" y="0"/>
                  </a:lnTo>
                  <a:lnTo>
                    <a:pt x="310" y="0"/>
                  </a:lnTo>
                  <a:lnTo>
                    <a:pt x="320" y="0"/>
                  </a:lnTo>
                  <a:lnTo>
                    <a:pt x="330" y="0"/>
                  </a:lnTo>
                  <a:lnTo>
                    <a:pt x="339" y="0"/>
                  </a:lnTo>
                  <a:lnTo>
                    <a:pt x="347" y="0"/>
                  </a:lnTo>
                  <a:lnTo>
                    <a:pt x="354" y="0"/>
                  </a:lnTo>
                  <a:lnTo>
                    <a:pt x="360" y="0"/>
                  </a:lnTo>
                  <a:lnTo>
                    <a:pt x="366" y="0"/>
                  </a:lnTo>
                  <a:lnTo>
                    <a:pt x="370" y="0"/>
                  </a:lnTo>
                  <a:lnTo>
                    <a:pt x="375" y="1"/>
                  </a:lnTo>
                  <a:lnTo>
                    <a:pt x="378" y="1"/>
                  </a:lnTo>
                  <a:lnTo>
                    <a:pt x="382" y="1"/>
                  </a:lnTo>
                  <a:lnTo>
                    <a:pt x="385" y="1"/>
                  </a:lnTo>
                  <a:lnTo>
                    <a:pt x="388" y="1"/>
                  </a:lnTo>
                  <a:lnTo>
                    <a:pt x="390" y="1"/>
                  </a:lnTo>
                  <a:lnTo>
                    <a:pt x="393" y="1"/>
                  </a:lnTo>
                  <a:lnTo>
                    <a:pt x="396" y="1"/>
                  </a:lnTo>
                  <a:lnTo>
                    <a:pt x="397" y="1"/>
                  </a:lnTo>
                  <a:lnTo>
                    <a:pt x="400" y="1"/>
                  </a:lnTo>
                  <a:lnTo>
                    <a:pt x="403" y="3"/>
                  </a:lnTo>
                  <a:lnTo>
                    <a:pt x="405" y="3"/>
                  </a:lnTo>
                  <a:lnTo>
                    <a:pt x="407" y="3"/>
                  </a:lnTo>
                  <a:lnTo>
                    <a:pt x="409" y="3"/>
                  </a:lnTo>
                  <a:lnTo>
                    <a:pt x="410" y="3"/>
                  </a:lnTo>
                  <a:lnTo>
                    <a:pt x="412" y="3"/>
                  </a:lnTo>
                  <a:lnTo>
                    <a:pt x="413" y="3"/>
                  </a:lnTo>
                  <a:lnTo>
                    <a:pt x="416" y="3"/>
                  </a:lnTo>
                  <a:lnTo>
                    <a:pt x="418" y="3"/>
                  </a:lnTo>
                  <a:lnTo>
                    <a:pt x="419" y="3"/>
                  </a:lnTo>
                  <a:lnTo>
                    <a:pt x="421" y="3"/>
                  </a:lnTo>
                  <a:lnTo>
                    <a:pt x="422" y="4"/>
                  </a:lnTo>
                  <a:lnTo>
                    <a:pt x="424" y="4"/>
                  </a:lnTo>
                  <a:lnTo>
                    <a:pt x="425" y="4"/>
                  </a:lnTo>
                  <a:lnTo>
                    <a:pt x="427" y="4"/>
                  </a:lnTo>
                  <a:lnTo>
                    <a:pt x="428" y="4"/>
                  </a:lnTo>
                  <a:lnTo>
                    <a:pt x="430" y="4"/>
                  </a:lnTo>
                  <a:lnTo>
                    <a:pt x="431" y="4"/>
                  </a:lnTo>
                  <a:lnTo>
                    <a:pt x="433" y="4"/>
                  </a:lnTo>
                  <a:lnTo>
                    <a:pt x="434" y="4"/>
                  </a:lnTo>
                  <a:lnTo>
                    <a:pt x="436" y="6"/>
                  </a:lnTo>
                  <a:lnTo>
                    <a:pt x="437" y="6"/>
                  </a:lnTo>
                  <a:lnTo>
                    <a:pt x="439" y="6"/>
                  </a:lnTo>
                  <a:lnTo>
                    <a:pt x="440" y="6"/>
                  </a:lnTo>
                  <a:lnTo>
                    <a:pt x="442" y="6"/>
                  </a:lnTo>
                  <a:lnTo>
                    <a:pt x="445" y="6"/>
                  </a:lnTo>
                  <a:lnTo>
                    <a:pt x="446" y="6"/>
                  </a:lnTo>
                  <a:lnTo>
                    <a:pt x="448" y="7"/>
                  </a:lnTo>
                  <a:lnTo>
                    <a:pt x="451" y="7"/>
                  </a:lnTo>
                  <a:lnTo>
                    <a:pt x="452" y="7"/>
                  </a:lnTo>
                  <a:lnTo>
                    <a:pt x="455" y="7"/>
                  </a:lnTo>
                  <a:lnTo>
                    <a:pt x="458" y="7"/>
                  </a:lnTo>
                  <a:lnTo>
                    <a:pt x="459" y="9"/>
                  </a:lnTo>
                  <a:lnTo>
                    <a:pt x="461" y="9"/>
                  </a:lnTo>
                  <a:lnTo>
                    <a:pt x="464" y="9"/>
                  </a:lnTo>
                  <a:lnTo>
                    <a:pt x="465" y="9"/>
                  </a:lnTo>
                  <a:lnTo>
                    <a:pt x="467" y="9"/>
                  </a:lnTo>
                  <a:lnTo>
                    <a:pt x="468" y="10"/>
                  </a:lnTo>
                  <a:lnTo>
                    <a:pt x="470" y="10"/>
                  </a:lnTo>
                  <a:lnTo>
                    <a:pt x="471" y="10"/>
                  </a:lnTo>
                  <a:lnTo>
                    <a:pt x="473" y="10"/>
                  </a:lnTo>
                  <a:lnTo>
                    <a:pt x="474" y="10"/>
                  </a:lnTo>
                  <a:lnTo>
                    <a:pt x="476" y="12"/>
                  </a:lnTo>
                  <a:lnTo>
                    <a:pt x="477" y="12"/>
                  </a:lnTo>
                  <a:lnTo>
                    <a:pt x="479" y="12"/>
                  </a:lnTo>
                  <a:lnTo>
                    <a:pt x="480" y="12"/>
                  </a:lnTo>
                  <a:lnTo>
                    <a:pt x="482" y="13"/>
                  </a:lnTo>
                  <a:lnTo>
                    <a:pt x="483" y="13"/>
                  </a:lnTo>
                  <a:lnTo>
                    <a:pt x="485" y="13"/>
                  </a:lnTo>
                  <a:lnTo>
                    <a:pt x="486" y="13"/>
                  </a:lnTo>
                  <a:lnTo>
                    <a:pt x="488" y="15"/>
                  </a:lnTo>
                  <a:lnTo>
                    <a:pt x="489" y="15"/>
                  </a:lnTo>
                  <a:lnTo>
                    <a:pt x="491" y="15"/>
                  </a:lnTo>
                  <a:lnTo>
                    <a:pt x="492" y="16"/>
                  </a:lnTo>
                  <a:lnTo>
                    <a:pt x="494" y="16"/>
                  </a:lnTo>
                  <a:lnTo>
                    <a:pt x="496" y="16"/>
                  </a:lnTo>
                  <a:lnTo>
                    <a:pt x="498" y="17"/>
                  </a:lnTo>
                  <a:lnTo>
                    <a:pt x="501" y="17"/>
                  </a:lnTo>
                  <a:lnTo>
                    <a:pt x="502" y="19"/>
                  </a:lnTo>
                  <a:lnTo>
                    <a:pt x="505" y="19"/>
                  </a:lnTo>
                  <a:lnTo>
                    <a:pt x="508" y="20"/>
                  </a:lnTo>
                  <a:lnTo>
                    <a:pt x="511" y="20"/>
                  </a:lnTo>
                  <a:lnTo>
                    <a:pt x="513" y="22"/>
                  </a:lnTo>
                  <a:lnTo>
                    <a:pt x="516" y="22"/>
                  </a:lnTo>
                  <a:lnTo>
                    <a:pt x="519" y="23"/>
                  </a:lnTo>
                  <a:lnTo>
                    <a:pt x="520" y="23"/>
                  </a:lnTo>
                  <a:lnTo>
                    <a:pt x="522" y="25"/>
                  </a:lnTo>
                  <a:lnTo>
                    <a:pt x="525" y="25"/>
                  </a:lnTo>
                  <a:lnTo>
                    <a:pt x="526" y="26"/>
                  </a:lnTo>
                  <a:lnTo>
                    <a:pt x="528" y="26"/>
                  </a:lnTo>
                  <a:lnTo>
                    <a:pt x="529" y="26"/>
                  </a:lnTo>
                  <a:lnTo>
                    <a:pt x="531" y="28"/>
                  </a:lnTo>
                  <a:lnTo>
                    <a:pt x="532" y="28"/>
                  </a:lnTo>
                  <a:lnTo>
                    <a:pt x="534" y="28"/>
                  </a:lnTo>
                  <a:lnTo>
                    <a:pt x="535" y="29"/>
                  </a:lnTo>
                  <a:lnTo>
                    <a:pt x="537" y="29"/>
                  </a:lnTo>
                  <a:lnTo>
                    <a:pt x="538" y="29"/>
                  </a:lnTo>
                  <a:lnTo>
                    <a:pt x="538" y="31"/>
                  </a:lnTo>
                  <a:lnTo>
                    <a:pt x="539" y="31"/>
                  </a:lnTo>
                  <a:lnTo>
                    <a:pt x="541" y="31"/>
                  </a:lnTo>
                  <a:lnTo>
                    <a:pt x="542" y="32"/>
                  </a:lnTo>
                  <a:lnTo>
                    <a:pt x="544" y="32"/>
                  </a:lnTo>
                  <a:lnTo>
                    <a:pt x="545" y="34"/>
                  </a:lnTo>
                  <a:lnTo>
                    <a:pt x="547" y="34"/>
                  </a:lnTo>
                  <a:lnTo>
                    <a:pt x="548" y="35"/>
                  </a:lnTo>
                  <a:lnTo>
                    <a:pt x="550" y="35"/>
                  </a:lnTo>
                  <a:lnTo>
                    <a:pt x="551" y="37"/>
                  </a:lnTo>
                  <a:lnTo>
                    <a:pt x="553" y="37"/>
                  </a:lnTo>
                  <a:lnTo>
                    <a:pt x="556" y="38"/>
                  </a:lnTo>
                  <a:lnTo>
                    <a:pt x="557" y="40"/>
                  </a:lnTo>
                  <a:lnTo>
                    <a:pt x="559" y="40"/>
                  </a:lnTo>
                  <a:lnTo>
                    <a:pt x="562" y="41"/>
                  </a:lnTo>
                  <a:lnTo>
                    <a:pt x="563" y="43"/>
                  </a:lnTo>
                  <a:lnTo>
                    <a:pt x="566" y="44"/>
                  </a:lnTo>
                  <a:lnTo>
                    <a:pt x="569" y="44"/>
                  </a:lnTo>
                  <a:lnTo>
                    <a:pt x="571" y="46"/>
                  </a:lnTo>
                  <a:lnTo>
                    <a:pt x="572" y="47"/>
                  </a:lnTo>
                  <a:lnTo>
                    <a:pt x="574" y="47"/>
                  </a:lnTo>
                  <a:lnTo>
                    <a:pt x="577" y="49"/>
                  </a:lnTo>
                  <a:lnTo>
                    <a:pt x="578" y="50"/>
                  </a:lnTo>
                  <a:lnTo>
                    <a:pt x="580" y="50"/>
                  </a:lnTo>
                  <a:lnTo>
                    <a:pt x="581" y="52"/>
                  </a:lnTo>
                  <a:lnTo>
                    <a:pt x="582" y="52"/>
                  </a:lnTo>
                  <a:lnTo>
                    <a:pt x="584" y="53"/>
                  </a:lnTo>
                  <a:lnTo>
                    <a:pt x="585" y="53"/>
                  </a:lnTo>
                  <a:lnTo>
                    <a:pt x="587" y="55"/>
                  </a:lnTo>
                  <a:lnTo>
                    <a:pt x="588" y="55"/>
                  </a:lnTo>
                  <a:lnTo>
                    <a:pt x="590" y="56"/>
                  </a:lnTo>
                  <a:lnTo>
                    <a:pt x="591" y="56"/>
                  </a:lnTo>
                  <a:lnTo>
                    <a:pt x="593" y="58"/>
                  </a:lnTo>
                  <a:lnTo>
                    <a:pt x="594" y="58"/>
                  </a:lnTo>
                  <a:lnTo>
                    <a:pt x="596" y="59"/>
                  </a:lnTo>
                  <a:lnTo>
                    <a:pt x="597" y="60"/>
                  </a:lnTo>
                  <a:lnTo>
                    <a:pt x="599" y="60"/>
                  </a:lnTo>
                  <a:lnTo>
                    <a:pt x="600" y="62"/>
                  </a:lnTo>
                  <a:lnTo>
                    <a:pt x="602" y="62"/>
                  </a:lnTo>
                  <a:lnTo>
                    <a:pt x="603" y="63"/>
                  </a:lnTo>
                  <a:lnTo>
                    <a:pt x="605" y="65"/>
                  </a:lnTo>
                  <a:lnTo>
                    <a:pt x="606" y="65"/>
                  </a:lnTo>
                  <a:lnTo>
                    <a:pt x="609" y="66"/>
                  </a:lnTo>
                  <a:lnTo>
                    <a:pt x="611" y="68"/>
                  </a:lnTo>
                  <a:lnTo>
                    <a:pt x="612" y="68"/>
                  </a:lnTo>
                  <a:lnTo>
                    <a:pt x="615" y="69"/>
                  </a:lnTo>
                  <a:lnTo>
                    <a:pt x="617" y="71"/>
                  </a:lnTo>
                  <a:lnTo>
                    <a:pt x="618" y="72"/>
                  </a:lnTo>
                  <a:lnTo>
                    <a:pt x="621" y="72"/>
                  </a:lnTo>
                  <a:lnTo>
                    <a:pt x="623" y="74"/>
                  </a:lnTo>
                  <a:lnTo>
                    <a:pt x="624" y="74"/>
                  </a:lnTo>
                  <a:lnTo>
                    <a:pt x="625" y="75"/>
                  </a:lnTo>
                  <a:lnTo>
                    <a:pt x="627" y="77"/>
                  </a:lnTo>
                  <a:lnTo>
                    <a:pt x="628" y="77"/>
                  </a:lnTo>
                  <a:lnTo>
                    <a:pt x="630" y="78"/>
                  </a:lnTo>
                  <a:lnTo>
                    <a:pt x="631" y="78"/>
                  </a:lnTo>
                  <a:lnTo>
                    <a:pt x="633" y="80"/>
                  </a:lnTo>
                  <a:lnTo>
                    <a:pt x="634" y="81"/>
                  </a:lnTo>
                  <a:lnTo>
                    <a:pt x="636" y="81"/>
                  </a:lnTo>
                  <a:lnTo>
                    <a:pt x="637" y="83"/>
                  </a:lnTo>
                  <a:lnTo>
                    <a:pt x="639" y="83"/>
                  </a:lnTo>
                  <a:lnTo>
                    <a:pt x="639" y="84"/>
                  </a:lnTo>
                  <a:lnTo>
                    <a:pt x="640" y="84"/>
                  </a:lnTo>
                  <a:lnTo>
                    <a:pt x="642" y="84"/>
                  </a:lnTo>
                  <a:lnTo>
                    <a:pt x="642" y="86"/>
                  </a:lnTo>
                  <a:lnTo>
                    <a:pt x="643" y="86"/>
                  </a:lnTo>
                  <a:lnTo>
                    <a:pt x="645" y="87"/>
                  </a:lnTo>
                  <a:lnTo>
                    <a:pt x="646" y="87"/>
                  </a:lnTo>
                  <a:lnTo>
                    <a:pt x="648" y="89"/>
                  </a:lnTo>
                  <a:lnTo>
                    <a:pt x="648" y="90"/>
                  </a:lnTo>
                  <a:lnTo>
                    <a:pt x="649" y="90"/>
                  </a:lnTo>
                  <a:lnTo>
                    <a:pt x="651" y="92"/>
                  </a:lnTo>
                  <a:lnTo>
                    <a:pt x="654" y="92"/>
                  </a:lnTo>
                  <a:lnTo>
                    <a:pt x="655" y="93"/>
                  </a:lnTo>
                  <a:lnTo>
                    <a:pt x="657" y="95"/>
                  </a:lnTo>
                  <a:lnTo>
                    <a:pt x="658" y="96"/>
                  </a:lnTo>
                  <a:lnTo>
                    <a:pt x="660" y="96"/>
                  </a:lnTo>
                  <a:lnTo>
                    <a:pt x="661" y="98"/>
                  </a:lnTo>
                  <a:lnTo>
                    <a:pt x="663" y="99"/>
                  </a:lnTo>
                  <a:lnTo>
                    <a:pt x="664" y="101"/>
                  </a:lnTo>
                  <a:lnTo>
                    <a:pt x="666" y="101"/>
                  </a:lnTo>
                  <a:lnTo>
                    <a:pt x="667" y="102"/>
                  </a:lnTo>
                  <a:lnTo>
                    <a:pt x="668" y="102"/>
                  </a:lnTo>
                  <a:lnTo>
                    <a:pt x="670" y="103"/>
                  </a:lnTo>
                  <a:lnTo>
                    <a:pt x="671" y="105"/>
                  </a:lnTo>
                  <a:lnTo>
                    <a:pt x="673" y="105"/>
                  </a:lnTo>
                  <a:lnTo>
                    <a:pt x="673" y="106"/>
                  </a:lnTo>
                  <a:lnTo>
                    <a:pt x="674" y="106"/>
                  </a:lnTo>
                  <a:lnTo>
                    <a:pt x="676" y="108"/>
                  </a:lnTo>
                  <a:lnTo>
                    <a:pt x="677" y="108"/>
                  </a:lnTo>
                  <a:lnTo>
                    <a:pt x="677" y="109"/>
                  </a:lnTo>
                  <a:lnTo>
                    <a:pt x="679" y="109"/>
                  </a:lnTo>
                  <a:lnTo>
                    <a:pt x="679" y="111"/>
                  </a:lnTo>
                  <a:lnTo>
                    <a:pt x="680" y="111"/>
                  </a:lnTo>
                  <a:lnTo>
                    <a:pt x="682" y="112"/>
                  </a:lnTo>
                  <a:lnTo>
                    <a:pt x="683" y="112"/>
                  </a:lnTo>
                  <a:lnTo>
                    <a:pt x="683" y="114"/>
                  </a:lnTo>
                  <a:lnTo>
                    <a:pt x="685" y="115"/>
                  </a:lnTo>
                  <a:lnTo>
                    <a:pt x="686" y="115"/>
                  </a:lnTo>
                  <a:lnTo>
                    <a:pt x="688" y="117"/>
                  </a:lnTo>
                  <a:lnTo>
                    <a:pt x="689" y="118"/>
                  </a:lnTo>
                  <a:lnTo>
                    <a:pt x="691" y="118"/>
                  </a:lnTo>
                  <a:lnTo>
                    <a:pt x="691" y="120"/>
                  </a:lnTo>
                  <a:lnTo>
                    <a:pt x="692" y="120"/>
                  </a:lnTo>
                  <a:lnTo>
                    <a:pt x="694" y="121"/>
                  </a:lnTo>
                  <a:lnTo>
                    <a:pt x="695" y="123"/>
                  </a:lnTo>
                  <a:lnTo>
                    <a:pt x="697" y="123"/>
                  </a:lnTo>
                  <a:lnTo>
                    <a:pt x="697" y="124"/>
                  </a:lnTo>
                  <a:lnTo>
                    <a:pt x="698" y="124"/>
                  </a:lnTo>
                  <a:lnTo>
                    <a:pt x="698" y="126"/>
                  </a:lnTo>
                  <a:lnTo>
                    <a:pt x="700" y="126"/>
                  </a:lnTo>
                  <a:lnTo>
                    <a:pt x="701" y="127"/>
                  </a:lnTo>
                  <a:lnTo>
                    <a:pt x="703" y="127"/>
                  </a:lnTo>
                  <a:lnTo>
                    <a:pt x="703" y="129"/>
                  </a:lnTo>
                  <a:lnTo>
                    <a:pt x="704" y="129"/>
                  </a:lnTo>
                  <a:lnTo>
                    <a:pt x="706" y="130"/>
                  </a:lnTo>
                  <a:lnTo>
                    <a:pt x="707" y="132"/>
                  </a:lnTo>
                  <a:lnTo>
                    <a:pt x="709" y="132"/>
                  </a:lnTo>
                  <a:lnTo>
                    <a:pt x="709" y="133"/>
                  </a:lnTo>
                  <a:lnTo>
                    <a:pt x="710" y="133"/>
                  </a:lnTo>
                  <a:lnTo>
                    <a:pt x="711" y="135"/>
                  </a:lnTo>
                  <a:lnTo>
                    <a:pt x="713" y="135"/>
                  </a:lnTo>
                  <a:lnTo>
                    <a:pt x="714" y="136"/>
                  </a:lnTo>
                  <a:lnTo>
                    <a:pt x="716" y="138"/>
                  </a:lnTo>
                  <a:lnTo>
                    <a:pt x="717" y="139"/>
                  </a:lnTo>
                  <a:lnTo>
                    <a:pt x="719" y="139"/>
                  </a:lnTo>
                  <a:lnTo>
                    <a:pt x="720" y="141"/>
                  </a:lnTo>
                  <a:lnTo>
                    <a:pt x="722" y="142"/>
                  </a:lnTo>
                  <a:lnTo>
                    <a:pt x="723" y="142"/>
                  </a:lnTo>
                  <a:lnTo>
                    <a:pt x="723" y="144"/>
                  </a:lnTo>
                  <a:lnTo>
                    <a:pt x="725" y="144"/>
                  </a:lnTo>
                  <a:lnTo>
                    <a:pt x="726" y="145"/>
                  </a:lnTo>
                  <a:lnTo>
                    <a:pt x="728" y="146"/>
                  </a:lnTo>
                  <a:lnTo>
                    <a:pt x="729" y="146"/>
                  </a:lnTo>
                  <a:lnTo>
                    <a:pt x="729" y="148"/>
                  </a:lnTo>
                  <a:lnTo>
                    <a:pt x="731" y="148"/>
                  </a:lnTo>
                  <a:lnTo>
                    <a:pt x="731" y="149"/>
                  </a:lnTo>
                  <a:lnTo>
                    <a:pt x="732" y="149"/>
                  </a:lnTo>
                  <a:lnTo>
                    <a:pt x="732" y="151"/>
                  </a:lnTo>
                  <a:lnTo>
                    <a:pt x="734" y="151"/>
                  </a:lnTo>
                  <a:lnTo>
                    <a:pt x="734" y="152"/>
                  </a:lnTo>
                  <a:lnTo>
                    <a:pt x="735" y="152"/>
                  </a:lnTo>
                  <a:lnTo>
                    <a:pt x="737" y="154"/>
                  </a:lnTo>
                  <a:lnTo>
                    <a:pt x="737" y="155"/>
                  </a:lnTo>
                  <a:lnTo>
                    <a:pt x="738" y="157"/>
                  </a:lnTo>
                  <a:lnTo>
                    <a:pt x="740" y="157"/>
                  </a:lnTo>
                  <a:lnTo>
                    <a:pt x="741" y="158"/>
                  </a:lnTo>
                  <a:lnTo>
                    <a:pt x="741" y="160"/>
                  </a:lnTo>
                  <a:lnTo>
                    <a:pt x="743" y="161"/>
                  </a:lnTo>
                  <a:lnTo>
                    <a:pt x="744" y="163"/>
                  </a:lnTo>
                  <a:lnTo>
                    <a:pt x="746" y="164"/>
                  </a:lnTo>
                  <a:lnTo>
                    <a:pt x="747" y="166"/>
                  </a:lnTo>
                  <a:lnTo>
                    <a:pt x="749" y="167"/>
                  </a:lnTo>
                  <a:lnTo>
                    <a:pt x="750" y="169"/>
                  </a:lnTo>
                  <a:lnTo>
                    <a:pt x="752" y="170"/>
                  </a:lnTo>
                  <a:lnTo>
                    <a:pt x="753" y="172"/>
                  </a:lnTo>
                  <a:lnTo>
                    <a:pt x="754" y="173"/>
                  </a:lnTo>
                  <a:lnTo>
                    <a:pt x="754" y="175"/>
                  </a:lnTo>
                  <a:lnTo>
                    <a:pt x="756" y="175"/>
                  </a:lnTo>
                  <a:lnTo>
                    <a:pt x="756" y="176"/>
                  </a:lnTo>
                  <a:lnTo>
                    <a:pt x="757" y="176"/>
                  </a:lnTo>
                  <a:lnTo>
                    <a:pt x="759" y="178"/>
                  </a:lnTo>
                  <a:lnTo>
                    <a:pt x="759" y="179"/>
                  </a:lnTo>
                  <a:lnTo>
                    <a:pt x="760" y="179"/>
                  </a:lnTo>
                  <a:lnTo>
                    <a:pt x="760" y="181"/>
                  </a:lnTo>
                  <a:lnTo>
                    <a:pt x="762" y="182"/>
                  </a:lnTo>
                  <a:lnTo>
                    <a:pt x="763" y="184"/>
                  </a:lnTo>
                  <a:lnTo>
                    <a:pt x="765" y="185"/>
                  </a:lnTo>
                  <a:lnTo>
                    <a:pt x="766" y="187"/>
                  </a:lnTo>
                  <a:lnTo>
                    <a:pt x="766" y="188"/>
                  </a:lnTo>
                  <a:lnTo>
                    <a:pt x="768" y="189"/>
                  </a:lnTo>
                  <a:lnTo>
                    <a:pt x="769" y="189"/>
                  </a:lnTo>
                  <a:lnTo>
                    <a:pt x="771" y="191"/>
                  </a:lnTo>
                  <a:lnTo>
                    <a:pt x="771" y="192"/>
                  </a:lnTo>
                  <a:lnTo>
                    <a:pt x="772" y="194"/>
                  </a:lnTo>
                  <a:lnTo>
                    <a:pt x="774" y="197"/>
                  </a:lnTo>
                  <a:lnTo>
                    <a:pt x="775" y="198"/>
                  </a:lnTo>
                  <a:lnTo>
                    <a:pt x="777" y="200"/>
                  </a:lnTo>
                  <a:lnTo>
                    <a:pt x="778" y="201"/>
                  </a:lnTo>
                  <a:lnTo>
                    <a:pt x="781" y="204"/>
                  </a:lnTo>
                  <a:lnTo>
                    <a:pt x="783" y="206"/>
                  </a:lnTo>
                  <a:lnTo>
                    <a:pt x="784" y="207"/>
                  </a:lnTo>
                  <a:lnTo>
                    <a:pt x="786" y="209"/>
                  </a:lnTo>
                  <a:lnTo>
                    <a:pt x="786" y="210"/>
                  </a:lnTo>
                  <a:lnTo>
                    <a:pt x="787" y="213"/>
                  </a:lnTo>
                  <a:lnTo>
                    <a:pt x="789" y="213"/>
                  </a:lnTo>
                  <a:lnTo>
                    <a:pt x="790" y="215"/>
                  </a:lnTo>
                  <a:lnTo>
                    <a:pt x="792" y="216"/>
                  </a:lnTo>
                  <a:lnTo>
                    <a:pt x="792" y="218"/>
                  </a:lnTo>
                  <a:lnTo>
                    <a:pt x="793" y="219"/>
                  </a:lnTo>
                  <a:lnTo>
                    <a:pt x="795" y="221"/>
                  </a:lnTo>
                  <a:lnTo>
                    <a:pt x="796" y="222"/>
                  </a:lnTo>
                  <a:lnTo>
                    <a:pt x="796" y="224"/>
                  </a:lnTo>
                  <a:lnTo>
                    <a:pt x="797" y="225"/>
                  </a:lnTo>
                  <a:lnTo>
                    <a:pt x="797" y="227"/>
                  </a:lnTo>
                  <a:lnTo>
                    <a:pt x="799" y="227"/>
                  </a:lnTo>
                  <a:lnTo>
                    <a:pt x="800" y="228"/>
                  </a:lnTo>
                  <a:lnTo>
                    <a:pt x="800" y="230"/>
                  </a:lnTo>
                  <a:lnTo>
                    <a:pt x="802" y="231"/>
                  </a:lnTo>
                  <a:lnTo>
                    <a:pt x="803" y="232"/>
                  </a:lnTo>
                  <a:lnTo>
                    <a:pt x="803" y="234"/>
                  </a:lnTo>
                  <a:lnTo>
                    <a:pt x="805" y="235"/>
                  </a:lnTo>
                  <a:lnTo>
                    <a:pt x="806" y="237"/>
                  </a:lnTo>
                  <a:lnTo>
                    <a:pt x="808" y="238"/>
                  </a:lnTo>
                  <a:lnTo>
                    <a:pt x="808" y="240"/>
                  </a:lnTo>
                  <a:lnTo>
                    <a:pt x="809" y="241"/>
                  </a:lnTo>
                  <a:lnTo>
                    <a:pt x="811" y="243"/>
                  </a:lnTo>
                  <a:lnTo>
                    <a:pt x="812" y="246"/>
                  </a:lnTo>
                  <a:lnTo>
                    <a:pt x="814" y="247"/>
                  </a:lnTo>
                  <a:lnTo>
                    <a:pt x="815" y="250"/>
                  </a:lnTo>
                  <a:lnTo>
                    <a:pt x="818" y="252"/>
                  </a:lnTo>
                  <a:lnTo>
                    <a:pt x="820" y="255"/>
                  </a:lnTo>
                  <a:lnTo>
                    <a:pt x="821" y="256"/>
                  </a:lnTo>
                  <a:lnTo>
                    <a:pt x="823" y="259"/>
                  </a:lnTo>
                  <a:lnTo>
                    <a:pt x="823" y="261"/>
                  </a:lnTo>
                  <a:lnTo>
                    <a:pt x="824" y="262"/>
                  </a:lnTo>
                  <a:lnTo>
                    <a:pt x="826" y="264"/>
                  </a:lnTo>
                  <a:lnTo>
                    <a:pt x="827" y="265"/>
                  </a:lnTo>
                  <a:lnTo>
                    <a:pt x="829" y="267"/>
                  </a:lnTo>
                  <a:lnTo>
                    <a:pt x="829" y="268"/>
                  </a:lnTo>
                  <a:lnTo>
                    <a:pt x="830" y="270"/>
                  </a:lnTo>
                  <a:lnTo>
                    <a:pt x="832" y="271"/>
                  </a:lnTo>
                  <a:lnTo>
                    <a:pt x="832" y="273"/>
                  </a:lnTo>
                  <a:lnTo>
                    <a:pt x="833" y="274"/>
                  </a:lnTo>
                  <a:lnTo>
                    <a:pt x="833" y="275"/>
                  </a:lnTo>
                  <a:lnTo>
                    <a:pt x="835" y="275"/>
                  </a:lnTo>
                  <a:lnTo>
                    <a:pt x="836" y="277"/>
                  </a:lnTo>
                  <a:lnTo>
                    <a:pt x="836" y="278"/>
                  </a:lnTo>
                  <a:lnTo>
                    <a:pt x="838" y="280"/>
                  </a:lnTo>
                  <a:lnTo>
                    <a:pt x="838" y="281"/>
                  </a:lnTo>
                  <a:lnTo>
                    <a:pt x="839" y="283"/>
                  </a:lnTo>
                  <a:lnTo>
                    <a:pt x="840" y="284"/>
                  </a:lnTo>
                  <a:lnTo>
                    <a:pt x="842" y="286"/>
                  </a:lnTo>
                  <a:lnTo>
                    <a:pt x="842" y="287"/>
                  </a:lnTo>
                  <a:lnTo>
                    <a:pt x="843" y="289"/>
                  </a:lnTo>
                  <a:lnTo>
                    <a:pt x="845" y="290"/>
                  </a:lnTo>
                  <a:lnTo>
                    <a:pt x="846" y="292"/>
                  </a:lnTo>
                  <a:lnTo>
                    <a:pt x="848" y="293"/>
                  </a:lnTo>
                  <a:lnTo>
                    <a:pt x="849" y="296"/>
                  </a:lnTo>
                  <a:lnTo>
                    <a:pt x="851" y="298"/>
                  </a:lnTo>
                  <a:lnTo>
                    <a:pt x="852" y="301"/>
                  </a:lnTo>
                  <a:lnTo>
                    <a:pt x="854" y="302"/>
                  </a:lnTo>
                  <a:lnTo>
                    <a:pt x="855" y="305"/>
                  </a:lnTo>
                  <a:lnTo>
                    <a:pt x="857" y="308"/>
                  </a:lnTo>
                  <a:lnTo>
                    <a:pt x="858" y="310"/>
                  </a:lnTo>
                  <a:lnTo>
                    <a:pt x="860" y="311"/>
                  </a:lnTo>
                  <a:lnTo>
                    <a:pt x="861" y="314"/>
                  </a:lnTo>
                  <a:lnTo>
                    <a:pt x="863" y="316"/>
                  </a:lnTo>
                  <a:lnTo>
                    <a:pt x="864" y="317"/>
                  </a:lnTo>
                  <a:lnTo>
                    <a:pt x="866" y="319"/>
                  </a:lnTo>
                  <a:lnTo>
                    <a:pt x="866" y="320"/>
                  </a:lnTo>
                  <a:lnTo>
                    <a:pt x="867" y="321"/>
                  </a:lnTo>
                  <a:lnTo>
                    <a:pt x="869" y="323"/>
                  </a:lnTo>
                  <a:lnTo>
                    <a:pt x="869" y="324"/>
                  </a:lnTo>
                  <a:lnTo>
                    <a:pt x="870" y="326"/>
                  </a:lnTo>
                  <a:lnTo>
                    <a:pt x="872" y="327"/>
                  </a:lnTo>
                  <a:lnTo>
                    <a:pt x="873" y="329"/>
                  </a:lnTo>
                  <a:lnTo>
                    <a:pt x="873" y="330"/>
                  </a:lnTo>
                  <a:lnTo>
                    <a:pt x="875" y="332"/>
                  </a:lnTo>
                  <a:lnTo>
                    <a:pt x="875" y="333"/>
                  </a:lnTo>
                  <a:lnTo>
                    <a:pt x="876" y="333"/>
                  </a:lnTo>
                  <a:lnTo>
                    <a:pt x="876" y="335"/>
                  </a:lnTo>
                  <a:lnTo>
                    <a:pt x="878" y="336"/>
                  </a:lnTo>
                  <a:lnTo>
                    <a:pt x="878" y="338"/>
                  </a:lnTo>
                  <a:lnTo>
                    <a:pt x="879" y="339"/>
                  </a:lnTo>
                  <a:lnTo>
                    <a:pt x="879" y="341"/>
                  </a:lnTo>
                  <a:lnTo>
                    <a:pt x="881" y="342"/>
                  </a:lnTo>
                  <a:lnTo>
                    <a:pt x="881" y="344"/>
                  </a:lnTo>
                  <a:lnTo>
                    <a:pt x="882" y="345"/>
                  </a:lnTo>
                  <a:lnTo>
                    <a:pt x="883" y="347"/>
                  </a:lnTo>
                  <a:lnTo>
                    <a:pt x="883" y="348"/>
                  </a:lnTo>
                  <a:lnTo>
                    <a:pt x="885" y="350"/>
                  </a:lnTo>
                  <a:lnTo>
                    <a:pt x="886" y="353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00" name="Freeform 7">
              <a:extLst>
                <a:ext uri="{FF2B5EF4-FFF2-40B4-BE49-F238E27FC236}">
                  <a16:creationId xmlns:a16="http://schemas.microsoft.com/office/drawing/2014/main" id="{B0BFC5C7-92E5-B449-BB7A-8E8A6F40D919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2313" y="2774950"/>
              <a:ext cx="704850" cy="277812"/>
            </a:xfrm>
            <a:custGeom>
              <a:avLst/>
              <a:gdLst>
                <a:gd name="T0" fmla="*/ 2147483646 w 886"/>
                <a:gd name="T1" fmla="*/ 2147483646 h 352"/>
                <a:gd name="T2" fmla="*/ 2147483646 w 886"/>
                <a:gd name="T3" fmla="*/ 2147483646 h 352"/>
                <a:gd name="T4" fmla="*/ 2147483646 w 886"/>
                <a:gd name="T5" fmla="*/ 2147483646 h 352"/>
                <a:gd name="T6" fmla="*/ 2147483646 w 886"/>
                <a:gd name="T7" fmla="*/ 2147483646 h 352"/>
                <a:gd name="T8" fmla="*/ 2147483646 w 886"/>
                <a:gd name="T9" fmla="*/ 2147483646 h 352"/>
                <a:gd name="T10" fmla="*/ 2147483646 w 886"/>
                <a:gd name="T11" fmla="*/ 2147483646 h 352"/>
                <a:gd name="T12" fmla="*/ 2147483646 w 886"/>
                <a:gd name="T13" fmla="*/ 2147483646 h 352"/>
                <a:gd name="T14" fmla="*/ 2147483646 w 886"/>
                <a:gd name="T15" fmla="*/ 2147483646 h 352"/>
                <a:gd name="T16" fmla="*/ 2147483646 w 886"/>
                <a:gd name="T17" fmla="*/ 2147483646 h 352"/>
                <a:gd name="T18" fmla="*/ 2147483646 w 886"/>
                <a:gd name="T19" fmla="*/ 2147483646 h 352"/>
                <a:gd name="T20" fmla="*/ 2147483646 w 886"/>
                <a:gd name="T21" fmla="*/ 2147483646 h 352"/>
                <a:gd name="T22" fmla="*/ 2147483646 w 886"/>
                <a:gd name="T23" fmla="*/ 2147483646 h 352"/>
                <a:gd name="T24" fmla="*/ 2147483646 w 886"/>
                <a:gd name="T25" fmla="*/ 2147483646 h 352"/>
                <a:gd name="T26" fmla="*/ 2147483646 w 886"/>
                <a:gd name="T27" fmla="*/ 2147483646 h 352"/>
                <a:gd name="T28" fmla="*/ 2147483646 w 886"/>
                <a:gd name="T29" fmla="*/ 2147483646 h 352"/>
                <a:gd name="T30" fmla="*/ 2147483646 w 886"/>
                <a:gd name="T31" fmla="*/ 2147483646 h 352"/>
                <a:gd name="T32" fmla="*/ 2147483646 w 886"/>
                <a:gd name="T33" fmla="*/ 2147483646 h 352"/>
                <a:gd name="T34" fmla="*/ 2147483646 w 886"/>
                <a:gd name="T35" fmla="*/ 2147483646 h 352"/>
                <a:gd name="T36" fmla="*/ 2147483646 w 886"/>
                <a:gd name="T37" fmla="*/ 2147483646 h 352"/>
                <a:gd name="T38" fmla="*/ 2147483646 w 886"/>
                <a:gd name="T39" fmla="*/ 2147483646 h 352"/>
                <a:gd name="T40" fmla="*/ 2147483646 w 886"/>
                <a:gd name="T41" fmla="*/ 2147483646 h 352"/>
                <a:gd name="T42" fmla="*/ 2147483646 w 886"/>
                <a:gd name="T43" fmla="*/ 2147483646 h 352"/>
                <a:gd name="T44" fmla="*/ 2147483646 w 886"/>
                <a:gd name="T45" fmla="*/ 2147483646 h 352"/>
                <a:gd name="T46" fmla="*/ 2147483646 w 886"/>
                <a:gd name="T47" fmla="*/ 2147483646 h 352"/>
                <a:gd name="T48" fmla="*/ 2147483646 w 886"/>
                <a:gd name="T49" fmla="*/ 2147483646 h 352"/>
                <a:gd name="T50" fmla="*/ 2147483646 w 886"/>
                <a:gd name="T51" fmla="*/ 2147483646 h 352"/>
                <a:gd name="T52" fmla="*/ 2147483646 w 886"/>
                <a:gd name="T53" fmla="*/ 2147483646 h 352"/>
                <a:gd name="T54" fmla="*/ 2147483646 w 886"/>
                <a:gd name="T55" fmla="*/ 2147483646 h 352"/>
                <a:gd name="T56" fmla="*/ 2147483646 w 886"/>
                <a:gd name="T57" fmla="*/ 2147483646 h 352"/>
                <a:gd name="T58" fmla="*/ 2147483646 w 886"/>
                <a:gd name="T59" fmla="*/ 2147483646 h 352"/>
                <a:gd name="T60" fmla="*/ 2147483646 w 886"/>
                <a:gd name="T61" fmla="*/ 2147483646 h 352"/>
                <a:gd name="T62" fmla="*/ 2147483646 w 886"/>
                <a:gd name="T63" fmla="*/ 2147483646 h 352"/>
                <a:gd name="T64" fmla="*/ 2147483646 w 886"/>
                <a:gd name="T65" fmla="*/ 2147483646 h 352"/>
                <a:gd name="T66" fmla="*/ 2147483646 w 886"/>
                <a:gd name="T67" fmla="*/ 2147483646 h 352"/>
                <a:gd name="T68" fmla="*/ 2147483646 w 886"/>
                <a:gd name="T69" fmla="*/ 2147483646 h 352"/>
                <a:gd name="T70" fmla="*/ 2147483646 w 886"/>
                <a:gd name="T71" fmla="*/ 2147483646 h 352"/>
                <a:gd name="T72" fmla="*/ 2147483646 w 886"/>
                <a:gd name="T73" fmla="*/ 2147483646 h 352"/>
                <a:gd name="T74" fmla="*/ 2147483646 w 886"/>
                <a:gd name="T75" fmla="*/ 2147483646 h 352"/>
                <a:gd name="T76" fmla="*/ 2147483646 w 886"/>
                <a:gd name="T77" fmla="*/ 2147483646 h 352"/>
                <a:gd name="T78" fmla="*/ 2147483646 w 886"/>
                <a:gd name="T79" fmla="*/ 2147483646 h 352"/>
                <a:gd name="T80" fmla="*/ 2147483646 w 886"/>
                <a:gd name="T81" fmla="*/ 2147483646 h 352"/>
                <a:gd name="T82" fmla="*/ 2147483646 w 886"/>
                <a:gd name="T83" fmla="*/ 2147483646 h 352"/>
                <a:gd name="T84" fmla="*/ 2147483646 w 886"/>
                <a:gd name="T85" fmla="*/ 2147483646 h 352"/>
                <a:gd name="T86" fmla="*/ 2147483646 w 886"/>
                <a:gd name="T87" fmla="*/ 2147483646 h 352"/>
                <a:gd name="T88" fmla="*/ 2147483646 w 886"/>
                <a:gd name="T89" fmla="*/ 2147483646 h 352"/>
                <a:gd name="T90" fmla="*/ 2147483646 w 886"/>
                <a:gd name="T91" fmla="*/ 2147483646 h 352"/>
                <a:gd name="T92" fmla="*/ 2147483646 w 886"/>
                <a:gd name="T93" fmla="*/ 2147483646 h 352"/>
                <a:gd name="T94" fmla="*/ 2147483646 w 886"/>
                <a:gd name="T95" fmla="*/ 2147483646 h 352"/>
                <a:gd name="T96" fmla="*/ 2147483646 w 886"/>
                <a:gd name="T97" fmla="*/ 2147483646 h 352"/>
                <a:gd name="T98" fmla="*/ 2147483646 w 886"/>
                <a:gd name="T99" fmla="*/ 2147483646 h 352"/>
                <a:gd name="T100" fmla="*/ 2147483646 w 886"/>
                <a:gd name="T101" fmla="*/ 2147483646 h 352"/>
                <a:gd name="T102" fmla="*/ 2147483646 w 886"/>
                <a:gd name="T103" fmla="*/ 2147483646 h 352"/>
                <a:gd name="T104" fmla="*/ 2147483646 w 886"/>
                <a:gd name="T105" fmla="*/ 2147483646 h 352"/>
                <a:gd name="T106" fmla="*/ 2147483646 w 886"/>
                <a:gd name="T107" fmla="*/ 2147483646 h 352"/>
                <a:gd name="T108" fmla="*/ 2147483646 w 886"/>
                <a:gd name="T109" fmla="*/ 2147483646 h 352"/>
                <a:gd name="T110" fmla="*/ 2147483646 w 886"/>
                <a:gd name="T111" fmla="*/ 2147483646 h 352"/>
                <a:gd name="T112" fmla="*/ 2147483646 w 886"/>
                <a:gd name="T113" fmla="*/ 2147483646 h 352"/>
                <a:gd name="T114" fmla="*/ 2147483646 w 886"/>
                <a:gd name="T115" fmla="*/ 2147483646 h 352"/>
                <a:gd name="T116" fmla="*/ 2147483646 w 886"/>
                <a:gd name="T117" fmla="*/ 2147483646 h 352"/>
                <a:gd name="T118" fmla="*/ 2147483646 w 886"/>
                <a:gd name="T119" fmla="*/ 2147483646 h 352"/>
                <a:gd name="T120" fmla="*/ 2147483646 w 886"/>
                <a:gd name="T121" fmla="*/ 2147483646 h 35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886" h="352">
                  <a:moveTo>
                    <a:pt x="0" y="352"/>
                  </a:moveTo>
                  <a:lnTo>
                    <a:pt x="34" y="352"/>
                  </a:lnTo>
                  <a:lnTo>
                    <a:pt x="66" y="352"/>
                  </a:lnTo>
                  <a:lnTo>
                    <a:pt x="96" y="352"/>
                  </a:lnTo>
                  <a:lnTo>
                    <a:pt x="123" y="352"/>
                  </a:lnTo>
                  <a:lnTo>
                    <a:pt x="149" y="352"/>
                  </a:lnTo>
                  <a:lnTo>
                    <a:pt x="173" y="352"/>
                  </a:lnTo>
                  <a:lnTo>
                    <a:pt x="195" y="352"/>
                  </a:lnTo>
                  <a:lnTo>
                    <a:pt x="216" y="352"/>
                  </a:lnTo>
                  <a:lnTo>
                    <a:pt x="235" y="352"/>
                  </a:lnTo>
                  <a:lnTo>
                    <a:pt x="253" y="352"/>
                  </a:lnTo>
                  <a:lnTo>
                    <a:pt x="268" y="352"/>
                  </a:lnTo>
                  <a:lnTo>
                    <a:pt x="283" y="352"/>
                  </a:lnTo>
                  <a:lnTo>
                    <a:pt x="296" y="352"/>
                  </a:lnTo>
                  <a:lnTo>
                    <a:pt x="310" y="352"/>
                  </a:lnTo>
                  <a:lnTo>
                    <a:pt x="320" y="352"/>
                  </a:lnTo>
                  <a:lnTo>
                    <a:pt x="330" y="352"/>
                  </a:lnTo>
                  <a:lnTo>
                    <a:pt x="339" y="352"/>
                  </a:lnTo>
                  <a:lnTo>
                    <a:pt x="347" y="352"/>
                  </a:lnTo>
                  <a:lnTo>
                    <a:pt x="354" y="352"/>
                  </a:lnTo>
                  <a:lnTo>
                    <a:pt x="360" y="352"/>
                  </a:lnTo>
                  <a:lnTo>
                    <a:pt x="366" y="352"/>
                  </a:lnTo>
                  <a:lnTo>
                    <a:pt x="370" y="352"/>
                  </a:lnTo>
                  <a:lnTo>
                    <a:pt x="375" y="352"/>
                  </a:lnTo>
                  <a:lnTo>
                    <a:pt x="378" y="352"/>
                  </a:lnTo>
                  <a:lnTo>
                    <a:pt x="382" y="352"/>
                  </a:lnTo>
                  <a:lnTo>
                    <a:pt x="385" y="352"/>
                  </a:lnTo>
                  <a:lnTo>
                    <a:pt x="388" y="352"/>
                  </a:lnTo>
                  <a:lnTo>
                    <a:pt x="390" y="352"/>
                  </a:lnTo>
                  <a:lnTo>
                    <a:pt x="393" y="350"/>
                  </a:lnTo>
                  <a:lnTo>
                    <a:pt x="396" y="350"/>
                  </a:lnTo>
                  <a:lnTo>
                    <a:pt x="397" y="350"/>
                  </a:lnTo>
                  <a:lnTo>
                    <a:pt x="400" y="350"/>
                  </a:lnTo>
                  <a:lnTo>
                    <a:pt x="403" y="350"/>
                  </a:lnTo>
                  <a:lnTo>
                    <a:pt x="405" y="350"/>
                  </a:lnTo>
                  <a:lnTo>
                    <a:pt x="407" y="350"/>
                  </a:lnTo>
                  <a:lnTo>
                    <a:pt x="409" y="350"/>
                  </a:lnTo>
                  <a:lnTo>
                    <a:pt x="410" y="350"/>
                  </a:lnTo>
                  <a:lnTo>
                    <a:pt x="412" y="349"/>
                  </a:lnTo>
                  <a:lnTo>
                    <a:pt x="413" y="349"/>
                  </a:lnTo>
                  <a:lnTo>
                    <a:pt x="416" y="349"/>
                  </a:lnTo>
                  <a:lnTo>
                    <a:pt x="418" y="349"/>
                  </a:lnTo>
                  <a:lnTo>
                    <a:pt x="419" y="349"/>
                  </a:lnTo>
                  <a:lnTo>
                    <a:pt x="421" y="349"/>
                  </a:lnTo>
                  <a:lnTo>
                    <a:pt x="422" y="349"/>
                  </a:lnTo>
                  <a:lnTo>
                    <a:pt x="424" y="349"/>
                  </a:lnTo>
                  <a:lnTo>
                    <a:pt x="425" y="349"/>
                  </a:lnTo>
                  <a:lnTo>
                    <a:pt x="427" y="349"/>
                  </a:lnTo>
                  <a:lnTo>
                    <a:pt x="428" y="349"/>
                  </a:lnTo>
                  <a:lnTo>
                    <a:pt x="430" y="349"/>
                  </a:lnTo>
                  <a:lnTo>
                    <a:pt x="430" y="347"/>
                  </a:lnTo>
                  <a:lnTo>
                    <a:pt x="431" y="347"/>
                  </a:lnTo>
                  <a:lnTo>
                    <a:pt x="433" y="347"/>
                  </a:lnTo>
                  <a:lnTo>
                    <a:pt x="434" y="347"/>
                  </a:lnTo>
                  <a:lnTo>
                    <a:pt x="436" y="347"/>
                  </a:lnTo>
                  <a:lnTo>
                    <a:pt x="437" y="347"/>
                  </a:lnTo>
                  <a:lnTo>
                    <a:pt x="439" y="347"/>
                  </a:lnTo>
                  <a:lnTo>
                    <a:pt x="440" y="347"/>
                  </a:lnTo>
                  <a:lnTo>
                    <a:pt x="442" y="346"/>
                  </a:lnTo>
                  <a:lnTo>
                    <a:pt x="445" y="346"/>
                  </a:lnTo>
                  <a:lnTo>
                    <a:pt x="446" y="346"/>
                  </a:lnTo>
                  <a:lnTo>
                    <a:pt x="448" y="346"/>
                  </a:lnTo>
                  <a:lnTo>
                    <a:pt x="451" y="346"/>
                  </a:lnTo>
                  <a:lnTo>
                    <a:pt x="452" y="344"/>
                  </a:lnTo>
                  <a:lnTo>
                    <a:pt x="455" y="344"/>
                  </a:lnTo>
                  <a:lnTo>
                    <a:pt x="458" y="344"/>
                  </a:lnTo>
                  <a:lnTo>
                    <a:pt x="459" y="344"/>
                  </a:lnTo>
                  <a:lnTo>
                    <a:pt x="461" y="344"/>
                  </a:lnTo>
                  <a:lnTo>
                    <a:pt x="464" y="343"/>
                  </a:lnTo>
                  <a:lnTo>
                    <a:pt x="465" y="343"/>
                  </a:lnTo>
                  <a:lnTo>
                    <a:pt x="467" y="343"/>
                  </a:lnTo>
                  <a:lnTo>
                    <a:pt x="468" y="343"/>
                  </a:lnTo>
                  <a:lnTo>
                    <a:pt x="470" y="343"/>
                  </a:lnTo>
                  <a:lnTo>
                    <a:pt x="471" y="341"/>
                  </a:lnTo>
                  <a:lnTo>
                    <a:pt x="473" y="341"/>
                  </a:lnTo>
                  <a:lnTo>
                    <a:pt x="474" y="341"/>
                  </a:lnTo>
                  <a:lnTo>
                    <a:pt x="476" y="341"/>
                  </a:lnTo>
                  <a:lnTo>
                    <a:pt x="477" y="341"/>
                  </a:lnTo>
                  <a:lnTo>
                    <a:pt x="479" y="340"/>
                  </a:lnTo>
                  <a:lnTo>
                    <a:pt x="480" y="340"/>
                  </a:lnTo>
                  <a:lnTo>
                    <a:pt x="482" y="340"/>
                  </a:lnTo>
                  <a:lnTo>
                    <a:pt x="483" y="340"/>
                  </a:lnTo>
                  <a:lnTo>
                    <a:pt x="485" y="338"/>
                  </a:lnTo>
                  <a:lnTo>
                    <a:pt x="486" y="338"/>
                  </a:lnTo>
                  <a:lnTo>
                    <a:pt x="488" y="338"/>
                  </a:lnTo>
                  <a:lnTo>
                    <a:pt x="489" y="338"/>
                  </a:lnTo>
                  <a:lnTo>
                    <a:pt x="491" y="337"/>
                  </a:lnTo>
                  <a:lnTo>
                    <a:pt x="492" y="337"/>
                  </a:lnTo>
                  <a:lnTo>
                    <a:pt x="494" y="337"/>
                  </a:lnTo>
                  <a:lnTo>
                    <a:pt x="496" y="335"/>
                  </a:lnTo>
                  <a:lnTo>
                    <a:pt x="498" y="335"/>
                  </a:lnTo>
                  <a:lnTo>
                    <a:pt x="501" y="334"/>
                  </a:lnTo>
                  <a:lnTo>
                    <a:pt x="502" y="334"/>
                  </a:lnTo>
                  <a:lnTo>
                    <a:pt x="505" y="332"/>
                  </a:lnTo>
                  <a:lnTo>
                    <a:pt x="508" y="332"/>
                  </a:lnTo>
                  <a:lnTo>
                    <a:pt x="511" y="331"/>
                  </a:lnTo>
                  <a:lnTo>
                    <a:pt x="513" y="331"/>
                  </a:lnTo>
                  <a:lnTo>
                    <a:pt x="516" y="329"/>
                  </a:lnTo>
                  <a:lnTo>
                    <a:pt x="519" y="329"/>
                  </a:lnTo>
                  <a:lnTo>
                    <a:pt x="520" y="328"/>
                  </a:lnTo>
                  <a:lnTo>
                    <a:pt x="522" y="328"/>
                  </a:lnTo>
                  <a:lnTo>
                    <a:pt x="525" y="326"/>
                  </a:lnTo>
                  <a:lnTo>
                    <a:pt x="526" y="326"/>
                  </a:lnTo>
                  <a:lnTo>
                    <a:pt x="528" y="326"/>
                  </a:lnTo>
                  <a:lnTo>
                    <a:pt x="529" y="325"/>
                  </a:lnTo>
                  <a:lnTo>
                    <a:pt x="531" y="325"/>
                  </a:lnTo>
                  <a:lnTo>
                    <a:pt x="532" y="323"/>
                  </a:lnTo>
                  <a:lnTo>
                    <a:pt x="534" y="323"/>
                  </a:lnTo>
                  <a:lnTo>
                    <a:pt x="535" y="323"/>
                  </a:lnTo>
                  <a:lnTo>
                    <a:pt x="537" y="322"/>
                  </a:lnTo>
                  <a:lnTo>
                    <a:pt x="538" y="322"/>
                  </a:lnTo>
                  <a:lnTo>
                    <a:pt x="539" y="320"/>
                  </a:lnTo>
                  <a:lnTo>
                    <a:pt x="541" y="320"/>
                  </a:lnTo>
                  <a:lnTo>
                    <a:pt x="542" y="320"/>
                  </a:lnTo>
                  <a:lnTo>
                    <a:pt x="544" y="319"/>
                  </a:lnTo>
                  <a:lnTo>
                    <a:pt x="545" y="319"/>
                  </a:lnTo>
                  <a:lnTo>
                    <a:pt x="547" y="317"/>
                  </a:lnTo>
                  <a:lnTo>
                    <a:pt x="548" y="317"/>
                  </a:lnTo>
                  <a:lnTo>
                    <a:pt x="550" y="316"/>
                  </a:lnTo>
                  <a:lnTo>
                    <a:pt x="551" y="316"/>
                  </a:lnTo>
                  <a:lnTo>
                    <a:pt x="553" y="314"/>
                  </a:lnTo>
                  <a:lnTo>
                    <a:pt x="556" y="314"/>
                  </a:lnTo>
                  <a:lnTo>
                    <a:pt x="557" y="313"/>
                  </a:lnTo>
                  <a:lnTo>
                    <a:pt x="559" y="312"/>
                  </a:lnTo>
                  <a:lnTo>
                    <a:pt x="562" y="310"/>
                  </a:lnTo>
                  <a:lnTo>
                    <a:pt x="563" y="310"/>
                  </a:lnTo>
                  <a:lnTo>
                    <a:pt x="566" y="309"/>
                  </a:lnTo>
                  <a:lnTo>
                    <a:pt x="569" y="307"/>
                  </a:lnTo>
                  <a:lnTo>
                    <a:pt x="571" y="306"/>
                  </a:lnTo>
                  <a:lnTo>
                    <a:pt x="572" y="306"/>
                  </a:lnTo>
                  <a:lnTo>
                    <a:pt x="574" y="304"/>
                  </a:lnTo>
                  <a:lnTo>
                    <a:pt x="577" y="304"/>
                  </a:lnTo>
                  <a:lnTo>
                    <a:pt x="578" y="303"/>
                  </a:lnTo>
                  <a:lnTo>
                    <a:pt x="580" y="301"/>
                  </a:lnTo>
                  <a:lnTo>
                    <a:pt x="581" y="301"/>
                  </a:lnTo>
                  <a:lnTo>
                    <a:pt x="582" y="300"/>
                  </a:lnTo>
                  <a:lnTo>
                    <a:pt x="584" y="300"/>
                  </a:lnTo>
                  <a:lnTo>
                    <a:pt x="585" y="298"/>
                  </a:lnTo>
                  <a:lnTo>
                    <a:pt x="587" y="298"/>
                  </a:lnTo>
                  <a:lnTo>
                    <a:pt x="588" y="297"/>
                  </a:lnTo>
                  <a:lnTo>
                    <a:pt x="590" y="297"/>
                  </a:lnTo>
                  <a:lnTo>
                    <a:pt x="590" y="295"/>
                  </a:lnTo>
                  <a:lnTo>
                    <a:pt x="591" y="295"/>
                  </a:lnTo>
                  <a:lnTo>
                    <a:pt x="593" y="295"/>
                  </a:lnTo>
                  <a:lnTo>
                    <a:pt x="594" y="294"/>
                  </a:lnTo>
                  <a:lnTo>
                    <a:pt x="596" y="294"/>
                  </a:lnTo>
                  <a:lnTo>
                    <a:pt x="596" y="292"/>
                  </a:lnTo>
                  <a:lnTo>
                    <a:pt x="597" y="292"/>
                  </a:lnTo>
                  <a:lnTo>
                    <a:pt x="599" y="291"/>
                  </a:lnTo>
                  <a:lnTo>
                    <a:pt x="600" y="291"/>
                  </a:lnTo>
                  <a:lnTo>
                    <a:pt x="602" y="289"/>
                  </a:lnTo>
                  <a:lnTo>
                    <a:pt x="603" y="289"/>
                  </a:lnTo>
                  <a:lnTo>
                    <a:pt x="605" y="288"/>
                  </a:lnTo>
                  <a:lnTo>
                    <a:pt x="606" y="286"/>
                  </a:lnTo>
                  <a:lnTo>
                    <a:pt x="609" y="286"/>
                  </a:lnTo>
                  <a:lnTo>
                    <a:pt x="611" y="285"/>
                  </a:lnTo>
                  <a:lnTo>
                    <a:pt x="612" y="283"/>
                  </a:lnTo>
                  <a:lnTo>
                    <a:pt x="615" y="282"/>
                  </a:lnTo>
                  <a:lnTo>
                    <a:pt x="617" y="282"/>
                  </a:lnTo>
                  <a:lnTo>
                    <a:pt x="618" y="280"/>
                  </a:lnTo>
                  <a:lnTo>
                    <a:pt x="621" y="279"/>
                  </a:lnTo>
                  <a:lnTo>
                    <a:pt x="623" y="279"/>
                  </a:lnTo>
                  <a:lnTo>
                    <a:pt x="624" y="277"/>
                  </a:lnTo>
                  <a:lnTo>
                    <a:pt x="625" y="276"/>
                  </a:lnTo>
                  <a:lnTo>
                    <a:pt x="627" y="276"/>
                  </a:lnTo>
                  <a:lnTo>
                    <a:pt x="628" y="274"/>
                  </a:lnTo>
                  <a:lnTo>
                    <a:pt x="630" y="274"/>
                  </a:lnTo>
                  <a:lnTo>
                    <a:pt x="631" y="273"/>
                  </a:lnTo>
                  <a:lnTo>
                    <a:pt x="633" y="273"/>
                  </a:lnTo>
                  <a:lnTo>
                    <a:pt x="633" y="271"/>
                  </a:lnTo>
                  <a:lnTo>
                    <a:pt x="634" y="271"/>
                  </a:lnTo>
                  <a:lnTo>
                    <a:pt x="636" y="270"/>
                  </a:lnTo>
                  <a:lnTo>
                    <a:pt x="637" y="270"/>
                  </a:lnTo>
                  <a:lnTo>
                    <a:pt x="639" y="268"/>
                  </a:lnTo>
                  <a:lnTo>
                    <a:pt x="640" y="267"/>
                  </a:lnTo>
                  <a:lnTo>
                    <a:pt x="642" y="267"/>
                  </a:lnTo>
                  <a:lnTo>
                    <a:pt x="643" y="266"/>
                  </a:lnTo>
                  <a:lnTo>
                    <a:pt x="645" y="266"/>
                  </a:lnTo>
                  <a:lnTo>
                    <a:pt x="646" y="264"/>
                  </a:lnTo>
                  <a:lnTo>
                    <a:pt x="648" y="264"/>
                  </a:lnTo>
                  <a:lnTo>
                    <a:pt x="648" y="263"/>
                  </a:lnTo>
                  <a:lnTo>
                    <a:pt x="649" y="261"/>
                  </a:lnTo>
                  <a:lnTo>
                    <a:pt x="651" y="261"/>
                  </a:lnTo>
                  <a:lnTo>
                    <a:pt x="654" y="260"/>
                  </a:lnTo>
                  <a:lnTo>
                    <a:pt x="655" y="258"/>
                  </a:lnTo>
                  <a:lnTo>
                    <a:pt x="657" y="257"/>
                  </a:lnTo>
                  <a:lnTo>
                    <a:pt x="658" y="257"/>
                  </a:lnTo>
                  <a:lnTo>
                    <a:pt x="660" y="255"/>
                  </a:lnTo>
                  <a:lnTo>
                    <a:pt x="661" y="255"/>
                  </a:lnTo>
                  <a:lnTo>
                    <a:pt x="663" y="254"/>
                  </a:lnTo>
                  <a:lnTo>
                    <a:pt x="663" y="252"/>
                  </a:lnTo>
                  <a:lnTo>
                    <a:pt x="664" y="252"/>
                  </a:lnTo>
                  <a:lnTo>
                    <a:pt x="666" y="251"/>
                  </a:lnTo>
                  <a:lnTo>
                    <a:pt x="667" y="251"/>
                  </a:lnTo>
                  <a:lnTo>
                    <a:pt x="667" y="249"/>
                  </a:lnTo>
                  <a:lnTo>
                    <a:pt x="668" y="249"/>
                  </a:lnTo>
                  <a:lnTo>
                    <a:pt x="670" y="249"/>
                  </a:lnTo>
                  <a:lnTo>
                    <a:pt x="670" y="248"/>
                  </a:lnTo>
                  <a:lnTo>
                    <a:pt x="671" y="248"/>
                  </a:lnTo>
                  <a:lnTo>
                    <a:pt x="673" y="246"/>
                  </a:lnTo>
                  <a:lnTo>
                    <a:pt x="674" y="246"/>
                  </a:lnTo>
                  <a:lnTo>
                    <a:pt x="674" y="245"/>
                  </a:lnTo>
                  <a:lnTo>
                    <a:pt x="676" y="245"/>
                  </a:lnTo>
                  <a:lnTo>
                    <a:pt x="676" y="243"/>
                  </a:lnTo>
                  <a:lnTo>
                    <a:pt x="677" y="243"/>
                  </a:lnTo>
                  <a:lnTo>
                    <a:pt x="679" y="242"/>
                  </a:lnTo>
                  <a:lnTo>
                    <a:pt x="680" y="240"/>
                  </a:lnTo>
                  <a:lnTo>
                    <a:pt x="682" y="239"/>
                  </a:lnTo>
                  <a:lnTo>
                    <a:pt x="683" y="239"/>
                  </a:lnTo>
                  <a:lnTo>
                    <a:pt x="683" y="237"/>
                  </a:lnTo>
                  <a:lnTo>
                    <a:pt x="685" y="237"/>
                  </a:lnTo>
                  <a:lnTo>
                    <a:pt x="686" y="236"/>
                  </a:lnTo>
                  <a:lnTo>
                    <a:pt x="688" y="236"/>
                  </a:lnTo>
                  <a:lnTo>
                    <a:pt x="688" y="234"/>
                  </a:lnTo>
                  <a:lnTo>
                    <a:pt x="689" y="233"/>
                  </a:lnTo>
                  <a:lnTo>
                    <a:pt x="691" y="233"/>
                  </a:lnTo>
                  <a:lnTo>
                    <a:pt x="691" y="231"/>
                  </a:lnTo>
                  <a:lnTo>
                    <a:pt x="692" y="231"/>
                  </a:lnTo>
                  <a:lnTo>
                    <a:pt x="694" y="231"/>
                  </a:lnTo>
                  <a:lnTo>
                    <a:pt x="694" y="230"/>
                  </a:lnTo>
                  <a:lnTo>
                    <a:pt x="695" y="230"/>
                  </a:lnTo>
                  <a:lnTo>
                    <a:pt x="695" y="228"/>
                  </a:lnTo>
                  <a:lnTo>
                    <a:pt x="697" y="228"/>
                  </a:lnTo>
                  <a:lnTo>
                    <a:pt x="698" y="227"/>
                  </a:lnTo>
                  <a:lnTo>
                    <a:pt x="700" y="225"/>
                  </a:lnTo>
                  <a:lnTo>
                    <a:pt x="701" y="225"/>
                  </a:lnTo>
                  <a:lnTo>
                    <a:pt x="701" y="224"/>
                  </a:lnTo>
                  <a:lnTo>
                    <a:pt x="703" y="224"/>
                  </a:lnTo>
                  <a:lnTo>
                    <a:pt x="704" y="223"/>
                  </a:lnTo>
                  <a:lnTo>
                    <a:pt x="706" y="223"/>
                  </a:lnTo>
                  <a:lnTo>
                    <a:pt x="706" y="221"/>
                  </a:lnTo>
                  <a:lnTo>
                    <a:pt x="707" y="221"/>
                  </a:lnTo>
                  <a:lnTo>
                    <a:pt x="709" y="220"/>
                  </a:lnTo>
                  <a:lnTo>
                    <a:pt x="710" y="218"/>
                  </a:lnTo>
                  <a:lnTo>
                    <a:pt x="711" y="218"/>
                  </a:lnTo>
                  <a:lnTo>
                    <a:pt x="713" y="217"/>
                  </a:lnTo>
                  <a:lnTo>
                    <a:pt x="714" y="215"/>
                  </a:lnTo>
                  <a:lnTo>
                    <a:pt x="716" y="215"/>
                  </a:lnTo>
                  <a:lnTo>
                    <a:pt x="716" y="214"/>
                  </a:lnTo>
                  <a:lnTo>
                    <a:pt x="717" y="214"/>
                  </a:lnTo>
                  <a:lnTo>
                    <a:pt x="719" y="212"/>
                  </a:lnTo>
                  <a:lnTo>
                    <a:pt x="720" y="212"/>
                  </a:lnTo>
                  <a:lnTo>
                    <a:pt x="720" y="211"/>
                  </a:lnTo>
                  <a:lnTo>
                    <a:pt x="722" y="211"/>
                  </a:lnTo>
                  <a:lnTo>
                    <a:pt x="723" y="209"/>
                  </a:lnTo>
                  <a:lnTo>
                    <a:pt x="725" y="209"/>
                  </a:lnTo>
                  <a:lnTo>
                    <a:pt x="725" y="208"/>
                  </a:lnTo>
                  <a:lnTo>
                    <a:pt x="726" y="208"/>
                  </a:lnTo>
                  <a:lnTo>
                    <a:pt x="726" y="206"/>
                  </a:lnTo>
                  <a:lnTo>
                    <a:pt x="728" y="206"/>
                  </a:lnTo>
                  <a:lnTo>
                    <a:pt x="729" y="205"/>
                  </a:lnTo>
                  <a:lnTo>
                    <a:pt x="731" y="203"/>
                  </a:lnTo>
                  <a:lnTo>
                    <a:pt x="732" y="202"/>
                  </a:lnTo>
                  <a:lnTo>
                    <a:pt x="734" y="200"/>
                  </a:lnTo>
                  <a:lnTo>
                    <a:pt x="735" y="199"/>
                  </a:lnTo>
                  <a:lnTo>
                    <a:pt x="737" y="197"/>
                  </a:lnTo>
                  <a:lnTo>
                    <a:pt x="738" y="196"/>
                  </a:lnTo>
                  <a:lnTo>
                    <a:pt x="740" y="194"/>
                  </a:lnTo>
                  <a:lnTo>
                    <a:pt x="741" y="193"/>
                  </a:lnTo>
                  <a:lnTo>
                    <a:pt x="741" y="191"/>
                  </a:lnTo>
                  <a:lnTo>
                    <a:pt x="743" y="190"/>
                  </a:lnTo>
                  <a:lnTo>
                    <a:pt x="744" y="188"/>
                  </a:lnTo>
                  <a:lnTo>
                    <a:pt x="746" y="187"/>
                  </a:lnTo>
                  <a:lnTo>
                    <a:pt x="747" y="185"/>
                  </a:lnTo>
                  <a:lnTo>
                    <a:pt x="749" y="185"/>
                  </a:lnTo>
                  <a:lnTo>
                    <a:pt x="750" y="184"/>
                  </a:lnTo>
                  <a:lnTo>
                    <a:pt x="752" y="182"/>
                  </a:lnTo>
                  <a:lnTo>
                    <a:pt x="752" y="181"/>
                  </a:lnTo>
                  <a:lnTo>
                    <a:pt x="753" y="180"/>
                  </a:lnTo>
                  <a:lnTo>
                    <a:pt x="754" y="180"/>
                  </a:lnTo>
                  <a:lnTo>
                    <a:pt x="754" y="178"/>
                  </a:lnTo>
                  <a:lnTo>
                    <a:pt x="756" y="177"/>
                  </a:lnTo>
                  <a:lnTo>
                    <a:pt x="757" y="175"/>
                  </a:lnTo>
                  <a:lnTo>
                    <a:pt x="759" y="174"/>
                  </a:lnTo>
                  <a:lnTo>
                    <a:pt x="760" y="172"/>
                  </a:lnTo>
                  <a:lnTo>
                    <a:pt x="762" y="171"/>
                  </a:lnTo>
                  <a:lnTo>
                    <a:pt x="762" y="169"/>
                  </a:lnTo>
                  <a:lnTo>
                    <a:pt x="763" y="169"/>
                  </a:lnTo>
                  <a:lnTo>
                    <a:pt x="763" y="168"/>
                  </a:lnTo>
                  <a:lnTo>
                    <a:pt x="765" y="166"/>
                  </a:lnTo>
                  <a:lnTo>
                    <a:pt x="766" y="166"/>
                  </a:lnTo>
                  <a:lnTo>
                    <a:pt x="766" y="165"/>
                  </a:lnTo>
                  <a:lnTo>
                    <a:pt x="768" y="163"/>
                  </a:lnTo>
                  <a:lnTo>
                    <a:pt x="769" y="162"/>
                  </a:lnTo>
                  <a:lnTo>
                    <a:pt x="771" y="160"/>
                  </a:lnTo>
                  <a:lnTo>
                    <a:pt x="771" y="159"/>
                  </a:lnTo>
                  <a:lnTo>
                    <a:pt x="772" y="157"/>
                  </a:lnTo>
                  <a:lnTo>
                    <a:pt x="774" y="156"/>
                  </a:lnTo>
                  <a:lnTo>
                    <a:pt x="775" y="154"/>
                  </a:lnTo>
                  <a:lnTo>
                    <a:pt x="777" y="151"/>
                  </a:lnTo>
                  <a:lnTo>
                    <a:pt x="778" y="150"/>
                  </a:lnTo>
                  <a:lnTo>
                    <a:pt x="781" y="148"/>
                  </a:lnTo>
                  <a:lnTo>
                    <a:pt x="783" y="145"/>
                  </a:lnTo>
                  <a:lnTo>
                    <a:pt x="784" y="144"/>
                  </a:lnTo>
                  <a:lnTo>
                    <a:pt x="786" y="142"/>
                  </a:lnTo>
                  <a:lnTo>
                    <a:pt x="786" y="141"/>
                  </a:lnTo>
                  <a:lnTo>
                    <a:pt x="787" y="139"/>
                  </a:lnTo>
                  <a:lnTo>
                    <a:pt x="789" y="138"/>
                  </a:lnTo>
                  <a:lnTo>
                    <a:pt x="790" y="137"/>
                  </a:lnTo>
                  <a:lnTo>
                    <a:pt x="792" y="135"/>
                  </a:lnTo>
                  <a:lnTo>
                    <a:pt x="792" y="134"/>
                  </a:lnTo>
                  <a:lnTo>
                    <a:pt x="793" y="134"/>
                  </a:lnTo>
                  <a:lnTo>
                    <a:pt x="795" y="132"/>
                  </a:lnTo>
                  <a:lnTo>
                    <a:pt x="795" y="131"/>
                  </a:lnTo>
                  <a:lnTo>
                    <a:pt x="796" y="129"/>
                  </a:lnTo>
                  <a:lnTo>
                    <a:pt x="796" y="128"/>
                  </a:lnTo>
                  <a:lnTo>
                    <a:pt x="797" y="128"/>
                  </a:lnTo>
                  <a:lnTo>
                    <a:pt x="797" y="126"/>
                  </a:lnTo>
                  <a:lnTo>
                    <a:pt x="799" y="125"/>
                  </a:lnTo>
                  <a:lnTo>
                    <a:pt x="800" y="123"/>
                  </a:lnTo>
                  <a:lnTo>
                    <a:pt x="802" y="122"/>
                  </a:lnTo>
                  <a:lnTo>
                    <a:pt x="803" y="120"/>
                  </a:lnTo>
                  <a:lnTo>
                    <a:pt x="803" y="119"/>
                  </a:lnTo>
                  <a:lnTo>
                    <a:pt x="805" y="117"/>
                  </a:lnTo>
                  <a:lnTo>
                    <a:pt x="806" y="116"/>
                  </a:lnTo>
                  <a:lnTo>
                    <a:pt x="808" y="114"/>
                  </a:lnTo>
                  <a:lnTo>
                    <a:pt x="808" y="113"/>
                  </a:lnTo>
                  <a:lnTo>
                    <a:pt x="809" y="110"/>
                  </a:lnTo>
                  <a:lnTo>
                    <a:pt x="811" y="108"/>
                  </a:lnTo>
                  <a:lnTo>
                    <a:pt x="812" y="107"/>
                  </a:lnTo>
                  <a:lnTo>
                    <a:pt x="814" y="104"/>
                  </a:lnTo>
                  <a:lnTo>
                    <a:pt x="815" y="102"/>
                  </a:lnTo>
                  <a:lnTo>
                    <a:pt x="818" y="99"/>
                  </a:lnTo>
                  <a:lnTo>
                    <a:pt x="820" y="98"/>
                  </a:lnTo>
                  <a:lnTo>
                    <a:pt x="821" y="95"/>
                  </a:lnTo>
                  <a:lnTo>
                    <a:pt x="823" y="94"/>
                  </a:lnTo>
                  <a:lnTo>
                    <a:pt x="823" y="92"/>
                  </a:lnTo>
                  <a:lnTo>
                    <a:pt x="824" y="89"/>
                  </a:lnTo>
                  <a:lnTo>
                    <a:pt x="826" y="88"/>
                  </a:lnTo>
                  <a:lnTo>
                    <a:pt x="827" y="86"/>
                  </a:lnTo>
                  <a:lnTo>
                    <a:pt x="829" y="85"/>
                  </a:lnTo>
                  <a:lnTo>
                    <a:pt x="829" y="83"/>
                  </a:lnTo>
                  <a:lnTo>
                    <a:pt x="830" y="82"/>
                  </a:lnTo>
                  <a:lnTo>
                    <a:pt x="832" y="80"/>
                  </a:lnTo>
                  <a:lnTo>
                    <a:pt x="833" y="79"/>
                  </a:lnTo>
                  <a:lnTo>
                    <a:pt x="833" y="77"/>
                  </a:lnTo>
                  <a:lnTo>
                    <a:pt x="835" y="76"/>
                  </a:lnTo>
                  <a:lnTo>
                    <a:pt x="836" y="74"/>
                  </a:lnTo>
                  <a:lnTo>
                    <a:pt x="836" y="73"/>
                  </a:lnTo>
                  <a:lnTo>
                    <a:pt x="838" y="71"/>
                  </a:lnTo>
                  <a:lnTo>
                    <a:pt x="839" y="70"/>
                  </a:lnTo>
                  <a:lnTo>
                    <a:pt x="840" y="68"/>
                  </a:lnTo>
                  <a:lnTo>
                    <a:pt x="842" y="67"/>
                  </a:lnTo>
                  <a:lnTo>
                    <a:pt x="842" y="65"/>
                  </a:lnTo>
                  <a:lnTo>
                    <a:pt x="843" y="64"/>
                  </a:lnTo>
                  <a:lnTo>
                    <a:pt x="845" y="61"/>
                  </a:lnTo>
                  <a:lnTo>
                    <a:pt x="846" y="59"/>
                  </a:lnTo>
                  <a:lnTo>
                    <a:pt x="848" y="58"/>
                  </a:lnTo>
                  <a:lnTo>
                    <a:pt x="849" y="56"/>
                  </a:lnTo>
                  <a:lnTo>
                    <a:pt x="851" y="53"/>
                  </a:lnTo>
                  <a:lnTo>
                    <a:pt x="852" y="52"/>
                  </a:lnTo>
                  <a:lnTo>
                    <a:pt x="854" y="49"/>
                  </a:lnTo>
                  <a:lnTo>
                    <a:pt x="855" y="46"/>
                  </a:lnTo>
                  <a:lnTo>
                    <a:pt x="857" y="45"/>
                  </a:lnTo>
                  <a:lnTo>
                    <a:pt x="858" y="42"/>
                  </a:lnTo>
                  <a:lnTo>
                    <a:pt x="860" y="40"/>
                  </a:lnTo>
                  <a:lnTo>
                    <a:pt x="861" y="39"/>
                  </a:lnTo>
                  <a:lnTo>
                    <a:pt x="863" y="37"/>
                  </a:lnTo>
                  <a:lnTo>
                    <a:pt x="864" y="34"/>
                  </a:lnTo>
                  <a:lnTo>
                    <a:pt x="866" y="33"/>
                  </a:lnTo>
                  <a:lnTo>
                    <a:pt x="866" y="31"/>
                  </a:lnTo>
                  <a:lnTo>
                    <a:pt x="867" y="30"/>
                  </a:lnTo>
                  <a:lnTo>
                    <a:pt x="869" y="28"/>
                  </a:lnTo>
                  <a:lnTo>
                    <a:pt x="869" y="27"/>
                  </a:lnTo>
                  <a:lnTo>
                    <a:pt x="870" y="27"/>
                  </a:lnTo>
                  <a:lnTo>
                    <a:pt x="872" y="25"/>
                  </a:lnTo>
                  <a:lnTo>
                    <a:pt x="872" y="24"/>
                  </a:lnTo>
                  <a:lnTo>
                    <a:pt x="873" y="22"/>
                  </a:lnTo>
                  <a:lnTo>
                    <a:pt x="873" y="21"/>
                  </a:lnTo>
                  <a:lnTo>
                    <a:pt x="875" y="21"/>
                  </a:lnTo>
                  <a:lnTo>
                    <a:pt x="875" y="19"/>
                  </a:lnTo>
                  <a:lnTo>
                    <a:pt x="876" y="18"/>
                  </a:lnTo>
                  <a:lnTo>
                    <a:pt x="876" y="16"/>
                  </a:lnTo>
                  <a:lnTo>
                    <a:pt x="878" y="16"/>
                  </a:lnTo>
                  <a:lnTo>
                    <a:pt x="878" y="15"/>
                  </a:lnTo>
                  <a:lnTo>
                    <a:pt x="879" y="13"/>
                  </a:lnTo>
                  <a:lnTo>
                    <a:pt x="879" y="12"/>
                  </a:lnTo>
                  <a:lnTo>
                    <a:pt x="881" y="10"/>
                  </a:lnTo>
                  <a:lnTo>
                    <a:pt x="881" y="9"/>
                  </a:lnTo>
                  <a:lnTo>
                    <a:pt x="882" y="8"/>
                  </a:lnTo>
                  <a:lnTo>
                    <a:pt x="883" y="6"/>
                  </a:lnTo>
                  <a:lnTo>
                    <a:pt x="883" y="3"/>
                  </a:lnTo>
                  <a:lnTo>
                    <a:pt x="885" y="2"/>
                  </a:lnTo>
                  <a:lnTo>
                    <a:pt x="886" y="0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01" name="Freeform 8">
              <a:extLst>
                <a:ext uri="{FF2B5EF4-FFF2-40B4-BE49-F238E27FC236}">
                  <a16:creationId xmlns:a16="http://schemas.microsoft.com/office/drawing/2014/main" id="{31C15B85-DF1B-2048-9F6E-AF637E1BA0C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5963" y="2492375"/>
              <a:ext cx="82550" cy="282575"/>
            </a:xfrm>
            <a:custGeom>
              <a:avLst/>
              <a:gdLst>
                <a:gd name="T0" fmla="*/ 2147483646 w 105"/>
                <a:gd name="T1" fmla="*/ 2147483646 h 354"/>
                <a:gd name="T2" fmla="*/ 2147483646 w 105"/>
                <a:gd name="T3" fmla="*/ 2147483646 h 354"/>
                <a:gd name="T4" fmla="*/ 2147483646 w 105"/>
                <a:gd name="T5" fmla="*/ 2147483646 h 354"/>
                <a:gd name="T6" fmla="*/ 2147483646 w 105"/>
                <a:gd name="T7" fmla="*/ 2147483646 h 354"/>
                <a:gd name="T8" fmla="*/ 2147483646 w 105"/>
                <a:gd name="T9" fmla="*/ 2147483646 h 354"/>
                <a:gd name="T10" fmla="*/ 2147483646 w 105"/>
                <a:gd name="T11" fmla="*/ 2147483646 h 354"/>
                <a:gd name="T12" fmla="*/ 2147483646 w 105"/>
                <a:gd name="T13" fmla="*/ 2147483646 h 354"/>
                <a:gd name="T14" fmla="*/ 2147483646 w 105"/>
                <a:gd name="T15" fmla="*/ 2147483646 h 354"/>
                <a:gd name="T16" fmla="*/ 2147483646 w 105"/>
                <a:gd name="T17" fmla="*/ 2147483646 h 354"/>
                <a:gd name="T18" fmla="*/ 2147483646 w 105"/>
                <a:gd name="T19" fmla="*/ 2147483646 h 354"/>
                <a:gd name="T20" fmla="*/ 2147483646 w 105"/>
                <a:gd name="T21" fmla="*/ 2147483646 h 354"/>
                <a:gd name="T22" fmla="*/ 2147483646 w 105"/>
                <a:gd name="T23" fmla="*/ 2147483646 h 354"/>
                <a:gd name="T24" fmla="*/ 2147483646 w 105"/>
                <a:gd name="T25" fmla="*/ 2147483646 h 354"/>
                <a:gd name="T26" fmla="*/ 2147483646 w 105"/>
                <a:gd name="T27" fmla="*/ 2147483646 h 354"/>
                <a:gd name="T28" fmla="*/ 2147483646 w 105"/>
                <a:gd name="T29" fmla="*/ 2147483646 h 354"/>
                <a:gd name="T30" fmla="*/ 2147483646 w 105"/>
                <a:gd name="T31" fmla="*/ 2147483646 h 354"/>
                <a:gd name="T32" fmla="*/ 2147483646 w 105"/>
                <a:gd name="T33" fmla="*/ 2147483646 h 354"/>
                <a:gd name="T34" fmla="*/ 2147483646 w 105"/>
                <a:gd name="T35" fmla="*/ 2147483646 h 354"/>
                <a:gd name="T36" fmla="*/ 2147483646 w 105"/>
                <a:gd name="T37" fmla="*/ 2147483646 h 354"/>
                <a:gd name="T38" fmla="*/ 2147483646 w 105"/>
                <a:gd name="T39" fmla="*/ 2147483646 h 354"/>
                <a:gd name="T40" fmla="*/ 2147483646 w 105"/>
                <a:gd name="T41" fmla="*/ 2147483646 h 354"/>
                <a:gd name="T42" fmla="*/ 2147483646 w 105"/>
                <a:gd name="T43" fmla="*/ 2147483646 h 354"/>
                <a:gd name="T44" fmla="*/ 2147483646 w 105"/>
                <a:gd name="T45" fmla="*/ 2147483646 h 354"/>
                <a:gd name="T46" fmla="*/ 2147483646 w 105"/>
                <a:gd name="T47" fmla="*/ 2147483646 h 354"/>
                <a:gd name="T48" fmla="*/ 2147483646 w 105"/>
                <a:gd name="T49" fmla="*/ 2147483646 h 354"/>
                <a:gd name="T50" fmla="*/ 2147483646 w 105"/>
                <a:gd name="T51" fmla="*/ 2147483646 h 354"/>
                <a:gd name="T52" fmla="*/ 2147483646 w 105"/>
                <a:gd name="T53" fmla="*/ 2147483646 h 354"/>
                <a:gd name="T54" fmla="*/ 2147483646 w 105"/>
                <a:gd name="T55" fmla="*/ 2147483646 h 354"/>
                <a:gd name="T56" fmla="*/ 2147483646 w 105"/>
                <a:gd name="T57" fmla="*/ 2147483646 h 354"/>
                <a:gd name="T58" fmla="*/ 2147483646 w 105"/>
                <a:gd name="T59" fmla="*/ 2147483646 h 354"/>
                <a:gd name="T60" fmla="*/ 2147483646 w 105"/>
                <a:gd name="T61" fmla="*/ 2147483646 h 354"/>
                <a:gd name="T62" fmla="*/ 2147483646 w 105"/>
                <a:gd name="T63" fmla="*/ 2147483646 h 354"/>
                <a:gd name="T64" fmla="*/ 2147483646 w 105"/>
                <a:gd name="T65" fmla="*/ 2147483646 h 354"/>
                <a:gd name="T66" fmla="*/ 2147483646 w 105"/>
                <a:gd name="T67" fmla="*/ 2147483646 h 354"/>
                <a:gd name="T68" fmla="*/ 2147483646 w 105"/>
                <a:gd name="T69" fmla="*/ 2147483646 h 354"/>
                <a:gd name="T70" fmla="*/ 2147483646 w 105"/>
                <a:gd name="T71" fmla="*/ 2147483646 h 354"/>
                <a:gd name="T72" fmla="*/ 2147483646 w 105"/>
                <a:gd name="T73" fmla="*/ 2147483646 h 354"/>
                <a:gd name="T74" fmla="*/ 2147483646 w 105"/>
                <a:gd name="T75" fmla="*/ 2147483646 h 354"/>
                <a:gd name="T76" fmla="*/ 2147483646 w 105"/>
                <a:gd name="T77" fmla="*/ 2147483646 h 354"/>
                <a:gd name="T78" fmla="*/ 2147483646 w 105"/>
                <a:gd name="T79" fmla="*/ 2147483646 h 354"/>
                <a:gd name="T80" fmla="*/ 2147483646 w 105"/>
                <a:gd name="T81" fmla="*/ 2147483646 h 354"/>
                <a:gd name="T82" fmla="*/ 2147483646 w 105"/>
                <a:gd name="T83" fmla="*/ 2147483646 h 354"/>
                <a:gd name="T84" fmla="*/ 2147483646 w 105"/>
                <a:gd name="T85" fmla="*/ 2147483646 h 354"/>
                <a:gd name="T86" fmla="*/ 2147483646 w 105"/>
                <a:gd name="T87" fmla="*/ 2147483646 h 354"/>
                <a:gd name="T88" fmla="*/ 2147483646 w 105"/>
                <a:gd name="T89" fmla="*/ 2147483646 h 354"/>
                <a:gd name="T90" fmla="*/ 2147483646 w 105"/>
                <a:gd name="T91" fmla="*/ 2147483646 h 354"/>
                <a:gd name="T92" fmla="*/ 2147483646 w 105"/>
                <a:gd name="T93" fmla="*/ 2147483646 h 354"/>
                <a:gd name="T94" fmla="*/ 2147483646 w 105"/>
                <a:gd name="T95" fmla="*/ 2147483646 h 354"/>
                <a:gd name="T96" fmla="*/ 2147483646 w 105"/>
                <a:gd name="T97" fmla="*/ 2147483646 h 354"/>
                <a:gd name="T98" fmla="*/ 2147483646 w 105"/>
                <a:gd name="T99" fmla="*/ 2147483646 h 354"/>
                <a:gd name="T100" fmla="*/ 2147483646 w 105"/>
                <a:gd name="T101" fmla="*/ 2147483646 h 354"/>
                <a:gd name="T102" fmla="*/ 2147483646 w 105"/>
                <a:gd name="T103" fmla="*/ 2147483646 h 354"/>
                <a:gd name="T104" fmla="*/ 2147483646 w 105"/>
                <a:gd name="T105" fmla="*/ 2147483646 h 354"/>
                <a:gd name="T106" fmla="*/ 2147483646 w 105"/>
                <a:gd name="T107" fmla="*/ 2147483646 h 354"/>
                <a:gd name="T108" fmla="*/ 2147483646 w 105"/>
                <a:gd name="T109" fmla="*/ 2147483646 h 354"/>
                <a:gd name="T110" fmla="*/ 2147483646 w 105"/>
                <a:gd name="T111" fmla="*/ 2147483646 h 354"/>
                <a:gd name="T112" fmla="*/ 2147483646 w 105"/>
                <a:gd name="T113" fmla="*/ 2147483646 h 35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05" h="354">
                  <a:moveTo>
                    <a:pt x="0" y="0"/>
                  </a:moveTo>
                  <a:lnTo>
                    <a:pt x="3" y="4"/>
                  </a:lnTo>
                  <a:lnTo>
                    <a:pt x="4" y="7"/>
                  </a:lnTo>
                  <a:lnTo>
                    <a:pt x="6" y="10"/>
                  </a:lnTo>
                  <a:lnTo>
                    <a:pt x="9" y="15"/>
                  </a:lnTo>
                  <a:lnTo>
                    <a:pt x="10" y="17"/>
                  </a:lnTo>
                  <a:lnTo>
                    <a:pt x="12" y="19"/>
                  </a:lnTo>
                  <a:lnTo>
                    <a:pt x="13" y="22"/>
                  </a:lnTo>
                  <a:lnTo>
                    <a:pt x="15" y="25"/>
                  </a:lnTo>
                  <a:lnTo>
                    <a:pt x="16" y="26"/>
                  </a:lnTo>
                  <a:lnTo>
                    <a:pt x="16" y="29"/>
                  </a:lnTo>
                  <a:lnTo>
                    <a:pt x="18" y="31"/>
                  </a:lnTo>
                  <a:lnTo>
                    <a:pt x="19" y="34"/>
                  </a:lnTo>
                  <a:lnTo>
                    <a:pt x="19" y="35"/>
                  </a:lnTo>
                  <a:lnTo>
                    <a:pt x="21" y="37"/>
                  </a:lnTo>
                  <a:lnTo>
                    <a:pt x="22" y="38"/>
                  </a:lnTo>
                  <a:lnTo>
                    <a:pt x="22" y="40"/>
                  </a:lnTo>
                  <a:lnTo>
                    <a:pt x="24" y="41"/>
                  </a:lnTo>
                  <a:lnTo>
                    <a:pt x="24" y="43"/>
                  </a:lnTo>
                  <a:lnTo>
                    <a:pt x="25" y="44"/>
                  </a:lnTo>
                  <a:lnTo>
                    <a:pt x="25" y="46"/>
                  </a:lnTo>
                  <a:lnTo>
                    <a:pt x="27" y="47"/>
                  </a:lnTo>
                  <a:lnTo>
                    <a:pt x="27" y="49"/>
                  </a:lnTo>
                  <a:lnTo>
                    <a:pt x="27" y="50"/>
                  </a:lnTo>
                  <a:lnTo>
                    <a:pt x="28" y="52"/>
                  </a:lnTo>
                  <a:lnTo>
                    <a:pt x="28" y="53"/>
                  </a:lnTo>
                  <a:lnTo>
                    <a:pt x="29" y="55"/>
                  </a:lnTo>
                  <a:lnTo>
                    <a:pt x="29" y="56"/>
                  </a:lnTo>
                  <a:lnTo>
                    <a:pt x="31" y="58"/>
                  </a:lnTo>
                  <a:lnTo>
                    <a:pt x="31" y="59"/>
                  </a:lnTo>
                  <a:lnTo>
                    <a:pt x="32" y="60"/>
                  </a:lnTo>
                  <a:lnTo>
                    <a:pt x="32" y="62"/>
                  </a:lnTo>
                  <a:lnTo>
                    <a:pt x="34" y="65"/>
                  </a:lnTo>
                  <a:lnTo>
                    <a:pt x="34" y="66"/>
                  </a:lnTo>
                  <a:lnTo>
                    <a:pt x="35" y="68"/>
                  </a:lnTo>
                  <a:lnTo>
                    <a:pt x="35" y="71"/>
                  </a:lnTo>
                  <a:lnTo>
                    <a:pt x="37" y="72"/>
                  </a:lnTo>
                  <a:lnTo>
                    <a:pt x="37" y="74"/>
                  </a:lnTo>
                  <a:lnTo>
                    <a:pt x="38" y="75"/>
                  </a:lnTo>
                  <a:lnTo>
                    <a:pt x="38" y="77"/>
                  </a:lnTo>
                  <a:lnTo>
                    <a:pt x="38" y="78"/>
                  </a:lnTo>
                  <a:lnTo>
                    <a:pt x="40" y="80"/>
                  </a:lnTo>
                  <a:lnTo>
                    <a:pt x="40" y="81"/>
                  </a:lnTo>
                  <a:lnTo>
                    <a:pt x="41" y="83"/>
                  </a:lnTo>
                  <a:lnTo>
                    <a:pt x="41" y="84"/>
                  </a:lnTo>
                  <a:lnTo>
                    <a:pt x="41" y="86"/>
                  </a:lnTo>
                  <a:lnTo>
                    <a:pt x="43" y="86"/>
                  </a:lnTo>
                  <a:lnTo>
                    <a:pt x="43" y="87"/>
                  </a:lnTo>
                  <a:lnTo>
                    <a:pt x="43" y="89"/>
                  </a:lnTo>
                  <a:lnTo>
                    <a:pt x="44" y="90"/>
                  </a:lnTo>
                  <a:lnTo>
                    <a:pt x="44" y="92"/>
                  </a:lnTo>
                  <a:lnTo>
                    <a:pt x="46" y="93"/>
                  </a:lnTo>
                  <a:lnTo>
                    <a:pt x="46" y="95"/>
                  </a:lnTo>
                  <a:lnTo>
                    <a:pt x="46" y="96"/>
                  </a:lnTo>
                  <a:lnTo>
                    <a:pt x="47" y="98"/>
                  </a:lnTo>
                  <a:lnTo>
                    <a:pt x="47" y="99"/>
                  </a:lnTo>
                  <a:lnTo>
                    <a:pt x="49" y="102"/>
                  </a:lnTo>
                  <a:lnTo>
                    <a:pt x="49" y="103"/>
                  </a:lnTo>
                  <a:lnTo>
                    <a:pt x="50" y="105"/>
                  </a:lnTo>
                  <a:lnTo>
                    <a:pt x="50" y="106"/>
                  </a:lnTo>
                  <a:lnTo>
                    <a:pt x="52" y="109"/>
                  </a:lnTo>
                  <a:lnTo>
                    <a:pt x="52" y="111"/>
                  </a:lnTo>
                  <a:lnTo>
                    <a:pt x="53" y="114"/>
                  </a:lnTo>
                  <a:lnTo>
                    <a:pt x="55" y="117"/>
                  </a:lnTo>
                  <a:lnTo>
                    <a:pt x="55" y="118"/>
                  </a:lnTo>
                  <a:lnTo>
                    <a:pt x="56" y="121"/>
                  </a:lnTo>
                  <a:lnTo>
                    <a:pt x="56" y="123"/>
                  </a:lnTo>
                  <a:lnTo>
                    <a:pt x="58" y="124"/>
                  </a:lnTo>
                  <a:lnTo>
                    <a:pt x="58" y="127"/>
                  </a:lnTo>
                  <a:lnTo>
                    <a:pt x="59" y="129"/>
                  </a:lnTo>
                  <a:lnTo>
                    <a:pt x="59" y="130"/>
                  </a:lnTo>
                  <a:lnTo>
                    <a:pt x="59" y="132"/>
                  </a:lnTo>
                  <a:lnTo>
                    <a:pt x="61" y="133"/>
                  </a:lnTo>
                  <a:lnTo>
                    <a:pt x="61" y="135"/>
                  </a:lnTo>
                  <a:lnTo>
                    <a:pt x="61" y="136"/>
                  </a:lnTo>
                  <a:lnTo>
                    <a:pt x="62" y="136"/>
                  </a:lnTo>
                  <a:lnTo>
                    <a:pt x="62" y="138"/>
                  </a:lnTo>
                  <a:lnTo>
                    <a:pt x="62" y="139"/>
                  </a:lnTo>
                  <a:lnTo>
                    <a:pt x="64" y="141"/>
                  </a:lnTo>
                  <a:lnTo>
                    <a:pt x="64" y="142"/>
                  </a:lnTo>
                  <a:lnTo>
                    <a:pt x="64" y="144"/>
                  </a:lnTo>
                  <a:lnTo>
                    <a:pt x="64" y="145"/>
                  </a:lnTo>
                  <a:lnTo>
                    <a:pt x="65" y="146"/>
                  </a:lnTo>
                  <a:lnTo>
                    <a:pt x="65" y="148"/>
                  </a:lnTo>
                  <a:lnTo>
                    <a:pt x="67" y="149"/>
                  </a:lnTo>
                  <a:lnTo>
                    <a:pt x="67" y="151"/>
                  </a:lnTo>
                  <a:lnTo>
                    <a:pt x="67" y="154"/>
                  </a:lnTo>
                  <a:lnTo>
                    <a:pt x="68" y="155"/>
                  </a:lnTo>
                  <a:lnTo>
                    <a:pt x="68" y="157"/>
                  </a:lnTo>
                  <a:lnTo>
                    <a:pt x="68" y="158"/>
                  </a:lnTo>
                  <a:lnTo>
                    <a:pt x="70" y="161"/>
                  </a:lnTo>
                  <a:lnTo>
                    <a:pt x="70" y="163"/>
                  </a:lnTo>
                  <a:lnTo>
                    <a:pt x="71" y="166"/>
                  </a:lnTo>
                  <a:lnTo>
                    <a:pt x="71" y="167"/>
                  </a:lnTo>
                  <a:lnTo>
                    <a:pt x="72" y="170"/>
                  </a:lnTo>
                  <a:lnTo>
                    <a:pt x="72" y="172"/>
                  </a:lnTo>
                  <a:lnTo>
                    <a:pt x="74" y="175"/>
                  </a:lnTo>
                  <a:lnTo>
                    <a:pt x="74" y="176"/>
                  </a:lnTo>
                  <a:lnTo>
                    <a:pt x="75" y="179"/>
                  </a:lnTo>
                  <a:lnTo>
                    <a:pt x="75" y="181"/>
                  </a:lnTo>
                  <a:lnTo>
                    <a:pt x="75" y="182"/>
                  </a:lnTo>
                  <a:lnTo>
                    <a:pt x="77" y="184"/>
                  </a:lnTo>
                  <a:lnTo>
                    <a:pt x="77" y="185"/>
                  </a:lnTo>
                  <a:lnTo>
                    <a:pt x="77" y="187"/>
                  </a:lnTo>
                  <a:lnTo>
                    <a:pt x="78" y="188"/>
                  </a:lnTo>
                  <a:lnTo>
                    <a:pt x="78" y="189"/>
                  </a:lnTo>
                  <a:lnTo>
                    <a:pt x="78" y="191"/>
                  </a:lnTo>
                  <a:lnTo>
                    <a:pt x="78" y="192"/>
                  </a:lnTo>
                  <a:lnTo>
                    <a:pt x="80" y="194"/>
                  </a:lnTo>
                  <a:lnTo>
                    <a:pt x="80" y="195"/>
                  </a:lnTo>
                  <a:lnTo>
                    <a:pt x="80" y="197"/>
                  </a:lnTo>
                  <a:lnTo>
                    <a:pt x="81" y="198"/>
                  </a:lnTo>
                  <a:lnTo>
                    <a:pt x="81" y="200"/>
                  </a:lnTo>
                  <a:lnTo>
                    <a:pt x="81" y="201"/>
                  </a:lnTo>
                  <a:lnTo>
                    <a:pt x="83" y="203"/>
                  </a:lnTo>
                  <a:lnTo>
                    <a:pt x="83" y="204"/>
                  </a:lnTo>
                  <a:lnTo>
                    <a:pt x="83" y="206"/>
                  </a:lnTo>
                  <a:lnTo>
                    <a:pt x="83" y="207"/>
                  </a:lnTo>
                  <a:lnTo>
                    <a:pt x="84" y="209"/>
                  </a:lnTo>
                  <a:lnTo>
                    <a:pt x="84" y="210"/>
                  </a:lnTo>
                  <a:lnTo>
                    <a:pt x="86" y="212"/>
                  </a:lnTo>
                  <a:lnTo>
                    <a:pt x="86" y="215"/>
                  </a:lnTo>
                  <a:lnTo>
                    <a:pt x="86" y="216"/>
                  </a:lnTo>
                  <a:lnTo>
                    <a:pt x="87" y="219"/>
                  </a:lnTo>
                  <a:lnTo>
                    <a:pt x="87" y="221"/>
                  </a:lnTo>
                  <a:lnTo>
                    <a:pt x="89" y="224"/>
                  </a:lnTo>
                  <a:lnTo>
                    <a:pt x="89" y="227"/>
                  </a:lnTo>
                  <a:lnTo>
                    <a:pt x="90" y="228"/>
                  </a:lnTo>
                  <a:lnTo>
                    <a:pt x="90" y="230"/>
                  </a:lnTo>
                  <a:lnTo>
                    <a:pt x="92" y="232"/>
                  </a:lnTo>
                  <a:lnTo>
                    <a:pt x="92" y="234"/>
                  </a:lnTo>
                  <a:lnTo>
                    <a:pt x="92" y="235"/>
                  </a:lnTo>
                  <a:lnTo>
                    <a:pt x="93" y="237"/>
                  </a:lnTo>
                  <a:lnTo>
                    <a:pt x="93" y="238"/>
                  </a:lnTo>
                  <a:lnTo>
                    <a:pt x="93" y="240"/>
                  </a:lnTo>
                  <a:lnTo>
                    <a:pt x="95" y="241"/>
                  </a:lnTo>
                  <a:lnTo>
                    <a:pt x="95" y="243"/>
                  </a:lnTo>
                  <a:lnTo>
                    <a:pt x="95" y="244"/>
                  </a:lnTo>
                  <a:lnTo>
                    <a:pt x="95" y="246"/>
                  </a:lnTo>
                  <a:lnTo>
                    <a:pt x="95" y="247"/>
                  </a:lnTo>
                  <a:lnTo>
                    <a:pt x="96" y="247"/>
                  </a:lnTo>
                  <a:lnTo>
                    <a:pt x="96" y="249"/>
                  </a:lnTo>
                  <a:lnTo>
                    <a:pt x="96" y="250"/>
                  </a:lnTo>
                  <a:lnTo>
                    <a:pt x="96" y="252"/>
                  </a:lnTo>
                  <a:lnTo>
                    <a:pt x="96" y="253"/>
                  </a:lnTo>
                  <a:lnTo>
                    <a:pt x="96" y="255"/>
                  </a:lnTo>
                  <a:lnTo>
                    <a:pt x="96" y="256"/>
                  </a:lnTo>
                  <a:lnTo>
                    <a:pt x="98" y="258"/>
                  </a:lnTo>
                  <a:lnTo>
                    <a:pt x="98" y="259"/>
                  </a:lnTo>
                  <a:lnTo>
                    <a:pt x="98" y="261"/>
                  </a:lnTo>
                  <a:lnTo>
                    <a:pt x="98" y="262"/>
                  </a:lnTo>
                  <a:lnTo>
                    <a:pt x="98" y="264"/>
                  </a:lnTo>
                  <a:lnTo>
                    <a:pt x="98" y="265"/>
                  </a:lnTo>
                  <a:lnTo>
                    <a:pt x="98" y="267"/>
                  </a:lnTo>
                  <a:lnTo>
                    <a:pt x="98" y="270"/>
                  </a:lnTo>
                  <a:lnTo>
                    <a:pt x="98" y="271"/>
                  </a:lnTo>
                  <a:lnTo>
                    <a:pt x="99" y="274"/>
                  </a:lnTo>
                  <a:lnTo>
                    <a:pt x="99" y="275"/>
                  </a:lnTo>
                  <a:lnTo>
                    <a:pt x="99" y="277"/>
                  </a:lnTo>
                  <a:lnTo>
                    <a:pt x="99" y="278"/>
                  </a:lnTo>
                  <a:lnTo>
                    <a:pt x="99" y="281"/>
                  </a:lnTo>
                  <a:lnTo>
                    <a:pt x="99" y="283"/>
                  </a:lnTo>
                  <a:lnTo>
                    <a:pt x="99" y="284"/>
                  </a:lnTo>
                  <a:lnTo>
                    <a:pt x="99" y="286"/>
                  </a:lnTo>
                  <a:lnTo>
                    <a:pt x="99" y="287"/>
                  </a:lnTo>
                  <a:lnTo>
                    <a:pt x="99" y="289"/>
                  </a:lnTo>
                  <a:lnTo>
                    <a:pt x="99" y="290"/>
                  </a:lnTo>
                  <a:lnTo>
                    <a:pt x="101" y="290"/>
                  </a:lnTo>
                  <a:lnTo>
                    <a:pt x="101" y="292"/>
                  </a:lnTo>
                  <a:lnTo>
                    <a:pt x="101" y="293"/>
                  </a:lnTo>
                  <a:lnTo>
                    <a:pt x="101" y="295"/>
                  </a:lnTo>
                  <a:lnTo>
                    <a:pt x="101" y="296"/>
                  </a:lnTo>
                  <a:lnTo>
                    <a:pt x="101" y="298"/>
                  </a:lnTo>
                  <a:lnTo>
                    <a:pt x="101" y="299"/>
                  </a:lnTo>
                  <a:lnTo>
                    <a:pt x="101" y="301"/>
                  </a:lnTo>
                  <a:lnTo>
                    <a:pt x="102" y="301"/>
                  </a:lnTo>
                  <a:lnTo>
                    <a:pt x="102" y="302"/>
                  </a:lnTo>
                  <a:lnTo>
                    <a:pt x="102" y="304"/>
                  </a:lnTo>
                  <a:lnTo>
                    <a:pt x="102" y="305"/>
                  </a:lnTo>
                  <a:lnTo>
                    <a:pt x="102" y="307"/>
                  </a:lnTo>
                  <a:lnTo>
                    <a:pt x="102" y="308"/>
                  </a:lnTo>
                  <a:lnTo>
                    <a:pt x="104" y="310"/>
                  </a:lnTo>
                  <a:lnTo>
                    <a:pt x="104" y="311"/>
                  </a:lnTo>
                  <a:lnTo>
                    <a:pt x="104" y="313"/>
                  </a:lnTo>
                  <a:lnTo>
                    <a:pt x="104" y="314"/>
                  </a:lnTo>
                  <a:lnTo>
                    <a:pt x="104" y="316"/>
                  </a:lnTo>
                  <a:lnTo>
                    <a:pt x="105" y="316"/>
                  </a:lnTo>
                  <a:lnTo>
                    <a:pt x="105" y="317"/>
                  </a:lnTo>
                  <a:lnTo>
                    <a:pt x="105" y="319"/>
                  </a:lnTo>
                  <a:lnTo>
                    <a:pt x="105" y="320"/>
                  </a:lnTo>
                  <a:lnTo>
                    <a:pt x="105" y="321"/>
                  </a:lnTo>
                  <a:lnTo>
                    <a:pt x="105" y="323"/>
                  </a:lnTo>
                  <a:lnTo>
                    <a:pt x="105" y="324"/>
                  </a:lnTo>
                  <a:lnTo>
                    <a:pt x="105" y="326"/>
                  </a:lnTo>
                  <a:lnTo>
                    <a:pt x="105" y="327"/>
                  </a:lnTo>
                  <a:lnTo>
                    <a:pt x="105" y="329"/>
                  </a:lnTo>
                  <a:lnTo>
                    <a:pt x="105" y="330"/>
                  </a:lnTo>
                  <a:lnTo>
                    <a:pt x="105" y="332"/>
                  </a:lnTo>
                  <a:lnTo>
                    <a:pt x="105" y="333"/>
                  </a:lnTo>
                  <a:lnTo>
                    <a:pt x="105" y="335"/>
                  </a:lnTo>
                  <a:lnTo>
                    <a:pt x="105" y="338"/>
                  </a:lnTo>
                  <a:lnTo>
                    <a:pt x="105" y="339"/>
                  </a:lnTo>
                  <a:lnTo>
                    <a:pt x="105" y="341"/>
                  </a:lnTo>
                  <a:lnTo>
                    <a:pt x="105" y="344"/>
                  </a:lnTo>
                  <a:lnTo>
                    <a:pt x="104" y="345"/>
                  </a:lnTo>
                  <a:lnTo>
                    <a:pt x="104" y="348"/>
                  </a:lnTo>
                  <a:lnTo>
                    <a:pt x="104" y="351"/>
                  </a:lnTo>
                  <a:lnTo>
                    <a:pt x="104" y="354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02" name="Freeform 9">
              <a:extLst>
                <a:ext uri="{FF2B5EF4-FFF2-40B4-BE49-F238E27FC236}">
                  <a16:creationId xmlns:a16="http://schemas.microsoft.com/office/drawing/2014/main" id="{A7766859-5A25-974F-9FFD-9F1EEC5DBC0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5963" y="2773362"/>
              <a:ext cx="82550" cy="279400"/>
            </a:xfrm>
            <a:custGeom>
              <a:avLst/>
              <a:gdLst>
                <a:gd name="T0" fmla="*/ 2147483646 w 105"/>
                <a:gd name="T1" fmla="*/ 2147483646 h 353"/>
                <a:gd name="T2" fmla="*/ 2147483646 w 105"/>
                <a:gd name="T3" fmla="*/ 2147483646 h 353"/>
                <a:gd name="T4" fmla="*/ 2147483646 w 105"/>
                <a:gd name="T5" fmla="*/ 2147483646 h 353"/>
                <a:gd name="T6" fmla="*/ 2147483646 w 105"/>
                <a:gd name="T7" fmla="*/ 2147483646 h 353"/>
                <a:gd name="T8" fmla="*/ 2147483646 w 105"/>
                <a:gd name="T9" fmla="*/ 2147483646 h 353"/>
                <a:gd name="T10" fmla="*/ 2147483646 w 105"/>
                <a:gd name="T11" fmla="*/ 2147483646 h 353"/>
                <a:gd name="T12" fmla="*/ 2147483646 w 105"/>
                <a:gd name="T13" fmla="*/ 2147483646 h 353"/>
                <a:gd name="T14" fmla="*/ 2147483646 w 105"/>
                <a:gd name="T15" fmla="*/ 2147483646 h 353"/>
                <a:gd name="T16" fmla="*/ 2147483646 w 105"/>
                <a:gd name="T17" fmla="*/ 2147483646 h 353"/>
                <a:gd name="T18" fmla="*/ 2147483646 w 105"/>
                <a:gd name="T19" fmla="*/ 2147483646 h 353"/>
                <a:gd name="T20" fmla="*/ 2147483646 w 105"/>
                <a:gd name="T21" fmla="*/ 2147483646 h 353"/>
                <a:gd name="T22" fmla="*/ 2147483646 w 105"/>
                <a:gd name="T23" fmla="*/ 2147483646 h 353"/>
                <a:gd name="T24" fmla="*/ 2147483646 w 105"/>
                <a:gd name="T25" fmla="*/ 2147483646 h 353"/>
                <a:gd name="T26" fmla="*/ 2147483646 w 105"/>
                <a:gd name="T27" fmla="*/ 2147483646 h 353"/>
                <a:gd name="T28" fmla="*/ 2147483646 w 105"/>
                <a:gd name="T29" fmla="*/ 2147483646 h 353"/>
                <a:gd name="T30" fmla="*/ 2147483646 w 105"/>
                <a:gd name="T31" fmla="*/ 2147483646 h 353"/>
                <a:gd name="T32" fmla="*/ 2147483646 w 105"/>
                <a:gd name="T33" fmla="*/ 2147483646 h 353"/>
                <a:gd name="T34" fmla="*/ 2147483646 w 105"/>
                <a:gd name="T35" fmla="*/ 2147483646 h 353"/>
                <a:gd name="T36" fmla="*/ 2147483646 w 105"/>
                <a:gd name="T37" fmla="*/ 2147483646 h 353"/>
                <a:gd name="T38" fmla="*/ 2147483646 w 105"/>
                <a:gd name="T39" fmla="*/ 2147483646 h 353"/>
                <a:gd name="T40" fmla="*/ 2147483646 w 105"/>
                <a:gd name="T41" fmla="*/ 2147483646 h 353"/>
                <a:gd name="T42" fmla="*/ 2147483646 w 105"/>
                <a:gd name="T43" fmla="*/ 2147483646 h 353"/>
                <a:gd name="T44" fmla="*/ 2147483646 w 105"/>
                <a:gd name="T45" fmla="*/ 2147483646 h 353"/>
                <a:gd name="T46" fmla="*/ 2147483646 w 105"/>
                <a:gd name="T47" fmla="*/ 2147483646 h 353"/>
                <a:gd name="T48" fmla="*/ 2147483646 w 105"/>
                <a:gd name="T49" fmla="*/ 2147483646 h 353"/>
                <a:gd name="T50" fmla="*/ 2147483646 w 105"/>
                <a:gd name="T51" fmla="*/ 2147483646 h 353"/>
                <a:gd name="T52" fmla="*/ 2147483646 w 105"/>
                <a:gd name="T53" fmla="*/ 2147483646 h 353"/>
                <a:gd name="T54" fmla="*/ 2147483646 w 105"/>
                <a:gd name="T55" fmla="*/ 2147483646 h 353"/>
                <a:gd name="T56" fmla="*/ 2147483646 w 105"/>
                <a:gd name="T57" fmla="*/ 2147483646 h 353"/>
                <a:gd name="T58" fmla="*/ 2147483646 w 105"/>
                <a:gd name="T59" fmla="*/ 2147483646 h 353"/>
                <a:gd name="T60" fmla="*/ 2147483646 w 105"/>
                <a:gd name="T61" fmla="*/ 2147483646 h 353"/>
                <a:gd name="T62" fmla="*/ 2147483646 w 105"/>
                <a:gd name="T63" fmla="*/ 2147483646 h 353"/>
                <a:gd name="T64" fmla="*/ 2147483646 w 105"/>
                <a:gd name="T65" fmla="*/ 2147483646 h 353"/>
                <a:gd name="T66" fmla="*/ 2147483646 w 105"/>
                <a:gd name="T67" fmla="*/ 2147483646 h 353"/>
                <a:gd name="T68" fmla="*/ 2147483646 w 105"/>
                <a:gd name="T69" fmla="*/ 2147483646 h 353"/>
                <a:gd name="T70" fmla="*/ 2147483646 w 105"/>
                <a:gd name="T71" fmla="*/ 2147483646 h 353"/>
                <a:gd name="T72" fmla="*/ 2147483646 w 105"/>
                <a:gd name="T73" fmla="*/ 2147483646 h 353"/>
                <a:gd name="T74" fmla="*/ 2147483646 w 105"/>
                <a:gd name="T75" fmla="*/ 2147483646 h 353"/>
                <a:gd name="T76" fmla="*/ 2147483646 w 105"/>
                <a:gd name="T77" fmla="*/ 2147483646 h 353"/>
                <a:gd name="T78" fmla="*/ 2147483646 w 105"/>
                <a:gd name="T79" fmla="*/ 2147483646 h 353"/>
                <a:gd name="T80" fmla="*/ 2147483646 w 105"/>
                <a:gd name="T81" fmla="*/ 2147483646 h 353"/>
                <a:gd name="T82" fmla="*/ 2147483646 w 105"/>
                <a:gd name="T83" fmla="*/ 2147483646 h 353"/>
                <a:gd name="T84" fmla="*/ 2147483646 w 105"/>
                <a:gd name="T85" fmla="*/ 2147483646 h 353"/>
                <a:gd name="T86" fmla="*/ 2147483646 w 105"/>
                <a:gd name="T87" fmla="*/ 2147483646 h 353"/>
                <a:gd name="T88" fmla="*/ 2147483646 w 105"/>
                <a:gd name="T89" fmla="*/ 2147483646 h 353"/>
                <a:gd name="T90" fmla="*/ 2147483646 w 105"/>
                <a:gd name="T91" fmla="*/ 2147483646 h 353"/>
                <a:gd name="T92" fmla="*/ 2147483646 w 105"/>
                <a:gd name="T93" fmla="*/ 2147483646 h 353"/>
                <a:gd name="T94" fmla="*/ 2147483646 w 105"/>
                <a:gd name="T95" fmla="*/ 2147483646 h 353"/>
                <a:gd name="T96" fmla="*/ 2147483646 w 105"/>
                <a:gd name="T97" fmla="*/ 2147483646 h 353"/>
                <a:gd name="T98" fmla="*/ 2147483646 w 105"/>
                <a:gd name="T99" fmla="*/ 2147483646 h 353"/>
                <a:gd name="T100" fmla="*/ 2147483646 w 105"/>
                <a:gd name="T101" fmla="*/ 2147483646 h 353"/>
                <a:gd name="T102" fmla="*/ 2147483646 w 105"/>
                <a:gd name="T103" fmla="*/ 2147483646 h 353"/>
                <a:gd name="T104" fmla="*/ 2147483646 w 105"/>
                <a:gd name="T105" fmla="*/ 2147483646 h 353"/>
                <a:gd name="T106" fmla="*/ 2147483646 w 105"/>
                <a:gd name="T107" fmla="*/ 2147483646 h 353"/>
                <a:gd name="T108" fmla="*/ 2147483646 w 105"/>
                <a:gd name="T109" fmla="*/ 2147483646 h 353"/>
                <a:gd name="T110" fmla="*/ 2147483646 w 105"/>
                <a:gd name="T111" fmla="*/ 2147483646 h 353"/>
                <a:gd name="T112" fmla="*/ 2147483646 w 105"/>
                <a:gd name="T113" fmla="*/ 2147483646 h 35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05" h="353">
                  <a:moveTo>
                    <a:pt x="0" y="353"/>
                  </a:moveTo>
                  <a:lnTo>
                    <a:pt x="3" y="350"/>
                  </a:lnTo>
                  <a:lnTo>
                    <a:pt x="4" y="345"/>
                  </a:lnTo>
                  <a:lnTo>
                    <a:pt x="6" y="342"/>
                  </a:lnTo>
                  <a:lnTo>
                    <a:pt x="9" y="339"/>
                  </a:lnTo>
                  <a:lnTo>
                    <a:pt x="10" y="336"/>
                  </a:lnTo>
                  <a:lnTo>
                    <a:pt x="12" y="333"/>
                  </a:lnTo>
                  <a:lnTo>
                    <a:pt x="13" y="330"/>
                  </a:lnTo>
                  <a:lnTo>
                    <a:pt x="15" y="329"/>
                  </a:lnTo>
                  <a:lnTo>
                    <a:pt x="16" y="326"/>
                  </a:lnTo>
                  <a:lnTo>
                    <a:pt x="16" y="324"/>
                  </a:lnTo>
                  <a:lnTo>
                    <a:pt x="18" y="321"/>
                  </a:lnTo>
                  <a:lnTo>
                    <a:pt x="19" y="320"/>
                  </a:lnTo>
                  <a:lnTo>
                    <a:pt x="19" y="318"/>
                  </a:lnTo>
                  <a:lnTo>
                    <a:pt x="21" y="317"/>
                  </a:lnTo>
                  <a:lnTo>
                    <a:pt x="22" y="314"/>
                  </a:lnTo>
                  <a:lnTo>
                    <a:pt x="22" y="313"/>
                  </a:lnTo>
                  <a:lnTo>
                    <a:pt x="24" y="311"/>
                  </a:lnTo>
                  <a:lnTo>
                    <a:pt x="24" y="310"/>
                  </a:lnTo>
                  <a:lnTo>
                    <a:pt x="25" y="308"/>
                  </a:lnTo>
                  <a:lnTo>
                    <a:pt x="25" y="307"/>
                  </a:lnTo>
                  <a:lnTo>
                    <a:pt x="27" y="307"/>
                  </a:lnTo>
                  <a:lnTo>
                    <a:pt x="27" y="305"/>
                  </a:lnTo>
                  <a:lnTo>
                    <a:pt x="27" y="304"/>
                  </a:lnTo>
                  <a:lnTo>
                    <a:pt x="28" y="302"/>
                  </a:lnTo>
                  <a:lnTo>
                    <a:pt x="28" y="301"/>
                  </a:lnTo>
                  <a:lnTo>
                    <a:pt x="29" y="299"/>
                  </a:lnTo>
                  <a:lnTo>
                    <a:pt x="29" y="298"/>
                  </a:lnTo>
                  <a:lnTo>
                    <a:pt x="31" y="296"/>
                  </a:lnTo>
                  <a:lnTo>
                    <a:pt x="31" y="293"/>
                  </a:lnTo>
                  <a:lnTo>
                    <a:pt x="32" y="292"/>
                  </a:lnTo>
                  <a:lnTo>
                    <a:pt x="32" y="290"/>
                  </a:lnTo>
                  <a:lnTo>
                    <a:pt x="34" y="289"/>
                  </a:lnTo>
                  <a:lnTo>
                    <a:pt x="34" y="286"/>
                  </a:lnTo>
                  <a:lnTo>
                    <a:pt x="35" y="284"/>
                  </a:lnTo>
                  <a:lnTo>
                    <a:pt x="35" y="283"/>
                  </a:lnTo>
                  <a:lnTo>
                    <a:pt x="37" y="281"/>
                  </a:lnTo>
                  <a:lnTo>
                    <a:pt x="37" y="280"/>
                  </a:lnTo>
                  <a:lnTo>
                    <a:pt x="38" y="278"/>
                  </a:lnTo>
                  <a:lnTo>
                    <a:pt x="38" y="277"/>
                  </a:lnTo>
                  <a:lnTo>
                    <a:pt x="38" y="275"/>
                  </a:lnTo>
                  <a:lnTo>
                    <a:pt x="40" y="274"/>
                  </a:lnTo>
                  <a:lnTo>
                    <a:pt x="40" y="272"/>
                  </a:lnTo>
                  <a:lnTo>
                    <a:pt x="40" y="271"/>
                  </a:lnTo>
                  <a:lnTo>
                    <a:pt x="41" y="269"/>
                  </a:lnTo>
                  <a:lnTo>
                    <a:pt x="41" y="268"/>
                  </a:lnTo>
                  <a:lnTo>
                    <a:pt x="43" y="267"/>
                  </a:lnTo>
                  <a:lnTo>
                    <a:pt x="43" y="265"/>
                  </a:lnTo>
                  <a:lnTo>
                    <a:pt x="43" y="264"/>
                  </a:lnTo>
                  <a:lnTo>
                    <a:pt x="44" y="264"/>
                  </a:lnTo>
                  <a:lnTo>
                    <a:pt x="44" y="262"/>
                  </a:lnTo>
                  <a:lnTo>
                    <a:pt x="44" y="261"/>
                  </a:lnTo>
                  <a:lnTo>
                    <a:pt x="46" y="259"/>
                  </a:lnTo>
                  <a:lnTo>
                    <a:pt x="46" y="258"/>
                  </a:lnTo>
                  <a:lnTo>
                    <a:pt x="46" y="256"/>
                  </a:lnTo>
                  <a:lnTo>
                    <a:pt x="47" y="255"/>
                  </a:lnTo>
                  <a:lnTo>
                    <a:pt x="47" y="253"/>
                  </a:lnTo>
                  <a:lnTo>
                    <a:pt x="49" y="252"/>
                  </a:lnTo>
                  <a:lnTo>
                    <a:pt x="49" y="250"/>
                  </a:lnTo>
                  <a:lnTo>
                    <a:pt x="50" y="247"/>
                  </a:lnTo>
                  <a:lnTo>
                    <a:pt x="50" y="246"/>
                  </a:lnTo>
                  <a:lnTo>
                    <a:pt x="52" y="244"/>
                  </a:lnTo>
                  <a:lnTo>
                    <a:pt x="52" y="241"/>
                  </a:lnTo>
                  <a:lnTo>
                    <a:pt x="53" y="238"/>
                  </a:lnTo>
                  <a:lnTo>
                    <a:pt x="55" y="237"/>
                  </a:lnTo>
                  <a:lnTo>
                    <a:pt x="55" y="234"/>
                  </a:lnTo>
                  <a:lnTo>
                    <a:pt x="56" y="232"/>
                  </a:lnTo>
                  <a:lnTo>
                    <a:pt x="56" y="229"/>
                  </a:lnTo>
                  <a:lnTo>
                    <a:pt x="58" y="228"/>
                  </a:lnTo>
                  <a:lnTo>
                    <a:pt x="58" y="226"/>
                  </a:lnTo>
                  <a:lnTo>
                    <a:pt x="59" y="225"/>
                  </a:lnTo>
                  <a:lnTo>
                    <a:pt x="59" y="224"/>
                  </a:lnTo>
                  <a:lnTo>
                    <a:pt x="59" y="222"/>
                  </a:lnTo>
                  <a:lnTo>
                    <a:pt x="61" y="221"/>
                  </a:lnTo>
                  <a:lnTo>
                    <a:pt x="61" y="219"/>
                  </a:lnTo>
                  <a:lnTo>
                    <a:pt x="61" y="218"/>
                  </a:lnTo>
                  <a:lnTo>
                    <a:pt x="62" y="216"/>
                  </a:lnTo>
                  <a:lnTo>
                    <a:pt x="62" y="215"/>
                  </a:lnTo>
                  <a:lnTo>
                    <a:pt x="62" y="213"/>
                  </a:lnTo>
                  <a:lnTo>
                    <a:pt x="64" y="212"/>
                  </a:lnTo>
                  <a:lnTo>
                    <a:pt x="64" y="210"/>
                  </a:lnTo>
                  <a:lnTo>
                    <a:pt x="64" y="209"/>
                  </a:lnTo>
                  <a:lnTo>
                    <a:pt x="65" y="207"/>
                  </a:lnTo>
                  <a:lnTo>
                    <a:pt x="65" y="206"/>
                  </a:lnTo>
                  <a:lnTo>
                    <a:pt x="65" y="204"/>
                  </a:lnTo>
                  <a:lnTo>
                    <a:pt x="67" y="203"/>
                  </a:lnTo>
                  <a:lnTo>
                    <a:pt x="67" y="201"/>
                  </a:lnTo>
                  <a:lnTo>
                    <a:pt x="67" y="200"/>
                  </a:lnTo>
                  <a:lnTo>
                    <a:pt x="68" y="198"/>
                  </a:lnTo>
                  <a:lnTo>
                    <a:pt x="68" y="197"/>
                  </a:lnTo>
                  <a:lnTo>
                    <a:pt x="68" y="194"/>
                  </a:lnTo>
                  <a:lnTo>
                    <a:pt x="70" y="192"/>
                  </a:lnTo>
                  <a:lnTo>
                    <a:pt x="70" y="189"/>
                  </a:lnTo>
                  <a:lnTo>
                    <a:pt x="71" y="188"/>
                  </a:lnTo>
                  <a:lnTo>
                    <a:pt x="71" y="185"/>
                  </a:lnTo>
                  <a:lnTo>
                    <a:pt x="72" y="183"/>
                  </a:lnTo>
                  <a:lnTo>
                    <a:pt x="72" y="181"/>
                  </a:lnTo>
                  <a:lnTo>
                    <a:pt x="74" y="179"/>
                  </a:lnTo>
                  <a:lnTo>
                    <a:pt x="74" y="176"/>
                  </a:lnTo>
                  <a:lnTo>
                    <a:pt x="75" y="175"/>
                  </a:lnTo>
                  <a:lnTo>
                    <a:pt x="75" y="173"/>
                  </a:lnTo>
                  <a:lnTo>
                    <a:pt x="75" y="172"/>
                  </a:lnTo>
                  <a:lnTo>
                    <a:pt x="77" y="169"/>
                  </a:lnTo>
                  <a:lnTo>
                    <a:pt x="77" y="167"/>
                  </a:lnTo>
                  <a:lnTo>
                    <a:pt x="77" y="166"/>
                  </a:lnTo>
                  <a:lnTo>
                    <a:pt x="78" y="164"/>
                  </a:lnTo>
                  <a:lnTo>
                    <a:pt x="78" y="163"/>
                  </a:lnTo>
                  <a:lnTo>
                    <a:pt x="78" y="161"/>
                  </a:lnTo>
                  <a:lnTo>
                    <a:pt x="80" y="160"/>
                  </a:lnTo>
                  <a:lnTo>
                    <a:pt x="80" y="158"/>
                  </a:lnTo>
                  <a:lnTo>
                    <a:pt x="80" y="157"/>
                  </a:lnTo>
                  <a:lnTo>
                    <a:pt x="80" y="155"/>
                  </a:lnTo>
                  <a:lnTo>
                    <a:pt x="81" y="154"/>
                  </a:lnTo>
                  <a:lnTo>
                    <a:pt x="81" y="152"/>
                  </a:lnTo>
                  <a:lnTo>
                    <a:pt x="83" y="151"/>
                  </a:lnTo>
                  <a:lnTo>
                    <a:pt x="83" y="149"/>
                  </a:lnTo>
                  <a:lnTo>
                    <a:pt x="83" y="148"/>
                  </a:lnTo>
                  <a:lnTo>
                    <a:pt x="83" y="146"/>
                  </a:lnTo>
                  <a:lnTo>
                    <a:pt x="84" y="145"/>
                  </a:lnTo>
                  <a:lnTo>
                    <a:pt x="84" y="142"/>
                  </a:lnTo>
                  <a:lnTo>
                    <a:pt x="86" y="140"/>
                  </a:lnTo>
                  <a:lnTo>
                    <a:pt x="86" y="139"/>
                  </a:lnTo>
                  <a:lnTo>
                    <a:pt x="86" y="136"/>
                  </a:lnTo>
                  <a:lnTo>
                    <a:pt x="87" y="135"/>
                  </a:lnTo>
                  <a:lnTo>
                    <a:pt x="87" y="132"/>
                  </a:lnTo>
                  <a:lnTo>
                    <a:pt x="89" y="129"/>
                  </a:lnTo>
                  <a:lnTo>
                    <a:pt x="89" y="127"/>
                  </a:lnTo>
                  <a:lnTo>
                    <a:pt x="90" y="124"/>
                  </a:lnTo>
                  <a:lnTo>
                    <a:pt x="90" y="123"/>
                  </a:lnTo>
                  <a:lnTo>
                    <a:pt x="92" y="121"/>
                  </a:lnTo>
                  <a:lnTo>
                    <a:pt x="92" y="118"/>
                  </a:lnTo>
                  <a:lnTo>
                    <a:pt x="92" y="117"/>
                  </a:lnTo>
                  <a:lnTo>
                    <a:pt x="93" y="115"/>
                  </a:lnTo>
                  <a:lnTo>
                    <a:pt x="93" y="114"/>
                  </a:lnTo>
                  <a:lnTo>
                    <a:pt x="93" y="112"/>
                  </a:lnTo>
                  <a:lnTo>
                    <a:pt x="95" y="111"/>
                  </a:lnTo>
                  <a:lnTo>
                    <a:pt x="95" y="109"/>
                  </a:lnTo>
                  <a:lnTo>
                    <a:pt x="95" y="108"/>
                  </a:lnTo>
                  <a:lnTo>
                    <a:pt x="95" y="106"/>
                  </a:lnTo>
                  <a:lnTo>
                    <a:pt x="96" y="105"/>
                  </a:lnTo>
                  <a:lnTo>
                    <a:pt x="96" y="103"/>
                  </a:lnTo>
                  <a:lnTo>
                    <a:pt x="96" y="102"/>
                  </a:lnTo>
                  <a:lnTo>
                    <a:pt x="96" y="100"/>
                  </a:lnTo>
                  <a:lnTo>
                    <a:pt x="96" y="99"/>
                  </a:lnTo>
                  <a:lnTo>
                    <a:pt x="96" y="97"/>
                  </a:lnTo>
                  <a:lnTo>
                    <a:pt x="96" y="96"/>
                  </a:lnTo>
                  <a:lnTo>
                    <a:pt x="98" y="96"/>
                  </a:lnTo>
                  <a:lnTo>
                    <a:pt x="98" y="95"/>
                  </a:lnTo>
                  <a:lnTo>
                    <a:pt x="98" y="93"/>
                  </a:lnTo>
                  <a:lnTo>
                    <a:pt x="98" y="92"/>
                  </a:lnTo>
                  <a:lnTo>
                    <a:pt x="98" y="89"/>
                  </a:lnTo>
                  <a:lnTo>
                    <a:pt x="98" y="87"/>
                  </a:lnTo>
                  <a:lnTo>
                    <a:pt x="98" y="86"/>
                  </a:lnTo>
                  <a:lnTo>
                    <a:pt x="98" y="84"/>
                  </a:lnTo>
                  <a:lnTo>
                    <a:pt x="98" y="81"/>
                  </a:lnTo>
                  <a:lnTo>
                    <a:pt x="99" y="80"/>
                  </a:lnTo>
                  <a:lnTo>
                    <a:pt x="99" y="77"/>
                  </a:lnTo>
                  <a:lnTo>
                    <a:pt x="99" y="75"/>
                  </a:lnTo>
                  <a:lnTo>
                    <a:pt x="99" y="74"/>
                  </a:lnTo>
                  <a:lnTo>
                    <a:pt x="99" y="72"/>
                  </a:lnTo>
                  <a:lnTo>
                    <a:pt x="99" y="71"/>
                  </a:lnTo>
                  <a:lnTo>
                    <a:pt x="99" y="69"/>
                  </a:lnTo>
                  <a:lnTo>
                    <a:pt x="99" y="68"/>
                  </a:lnTo>
                  <a:lnTo>
                    <a:pt x="99" y="66"/>
                  </a:lnTo>
                  <a:lnTo>
                    <a:pt x="99" y="65"/>
                  </a:lnTo>
                  <a:lnTo>
                    <a:pt x="99" y="63"/>
                  </a:lnTo>
                  <a:lnTo>
                    <a:pt x="101" y="62"/>
                  </a:lnTo>
                  <a:lnTo>
                    <a:pt x="101" y="60"/>
                  </a:lnTo>
                  <a:lnTo>
                    <a:pt x="101" y="59"/>
                  </a:lnTo>
                  <a:lnTo>
                    <a:pt x="101" y="57"/>
                  </a:lnTo>
                  <a:lnTo>
                    <a:pt x="101" y="56"/>
                  </a:lnTo>
                  <a:lnTo>
                    <a:pt x="101" y="54"/>
                  </a:lnTo>
                  <a:lnTo>
                    <a:pt x="101" y="53"/>
                  </a:lnTo>
                  <a:lnTo>
                    <a:pt x="102" y="52"/>
                  </a:lnTo>
                  <a:lnTo>
                    <a:pt x="102" y="50"/>
                  </a:lnTo>
                  <a:lnTo>
                    <a:pt x="102" y="49"/>
                  </a:lnTo>
                  <a:lnTo>
                    <a:pt x="102" y="47"/>
                  </a:lnTo>
                  <a:lnTo>
                    <a:pt x="102" y="46"/>
                  </a:lnTo>
                  <a:lnTo>
                    <a:pt x="102" y="44"/>
                  </a:lnTo>
                  <a:lnTo>
                    <a:pt x="104" y="43"/>
                  </a:lnTo>
                  <a:lnTo>
                    <a:pt x="104" y="41"/>
                  </a:lnTo>
                  <a:lnTo>
                    <a:pt x="104" y="40"/>
                  </a:lnTo>
                  <a:lnTo>
                    <a:pt x="104" y="38"/>
                  </a:lnTo>
                  <a:lnTo>
                    <a:pt x="105" y="37"/>
                  </a:lnTo>
                  <a:lnTo>
                    <a:pt x="105" y="35"/>
                  </a:lnTo>
                  <a:lnTo>
                    <a:pt x="105" y="34"/>
                  </a:lnTo>
                  <a:lnTo>
                    <a:pt x="105" y="32"/>
                  </a:lnTo>
                  <a:lnTo>
                    <a:pt x="105" y="31"/>
                  </a:lnTo>
                  <a:lnTo>
                    <a:pt x="105" y="29"/>
                  </a:lnTo>
                  <a:lnTo>
                    <a:pt x="105" y="28"/>
                  </a:lnTo>
                  <a:lnTo>
                    <a:pt x="105" y="26"/>
                  </a:lnTo>
                  <a:lnTo>
                    <a:pt x="105" y="25"/>
                  </a:lnTo>
                  <a:lnTo>
                    <a:pt x="105" y="23"/>
                  </a:lnTo>
                  <a:lnTo>
                    <a:pt x="105" y="22"/>
                  </a:lnTo>
                  <a:lnTo>
                    <a:pt x="105" y="20"/>
                  </a:lnTo>
                  <a:lnTo>
                    <a:pt x="105" y="19"/>
                  </a:lnTo>
                  <a:lnTo>
                    <a:pt x="105" y="17"/>
                  </a:lnTo>
                  <a:lnTo>
                    <a:pt x="105" y="16"/>
                  </a:lnTo>
                  <a:lnTo>
                    <a:pt x="105" y="14"/>
                  </a:lnTo>
                  <a:lnTo>
                    <a:pt x="105" y="11"/>
                  </a:lnTo>
                  <a:lnTo>
                    <a:pt x="105" y="10"/>
                  </a:lnTo>
                  <a:lnTo>
                    <a:pt x="104" y="7"/>
                  </a:lnTo>
                  <a:lnTo>
                    <a:pt x="104" y="4"/>
                  </a:lnTo>
                  <a:lnTo>
                    <a:pt x="104" y="3"/>
                  </a:lnTo>
                  <a:lnTo>
                    <a:pt x="104" y="0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03" name="Freeform 10">
              <a:extLst>
                <a:ext uri="{FF2B5EF4-FFF2-40B4-BE49-F238E27FC236}">
                  <a16:creationId xmlns:a16="http://schemas.microsoft.com/office/drawing/2014/main" id="{4ECF8D20-ED4A-A040-A48C-22CEB4D276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1713" y="2779712"/>
              <a:ext cx="187325" cy="1588"/>
            </a:xfrm>
            <a:custGeom>
              <a:avLst/>
              <a:gdLst>
                <a:gd name="T0" fmla="*/ 2147483646 w 237"/>
                <a:gd name="T1" fmla="*/ 0 h 1588"/>
                <a:gd name="T2" fmla="*/ 0 w 237"/>
                <a:gd name="T3" fmla="*/ 0 h 1588"/>
                <a:gd name="T4" fmla="*/ 2147483646 w 237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37" h="1588">
                  <a:moveTo>
                    <a:pt x="237" y="0"/>
                  </a:moveTo>
                  <a:lnTo>
                    <a:pt x="0" y="0"/>
                  </a:lnTo>
                  <a:lnTo>
                    <a:pt x="237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004" name="Freeform 12">
              <a:extLst>
                <a:ext uri="{FF2B5EF4-FFF2-40B4-BE49-F238E27FC236}">
                  <a16:creationId xmlns:a16="http://schemas.microsoft.com/office/drawing/2014/main" id="{9AFC739D-CA62-574C-919A-8FE54DE4005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2700" y="2943225"/>
              <a:ext cx="330200" cy="1587"/>
            </a:xfrm>
            <a:custGeom>
              <a:avLst/>
              <a:gdLst>
                <a:gd name="T0" fmla="*/ 2147483646 w 415"/>
                <a:gd name="T1" fmla="*/ 0 h 1587"/>
                <a:gd name="T2" fmla="*/ 0 w 415"/>
                <a:gd name="T3" fmla="*/ 0 h 1587"/>
                <a:gd name="T4" fmla="*/ 2147483646 w 415"/>
                <a:gd name="T5" fmla="*/ 0 h 158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15" h="1587">
                  <a:moveTo>
                    <a:pt x="415" y="0"/>
                  </a:moveTo>
                  <a:lnTo>
                    <a:pt x="0" y="0"/>
                  </a:lnTo>
                  <a:lnTo>
                    <a:pt x="4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05" name="Freeform 14">
              <a:extLst>
                <a:ext uri="{FF2B5EF4-FFF2-40B4-BE49-F238E27FC236}">
                  <a16:creationId xmlns:a16="http://schemas.microsoft.com/office/drawing/2014/main" id="{4F6E2479-76C9-9E4E-92C4-1D2EA2A6DAD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2700" y="2614612"/>
              <a:ext cx="330200" cy="1588"/>
            </a:xfrm>
            <a:custGeom>
              <a:avLst/>
              <a:gdLst>
                <a:gd name="T0" fmla="*/ 2147483646 w 415"/>
                <a:gd name="T1" fmla="*/ 0 h 1588"/>
                <a:gd name="T2" fmla="*/ 0 w 415"/>
                <a:gd name="T3" fmla="*/ 0 h 1588"/>
                <a:gd name="T4" fmla="*/ 2147483646 w 415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15" h="1588">
                  <a:moveTo>
                    <a:pt x="415" y="0"/>
                  </a:moveTo>
                  <a:lnTo>
                    <a:pt x="0" y="0"/>
                  </a:lnTo>
                  <a:lnTo>
                    <a:pt x="4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06" name="Line 16">
              <a:extLst>
                <a:ext uri="{FF2B5EF4-FFF2-40B4-BE49-F238E27FC236}">
                  <a16:creationId xmlns:a16="http://schemas.microsoft.com/office/drawing/2014/main" id="{72CACD12-8881-4749-80D1-A6CB32FCBB4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92500" y="2411412"/>
              <a:ext cx="1588" cy="20320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07" name="Line 17">
              <a:extLst>
                <a:ext uri="{FF2B5EF4-FFF2-40B4-BE49-F238E27FC236}">
                  <a16:creationId xmlns:a16="http://schemas.microsoft.com/office/drawing/2014/main" id="{B97DC840-AE99-7D45-A099-8CAB22238F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92500" y="1766887"/>
              <a:ext cx="1588" cy="258763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08" name="Freeform 18">
              <a:extLst>
                <a:ext uri="{FF2B5EF4-FFF2-40B4-BE49-F238E27FC236}">
                  <a16:creationId xmlns:a16="http://schemas.microsoft.com/office/drawing/2014/main" id="{C8FA24D1-6805-3A41-BEE3-25FB7D221E6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8988" y="1954212"/>
              <a:ext cx="328612" cy="330200"/>
            </a:xfrm>
            <a:custGeom>
              <a:avLst/>
              <a:gdLst>
                <a:gd name="T0" fmla="*/ 2147483646 w 416"/>
                <a:gd name="T1" fmla="*/ 2147483646 h 415"/>
                <a:gd name="T2" fmla="*/ 0 w 416"/>
                <a:gd name="T3" fmla="*/ 0 h 415"/>
                <a:gd name="T4" fmla="*/ 2147483646 w 416"/>
                <a:gd name="T5" fmla="*/ 0 h 415"/>
                <a:gd name="T6" fmla="*/ 2147483646 w 416"/>
                <a:gd name="T7" fmla="*/ 2147483646 h 41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16" h="415">
                  <a:moveTo>
                    <a:pt x="208" y="415"/>
                  </a:moveTo>
                  <a:lnTo>
                    <a:pt x="0" y="0"/>
                  </a:lnTo>
                  <a:lnTo>
                    <a:pt x="416" y="0"/>
                  </a:lnTo>
                  <a:lnTo>
                    <a:pt x="208" y="415"/>
                  </a:lnTo>
                  <a:close/>
                </a:path>
              </a:pathLst>
            </a:custGeom>
            <a:solidFill>
              <a:srgbClr val="FFFFFF"/>
            </a:solidFill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009" name="Freeform 19">
              <a:extLst>
                <a:ext uri="{FF2B5EF4-FFF2-40B4-BE49-F238E27FC236}">
                  <a16:creationId xmlns:a16="http://schemas.microsoft.com/office/drawing/2014/main" id="{7B5DFAE5-A120-8745-A477-89AEDC8C9C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3288" y="2305050"/>
              <a:ext cx="106362" cy="106362"/>
            </a:xfrm>
            <a:custGeom>
              <a:avLst/>
              <a:gdLst>
                <a:gd name="T0" fmla="*/ 2147483646 w 135"/>
                <a:gd name="T1" fmla="*/ 2147483646 h 135"/>
                <a:gd name="T2" fmla="*/ 2147483646 w 135"/>
                <a:gd name="T3" fmla="*/ 2147483646 h 135"/>
                <a:gd name="T4" fmla="*/ 2147483646 w 135"/>
                <a:gd name="T5" fmla="*/ 2147483646 h 135"/>
                <a:gd name="T6" fmla="*/ 2147483646 w 135"/>
                <a:gd name="T7" fmla="*/ 2147483646 h 135"/>
                <a:gd name="T8" fmla="*/ 2147483646 w 135"/>
                <a:gd name="T9" fmla="*/ 2147483646 h 135"/>
                <a:gd name="T10" fmla="*/ 2147483646 w 135"/>
                <a:gd name="T11" fmla="*/ 2147483646 h 135"/>
                <a:gd name="T12" fmla="*/ 2147483646 w 135"/>
                <a:gd name="T13" fmla="*/ 2147483646 h 135"/>
                <a:gd name="T14" fmla="*/ 2147483646 w 135"/>
                <a:gd name="T15" fmla="*/ 2147483646 h 135"/>
                <a:gd name="T16" fmla="*/ 2147483646 w 135"/>
                <a:gd name="T17" fmla="*/ 2147483646 h 135"/>
                <a:gd name="T18" fmla="*/ 2147483646 w 135"/>
                <a:gd name="T19" fmla="*/ 2147483646 h 135"/>
                <a:gd name="T20" fmla="*/ 2147483646 w 135"/>
                <a:gd name="T21" fmla="*/ 0 h 135"/>
                <a:gd name="T22" fmla="*/ 2147483646 w 135"/>
                <a:gd name="T23" fmla="*/ 0 h 135"/>
                <a:gd name="T24" fmla="*/ 2147483646 w 135"/>
                <a:gd name="T25" fmla="*/ 2147483646 h 135"/>
                <a:gd name="T26" fmla="*/ 2147483646 w 135"/>
                <a:gd name="T27" fmla="*/ 2147483646 h 135"/>
                <a:gd name="T28" fmla="*/ 2147483646 w 135"/>
                <a:gd name="T29" fmla="*/ 2147483646 h 135"/>
                <a:gd name="T30" fmla="*/ 2147483646 w 135"/>
                <a:gd name="T31" fmla="*/ 2147483646 h 135"/>
                <a:gd name="T32" fmla="*/ 2147483646 w 135"/>
                <a:gd name="T33" fmla="*/ 2147483646 h 135"/>
                <a:gd name="T34" fmla="*/ 2147483646 w 135"/>
                <a:gd name="T35" fmla="*/ 2147483646 h 135"/>
                <a:gd name="T36" fmla="*/ 2147483646 w 135"/>
                <a:gd name="T37" fmla="*/ 2147483646 h 135"/>
                <a:gd name="T38" fmla="*/ 2147483646 w 135"/>
                <a:gd name="T39" fmla="*/ 2147483646 h 135"/>
                <a:gd name="T40" fmla="*/ 2147483646 w 135"/>
                <a:gd name="T41" fmla="*/ 2147483646 h 135"/>
                <a:gd name="T42" fmla="*/ 0 w 135"/>
                <a:gd name="T43" fmla="*/ 2147483646 h 135"/>
                <a:gd name="T44" fmla="*/ 2147483646 w 135"/>
                <a:gd name="T45" fmla="*/ 2147483646 h 135"/>
                <a:gd name="T46" fmla="*/ 2147483646 w 135"/>
                <a:gd name="T47" fmla="*/ 2147483646 h 135"/>
                <a:gd name="T48" fmla="*/ 2147483646 w 135"/>
                <a:gd name="T49" fmla="*/ 2147483646 h 135"/>
                <a:gd name="T50" fmla="*/ 2147483646 w 135"/>
                <a:gd name="T51" fmla="*/ 2147483646 h 135"/>
                <a:gd name="T52" fmla="*/ 2147483646 w 135"/>
                <a:gd name="T53" fmla="*/ 2147483646 h 135"/>
                <a:gd name="T54" fmla="*/ 2147483646 w 135"/>
                <a:gd name="T55" fmla="*/ 2147483646 h 135"/>
                <a:gd name="T56" fmla="*/ 2147483646 w 135"/>
                <a:gd name="T57" fmla="*/ 2147483646 h 135"/>
                <a:gd name="T58" fmla="*/ 2147483646 w 135"/>
                <a:gd name="T59" fmla="*/ 2147483646 h 135"/>
                <a:gd name="T60" fmla="*/ 2147483646 w 135"/>
                <a:gd name="T61" fmla="*/ 2147483646 h 135"/>
                <a:gd name="T62" fmla="*/ 2147483646 w 135"/>
                <a:gd name="T63" fmla="*/ 2147483646 h 135"/>
                <a:gd name="T64" fmla="*/ 2147483646 w 135"/>
                <a:gd name="T65" fmla="*/ 2147483646 h 135"/>
                <a:gd name="T66" fmla="*/ 2147483646 w 135"/>
                <a:gd name="T67" fmla="*/ 2147483646 h 135"/>
                <a:gd name="T68" fmla="*/ 2147483646 w 135"/>
                <a:gd name="T69" fmla="*/ 2147483646 h 135"/>
                <a:gd name="T70" fmla="*/ 2147483646 w 135"/>
                <a:gd name="T71" fmla="*/ 2147483646 h 135"/>
                <a:gd name="T72" fmla="*/ 2147483646 w 135"/>
                <a:gd name="T73" fmla="*/ 2147483646 h 135"/>
                <a:gd name="T74" fmla="*/ 2147483646 w 135"/>
                <a:gd name="T75" fmla="*/ 2147483646 h 135"/>
                <a:gd name="T76" fmla="*/ 2147483646 w 135"/>
                <a:gd name="T77" fmla="*/ 2147483646 h 135"/>
                <a:gd name="T78" fmla="*/ 2147483646 w 135"/>
                <a:gd name="T79" fmla="*/ 2147483646 h 135"/>
                <a:gd name="T80" fmla="*/ 2147483646 w 135"/>
                <a:gd name="T81" fmla="*/ 2147483646 h 135"/>
                <a:gd name="T82" fmla="*/ 2147483646 w 135"/>
                <a:gd name="T83" fmla="*/ 2147483646 h 135"/>
                <a:gd name="T84" fmla="*/ 2147483646 w 135"/>
                <a:gd name="T85" fmla="*/ 2147483646 h 135"/>
                <a:gd name="T86" fmla="*/ 2147483646 w 135"/>
                <a:gd name="T87" fmla="*/ 2147483646 h 13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35" h="135">
                  <a:moveTo>
                    <a:pt x="135" y="69"/>
                  </a:moveTo>
                  <a:lnTo>
                    <a:pt x="135" y="64"/>
                  </a:lnTo>
                  <a:lnTo>
                    <a:pt x="135" y="61"/>
                  </a:lnTo>
                  <a:lnTo>
                    <a:pt x="135" y="58"/>
                  </a:lnTo>
                  <a:lnTo>
                    <a:pt x="134" y="54"/>
                  </a:lnTo>
                  <a:lnTo>
                    <a:pt x="134" y="51"/>
                  </a:lnTo>
                  <a:lnTo>
                    <a:pt x="132" y="48"/>
                  </a:lnTo>
                  <a:lnTo>
                    <a:pt x="131" y="45"/>
                  </a:lnTo>
                  <a:lnTo>
                    <a:pt x="131" y="42"/>
                  </a:lnTo>
                  <a:lnTo>
                    <a:pt x="129" y="39"/>
                  </a:lnTo>
                  <a:lnTo>
                    <a:pt x="128" y="36"/>
                  </a:lnTo>
                  <a:lnTo>
                    <a:pt x="126" y="33"/>
                  </a:lnTo>
                  <a:lnTo>
                    <a:pt x="123" y="30"/>
                  </a:lnTo>
                  <a:lnTo>
                    <a:pt x="122" y="27"/>
                  </a:lnTo>
                  <a:lnTo>
                    <a:pt x="120" y="26"/>
                  </a:lnTo>
                  <a:lnTo>
                    <a:pt x="117" y="23"/>
                  </a:lnTo>
                  <a:lnTo>
                    <a:pt x="116" y="20"/>
                  </a:lnTo>
                  <a:lnTo>
                    <a:pt x="113" y="18"/>
                  </a:lnTo>
                  <a:lnTo>
                    <a:pt x="111" y="17"/>
                  </a:lnTo>
                  <a:lnTo>
                    <a:pt x="108" y="14"/>
                  </a:lnTo>
                  <a:lnTo>
                    <a:pt x="105" y="12"/>
                  </a:lnTo>
                  <a:lnTo>
                    <a:pt x="102" y="11"/>
                  </a:lnTo>
                  <a:lnTo>
                    <a:pt x="100" y="9"/>
                  </a:lnTo>
                  <a:lnTo>
                    <a:pt x="97" y="8"/>
                  </a:lnTo>
                  <a:lnTo>
                    <a:pt x="94" y="6"/>
                  </a:lnTo>
                  <a:lnTo>
                    <a:pt x="91" y="5"/>
                  </a:lnTo>
                  <a:lnTo>
                    <a:pt x="88" y="3"/>
                  </a:lnTo>
                  <a:lnTo>
                    <a:pt x="85" y="3"/>
                  </a:lnTo>
                  <a:lnTo>
                    <a:pt x="82" y="2"/>
                  </a:lnTo>
                  <a:lnTo>
                    <a:pt x="79" y="2"/>
                  </a:lnTo>
                  <a:lnTo>
                    <a:pt x="74" y="0"/>
                  </a:lnTo>
                  <a:lnTo>
                    <a:pt x="71" y="0"/>
                  </a:lnTo>
                  <a:lnTo>
                    <a:pt x="68" y="0"/>
                  </a:lnTo>
                  <a:lnTo>
                    <a:pt x="64" y="0"/>
                  </a:lnTo>
                  <a:lnTo>
                    <a:pt x="61" y="0"/>
                  </a:lnTo>
                  <a:lnTo>
                    <a:pt x="58" y="2"/>
                  </a:lnTo>
                  <a:lnTo>
                    <a:pt x="55" y="2"/>
                  </a:lnTo>
                  <a:lnTo>
                    <a:pt x="51" y="3"/>
                  </a:lnTo>
                  <a:lnTo>
                    <a:pt x="48" y="3"/>
                  </a:lnTo>
                  <a:lnTo>
                    <a:pt x="45" y="5"/>
                  </a:lnTo>
                  <a:lnTo>
                    <a:pt x="42" y="6"/>
                  </a:lnTo>
                  <a:lnTo>
                    <a:pt x="39" y="8"/>
                  </a:lnTo>
                  <a:lnTo>
                    <a:pt x="36" y="9"/>
                  </a:lnTo>
                  <a:lnTo>
                    <a:pt x="33" y="11"/>
                  </a:lnTo>
                  <a:lnTo>
                    <a:pt x="30" y="12"/>
                  </a:lnTo>
                  <a:lnTo>
                    <a:pt x="28" y="14"/>
                  </a:lnTo>
                  <a:lnTo>
                    <a:pt x="25" y="17"/>
                  </a:lnTo>
                  <a:lnTo>
                    <a:pt x="22" y="18"/>
                  </a:lnTo>
                  <a:lnTo>
                    <a:pt x="21" y="20"/>
                  </a:lnTo>
                  <a:lnTo>
                    <a:pt x="18" y="23"/>
                  </a:lnTo>
                  <a:lnTo>
                    <a:pt x="16" y="26"/>
                  </a:lnTo>
                  <a:lnTo>
                    <a:pt x="14" y="27"/>
                  </a:lnTo>
                  <a:lnTo>
                    <a:pt x="12" y="30"/>
                  </a:lnTo>
                  <a:lnTo>
                    <a:pt x="11" y="33"/>
                  </a:lnTo>
                  <a:lnTo>
                    <a:pt x="9" y="36"/>
                  </a:lnTo>
                  <a:lnTo>
                    <a:pt x="8" y="39"/>
                  </a:lnTo>
                  <a:lnTo>
                    <a:pt x="6" y="42"/>
                  </a:lnTo>
                  <a:lnTo>
                    <a:pt x="5" y="45"/>
                  </a:lnTo>
                  <a:lnTo>
                    <a:pt x="3" y="48"/>
                  </a:lnTo>
                  <a:lnTo>
                    <a:pt x="3" y="51"/>
                  </a:lnTo>
                  <a:lnTo>
                    <a:pt x="2" y="54"/>
                  </a:lnTo>
                  <a:lnTo>
                    <a:pt x="2" y="58"/>
                  </a:lnTo>
                  <a:lnTo>
                    <a:pt x="2" y="61"/>
                  </a:lnTo>
                  <a:lnTo>
                    <a:pt x="0" y="64"/>
                  </a:lnTo>
                  <a:lnTo>
                    <a:pt x="0" y="69"/>
                  </a:lnTo>
                  <a:lnTo>
                    <a:pt x="0" y="72"/>
                  </a:lnTo>
                  <a:lnTo>
                    <a:pt x="2" y="75"/>
                  </a:lnTo>
                  <a:lnTo>
                    <a:pt x="2" y="78"/>
                  </a:lnTo>
                  <a:lnTo>
                    <a:pt x="2" y="82"/>
                  </a:lnTo>
                  <a:lnTo>
                    <a:pt x="3" y="85"/>
                  </a:lnTo>
                  <a:lnTo>
                    <a:pt x="3" y="88"/>
                  </a:lnTo>
                  <a:lnTo>
                    <a:pt x="5" y="91"/>
                  </a:lnTo>
                  <a:lnTo>
                    <a:pt x="6" y="94"/>
                  </a:lnTo>
                  <a:lnTo>
                    <a:pt x="8" y="97"/>
                  </a:lnTo>
                  <a:lnTo>
                    <a:pt x="9" y="100"/>
                  </a:lnTo>
                  <a:lnTo>
                    <a:pt x="11" y="103"/>
                  </a:lnTo>
                  <a:lnTo>
                    <a:pt x="12" y="106"/>
                  </a:lnTo>
                  <a:lnTo>
                    <a:pt x="14" y="109"/>
                  </a:lnTo>
                  <a:lnTo>
                    <a:pt x="16" y="110"/>
                  </a:lnTo>
                  <a:lnTo>
                    <a:pt x="18" y="113"/>
                  </a:lnTo>
                  <a:lnTo>
                    <a:pt x="21" y="116"/>
                  </a:lnTo>
                  <a:lnTo>
                    <a:pt x="22" y="118"/>
                  </a:lnTo>
                  <a:lnTo>
                    <a:pt x="25" y="121"/>
                  </a:lnTo>
                  <a:lnTo>
                    <a:pt x="28" y="122"/>
                  </a:lnTo>
                  <a:lnTo>
                    <a:pt x="30" y="123"/>
                  </a:lnTo>
                  <a:lnTo>
                    <a:pt x="33" y="125"/>
                  </a:lnTo>
                  <a:lnTo>
                    <a:pt x="36" y="126"/>
                  </a:lnTo>
                  <a:lnTo>
                    <a:pt x="39" y="128"/>
                  </a:lnTo>
                  <a:lnTo>
                    <a:pt x="42" y="129"/>
                  </a:lnTo>
                  <a:lnTo>
                    <a:pt x="45" y="131"/>
                  </a:lnTo>
                  <a:lnTo>
                    <a:pt x="48" y="132"/>
                  </a:lnTo>
                  <a:lnTo>
                    <a:pt x="51" y="134"/>
                  </a:lnTo>
                  <a:lnTo>
                    <a:pt x="55" y="134"/>
                  </a:lnTo>
                  <a:lnTo>
                    <a:pt x="58" y="134"/>
                  </a:lnTo>
                  <a:lnTo>
                    <a:pt x="61" y="135"/>
                  </a:lnTo>
                  <a:lnTo>
                    <a:pt x="64" y="135"/>
                  </a:lnTo>
                  <a:lnTo>
                    <a:pt x="68" y="135"/>
                  </a:lnTo>
                  <a:lnTo>
                    <a:pt x="71" y="135"/>
                  </a:lnTo>
                  <a:lnTo>
                    <a:pt x="74" y="135"/>
                  </a:lnTo>
                  <a:lnTo>
                    <a:pt x="79" y="134"/>
                  </a:lnTo>
                  <a:lnTo>
                    <a:pt x="82" y="134"/>
                  </a:lnTo>
                  <a:lnTo>
                    <a:pt x="85" y="134"/>
                  </a:lnTo>
                  <a:lnTo>
                    <a:pt x="88" y="132"/>
                  </a:lnTo>
                  <a:lnTo>
                    <a:pt x="91" y="131"/>
                  </a:lnTo>
                  <a:lnTo>
                    <a:pt x="94" y="129"/>
                  </a:lnTo>
                  <a:lnTo>
                    <a:pt x="97" y="128"/>
                  </a:lnTo>
                  <a:lnTo>
                    <a:pt x="100" y="126"/>
                  </a:lnTo>
                  <a:lnTo>
                    <a:pt x="102" y="125"/>
                  </a:lnTo>
                  <a:lnTo>
                    <a:pt x="105" y="123"/>
                  </a:lnTo>
                  <a:lnTo>
                    <a:pt x="108" y="122"/>
                  </a:lnTo>
                  <a:lnTo>
                    <a:pt x="111" y="121"/>
                  </a:lnTo>
                  <a:lnTo>
                    <a:pt x="113" y="118"/>
                  </a:lnTo>
                  <a:lnTo>
                    <a:pt x="116" y="116"/>
                  </a:lnTo>
                  <a:lnTo>
                    <a:pt x="117" y="113"/>
                  </a:lnTo>
                  <a:lnTo>
                    <a:pt x="120" y="110"/>
                  </a:lnTo>
                  <a:lnTo>
                    <a:pt x="122" y="109"/>
                  </a:lnTo>
                  <a:lnTo>
                    <a:pt x="123" y="106"/>
                  </a:lnTo>
                  <a:lnTo>
                    <a:pt x="126" y="103"/>
                  </a:lnTo>
                  <a:lnTo>
                    <a:pt x="128" y="100"/>
                  </a:lnTo>
                  <a:lnTo>
                    <a:pt x="129" y="97"/>
                  </a:lnTo>
                  <a:lnTo>
                    <a:pt x="131" y="94"/>
                  </a:lnTo>
                  <a:lnTo>
                    <a:pt x="131" y="91"/>
                  </a:lnTo>
                  <a:lnTo>
                    <a:pt x="132" y="88"/>
                  </a:lnTo>
                  <a:lnTo>
                    <a:pt x="134" y="85"/>
                  </a:lnTo>
                  <a:lnTo>
                    <a:pt x="134" y="82"/>
                  </a:lnTo>
                  <a:lnTo>
                    <a:pt x="135" y="78"/>
                  </a:lnTo>
                  <a:lnTo>
                    <a:pt x="135" y="75"/>
                  </a:lnTo>
                  <a:lnTo>
                    <a:pt x="135" y="72"/>
                  </a:lnTo>
                  <a:lnTo>
                    <a:pt x="135" y="69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10" name="Freeform 20">
              <a:extLst>
                <a:ext uri="{FF2B5EF4-FFF2-40B4-BE49-F238E27FC236}">
                  <a16:creationId xmlns:a16="http://schemas.microsoft.com/office/drawing/2014/main" id="{EA2C5E5C-61E0-A242-8883-BF4B565BF2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1713" y="3932237"/>
              <a:ext cx="187325" cy="1588"/>
            </a:xfrm>
            <a:custGeom>
              <a:avLst/>
              <a:gdLst>
                <a:gd name="T0" fmla="*/ 2147483646 w 237"/>
                <a:gd name="T1" fmla="*/ 0 h 1588"/>
                <a:gd name="T2" fmla="*/ 0 w 237"/>
                <a:gd name="T3" fmla="*/ 0 h 1588"/>
                <a:gd name="T4" fmla="*/ 2147483646 w 237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37" h="1588">
                  <a:moveTo>
                    <a:pt x="237" y="0"/>
                  </a:moveTo>
                  <a:lnTo>
                    <a:pt x="0" y="0"/>
                  </a:lnTo>
                  <a:lnTo>
                    <a:pt x="2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11" name="Line 21">
              <a:extLst>
                <a:ext uri="{FF2B5EF4-FFF2-40B4-BE49-F238E27FC236}">
                  <a16:creationId xmlns:a16="http://schemas.microsoft.com/office/drawing/2014/main" id="{2DBD55E5-40C7-ED46-BB55-F9D6984FEC8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11713" y="3932237"/>
              <a:ext cx="187325" cy="15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12" name="Freeform 22">
              <a:extLst>
                <a:ext uri="{FF2B5EF4-FFF2-40B4-BE49-F238E27FC236}">
                  <a16:creationId xmlns:a16="http://schemas.microsoft.com/office/drawing/2014/main" id="{57546E8A-86FF-0340-99F2-4EE1FC6233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2700" y="4097337"/>
              <a:ext cx="330200" cy="1588"/>
            </a:xfrm>
            <a:custGeom>
              <a:avLst/>
              <a:gdLst>
                <a:gd name="T0" fmla="*/ 2147483646 w 415"/>
                <a:gd name="T1" fmla="*/ 0 h 1588"/>
                <a:gd name="T2" fmla="*/ 0 w 415"/>
                <a:gd name="T3" fmla="*/ 0 h 1588"/>
                <a:gd name="T4" fmla="*/ 2147483646 w 415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15" h="1588">
                  <a:moveTo>
                    <a:pt x="415" y="0"/>
                  </a:moveTo>
                  <a:lnTo>
                    <a:pt x="0" y="0"/>
                  </a:lnTo>
                  <a:lnTo>
                    <a:pt x="4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13" name="Freeform 24">
              <a:extLst>
                <a:ext uri="{FF2B5EF4-FFF2-40B4-BE49-F238E27FC236}">
                  <a16:creationId xmlns:a16="http://schemas.microsoft.com/office/drawing/2014/main" id="{9111D339-14E7-D145-A18E-0B62D11EC6A6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2700" y="3767137"/>
              <a:ext cx="330200" cy="1588"/>
            </a:xfrm>
            <a:custGeom>
              <a:avLst/>
              <a:gdLst>
                <a:gd name="T0" fmla="*/ 2147483646 w 415"/>
                <a:gd name="T1" fmla="*/ 0 h 1588"/>
                <a:gd name="T2" fmla="*/ 0 w 415"/>
                <a:gd name="T3" fmla="*/ 0 h 1588"/>
                <a:gd name="T4" fmla="*/ 2147483646 w 415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15" h="1588">
                  <a:moveTo>
                    <a:pt x="415" y="0"/>
                  </a:moveTo>
                  <a:lnTo>
                    <a:pt x="0" y="0"/>
                  </a:lnTo>
                  <a:lnTo>
                    <a:pt x="4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14" name="Line 26">
              <a:extLst>
                <a:ext uri="{FF2B5EF4-FFF2-40B4-BE49-F238E27FC236}">
                  <a16:creationId xmlns:a16="http://schemas.microsoft.com/office/drawing/2014/main" id="{77CB3EE2-BAE9-8C4A-8F5A-1E48399D40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16163" y="1436687"/>
              <a:ext cx="1844669" cy="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15" name="Line 27">
              <a:extLst>
                <a:ext uri="{FF2B5EF4-FFF2-40B4-BE49-F238E27FC236}">
                  <a16:creationId xmlns:a16="http://schemas.microsoft.com/office/drawing/2014/main" id="{6CD84E4C-531B-B14D-8F68-D93BC16B85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16163" y="1766887"/>
              <a:ext cx="1830384" cy="15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16" name="Line 28">
              <a:extLst>
                <a:ext uri="{FF2B5EF4-FFF2-40B4-BE49-F238E27FC236}">
                  <a16:creationId xmlns:a16="http://schemas.microsoft.com/office/drawing/2014/main" id="{B98F0463-68EA-294A-A804-84162F3FE4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68687" y="2614612"/>
              <a:ext cx="674687" cy="15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17" name="Line 29">
              <a:extLst>
                <a:ext uri="{FF2B5EF4-FFF2-40B4-BE49-F238E27FC236}">
                  <a16:creationId xmlns:a16="http://schemas.microsoft.com/office/drawing/2014/main" id="{51ABFB8C-A897-4046-AD79-A21AD1AD560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33688" y="3752850"/>
              <a:ext cx="0" cy="179387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18" name="Freeform 31">
              <a:extLst>
                <a:ext uri="{FF2B5EF4-FFF2-40B4-BE49-F238E27FC236}">
                  <a16:creationId xmlns:a16="http://schemas.microsoft.com/office/drawing/2014/main" id="{A378C932-4C2D-DB4A-A115-AE6EBC8907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8588" y="3297237"/>
              <a:ext cx="330200" cy="328613"/>
            </a:xfrm>
            <a:custGeom>
              <a:avLst/>
              <a:gdLst>
                <a:gd name="T0" fmla="*/ 2147483646 w 415"/>
                <a:gd name="T1" fmla="*/ 2147483646 h 415"/>
                <a:gd name="T2" fmla="*/ 0 w 415"/>
                <a:gd name="T3" fmla="*/ 0 h 415"/>
                <a:gd name="T4" fmla="*/ 2147483646 w 415"/>
                <a:gd name="T5" fmla="*/ 0 h 415"/>
                <a:gd name="T6" fmla="*/ 2147483646 w 415"/>
                <a:gd name="T7" fmla="*/ 2147483646 h 41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15" h="415">
                  <a:moveTo>
                    <a:pt x="208" y="415"/>
                  </a:moveTo>
                  <a:lnTo>
                    <a:pt x="0" y="0"/>
                  </a:lnTo>
                  <a:lnTo>
                    <a:pt x="415" y="0"/>
                  </a:lnTo>
                  <a:lnTo>
                    <a:pt x="208" y="415"/>
                  </a:lnTo>
                  <a:close/>
                </a:path>
              </a:pathLst>
            </a:custGeom>
            <a:solidFill>
              <a:srgbClr val="FFFFFF"/>
            </a:solidFill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019" name="Freeform 32">
              <a:extLst>
                <a:ext uri="{FF2B5EF4-FFF2-40B4-BE49-F238E27FC236}">
                  <a16:creationId xmlns:a16="http://schemas.microsoft.com/office/drawing/2014/main" id="{5BF5B880-E6AD-4446-A782-4EA8F6D36B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2888" y="3646487"/>
              <a:ext cx="107950" cy="106363"/>
            </a:xfrm>
            <a:custGeom>
              <a:avLst/>
              <a:gdLst>
                <a:gd name="T0" fmla="*/ 2147483646 w 135"/>
                <a:gd name="T1" fmla="*/ 2147483646 h 135"/>
                <a:gd name="T2" fmla="*/ 2147483646 w 135"/>
                <a:gd name="T3" fmla="*/ 2147483646 h 135"/>
                <a:gd name="T4" fmla="*/ 2147483646 w 135"/>
                <a:gd name="T5" fmla="*/ 2147483646 h 135"/>
                <a:gd name="T6" fmla="*/ 2147483646 w 135"/>
                <a:gd name="T7" fmla="*/ 2147483646 h 135"/>
                <a:gd name="T8" fmla="*/ 2147483646 w 135"/>
                <a:gd name="T9" fmla="*/ 2147483646 h 135"/>
                <a:gd name="T10" fmla="*/ 2147483646 w 135"/>
                <a:gd name="T11" fmla="*/ 2147483646 h 135"/>
                <a:gd name="T12" fmla="*/ 2147483646 w 135"/>
                <a:gd name="T13" fmla="*/ 2147483646 h 135"/>
                <a:gd name="T14" fmla="*/ 2147483646 w 135"/>
                <a:gd name="T15" fmla="*/ 2147483646 h 135"/>
                <a:gd name="T16" fmla="*/ 2147483646 w 135"/>
                <a:gd name="T17" fmla="*/ 2147483646 h 135"/>
                <a:gd name="T18" fmla="*/ 2147483646 w 135"/>
                <a:gd name="T19" fmla="*/ 2147483646 h 135"/>
                <a:gd name="T20" fmla="*/ 2147483646 w 135"/>
                <a:gd name="T21" fmla="*/ 0 h 135"/>
                <a:gd name="T22" fmla="*/ 2147483646 w 135"/>
                <a:gd name="T23" fmla="*/ 0 h 135"/>
                <a:gd name="T24" fmla="*/ 2147483646 w 135"/>
                <a:gd name="T25" fmla="*/ 2147483646 h 135"/>
                <a:gd name="T26" fmla="*/ 2147483646 w 135"/>
                <a:gd name="T27" fmla="*/ 2147483646 h 135"/>
                <a:gd name="T28" fmla="*/ 2147483646 w 135"/>
                <a:gd name="T29" fmla="*/ 2147483646 h 135"/>
                <a:gd name="T30" fmla="*/ 2147483646 w 135"/>
                <a:gd name="T31" fmla="*/ 2147483646 h 135"/>
                <a:gd name="T32" fmla="*/ 2147483646 w 135"/>
                <a:gd name="T33" fmla="*/ 2147483646 h 135"/>
                <a:gd name="T34" fmla="*/ 2147483646 w 135"/>
                <a:gd name="T35" fmla="*/ 2147483646 h 135"/>
                <a:gd name="T36" fmla="*/ 2147483646 w 135"/>
                <a:gd name="T37" fmla="*/ 2147483646 h 135"/>
                <a:gd name="T38" fmla="*/ 2147483646 w 135"/>
                <a:gd name="T39" fmla="*/ 2147483646 h 135"/>
                <a:gd name="T40" fmla="*/ 2147483646 w 135"/>
                <a:gd name="T41" fmla="*/ 2147483646 h 135"/>
                <a:gd name="T42" fmla="*/ 0 w 135"/>
                <a:gd name="T43" fmla="*/ 2147483646 h 135"/>
                <a:gd name="T44" fmla="*/ 2147483646 w 135"/>
                <a:gd name="T45" fmla="*/ 2147483646 h 135"/>
                <a:gd name="T46" fmla="*/ 2147483646 w 135"/>
                <a:gd name="T47" fmla="*/ 2147483646 h 135"/>
                <a:gd name="T48" fmla="*/ 2147483646 w 135"/>
                <a:gd name="T49" fmla="*/ 2147483646 h 135"/>
                <a:gd name="T50" fmla="*/ 2147483646 w 135"/>
                <a:gd name="T51" fmla="*/ 2147483646 h 135"/>
                <a:gd name="T52" fmla="*/ 2147483646 w 135"/>
                <a:gd name="T53" fmla="*/ 2147483646 h 135"/>
                <a:gd name="T54" fmla="*/ 2147483646 w 135"/>
                <a:gd name="T55" fmla="*/ 2147483646 h 135"/>
                <a:gd name="T56" fmla="*/ 2147483646 w 135"/>
                <a:gd name="T57" fmla="*/ 2147483646 h 135"/>
                <a:gd name="T58" fmla="*/ 2147483646 w 135"/>
                <a:gd name="T59" fmla="*/ 2147483646 h 135"/>
                <a:gd name="T60" fmla="*/ 2147483646 w 135"/>
                <a:gd name="T61" fmla="*/ 2147483646 h 135"/>
                <a:gd name="T62" fmla="*/ 2147483646 w 135"/>
                <a:gd name="T63" fmla="*/ 2147483646 h 135"/>
                <a:gd name="T64" fmla="*/ 2147483646 w 135"/>
                <a:gd name="T65" fmla="*/ 2147483646 h 135"/>
                <a:gd name="T66" fmla="*/ 2147483646 w 135"/>
                <a:gd name="T67" fmla="*/ 2147483646 h 135"/>
                <a:gd name="T68" fmla="*/ 2147483646 w 135"/>
                <a:gd name="T69" fmla="*/ 2147483646 h 135"/>
                <a:gd name="T70" fmla="*/ 2147483646 w 135"/>
                <a:gd name="T71" fmla="*/ 2147483646 h 135"/>
                <a:gd name="T72" fmla="*/ 2147483646 w 135"/>
                <a:gd name="T73" fmla="*/ 2147483646 h 135"/>
                <a:gd name="T74" fmla="*/ 2147483646 w 135"/>
                <a:gd name="T75" fmla="*/ 2147483646 h 135"/>
                <a:gd name="T76" fmla="*/ 2147483646 w 135"/>
                <a:gd name="T77" fmla="*/ 2147483646 h 135"/>
                <a:gd name="T78" fmla="*/ 2147483646 w 135"/>
                <a:gd name="T79" fmla="*/ 2147483646 h 135"/>
                <a:gd name="T80" fmla="*/ 2147483646 w 135"/>
                <a:gd name="T81" fmla="*/ 2147483646 h 135"/>
                <a:gd name="T82" fmla="*/ 2147483646 w 135"/>
                <a:gd name="T83" fmla="*/ 2147483646 h 135"/>
                <a:gd name="T84" fmla="*/ 2147483646 w 135"/>
                <a:gd name="T85" fmla="*/ 2147483646 h 135"/>
                <a:gd name="T86" fmla="*/ 2147483646 w 135"/>
                <a:gd name="T87" fmla="*/ 2147483646 h 13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35" h="135">
                  <a:moveTo>
                    <a:pt x="135" y="68"/>
                  </a:moveTo>
                  <a:lnTo>
                    <a:pt x="135" y="64"/>
                  </a:lnTo>
                  <a:lnTo>
                    <a:pt x="135" y="61"/>
                  </a:lnTo>
                  <a:lnTo>
                    <a:pt x="135" y="58"/>
                  </a:lnTo>
                  <a:lnTo>
                    <a:pt x="133" y="53"/>
                  </a:lnTo>
                  <a:lnTo>
                    <a:pt x="133" y="50"/>
                  </a:lnTo>
                  <a:lnTo>
                    <a:pt x="132" y="47"/>
                  </a:lnTo>
                  <a:lnTo>
                    <a:pt x="130" y="44"/>
                  </a:lnTo>
                  <a:lnTo>
                    <a:pt x="130" y="41"/>
                  </a:lnTo>
                  <a:lnTo>
                    <a:pt x="129" y="38"/>
                  </a:lnTo>
                  <a:lnTo>
                    <a:pt x="127" y="36"/>
                  </a:lnTo>
                  <a:lnTo>
                    <a:pt x="126" y="33"/>
                  </a:lnTo>
                  <a:lnTo>
                    <a:pt x="123" y="30"/>
                  </a:lnTo>
                  <a:lnTo>
                    <a:pt x="121" y="27"/>
                  </a:lnTo>
                  <a:lnTo>
                    <a:pt x="120" y="25"/>
                  </a:lnTo>
                  <a:lnTo>
                    <a:pt x="117" y="22"/>
                  </a:lnTo>
                  <a:lnTo>
                    <a:pt x="115" y="19"/>
                  </a:lnTo>
                  <a:lnTo>
                    <a:pt x="112" y="18"/>
                  </a:lnTo>
                  <a:lnTo>
                    <a:pt x="111" y="16"/>
                  </a:lnTo>
                  <a:lnTo>
                    <a:pt x="108" y="13"/>
                  </a:lnTo>
                  <a:lnTo>
                    <a:pt x="105" y="12"/>
                  </a:lnTo>
                  <a:lnTo>
                    <a:pt x="102" y="10"/>
                  </a:lnTo>
                  <a:lnTo>
                    <a:pt x="99" y="9"/>
                  </a:lnTo>
                  <a:lnTo>
                    <a:pt x="96" y="7"/>
                  </a:lnTo>
                  <a:lnTo>
                    <a:pt x="93" y="6"/>
                  </a:lnTo>
                  <a:lnTo>
                    <a:pt x="90" y="4"/>
                  </a:lnTo>
                  <a:lnTo>
                    <a:pt x="87" y="3"/>
                  </a:lnTo>
                  <a:lnTo>
                    <a:pt x="84" y="3"/>
                  </a:lnTo>
                  <a:lnTo>
                    <a:pt x="81" y="1"/>
                  </a:lnTo>
                  <a:lnTo>
                    <a:pt x="78" y="1"/>
                  </a:lnTo>
                  <a:lnTo>
                    <a:pt x="74" y="0"/>
                  </a:lnTo>
                  <a:lnTo>
                    <a:pt x="71" y="0"/>
                  </a:lnTo>
                  <a:lnTo>
                    <a:pt x="68" y="0"/>
                  </a:lnTo>
                  <a:lnTo>
                    <a:pt x="64" y="0"/>
                  </a:lnTo>
                  <a:lnTo>
                    <a:pt x="61" y="0"/>
                  </a:lnTo>
                  <a:lnTo>
                    <a:pt x="58" y="1"/>
                  </a:lnTo>
                  <a:lnTo>
                    <a:pt x="55" y="1"/>
                  </a:lnTo>
                  <a:lnTo>
                    <a:pt x="50" y="3"/>
                  </a:lnTo>
                  <a:lnTo>
                    <a:pt x="47" y="3"/>
                  </a:lnTo>
                  <a:lnTo>
                    <a:pt x="44" y="4"/>
                  </a:lnTo>
                  <a:lnTo>
                    <a:pt x="41" y="6"/>
                  </a:lnTo>
                  <a:lnTo>
                    <a:pt x="38" y="7"/>
                  </a:lnTo>
                  <a:lnTo>
                    <a:pt x="35" y="9"/>
                  </a:lnTo>
                  <a:lnTo>
                    <a:pt x="32" y="10"/>
                  </a:lnTo>
                  <a:lnTo>
                    <a:pt x="29" y="12"/>
                  </a:lnTo>
                  <a:lnTo>
                    <a:pt x="28" y="13"/>
                  </a:lnTo>
                  <a:lnTo>
                    <a:pt x="25" y="16"/>
                  </a:lnTo>
                  <a:lnTo>
                    <a:pt x="22" y="18"/>
                  </a:lnTo>
                  <a:lnTo>
                    <a:pt x="21" y="19"/>
                  </a:lnTo>
                  <a:lnTo>
                    <a:pt x="18" y="22"/>
                  </a:lnTo>
                  <a:lnTo>
                    <a:pt x="16" y="25"/>
                  </a:lnTo>
                  <a:lnTo>
                    <a:pt x="13" y="27"/>
                  </a:lnTo>
                  <a:lnTo>
                    <a:pt x="12" y="30"/>
                  </a:lnTo>
                  <a:lnTo>
                    <a:pt x="10" y="33"/>
                  </a:lnTo>
                  <a:lnTo>
                    <a:pt x="9" y="36"/>
                  </a:lnTo>
                  <a:lnTo>
                    <a:pt x="7" y="38"/>
                  </a:lnTo>
                  <a:lnTo>
                    <a:pt x="6" y="41"/>
                  </a:lnTo>
                  <a:lnTo>
                    <a:pt x="4" y="44"/>
                  </a:lnTo>
                  <a:lnTo>
                    <a:pt x="3" y="47"/>
                  </a:lnTo>
                  <a:lnTo>
                    <a:pt x="3" y="50"/>
                  </a:lnTo>
                  <a:lnTo>
                    <a:pt x="1" y="53"/>
                  </a:lnTo>
                  <a:lnTo>
                    <a:pt x="1" y="58"/>
                  </a:lnTo>
                  <a:lnTo>
                    <a:pt x="1" y="61"/>
                  </a:lnTo>
                  <a:lnTo>
                    <a:pt x="0" y="64"/>
                  </a:lnTo>
                  <a:lnTo>
                    <a:pt x="0" y="68"/>
                  </a:lnTo>
                  <a:lnTo>
                    <a:pt x="0" y="71"/>
                  </a:lnTo>
                  <a:lnTo>
                    <a:pt x="1" y="74"/>
                  </a:lnTo>
                  <a:lnTo>
                    <a:pt x="1" y="77"/>
                  </a:lnTo>
                  <a:lnTo>
                    <a:pt x="1" y="81"/>
                  </a:lnTo>
                  <a:lnTo>
                    <a:pt x="3" y="84"/>
                  </a:lnTo>
                  <a:lnTo>
                    <a:pt x="3" y="87"/>
                  </a:lnTo>
                  <a:lnTo>
                    <a:pt x="4" y="90"/>
                  </a:lnTo>
                  <a:lnTo>
                    <a:pt x="6" y="93"/>
                  </a:lnTo>
                  <a:lnTo>
                    <a:pt x="7" y="96"/>
                  </a:lnTo>
                  <a:lnTo>
                    <a:pt x="9" y="99"/>
                  </a:lnTo>
                  <a:lnTo>
                    <a:pt x="10" y="102"/>
                  </a:lnTo>
                  <a:lnTo>
                    <a:pt x="12" y="105"/>
                  </a:lnTo>
                  <a:lnTo>
                    <a:pt x="13" y="108"/>
                  </a:lnTo>
                  <a:lnTo>
                    <a:pt x="16" y="110"/>
                  </a:lnTo>
                  <a:lnTo>
                    <a:pt x="18" y="113"/>
                  </a:lnTo>
                  <a:lnTo>
                    <a:pt x="21" y="116"/>
                  </a:lnTo>
                  <a:lnTo>
                    <a:pt x="22" y="117"/>
                  </a:lnTo>
                  <a:lnTo>
                    <a:pt x="25" y="120"/>
                  </a:lnTo>
                  <a:lnTo>
                    <a:pt x="28" y="122"/>
                  </a:lnTo>
                  <a:lnTo>
                    <a:pt x="29" y="123"/>
                  </a:lnTo>
                  <a:lnTo>
                    <a:pt x="32" y="124"/>
                  </a:lnTo>
                  <a:lnTo>
                    <a:pt x="35" y="126"/>
                  </a:lnTo>
                  <a:lnTo>
                    <a:pt x="38" y="127"/>
                  </a:lnTo>
                  <a:lnTo>
                    <a:pt x="41" y="129"/>
                  </a:lnTo>
                  <a:lnTo>
                    <a:pt x="44" y="130"/>
                  </a:lnTo>
                  <a:lnTo>
                    <a:pt x="47" y="132"/>
                  </a:lnTo>
                  <a:lnTo>
                    <a:pt x="50" y="133"/>
                  </a:lnTo>
                  <a:lnTo>
                    <a:pt x="55" y="133"/>
                  </a:lnTo>
                  <a:lnTo>
                    <a:pt x="58" y="133"/>
                  </a:lnTo>
                  <a:lnTo>
                    <a:pt x="61" y="135"/>
                  </a:lnTo>
                  <a:lnTo>
                    <a:pt x="64" y="135"/>
                  </a:lnTo>
                  <a:lnTo>
                    <a:pt x="68" y="135"/>
                  </a:lnTo>
                  <a:lnTo>
                    <a:pt x="71" y="135"/>
                  </a:lnTo>
                  <a:lnTo>
                    <a:pt x="74" y="135"/>
                  </a:lnTo>
                  <a:lnTo>
                    <a:pt x="78" y="133"/>
                  </a:lnTo>
                  <a:lnTo>
                    <a:pt x="81" y="133"/>
                  </a:lnTo>
                  <a:lnTo>
                    <a:pt x="84" y="133"/>
                  </a:lnTo>
                  <a:lnTo>
                    <a:pt x="87" y="132"/>
                  </a:lnTo>
                  <a:lnTo>
                    <a:pt x="90" y="130"/>
                  </a:lnTo>
                  <a:lnTo>
                    <a:pt x="93" y="129"/>
                  </a:lnTo>
                  <a:lnTo>
                    <a:pt x="96" y="127"/>
                  </a:lnTo>
                  <a:lnTo>
                    <a:pt x="99" y="126"/>
                  </a:lnTo>
                  <a:lnTo>
                    <a:pt x="102" y="124"/>
                  </a:lnTo>
                  <a:lnTo>
                    <a:pt x="105" y="123"/>
                  </a:lnTo>
                  <a:lnTo>
                    <a:pt x="108" y="122"/>
                  </a:lnTo>
                  <a:lnTo>
                    <a:pt x="111" y="120"/>
                  </a:lnTo>
                  <a:lnTo>
                    <a:pt x="112" y="117"/>
                  </a:lnTo>
                  <a:lnTo>
                    <a:pt x="115" y="116"/>
                  </a:lnTo>
                  <a:lnTo>
                    <a:pt x="117" y="113"/>
                  </a:lnTo>
                  <a:lnTo>
                    <a:pt x="120" y="110"/>
                  </a:lnTo>
                  <a:lnTo>
                    <a:pt x="121" y="108"/>
                  </a:lnTo>
                  <a:lnTo>
                    <a:pt x="123" y="105"/>
                  </a:lnTo>
                  <a:lnTo>
                    <a:pt x="126" y="102"/>
                  </a:lnTo>
                  <a:lnTo>
                    <a:pt x="127" y="99"/>
                  </a:lnTo>
                  <a:lnTo>
                    <a:pt x="129" y="96"/>
                  </a:lnTo>
                  <a:lnTo>
                    <a:pt x="130" y="93"/>
                  </a:lnTo>
                  <a:lnTo>
                    <a:pt x="130" y="90"/>
                  </a:lnTo>
                  <a:lnTo>
                    <a:pt x="132" y="87"/>
                  </a:lnTo>
                  <a:lnTo>
                    <a:pt x="133" y="84"/>
                  </a:lnTo>
                  <a:lnTo>
                    <a:pt x="133" y="81"/>
                  </a:lnTo>
                  <a:lnTo>
                    <a:pt x="135" y="77"/>
                  </a:lnTo>
                  <a:lnTo>
                    <a:pt x="135" y="74"/>
                  </a:lnTo>
                  <a:lnTo>
                    <a:pt x="135" y="71"/>
                  </a:lnTo>
                  <a:lnTo>
                    <a:pt x="135" y="68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20" name="Line 33">
              <a:extLst>
                <a:ext uri="{FF2B5EF4-FFF2-40B4-BE49-F238E27FC236}">
                  <a16:creationId xmlns:a16="http://schemas.microsoft.com/office/drawing/2014/main" id="{9D786751-4551-8E45-97E9-4246F112F6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3689" y="1766887"/>
              <a:ext cx="0" cy="153035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21" name="Freeform 34">
              <a:extLst>
                <a:ext uri="{FF2B5EF4-FFF2-40B4-BE49-F238E27FC236}">
                  <a16:creationId xmlns:a16="http://schemas.microsoft.com/office/drawing/2014/main" id="{6ACFC962-4313-B14E-A36C-365E9D0481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3688" y="3862387"/>
              <a:ext cx="1327144" cy="234950"/>
            </a:xfrm>
            <a:custGeom>
              <a:avLst/>
              <a:gdLst>
                <a:gd name="T0" fmla="*/ 0 w 1245"/>
                <a:gd name="T1" fmla="*/ 0 h 297"/>
                <a:gd name="T2" fmla="*/ 0 w 1245"/>
                <a:gd name="T3" fmla="*/ 2147483646 h 297"/>
                <a:gd name="T4" fmla="*/ 2147483646 w 1245"/>
                <a:gd name="T5" fmla="*/ 2147483646 h 29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45" h="297">
                  <a:moveTo>
                    <a:pt x="0" y="0"/>
                  </a:moveTo>
                  <a:lnTo>
                    <a:pt x="0" y="297"/>
                  </a:lnTo>
                  <a:lnTo>
                    <a:pt x="1245" y="297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22" name="Freeform 35">
              <a:extLst>
                <a:ext uri="{FF2B5EF4-FFF2-40B4-BE49-F238E27FC236}">
                  <a16:creationId xmlns:a16="http://schemas.microsoft.com/office/drawing/2014/main" id="{881A4F21-80E8-2147-939C-ACD5347315C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2499" y="2614612"/>
              <a:ext cx="661989" cy="1152525"/>
            </a:xfrm>
            <a:custGeom>
              <a:avLst/>
              <a:gdLst>
                <a:gd name="T0" fmla="*/ 0 w 415"/>
                <a:gd name="T1" fmla="*/ 0 h 1454"/>
                <a:gd name="T2" fmla="*/ 0 w 415"/>
                <a:gd name="T3" fmla="*/ 2147483646 h 1454"/>
                <a:gd name="T4" fmla="*/ 2147483646 w 415"/>
                <a:gd name="T5" fmla="*/ 2147483646 h 145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15" h="1454">
                  <a:moveTo>
                    <a:pt x="0" y="0"/>
                  </a:moveTo>
                  <a:lnTo>
                    <a:pt x="0" y="1454"/>
                  </a:lnTo>
                  <a:lnTo>
                    <a:pt x="415" y="1454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23" name="Line 36">
              <a:extLst>
                <a:ext uri="{FF2B5EF4-FFF2-40B4-BE49-F238E27FC236}">
                  <a16:creationId xmlns:a16="http://schemas.microsoft.com/office/drawing/2014/main" id="{FEDAA2A8-E69F-5A4C-9987-FFAD973D4F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3687" y="2943226"/>
              <a:ext cx="1317625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24" name="Freeform 37">
              <a:extLst>
                <a:ext uri="{FF2B5EF4-FFF2-40B4-BE49-F238E27FC236}">
                  <a16:creationId xmlns:a16="http://schemas.microsoft.com/office/drawing/2014/main" id="{8D41B2AB-8DD7-7C4F-8FC8-56AC3D81AA1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800350" y="2909887"/>
              <a:ext cx="74613" cy="73025"/>
            </a:xfrm>
            <a:custGeom>
              <a:avLst/>
              <a:gdLst>
                <a:gd name="T0" fmla="*/ 2147483646 w 59"/>
                <a:gd name="T1" fmla="*/ 0 h 59"/>
                <a:gd name="T2" fmla="*/ 2147483646 w 59"/>
                <a:gd name="T3" fmla="*/ 0 h 59"/>
                <a:gd name="T4" fmla="*/ 2147483646 w 59"/>
                <a:gd name="T5" fmla="*/ 2147483646 h 59"/>
                <a:gd name="T6" fmla="*/ 2147483646 w 59"/>
                <a:gd name="T7" fmla="*/ 2147483646 h 59"/>
                <a:gd name="T8" fmla="*/ 2147483646 w 59"/>
                <a:gd name="T9" fmla="*/ 2147483646 h 59"/>
                <a:gd name="T10" fmla="*/ 2147483646 w 59"/>
                <a:gd name="T11" fmla="*/ 2147483646 h 59"/>
                <a:gd name="T12" fmla="*/ 2147483646 w 59"/>
                <a:gd name="T13" fmla="*/ 2147483646 h 59"/>
                <a:gd name="T14" fmla="*/ 2147483646 w 59"/>
                <a:gd name="T15" fmla="*/ 2147483646 h 59"/>
                <a:gd name="T16" fmla="*/ 2147483646 w 59"/>
                <a:gd name="T17" fmla="*/ 2147483646 h 59"/>
                <a:gd name="T18" fmla="*/ 0 w 59"/>
                <a:gd name="T19" fmla="*/ 2147483646 h 59"/>
                <a:gd name="T20" fmla="*/ 0 w 59"/>
                <a:gd name="T21" fmla="*/ 2147483646 h 59"/>
                <a:gd name="T22" fmla="*/ 0 w 59"/>
                <a:gd name="T23" fmla="*/ 2147483646 h 59"/>
                <a:gd name="T24" fmla="*/ 0 w 59"/>
                <a:gd name="T25" fmla="*/ 2147483646 h 59"/>
                <a:gd name="T26" fmla="*/ 2147483646 w 59"/>
                <a:gd name="T27" fmla="*/ 2147483646 h 59"/>
                <a:gd name="T28" fmla="*/ 2147483646 w 59"/>
                <a:gd name="T29" fmla="*/ 2147483646 h 59"/>
                <a:gd name="T30" fmla="*/ 2147483646 w 59"/>
                <a:gd name="T31" fmla="*/ 2147483646 h 59"/>
                <a:gd name="T32" fmla="*/ 2147483646 w 59"/>
                <a:gd name="T33" fmla="*/ 2147483646 h 59"/>
                <a:gd name="T34" fmla="*/ 2147483646 w 59"/>
                <a:gd name="T35" fmla="*/ 2147483646 h 59"/>
                <a:gd name="T36" fmla="*/ 2147483646 w 59"/>
                <a:gd name="T37" fmla="*/ 2147483646 h 59"/>
                <a:gd name="T38" fmla="*/ 2147483646 w 59"/>
                <a:gd name="T39" fmla="*/ 2147483646 h 59"/>
                <a:gd name="T40" fmla="*/ 2147483646 w 59"/>
                <a:gd name="T41" fmla="*/ 2147483646 h 59"/>
                <a:gd name="T42" fmla="*/ 2147483646 w 59"/>
                <a:gd name="T43" fmla="*/ 2147483646 h 59"/>
                <a:gd name="T44" fmla="*/ 2147483646 w 59"/>
                <a:gd name="T45" fmla="*/ 2147483646 h 59"/>
                <a:gd name="T46" fmla="*/ 2147483646 w 59"/>
                <a:gd name="T47" fmla="*/ 2147483646 h 59"/>
                <a:gd name="T48" fmla="*/ 2147483646 w 59"/>
                <a:gd name="T49" fmla="*/ 2147483646 h 59"/>
                <a:gd name="T50" fmla="*/ 2147483646 w 59"/>
                <a:gd name="T51" fmla="*/ 2147483646 h 59"/>
                <a:gd name="T52" fmla="*/ 2147483646 w 59"/>
                <a:gd name="T53" fmla="*/ 2147483646 h 59"/>
                <a:gd name="T54" fmla="*/ 2147483646 w 59"/>
                <a:gd name="T55" fmla="*/ 2147483646 h 59"/>
                <a:gd name="T56" fmla="*/ 2147483646 w 59"/>
                <a:gd name="T57" fmla="*/ 2147483646 h 59"/>
                <a:gd name="T58" fmla="*/ 2147483646 w 59"/>
                <a:gd name="T59" fmla="*/ 2147483646 h 59"/>
                <a:gd name="T60" fmla="*/ 2147483646 w 59"/>
                <a:gd name="T61" fmla="*/ 2147483646 h 59"/>
                <a:gd name="T62" fmla="*/ 2147483646 w 59"/>
                <a:gd name="T63" fmla="*/ 2147483646 h 59"/>
                <a:gd name="T64" fmla="*/ 2147483646 w 59"/>
                <a:gd name="T65" fmla="*/ 2147483646 h 59"/>
                <a:gd name="T66" fmla="*/ 2147483646 w 59"/>
                <a:gd name="T67" fmla="*/ 2147483646 h 59"/>
                <a:gd name="T68" fmla="*/ 2147483646 w 59"/>
                <a:gd name="T69" fmla="*/ 2147483646 h 59"/>
                <a:gd name="T70" fmla="*/ 2147483646 w 59"/>
                <a:gd name="T71" fmla="*/ 2147483646 h 59"/>
                <a:gd name="T72" fmla="*/ 2147483646 w 59"/>
                <a:gd name="T73" fmla="*/ 2147483646 h 59"/>
                <a:gd name="T74" fmla="*/ 2147483646 w 59"/>
                <a:gd name="T75" fmla="*/ 2147483646 h 59"/>
                <a:gd name="T76" fmla="*/ 2147483646 w 59"/>
                <a:gd name="T77" fmla="*/ 2147483646 h 59"/>
                <a:gd name="T78" fmla="*/ 2147483646 w 59"/>
                <a:gd name="T79" fmla="*/ 2147483646 h 59"/>
                <a:gd name="T80" fmla="*/ 2147483646 w 59"/>
                <a:gd name="T81" fmla="*/ 2147483646 h 59"/>
                <a:gd name="T82" fmla="*/ 2147483646 w 59"/>
                <a:gd name="T83" fmla="*/ 2147483646 h 59"/>
                <a:gd name="T84" fmla="*/ 2147483646 w 59"/>
                <a:gd name="T85" fmla="*/ 0 h 59"/>
                <a:gd name="T86" fmla="*/ 2147483646 w 59"/>
                <a:gd name="T87" fmla="*/ 0 h 59"/>
                <a:gd name="T88" fmla="*/ 2147483646 w 59"/>
                <a:gd name="T89" fmla="*/ 2147483646 h 5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59" h="59">
                  <a:moveTo>
                    <a:pt x="30" y="30"/>
                  </a:moveTo>
                  <a:lnTo>
                    <a:pt x="30" y="0"/>
                  </a:lnTo>
                  <a:lnTo>
                    <a:pt x="28" y="0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1" y="1"/>
                  </a:lnTo>
                  <a:lnTo>
                    <a:pt x="19" y="1"/>
                  </a:lnTo>
                  <a:lnTo>
                    <a:pt x="18" y="1"/>
                  </a:lnTo>
                  <a:lnTo>
                    <a:pt x="16" y="3"/>
                  </a:lnTo>
                  <a:lnTo>
                    <a:pt x="15" y="4"/>
                  </a:lnTo>
                  <a:lnTo>
                    <a:pt x="13" y="4"/>
                  </a:lnTo>
                  <a:lnTo>
                    <a:pt x="12" y="6"/>
                  </a:lnTo>
                  <a:lnTo>
                    <a:pt x="10" y="6"/>
                  </a:lnTo>
                  <a:lnTo>
                    <a:pt x="10" y="7"/>
                  </a:lnTo>
                  <a:lnTo>
                    <a:pt x="9" y="9"/>
                  </a:lnTo>
                  <a:lnTo>
                    <a:pt x="7" y="9"/>
                  </a:lnTo>
                  <a:lnTo>
                    <a:pt x="7" y="10"/>
                  </a:lnTo>
                  <a:lnTo>
                    <a:pt x="6" y="12"/>
                  </a:lnTo>
                  <a:lnTo>
                    <a:pt x="6" y="13"/>
                  </a:lnTo>
                  <a:lnTo>
                    <a:pt x="4" y="13"/>
                  </a:lnTo>
                  <a:lnTo>
                    <a:pt x="4" y="15"/>
                  </a:lnTo>
                  <a:lnTo>
                    <a:pt x="3" y="16"/>
                  </a:lnTo>
                  <a:lnTo>
                    <a:pt x="3" y="18"/>
                  </a:lnTo>
                  <a:lnTo>
                    <a:pt x="1" y="19"/>
                  </a:lnTo>
                  <a:lnTo>
                    <a:pt x="1" y="21"/>
                  </a:lnTo>
                  <a:lnTo>
                    <a:pt x="1" y="22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0" y="31"/>
                  </a:lnTo>
                  <a:lnTo>
                    <a:pt x="0" y="33"/>
                  </a:lnTo>
                  <a:lnTo>
                    <a:pt x="0" y="34"/>
                  </a:lnTo>
                  <a:lnTo>
                    <a:pt x="0" y="36"/>
                  </a:lnTo>
                  <a:lnTo>
                    <a:pt x="1" y="37"/>
                  </a:lnTo>
                  <a:lnTo>
                    <a:pt x="1" y="39"/>
                  </a:lnTo>
                  <a:lnTo>
                    <a:pt x="1" y="40"/>
                  </a:lnTo>
                  <a:lnTo>
                    <a:pt x="3" y="41"/>
                  </a:lnTo>
                  <a:lnTo>
                    <a:pt x="3" y="43"/>
                  </a:lnTo>
                  <a:lnTo>
                    <a:pt x="4" y="43"/>
                  </a:lnTo>
                  <a:lnTo>
                    <a:pt x="4" y="44"/>
                  </a:lnTo>
                  <a:lnTo>
                    <a:pt x="6" y="46"/>
                  </a:lnTo>
                  <a:lnTo>
                    <a:pt x="6" y="47"/>
                  </a:lnTo>
                  <a:lnTo>
                    <a:pt x="7" y="49"/>
                  </a:lnTo>
                  <a:lnTo>
                    <a:pt x="9" y="50"/>
                  </a:lnTo>
                  <a:lnTo>
                    <a:pt x="10" y="52"/>
                  </a:lnTo>
                  <a:lnTo>
                    <a:pt x="12" y="53"/>
                  </a:lnTo>
                  <a:lnTo>
                    <a:pt x="13" y="53"/>
                  </a:lnTo>
                  <a:lnTo>
                    <a:pt x="15" y="55"/>
                  </a:lnTo>
                  <a:lnTo>
                    <a:pt x="16" y="55"/>
                  </a:lnTo>
                  <a:lnTo>
                    <a:pt x="16" y="56"/>
                  </a:lnTo>
                  <a:lnTo>
                    <a:pt x="18" y="56"/>
                  </a:lnTo>
                  <a:lnTo>
                    <a:pt x="19" y="58"/>
                  </a:lnTo>
                  <a:lnTo>
                    <a:pt x="21" y="58"/>
                  </a:lnTo>
                  <a:lnTo>
                    <a:pt x="22" y="58"/>
                  </a:lnTo>
                  <a:lnTo>
                    <a:pt x="24" y="58"/>
                  </a:lnTo>
                  <a:lnTo>
                    <a:pt x="25" y="59"/>
                  </a:lnTo>
                  <a:lnTo>
                    <a:pt x="27" y="59"/>
                  </a:lnTo>
                  <a:lnTo>
                    <a:pt x="28" y="59"/>
                  </a:lnTo>
                  <a:lnTo>
                    <a:pt x="30" y="59"/>
                  </a:lnTo>
                  <a:lnTo>
                    <a:pt x="31" y="59"/>
                  </a:lnTo>
                  <a:lnTo>
                    <a:pt x="33" y="59"/>
                  </a:lnTo>
                  <a:lnTo>
                    <a:pt x="34" y="59"/>
                  </a:lnTo>
                  <a:lnTo>
                    <a:pt x="35" y="58"/>
                  </a:lnTo>
                  <a:lnTo>
                    <a:pt x="37" y="58"/>
                  </a:lnTo>
                  <a:lnTo>
                    <a:pt x="38" y="58"/>
                  </a:lnTo>
                  <a:lnTo>
                    <a:pt x="40" y="58"/>
                  </a:lnTo>
                  <a:lnTo>
                    <a:pt x="41" y="56"/>
                  </a:lnTo>
                  <a:lnTo>
                    <a:pt x="43" y="56"/>
                  </a:lnTo>
                  <a:lnTo>
                    <a:pt x="44" y="55"/>
                  </a:lnTo>
                  <a:lnTo>
                    <a:pt x="46" y="53"/>
                  </a:lnTo>
                  <a:lnTo>
                    <a:pt x="47" y="53"/>
                  </a:lnTo>
                  <a:lnTo>
                    <a:pt x="49" y="52"/>
                  </a:lnTo>
                  <a:lnTo>
                    <a:pt x="50" y="52"/>
                  </a:lnTo>
                  <a:lnTo>
                    <a:pt x="50" y="50"/>
                  </a:lnTo>
                  <a:lnTo>
                    <a:pt x="52" y="49"/>
                  </a:lnTo>
                  <a:lnTo>
                    <a:pt x="53" y="49"/>
                  </a:lnTo>
                  <a:lnTo>
                    <a:pt x="53" y="47"/>
                  </a:lnTo>
                  <a:lnTo>
                    <a:pt x="55" y="46"/>
                  </a:lnTo>
                  <a:lnTo>
                    <a:pt x="55" y="44"/>
                  </a:lnTo>
                  <a:lnTo>
                    <a:pt x="56" y="43"/>
                  </a:lnTo>
                  <a:lnTo>
                    <a:pt x="58" y="41"/>
                  </a:lnTo>
                  <a:lnTo>
                    <a:pt x="58" y="40"/>
                  </a:lnTo>
                  <a:lnTo>
                    <a:pt x="58" y="39"/>
                  </a:lnTo>
                  <a:lnTo>
                    <a:pt x="58" y="37"/>
                  </a:lnTo>
                  <a:lnTo>
                    <a:pt x="59" y="36"/>
                  </a:lnTo>
                  <a:lnTo>
                    <a:pt x="59" y="34"/>
                  </a:lnTo>
                  <a:lnTo>
                    <a:pt x="59" y="33"/>
                  </a:lnTo>
                  <a:lnTo>
                    <a:pt x="59" y="31"/>
                  </a:lnTo>
                  <a:lnTo>
                    <a:pt x="59" y="30"/>
                  </a:lnTo>
                  <a:lnTo>
                    <a:pt x="59" y="28"/>
                  </a:lnTo>
                  <a:lnTo>
                    <a:pt x="59" y="27"/>
                  </a:lnTo>
                  <a:lnTo>
                    <a:pt x="59" y="25"/>
                  </a:lnTo>
                  <a:lnTo>
                    <a:pt x="59" y="24"/>
                  </a:lnTo>
                  <a:lnTo>
                    <a:pt x="58" y="22"/>
                  </a:lnTo>
                  <a:lnTo>
                    <a:pt x="58" y="21"/>
                  </a:lnTo>
                  <a:lnTo>
                    <a:pt x="58" y="19"/>
                  </a:lnTo>
                  <a:lnTo>
                    <a:pt x="58" y="18"/>
                  </a:lnTo>
                  <a:lnTo>
                    <a:pt x="56" y="16"/>
                  </a:lnTo>
                  <a:lnTo>
                    <a:pt x="56" y="15"/>
                  </a:lnTo>
                  <a:lnTo>
                    <a:pt x="55" y="13"/>
                  </a:lnTo>
                  <a:lnTo>
                    <a:pt x="53" y="12"/>
                  </a:lnTo>
                  <a:lnTo>
                    <a:pt x="53" y="10"/>
                  </a:lnTo>
                  <a:lnTo>
                    <a:pt x="52" y="9"/>
                  </a:lnTo>
                  <a:lnTo>
                    <a:pt x="50" y="9"/>
                  </a:lnTo>
                  <a:lnTo>
                    <a:pt x="50" y="7"/>
                  </a:lnTo>
                  <a:lnTo>
                    <a:pt x="49" y="6"/>
                  </a:lnTo>
                  <a:lnTo>
                    <a:pt x="47" y="6"/>
                  </a:lnTo>
                  <a:lnTo>
                    <a:pt x="46" y="4"/>
                  </a:lnTo>
                  <a:lnTo>
                    <a:pt x="44" y="4"/>
                  </a:lnTo>
                  <a:lnTo>
                    <a:pt x="44" y="3"/>
                  </a:lnTo>
                  <a:lnTo>
                    <a:pt x="43" y="3"/>
                  </a:lnTo>
                  <a:lnTo>
                    <a:pt x="41" y="1"/>
                  </a:lnTo>
                  <a:lnTo>
                    <a:pt x="40" y="1"/>
                  </a:lnTo>
                  <a:lnTo>
                    <a:pt x="38" y="1"/>
                  </a:lnTo>
                  <a:lnTo>
                    <a:pt x="37" y="0"/>
                  </a:lnTo>
                  <a:lnTo>
                    <a:pt x="35" y="0"/>
                  </a:lnTo>
                  <a:lnTo>
                    <a:pt x="34" y="0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30" y="0"/>
                  </a:lnTo>
                  <a:lnTo>
                    <a:pt x="30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25" name="Freeform 38">
              <a:extLst>
                <a:ext uri="{FF2B5EF4-FFF2-40B4-BE49-F238E27FC236}">
                  <a16:creationId xmlns:a16="http://schemas.microsoft.com/office/drawing/2014/main" id="{A9D72459-21A6-6442-B852-579B1ED683B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459163" y="2576512"/>
              <a:ext cx="69850" cy="73025"/>
            </a:xfrm>
            <a:custGeom>
              <a:avLst/>
              <a:gdLst>
                <a:gd name="T0" fmla="*/ 2147483646 w 60"/>
                <a:gd name="T1" fmla="*/ 0 h 59"/>
                <a:gd name="T2" fmla="*/ 2147483646 w 60"/>
                <a:gd name="T3" fmla="*/ 0 h 59"/>
                <a:gd name="T4" fmla="*/ 2147483646 w 60"/>
                <a:gd name="T5" fmla="*/ 2147483646 h 59"/>
                <a:gd name="T6" fmla="*/ 2147483646 w 60"/>
                <a:gd name="T7" fmla="*/ 2147483646 h 59"/>
                <a:gd name="T8" fmla="*/ 2147483646 w 60"/>
                <a:gd name="T9" fmla="*/ 2147483646 h 59"/>
                <a:gd name="T10" fmla="*/ 2147483646 w 60"/>
                <a:gd name="T11" fmla="*/ 2147483646 h 59"/>
                <a:gd name="T12" fmla="*/ 2147483646 w 60"/>
                <a:gd name="T13" fmla="*/ 2147483646 h 59"/>
                <a:gd name="T14" fmla="*/ 2147483646 w 60"/>
                <a:gd name="T15" fmla="*/ 2147483646 h 59"/>
                <a:gd name="T16" fmla="*/ 2147483646 w 60"/>
                <a:gd name="T17" fmla="*/ 2147483646 h 59"/>
                <a:gd name="T18" fmla="*/ 0 w 60"/>
                <a:gd name="T19" fmla="*/ 2147483646 h 59"/>
                <a:gd name="T20" fmla="*/ 0 w 60"/>
                <a:gd name="T21" fmla="*/ 2147483646 h 59"/>
                <a:gd name="T22" fmla="*/ 0 w 60"/>
                <a:gd name="T23" fmla="*/ 2147483646 h 59"/>
                <a:gd name="T24" fmla="*/ 0 w 60"/>
                <a:gd name="T25" fmla="*/ 2147483646 h 59"/>
                <a:gd name="T26" fmla="*/ 2147483646 w 60"/>
                <a:gd name="T27" fmla="*/ 2147483646 h 59"/>
                <a:gd name="T28" fmla="*/ 2147483646 w 60"/>
                <a:gd name="T29" fmla="*/ 2147483646 h 59"/>
                <a:gd name="T30" fmla="*/ 2147483646 w 60"/>
                <a:gd name="T31" fmla="*/ 2147483646 h 59"/>
                <a:gd name="T32" fmla="*/ 2147483646 w 60"/>
                <a:gd name="T33" fmla="*/ 2147483646 h 59"/>
                <a:gd name="T34" fmla="*/ 2147483646 w 60"/>
                <a:gd name="T35" fmla="*/ 2147483646 h 59"/>
                <a:gd name="T36" fmla="*/ 2147483646 w 60"/>
                <a:gd name="T37" fmla="*/ 2147483646 h 59"/>
                <a:gd name="T38" fmla="*/ 2147483646 w 60"/>
                <a:gd name="T39" fmla="*/ 2147483646 h 59"/>
                <a:gd name="T40" fmla="*/ 2147483646 w 60"/>
                <a:gd name="T41" fmla="*/ 2147483646 h 59"/>
                <a:gd name="T42" fmla="*/ 2147483646 w 60"/>
                <a:gd name="T43" fmla="*/ 2147483646 h 59"/>
                <a:gd name="T44" fmla="*/ 2147483646 w 60"/>
                <a:gd name="T45" fmla="*/ 2147483646 h 59"/>
                <a:gd name="T46" fmla="*/ 2147483646 w 60"/>
                <a:gd name="T47" fmla="*/ 2147483646 h 59"/>
                <a:gd name="T48" fmla="*/ 2147483646 w 60"/>
                <a:gd name="T49" fmla="*/ 2147483646 h 59"/>
                <a:gd name="T50" fmla="*/ 2147483646 w 60"/>
                <a:gd name="T51" fmla="*/ 2147483646 h 59"/>
                <a:gd name="T52" fmla="*/ 2147483646 w 60"/>
                <a:gd name="T53" fmla="*/ 2147483646 h 59"/>
                <a:gd name="T54" fmla="*/ 2147483646 w 60"/>
                <a:gd name="T55" fmla="*/ 2147483646 h 59"/>
                <a:gd name="T56" fmla="*/ 2147483646 w 60"/>
                <a:gd name="T57" fmla="*/ 2147483646 h 59"/>
                <a:gd name="T58" fmla="*/ 2147483646 w 60"/>
                <a:gd name="T59" fmla="*/ 2147483646 h 59"/>
                <a:gd name="T60" fmla="*/ 2147483646 w 60"/>
                <a:gd name="T61" fmla="*/ 2147483646 h 59"/>
                <a:gd name="T62" fmla="*/ 2147483646 w 60"/>
                <a:gd name="T63" fmla="*/ 2147483646 h 59"/>
                <a:gd name="T64" fmla="*/ 2147483646 w 60"/>
                <a:gd name="T65" fmla="*/ 2147483646 h 59"/>
                <a:gd name="T66" fmla="*/ 2147483646 w 60"/>
                <a:gd name="T67" fmla="*/ 2147483646 h 59"/>
                <a:gd name="T68" fmla="*/ 2147483646 w 60"/>
                <a:gd name="T69" fmla="*/ 2147483646 h 59"/>
                <a:gd name="T70" fmla="*/ 2147483646 w 60"/>
                <a:gd name="T71" fmla="*/ 2147483646 h 59"/>
                <a:gd name="T72" fmla="*/ 2147483646 w 60"/>
                <a:gd name="T73" fmla="*/ 2147483646 h 59"/>
                <a:gd name="T74" fmla="*/ 2147483646 w 60"/>
                <a:gd name="T75" fmla="*/ 2147483646 h 59"/>
                <a:gd name="T76" fmla="*/ 2147483646 w 60"/>
                <a:gd name="T77" fmla="*/ 2147483646 h 59"/>
                <a:gd name="T78" fmla="*/ 2147483646 w 60"/>
                <a:gd name="T79" fmla="*/ 2147483646 h 59"/>
                <a:gd name="T80" fmla="*/ 2147483646 w 60"/>
                <a:gd name="T81" fmla="*/ 2147483646 h 59"/>
                <a:gd name="T82" fmla="*/ 2147483646 w 60"/>
                <a:gd name="T83" fmla="*/ 2147483646 h 59"/>
                <a:gd name="T84" fmla="*/ 2147483646 w 60"/>
                <a:gd name="T85" fmla="*/ 0 h 59"/>
                <a:gd name="T86" fmla="*/ 2147483646 w 60"/>
                <a:gd name="T87" fmla="*/ 0 h 59"/>
                <a:gd name="T88" fmla="*/ 2147483646 w 60"/>
                <a:gd name="T89" fmla="*/ 2147483646 h 5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60" h="59">
                  <a:moveTo>
                    <a:pt x="30" y="29"/>
                  </a:moveTo>
                  <a:lnTo>
                    <a:pt x="30" y="0"/>
                  </a:lnTo>
                  <a:lnTo>
                    <a:pt x="28" y="0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1" y="1"/>
                  </a:lnTo>
                  <a:lnTo>
                    <a:pt x="20" y="1"/>
                  </a:lnTo>
                  <a:lnTo>
                    <a:pt x="18" y="1"/>
                  </a:lnTo>
                  <a:lnTo>
                    <a:pt x="17" y="3"/>
                  </a:lnTo>
                  <a:lnTo>
                    <a:pt x="15" y="4"/>
                  </a:lnTo>
                  <a:lnTo>
                    <a:pt x="14" y="4"/>
                  </a:lnTo>
                  <a:lnTo>
                    <a:pt x="12" y="6"/>
                  </a:lnTo>
                  <a:lnTo>
                    <a:pt x="11" y="6"/>
                  </a:lnTo>
                  <a:lnTo>
                    <a:pt x="11" y="7"/>
                  </a:lnTo>
                  <a:lnTo>
                    <a:pt x="9" y="9"/>
                  </a:lnTo>
                  <a:lnTo>
                    <a:pt x="8" y="9"/>
                  </a:lnTo>
                  <a:lnTo>
                    <a:pt x="8" y="10"/>
                  </a:lnTo>
                  <a:lnTo>
                    <a:pt x="6" y="12"/>
                  </a:lnTo>
                  <a:lnTo>
                    <a:pt x="6" y="13"/>
                  </a:lnTo>
                  <a:lnTo>
                    <a:pt x="5" y="13"/>
                  </a:lnTo>
                  <a:lnTo>
                    <a:pt x="5" y="15"/>
                  </a:lnTo>
                  <a:lnTo>
                    <a:pt x="3" y="16"/>
                  </a:lnTo>
                  <a:lnTo>
                    <a:pt x="3" y="18"/>
                  </a:lnTo>
                  <a:lnTo>
                    <a:pt x="2" y="19"/>
                  </a:lnTo>
                  <a:lnTo>
                    <a:pt x="2" y="21"/>
                  </a:lnTo>
                  <a:lnTo>
                    <a:pt x="2" y="22"/>
                  </a:lnTo>
                  <a:lnTo>
                    <a:pt x="0" y="23"/>
                  </a:lnTo>
                  <a:lnTo>
                    <a:pt x="0" y="25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0" y="35"/>
                  </a:lnTo>
                  <a:lnTo>
                    <a:pt x="2" y="37"/>
                  </a:lnTo>
                  <a:lnTo>
                    <a:pt x="2" y="38"/>
                  </a:lnTo>
                  <a:lnTo>
                    <a:pt x="2" y="40"/>
                  </a:lnTo>
                  <a:lnTo>
                    <a:pt x="3" y="41"/>
                  </a:lnTo>
                  <a:lnTo>
                    <a:pt x="3" y="43"/>
                  </a:lnTo>
                  <a:lnTo>
                    <a:pt x="5" y="43"/>
                  </a:lnTo>
                  <a:lnTo>
                    <a:pt x="5" y="44"/>
                  </a:lnTo>
                  <a:lnTo>
                    <a:pt x="6" y="46"/>
                  </a:lnTo>
                  <a:lnTo>
                    <a:pt x="6" y="47"/>
                  </a:lnTo>
                  <a:lnTo>
                    <a:pt x="8" y="49"/>
                  </a:lnTo>
                  <a:lnTo>
                    <a:pt x="9" y="50"/>
                  </a:lnTo>
                  <a:lnTo>
                    <a:pt x="11" y="52"/>
                  </a:lnTo>
                  <a:lnTo>
                    <a:pt x="12" y="53"/>
                  </a:lnTo>
                  <a:lnTo>
                    <a:pt x="14" y="53"/>
                  </a:lnTo>
                  <a:lnTo>
                    <a:pt x="15" y="55"/>
                  </a:lnTo>
                  <a:lnTo>
                    <a:pt x="17" y="55"/>
                  </a:lnTo>
                  <a:lnTo>
                    <a:pt x="17" y="56"/>
                  </a:lnTo>
                  <a:lnTo>
                    <a:pt x="18" y="56"/>
                  </a:lnTo>
                  <a:lnTo>
                    <a:pt x="20" y="58"/>
                  </a:lnTo>
                  <a:lnTo>
                    <a:pt x="21" y="58"/>
                  </a:lnTo>
                  <a:lnTo>
                    <a:pt x="23" y="58"/>
                  </a:lnTo>
                  <a:lnTo>
                    <a:pt x="24" y="58"/>
                  </a:lnTo>
                  <a:lnTo>
                    <a:pt x="25" y="59"/>
                  </a:lnTo>
                  <a:lnTo>
                    <a:pt x="27" y="59"/>
                  </a:lnTo>
                  <a:lnTo>
                    <a:pt x="28" y="59"/>
                  </a:lnTo>
                  <a:lnTo>
                    <a:pt x="30" y="59"/>
                  </a:lnTo>
                  <a:lnTo>
                    <a:pt x="31" y="59"/>
                  </a:lnTo>
                  <a:lnTo>
                    <a:pt x="33" y="59"/>
                  </a:lnTo>
                  <a:lnTo>
                    <a:pt x="34" y="59"/>
                  </a:lnTo>
                  <a:lnTo>
                    <a:pt x="36" y="58"/>
                  </a:lnTo>
                  <a:lnTo>
                    <a:pt x="37" y="58"/>
                  </a:lnTo>
                  <a:lnTo>
                    <a:pt x="39" y="58"/>
                  </a:lnTo>
                  <a:lnTo>
                    <a:pt x="40" y="58"/>
                  </a:lnTo>
                  <a:lnTo>
                    <a:pt x="42" y="56"/>
                  </a:lnTo>
                  <a:lnTo>
                    <a:pt x="43" y="56"/>
                  </a:lnTo>
                  <a:lnTo>
                    <a:pt x="45" y="55"/>
                  </a:lnTo>
                  <a:lnTo>
                    <a:pt x="46" y="53"/>
                  </a:lnTo>
                  <a:lnTo>
                    <a:pt x="48" y="53"/>
                  </a:lnTo>
                  <a:lnTo>
                    <a:pt x="49" y="52"/>
                  </a:lnTo>
                  <a:lnTo>
                    <a:pt x="51" y="52"/>
                  </a:lnTo>
                  <a:lnTo>
                    <a:pt x="51" y="50"/>
                  </a:lnTo>
                  <a:lnTo>
                    <a:pt x="52" y="49"/>
                  </a:lnTo>
                  <a:lnTo>
                    <a:pt x="54" y="49"/>
                  </a:lnTo>
                  <a:lnTo>
                    <a:pt x="54" y="47"/>
                  </a:lnTo>
                  <a:lnTo>
                    <a:pt x="55" y="46"/>
                  </a:lnTo>
                  <a:lnTo>
                    <a:pt x="55" y="44"/>
                  </a:lnTo>
                  <a:lnTo>
                    <a:pt x="57" y="43"/>
                  </a:lnTo>
                  <a:lnTo>
                    <a:pt x="58" y="41"/>
                  </a:lnTo>
                  <a:lnTo>
                    <a:pt x="58" y="40"/>
                  </a:lnTo>
                  <a:lnTo>
                    <a:pt x="58" y="38"/>
                  </a:lnTo>
                  <a:lnTo>
                    <a:pt x="58" y="37"/>
                  </a:lnTo>
                  <a:lnTo>
                    <a:pt x="60" y="35"/>
                  </a:lnTo>
                  <a:lnTo>
                    <a:pt x="60" y="34"/>
                  </a:lnTo>
                  <a:lnTo>
                    <a:pt x="60" y="32"/>
                  </a:lnTo>
                  <a:lnTo>
                    <a:pt x="60" y="31"/>
                  </a:lnTo>
                  <a:lnTo>
                    <a:pt x="60" y="29"/>
                  </a:lnTo>
                  <a:lnTo>
                    <a:pt x="60" y="28"/>
                  </a:lnTo>
                  <a:lnTo>
                    <a:pt x="60" y="26"/>
                  </a:lnTo>
                  <a:lnTo>
                    <a:pt x="60" y="25"/>
                  </a:lnTo>
                  <a:lnTo>
                    <a:pt x="60" y="23"/>
                  </a:lnTo>
                  <a:lnTo>
                    <a:pt x="58" y="22"/>
                  </a:lnTo>
                  <a:lnTo>
                    <a:pt x="58" y="21"/>
                  </a:lnTo>
                  <a:lnTo>
                    <a:pt x="58" y="19"/>
                  </a:lnTo>
                  <a:lnTo>
                    <a:pt x="58" y="18"/>
                  </a:lnTo>
                  <a:lnTo>
                    <a:pt x="57" y="16"/>
                  </a:lnTo>
                  <a:lnTo>
                    <a:pt x="57" y="15"/>
                  </a:lnTo>
                  <a:lnTo>
                    <a:pt x="55" y="13"/>
                  </a:lnTo>
                  <a:lnTo>
                    <a:pt x="54" y="12"/>
                  </a:lnTo>
                  <a:lnTo>
                    <a:pt x="54" y="10"/>
                  </a:lnTo>
                  <a:lnTo>
                    <a:pt x="52" y="9"/>
                  </a:lnTo>
                  <a:lnTo>
                    <a:pt x="51" y="9"/>
                  </a:lnTo>
                  <a:lnTo>
                    <a:pt x="51" y="7"/>
                  </a:lnTo>
                  <a:lnTo>
                    <a:pt x="49" y="6"/>
                  </a:lnTo>
                  <a:lnTo>
                    <a:pt x="48" y="6"/>
                  </a:lnTo>
                  <a:lnTo>
                    <a:pt x="46" y="4"/>
                  </a:lnTo>
                  <a:lnTo>
                    <a:pt x="45" y="4"/>
                  </a:lnTo>
                  <a:lnTo>
                    <a:pt x="45" y="3"/>
                  </a:lnTo>
                  <a:lnTo>
                    <a:pt x="43" y="3"/>
                  </a:lnTo>
                  <a:lnTo>
                    <a:pt x="42" y="1"/>
                  </a:lnTo>
                  <a:lnTo>
                    <a:pt x="40" y="1"/>
                  </a:lnTo>
                  <a:lnTo>
                    <a:pt x="39" y="1"/>
                  </a:lnTo>
                  <a:lnTo>
                    <a:pt x="37" y="0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30" y="0"/>
                  </a:lnTo>
                  <a:lnTo>
                    <a:pt x="30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26" name="Freeform 39">
              <a:extLst>
                <a:ext uri="{FF2B5EF4-FFF2-40B4-BE49-F238E27FC236}">
                  <a16:creationId xmlns:a16="http://schemas.microsoft.com/office/drawing/2014/main" id="{11EC9BBC-D6AF-444B-BFBA-F231D0C1924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460750" y="1403350"/>
              <a:ext cx="69850" cy="73025"/>
            </a:xfrm>
            <a:custGeom>
              <a:avLst/>
              <a:gdLst>
                <a:gd name="T0" fmla="*/ 2147483646 w 60"/>
                <a:gd name="T1" fmla="*/ 0 h 59"/>
                <a:gd name="T2" fmla="*/ 2147483646 w 60"/>
                <a:gd name="T3" fmla="*/ 0 h 59"/>
                <a:gd name="T4" fmla="*/ 2147483646 w 60"/>
                <a:gd name="T5" fmla="*/ 2147483646 h 59"/>
                <a:gd name="T6" fmla="*/ 2147483646 w 60"/>
                <a:gd name="T7" fmla="*/ 2147483646 h 59"/>
                <a:gd name="T8" fmla="*/ 2147483646 w 60"/>
                <a:gd name="T9" fmla="*/ 2147483646 h 59"/>
                <a:gd name="T10" fmla="*/ 2147483646 w 60"/>
                <a:gd name="T11" fmla="*/ 2147483646 h 59"/>
                <a:gd name="T12" fmla="*/ 2147483646 w 60"/>
                <a:gd name="T13" fmla="*/ 2147483646 h 59"/>
                <a:gd name="T14" fmla="*/ 2147483646 w 60"/>
                <a:gd name="T15" fmla="*/ 2147483646 h 59"/>
                <a:gd name="T16" fmla="*/ 2147483646 w 60"/>
                <a:gd name="T17" fmla="*/ 2147483646 h 59"/>
                <a:gd name="T18" fmla="*/ 0 w 60"/>
                <a:gd name="T19" fmla="*/ 2147483646 h 59"/>
                <a:gd name="T20" fmla="*/ 0 w 60"/>
                <a:gd name="T21" fmla="*/ 2147483646 h 59"/>
                <a:gd name="T22" fmla="*/ 0 w 60"/>
                <a:gd name="T23" fmla="*/ 2147483646 h 59"/>
                <a:gd name="T24" fmla="*/ 0 w 60"/>
                <a:gd name="T25" fmla="*/ 2147483646 h 59"/>
                <a:gd name="T26" fmla="*/ 2147483646 w 60"/>
                <a:gd name="T27" fmla="*/ 2147483646 h 59"/>
                <a:gd name="T28" fmla="*/ 2147483646 w 60"/>
                <a:gd name="T29" fmla="*/ 2147483646 h 59"/>
                <a:gd name="T30" fmla="*/ 2147483646 w 60"/>
                <a:gd name="T31" fmla="*/ 2147483646 h 59"/>
                <a:gd name="T32" fmla="*/ 2147483646 w 60"/>
                <a:gd name="T33" fmla="*/ 2147483646 h 59"/>
                <a:gd name="T34" fmla="*/ 2147483646 w 60"/>
                <a:gd name="T35" fmla="*/ 2147483646 h 59"/>
                <a:gd name="T36" fmla="*/ 2147483646 w 60"/>
                <a:gd name="T37" fmla="*/ 2147483646 h 59"/>
                <a:gd name="T38" fmla="*/ 2147483646 w 60"/>
                <a:gd name="T39" fmla="*/ 2147483646 h 59"/>
                <a:gd name="T40" fmla="*/ 2147483646 w 60"/>
                <a:gd name="T41" fmla="*/ 2147483646 h 59"/>
                <a:gd name="T42" fmla="*/ 2147483646 w 60"/>
                <a:gd name="T43" fmla="*/ 2147483646 h 59"/>
                <a:gd name="T44" fmla="*/ 2147483646 w 60"/>
                <a:gd name="T45" fmla="*/ 2147483646 h 59"/>
                <a:gd name="T46" fmla="*/ 2147483646 w 60"/>
                <a:gd name="T47" fmla="*/ 2147483646 h 59"/>
                <a:gd name="T48" fmla="*/ 2147483646 w 60"/>
                <a:gd name="T49" fmla="*/ 2147483646 h 59"/>
                <a:gd name="T50" fmla="*/ 2147483646 w 60"/>
                <a:gd name="T51" fmla="*/ 2147483646 h 59"/>
                <a:gd name="T52" fmla="*/ 2147483646 w 60"/>
                <a:gd name="T53" fmla="*/ 2147483646 h 59"/>
                <a:gd name="T54" fmla="*/ 2147483646 w 60"/>
                <a:gd name="T55" fmla="*/ 2147483646 h 59"/>
                <a:gd name="T56" fmla="*/ 2147483646 w 60"/>
                <a:gd name="T57" fmla="*/ 2147483646 h 59"/>
                <a:gd name="T58" fmla="*/ 2147483646 w 60"/>
                <a:gd name="T59" fmla="*/ 2147483646 h 59"/>
                <a:gd name="T60" fmla="*/ 2147483646 w 60"/>
                <a:gd name="T61" fmla="*/ 2147483646 h 59"/>
                <a:gd name="T62" fmla="*/ 2147483646 w 60"/>
                <a:gd name="T63" fmla="*/ 2147483646 h 59"/>
                <a:gd name="T64" fmla="*/ 2147483646 w 60"/>
                <a:gd name="T65" fmla="*/ 2147483646 h 59"/>
                <a:gd name="T66" fmla="*/ 2147483646 w 60"/>
                <a:gd name="T67" fmla="*/ 2147483646 h 59"/>
                <a:gd name="T68" fmla="*/ 2147483646 w 60"/>
                <a:gd name="T69" fmla="*/ 2147483646 h 59"/>
                <a:gd name="T70" fmla="*/ 2147483646 w 60"/>
                <a:gd name="T71" fmla="*/ 2147483646 h 59"/>
                <a:gd name="T72" fmla="*/ 2147483646 w 60"/>
                <a:gd name="T73" fmla="*/ 2147483646 h 59"/>
                <a:gd name="T74" fmla="*/ 2147483646 w 60"/>
                <a:gd name="T75" fmla="*/ 2147483646 h 59"/>
                <a:gd name="T76" fmla="*/ 2147483646 w 60"/>
                <a:gd name="T77" fmla="*/ 2147483646 h 59"/>
                <a:gd name="T78" fmla="*/ 2147483646 w 60"/>
                <a:gd name="T79" fmla="*/ 2147483646 h 59"/>
                <a:gd name="T80" fmla="*/ 2147483646 w 60"/>
                <a:gd name="T81" fmla="*/ 2147483646 h 59"/>
                <a:gd name="T82" fmla="*/ 2147483646 w 60"/>
                <a:gd name="T83" fmla="*/ 2147483646 h 59"/>
                <a:gd name="T84" fmla="*/ 2147483646 w 60"/>
                <a:gd name="T85" fmla="*/ 0 h 59"/>
                <a:gd name="T86" fmla="*/ 2147483646 w 60"/>
                <a:gd name="T87" fmla="*/ 0 h 59"/>
                <a:gd name="T88" fmla="*/ 2147483646 w 60"/>
                <a:gd name="T89" fmla="*/ 2147483646 h 5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60" h="59">
                  <a:moveTo>
                    <a:pt x="30" y="30"/>
                  </a:moveTo>
                  <a:lnTo>
                    <a:pt x="30" y="0"/>
                  </a:lnTo>
                  <a:lnTo>
                    <a:pt x="28" y="0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1" y="1"/>
                  </a:lnTo>
                  <a:lnTo>
                    <a:pt x="20" y="1"/>
                  </a:lnTo>
                  <a:lnTo>
                    <a:pt x="18" y="1"/>
                  </a:lnTo>
                  <a:lnTo>
                    <a:pt x="17" y="3"/>
                  </a:lnTo>
                  <a:lnTo>
                    <a:pt x="15" y="4"/>
                  </a:lnTo>
                  <a:lnTo>
                    <a:pt x="14" y="4"/>
                  </a:lnTo>
                  <a:lnTo>
                    <a:pt x="12" y="6"/>
                  </a:lnTo>
                  <a:lnTo>
                    <a:pt x="11" y="6"/>
                  </a:lnTo>
                  <a:lnTo>
                    <a:pt x="11" y="7"/>
                  </a:lnTo>
                  <a:lnTo>
                    <a:pt x="9" y="9"/>
                  </a:lnTo>
                  <a:lnTo>
                    <a:pt x="8" y="9"/>
                  </a:lnTo>
                  <a:lnTo>
                    <a:pt x="8" y="10"/>
                  </a:lnTo>
                  <a:lnTo>
                    <a:pt x="6" y="12"/>
                  </a:lnTo>
                  <a:lnTo>
                    <a:pt x="6" y="13"/>
                  </a:lnTo>
                  <a:lnTo>
                    <a:pt x="5" y="13"/>
                  </a:lnTo>
                  <a:lnTo>
                    <a:pt x="5" y="15"/>
                  </a:lnTo>
                  <a:lnTo>
                    <a:pt x="3" y="16"/>
                  </a:lnTo>
                  <a:lnTo>
                    <a:pt x="3" y="18"/>
                  </a:lnTo>
                  <a:lnTo>
                    <a:pt x="2" y="19"/>
                  </a:lnTo>
                  <a:lnTo>
                    <a:pt x="2" y="21"/>
                  </a:lnTo>
                  <a:lnTo>
                    <a:pt x="2" y="22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0" y="31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0" y="35"/>
                  </a:lnTo>
                  <a:lnTo>
                    <a:pt x="2" y="37"/>
                  </a:lnTo>
                  <a:lnTo>
                    <a:pt x="2" y="38"/>
                  </a:lnTo>
                  <a:lnTo>
                    <a:pt x="2" y="40"/>
                  </a:lnTo>
                  <a:lnTo>
                    <a:pt x="3" y="41"/>
                  </a:lnTo>
                  <a:lnTo>
                    <a:pt x="3" y="43"/>
                  </a:lnTo>
                  <a:lnTo>
                    <a:pt x="5" y="43"/>
                  </a:lnTo>
                  <a:lnTo>
                    <a:pt x="5" y="44"/>
                  </a:lnTo>
                  <a:lnTo>
                    <a:pt x="6" y="46"/>
                  </a:lnTo>
                  <a:lnTo>
                    <a:pt x="6" y="47"/>
                  </a:lnTo>
                  <a:lnTo>
                    <a:pt x="8" y="49"/>
                  </a:lnTo>
                  <a:lnTo>
                    <a:pt x="9" y="50"/>
                  </a:lnTo>
                  <a:lnTo>
                    <a:pt x="11" y="52"/>
                  </a:lnTo>
                  <a:lnTo>
                    <a:pt x="12" y="53"/>
                  </a:lnTo>
                  <a:lnTo>
                    <a:pt x="14" y="53"/>
                  </a:lnTo>
                  <a:lnTo>
                    <a:pt x="15" y="55"/>
                  </a:lnTo>
                  <a:lnTo>
                    <a:pt x="17" y="55"/>
                  </a:lnTo>
                  <a:lnTo>
                    <a:pt x="17" y="56"/>
                  </a:lnTo>
                  <a:lnTo>
                    <a:pt x="18" y="56"/>
                  </a:lnTo>
                  <a:lnTo>
                    <a:pt x="20" y="58"/>
                  </a:lnTo>
                  <a:lnTo>
                    <a:pt x="21" y="58"/>
                  </a:lnTo>
                  <a:lnTo>
                    <a:pt x="23" y="58"/>
                  </a:lnTo>
                  <a:lnTo>
                    <a:pt x="24" y="58"/>
                  </a:lnTo>
                  <a:lnTo>
                    <a:pt x="25" y="59"/>
                  </a:lnTo>
                  <a:lnTo>
                    <a:pt x="27" y="59"/>
                  </a:lnTo>
                  <a:lnTo>
                    <a:pt x="28" y="59"/>
                  </a:lnTo>
                  <a:lnTo>
                    <a:pt x="30" y="59"/>
                  </a:lnTo>
                  <a:lnTo>
                    <a:pt x="31" y="59"/>
                  </a:lnTo>
                  <a:lnTo>
                    <a:pt x="33" y="59"/>
                  </a:lnTo>
                  <a:lnTo>
                    <a:pt x="34" y="59"/>
                  </a:lnTo>
                  <a:lnTo>
                    <a:pt x="36" y="58"/>
                  </a:lnTo>
                  <a:lnTo>
                    <a:pt x="37" y="58"/>
                  </a:lnTo>
                  <a:lnTo>
                    <a:pt x="39" y="58"/>
                  </a:lnTo>
                  <a:lnTo>
                    <a:pt x="40" y="58"/>
                  </a:lnTo>
                  <a:lnTo>
                    <a:pt x="42" y="56"/>
                  </a:lnTo>
                  <a:lnTo>
                    <a:pt x="43" y="56"/>
                  </a:lnTo>
                  <a:lnTo>
                    <a:pt x="45" y="55"/>
                  </a:lnTo>
                  <a:lnTo>
                    <a:pt x="46" y="53"/>
                  </a:lnTo>
                  <a:lnTo>
                    <a:pt x="48" y="53"/>
                  </a:lnTo>
                  <a:lnTo>
                    <a:pt x="49" y="52"/>
                  </a:lnTo>
                  <a:lnTo>
                    <a:pt x="51" y="52"/>
                  </a:lnTo>
                  <a:lnTo>
                    <a:pt x="51" y="50"/>
                  </a:lnTo>
                  <a:lnTo>
                    <a:pt x="52" y="49"/>
                  </a:lnTo>
                  <a:lnTo>
                    <a:pt x="54" y="49"/>
                  </a:lnTo>
                  <a:lnTo>
                    <a:pt x="54" y="47"/>
                  </a:lnTo>
                  <a:lnTo>
                    <a:pt x="55" y="46"/>
                  </a:lnTo>
                  <a:lnTo>
                    <a:pt x="55" y="44"/>
                  </a:lnTo>
                  <a:lnTo>
                    <a:pt x="57" y="43"/>
                  </a:lnTo>
                  <a:lnTo>
                    <a:pt x="58" y="41"/>
                  </a:lnTo>
                  <a:lnTo>
                    <a:pt x="58" y="40"/>
                  </a:lnTo>
                  <a:lnTo>
                    <a:pt x="58" y="38"/>
                  </a:lnTo>
                  <a:lnTo>
                    <a:pt x="58" y="37"/>
                  </a:lnTo>
                  <a:lnTo>
                    <a:pt x="60" y="35"/>
                  </a:lnTo>
                  <a:lnTo>
                    <a:pt x="60" y="34"/>
                  </a:lnTo>
                  <a:lnTo>
                    <a:pt x="60" y="32"/>
                  </a:lnTo>
                  <a:lnTo>
                    <a:pt x="60" y="31"/>
                  </a:lnTo>
                  <a:lnTo>
                    <a:pt x="60" y="30"/>
                  </a:lnTo>
                  <a:lnTo>
                    <a:pt x="60" y="28"/>
                  </a:lnTo>
                  <a:lnTo>
                    <a:pt x="60" y="27"/>
                  </a:lnTo>
                  <a:lnTo>
                    <a:pt x="60" y="25"/>
                  </a:lnTo>
                  <a:lnTo>
                    <a:pt x="60" y="24"/>
                  </a:lnTo>
                  <a:lnTo>
                    <a:pt x="58" y="22"/>
                  </a:lnTo>
                  <a:lnTo>
                    <a:pt x="58" y="21"/>
                  </a:lnTo>
                  <a:lnTo>
                    <a:pt x="58" y="19"/>
                  </a:lnTo>
                  <a:lnTo>
                    <a:pt x="58" y="18"/>
                  </a:lnTo>
                  <a:lnTo>
                    <a:pt x="57" y="16"/>
                  </a:lnTo>
                  <a:lnTo>
                    <a:pt x="57" y="15"/>
                  </a:lnTo>
                  <a:lnTo>
                    <a:pt x="55" y="13"/>
                  </a:lnTo>
                  <a:lnTo>
                    <a:pt x="54" y="12"/>
                  </a:lnTo>
                  <a:lnTo>
                    <a:pt x="54" y="10"/>
                  </a:lnTo>
                  <a:lnTo>
                    <a:pt x="52" y="9"/>
                  </a:lnTo>
                  <a:lnTo>
                    <a:pt x="51" y="9"/>
                  </a:lnTo>
                  <a:lnTo>
                    <a:pt x="51" y="7"/>
                  </a:lnTo>
                  <a:lnTo>
                    <a:pt x="49" y="6"/>
                  </a:lnTo>
                  <a:lnTo>
                    <a:pt x="48" y="6"/>
                  </a:lnTo>
                  <a:lnTo>
                    <a:pt x="46" y="4"/>
                  </a:lnTo>
                  <a:lnTo>
                    <a:pt x="45" y="4"/>
                  </a:lnTo>
                  <a:lnTo>
                    <a:pt x="45" y="3"/>
                  </a:lnTo>
                  <a:lnTo>
                    <a:pt x="43" y="3"/>
                  </a:lnTo>
                  <a:lnTo>
                    <a:pt x="42" y="1"/>
                  </a:lnTo>
                  <a:lnTo>
                    <a:pt x="40" y="1"/>
                  </a:lnTo>
                  <a:lnTo>
                    <a:pt x="39" y="1"/>
                  </a:lnTo>
                  <a:lnTo>
                    <a:pt x="37" y="0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30" y="0"/>
                  </a:lnTo>
                  <a:lnTo>
                    <a:pt x="30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27" name="Freeform 40">
              <a:extLst>
                <a:ext uri="{FF2B5EF4-FFF2-40B4-BE49-F238E27FC236}">
                  <a16:creationId xmlns:a16="http://schemas.microsoft.com/office/drawing/2014/main" id="{B5109057-52C9-AB40-91A3-4783FDC755D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800350" y="1733550"/>
              <a:ext cx="74613" cy="73025"/>
            </a:xfrm>
            <a:custGeom>
              <a:avLst/>
              <a:gdLst>
                <a:gd name="T0" fmla="*/ 2147483646 w 59"/>
                <a:gd name="T1" fmla="*/ 0 h 59"/>
                <a:gd name="T2" fmla="*/ 2147483646 w 59"/>
                <a:gd name="T3" fmla="*/ 0 h 59"/>
                <a:gd name="T4" fmla="*/ 2147483646 w 59"/>
                <a:gd name="T5" fmla="*/ 2147483646 h 59"/>
                <a:gd name="T6" fmla="*/ 2147483646 w 59"/>
                <a:gd name="T7" fmla="*/ 2147483646 h 59"/>
                <a:gd name="T8" fmla="*/ 2147483646 w 59"/>
                <a:gd name="T9" fmla="*/ 2147483646 h 59"/>
                <a:gd name="T10" fmla="*/ 2147483646 w 59"/>
                <a:gd name="T11" fmla="*/ 2147483646 h 59"/>
                <a:gd name="T12" fmla="*/ 2147483646 w 59"/>
                <a:gd name="T13" fmla="*/ 2147483646 h 59"/>
                <a:gd name="T14" fmla="*/ 2147483646 w 59"/>
                <a:gd name="T15" fmla="*/ 2147483646 h 59"/>
                <a:gd name="T16" fmla="*/ 2147483646 w 59"/>
                <a:gd name="T17" fmla="*/ 2147483646 h 59"/>
                <a:gd name="T18" fmla="*/ 0 w 59"/>
                <a:gd name="T19" fmla="*/ 2147483646 h 59"/>
                <a:gd name="T20" fmla="*/ 0 w 59"/>
                <a:gd name="T21" fmla="*/ 2147483646 h 59"/>
                <a:gd name="T22" fmla="*/ 0 w 59"/>
                <a:gd name="T23" fmla="*/ 2147483646 h 59"/>
                <a:gd name="T24" fmla="*/ 0 w 59"/>
                <a:gd name="T25" fmla="*/ 2147483646 h 59"/>
                <a:gd name="T26" fmla="*/ 2147483646 w 59"/>
                <a:gd name="T27" fmla="*/ 2147483646 h 59"/>
                <a:gd name="T28" fmla="*/ 2147483646 w 59"/>
                <a:gd name="T29" fmla="*/ 2147483646 h 59"/>
                <a:gd name="T30" fmla="*/ 2147483646 w 59"/>
                <a:gd name="T31" fmla="*/ 2147483646 h 59"/>
                <a:gd name="T32" fmla="*/ 2147483646 w 59"/>
                <a:gd name="T33" fmla="*/ 2147483646 h 59"/>
                <a:gd name="T34" fmla="*/ 2147483646 w 59"/>
                <a:gd name="T35" fmla="*/ 2147483646 h 59"/>
                <a:gd name="T36" fmla="*/ 2147483646 w 59"/>
                <a:gd name="T37" fmla="*/ 2147483646 h 59"/>
                <a:gd name="T38" fmla="*/ 2147483646 w 59"/>
                <a:gd name="T39" fmla="*/ 2147483646 h 59"/>
                <a:gd name="T40" fmla="*/ 2147483646 w 59"/>
                <a:gd name="T41" fmla="*/ 2147483646 h 59"/>
                <a:gd name="T42" fmla="*/ 2147483646 w 59"/>
                <a:gd name="T43" fmla="*/ 2147483646 h 59"/>
                <a:gd name="T44" fmla="*/ 2147483646 w 59"/>
                <a:gd name="T45" fmla="*/ 2147483646 h 59"/>
                <a:gd name="T46" fmla="*/ 2147483646 w 59"/>
                <a:gd name="T47" fmla="*/ 2147483646 h 59"/>
                <a:gd name="T48" fmla="*/ 2147483646 w 59"/>
                <a:gd name="T49" fmla="*/ 2147483646 h 59"/>
                <a:gd name="T50" fmla="*/ 2147483646 w 59"/>
                <a:gd name="T51" fmla="*/ 2147483646 h 59"/>
                <a:gd name="T52" fmla="*/ 2147483646 w 59"/>
                <a:gd name="T53" fmla="*/ 2147483646 h 59"/>
                <a:gd name="T54" fmla="*/ 2147483646 w 59"/>
                <a:gd name="T55" fmla="*/ 2147483646 h 59"/>
                <a:gd name="T56" fmla="*/ 2147483646 w 59"/>
                <a:gd name="T57" fmla="*/ 2147483646 h 59"/>
                <a:gd name="T58" fmla="*/ 2147483646 w 59"/>
                <a:gd name="T59" fmla="*/ 2147483646 h 59"/>
                <a:gd name="T60" fmla="*/ 2147483646 w 59"/>
                <a:gd name="T61" fmla="*/ 2147483646 h 59"/>
                <a:gd name="T62" fmla="*/ 2147483646 w 59"/>
                <a:gd name="T63" fmla="*/ 2147483646 h 59"/>
                <a:gd name="T64" fmla="*/ 2147483646 w 59"/>
                <a:gd name="T65" fmla="*/ 2147483646 h 59"/>
                <a:gd name="T66" fmla="*/ 2147483646 w 59"/>
                <a:gd name="T67" fmla="*/ 2147483646 h 59"/>
                <a:gd name="T68" fmla="*/ 2147483646 w 59"/>
                <a:gd name="T69" fmla="*/ 2147483646 h 59"/>
                <a:gd name="T70" fmla="*/ 2147483646 w 59"/>
                <a:gd name="T71" fmla="*/ 2147483646 h 59"/>
                <a:gd name="T72" fmla="*/ 2147483646 w 59"/>
                <a:gd name="T73" fmla="*/ 2147483646 h 59"/>
                <a:gd name="T74" fmla="*/ 2147483646 w 59"/>
                <a:gd name="T75" fmla="*/ 2147483646 h 59"/>
                <a:gd name="T76" fmla="*/ 2147483646 w 59"/>
                <a:gd name="T77" fmla="*/ 2147483646 h 59"/>
                <a:gd name="T78" fmla="*/ 2147483646 w 59"/>
                <a:gd name="T79" fmla="*/ 2147483646 h 59"/>
                <a:gd name="T80" fmla="*/ 2147483646 w 59"/>
                <a:gd name="T81" fmla="*/ 2147483646 h 59"/>
                <a:gd name="T82" fmla="*/ 2147483646 w 59"/>
                <a:gd name="T83" fmla="*/ 2147483646 h 59"/>
                <a:gd name="T84" fmla="*/ 2147483646 w 59"/>
                <a:gd name="T85" fmla="*/ 0 h 59"/>
                <a:gd name="T86" fmla="*/ 2147483646 w 59"/>
                <a:gd name="T87" fmla="*/ 0 h 59"/>
                <a:gd name="T88" fmla="*/ 2147483646 w 59"/>
                <a:gd name="T89" fmla="*/ 2147483646 h 5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59" h="59">
                  <a:moveTo>
                    <a:pt x="30" y="30"/>
                  </a:moveTo>
                  <a:lnTo>
                    <a:pt x="30" y="0"/>
                  </a:lnTo>
                  <a:lnTo>
                    <a:pt x="28" y="0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1" y="2"/>
                  </a:lnTo>
                  <a:lnTo>
                    <a:pt x="19" y="2"/>
                  </a:lnTo>
                  <a:lnTo>
                    <a:pt x="18" y="2"/>
                  </a:lnTo>
                  <a:lnTo>
                    <a:pt x="16" y="3"/>
                  </a:lnTo>
                  <a:lnTo>
                    <a:pt x="15" y="5"/>
                  </a:lnTo>
                  <a:lnTo>
                    <a:pt x="13" y="5"/>
                  </a:lnTo>
                  <a:lnTo>
                    <a:pt x="12" y="6"/>
                  </a:lnTo>
                  <a:lnTo>
                    <a:pt x="10" y="6"/>
                  </a:lnTo>
                  <a:lnTo>
                    <a:pt x="10" y="7"/>
                  </a:lnTo>
                  <a:lnTo>
                    <a:pt x="9" y="9"/>
                  </a:lnTo>
                  <a:lnTo>
                    <a:pt x="7" y="9"/>
                  </a:lnTo>
                  <a:lnTo>
                    <a:pt x="7" y="10"/>
                  </a:lnTo>
                  <a:lnTo>
                    <a:pt x="6" y="12"/>
                  </a:lnTo>
                  <a:lnTo>
                    <a:pt x="6" y="13"/>
                  </a:lnTo>
                  <a:lnTo>
                    <a:pt x="4" y="13"/>
                  </a:lnTo>
                  <a:lnTo>
                    <a:pt x="4" y="15"/>
                  </a:lnTo>
                  <a:lnTo>
                    <a:pt x="3" y="16"/>
                  </a:lnTo>
                  <a:lnTo>
                    <a:pt x="3" y="18"/>
                  </a:lnTo>
                  <a:lnTo>
                    <a:pt x="1" y="19"/>
                  </a:lnTo>
                  <a:lnTo>
                    <a:pt x="1" y="21"/>
                  </a:lnTo>
                  <a:lnTo>
                    <a:pt x="1" y="22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0" y="31"/>
                  </a:lnTo>
                  <a:lnTo>
                    <a:pt x="0" y="33"/>
                  </a:lnTo>
                  <a:lnTo>
                    <a:pt x="0" y="34"/>
                  </a:lnTo>
                  <a:lnTo>
                    <a:pt x="0" y="36"/>
                  </a:lnTo>
                  <a:lnTo>
                    <a:pt x="1" y="37"/>
                  </a:lnTo>
                  <a:lnTo>
                    <a:pt x="1" y="39"/>
                  </a:lnTo>
                  <a:lnTo>
                    <a:pt x="1" y="40"/>
                  </a:lnTo>
                  <a:lnTo>
                    <a:pt x="3" y="42"/>
                  </a:lnTo>
                  <a:lnTo>
                    <a:pt x="3" y="43"/>
                  </a:lnTo>
                  <a:lnTo>
                    <a:pt x="4" y="43"/>
                  </a:lnTo>
                  <a:lnTo>
                    <a:pt x="4" y="45"/>
                  </a:lnTo>
                  <a:lnTo>
                    <a:pt x="6" y="46"/>
                  </a:lnTo>
                  <a:lnTo>
                    <a:pt x="6" y="48"/>
                  </a:lnTo>
                  <a:lnTo>
                    <a:pt x="7" y="49"/>
                  </a:lnTo>
                  <a:lnTo>
                    <a:pt x="9" y="50"/>
                  </a:lnTo>
                  <a:lnTo>
                    <a:pt x="10" y="52"/>
                  </a:lnTo>
                  <a:lnTo>
                    <a:pt x="12" y="53"/>
                  </a:lnTo>
                  <a:lnTo>
                    <a:pt x="13" y="53"/>
                  </a:lnTo>
                  <a:lnTo>
                    <a:pt x="15" y="55"/>
                  </a:lnTo>
                  <a:lnTo>
                    <a:pt x="16" y="55"/>
                  </a:lnTo>
                  <a:lnTo>
                    <a:pt x="16" y="56"/>
                  </a:lnTo>
                  <a:lnTo>
                    <a:pt x="18" y="56"/>
                  </a:lnTo>
                  <a:lnTo>
                    <a:pt x="19" y="58"/>
                  </a:lnTo>
                  <a:lnTo>
                    <a:pt x="21" y="58"/>
                  </a:lnTo>
                  <a:lnTo>
                    <a:pt x="22" y="58"/>
                  </a:lnTo>
                  <a:lnTo>
                    <a:pt x="24" y="58"/>
                  </a:lnTo>
                  <a:lnTo>
                    <a:pt x="25" y="59"/>
                  </a:lnTo>
                  <a:lnTo>
                    <a:pt x="27" y="59"/>
                  </a:lnTo>
                  <a:lnTo>
                    <a:pt x="28" y="59"/>
                  </a:lnTo>
                  <a:lnTo>
                    <a:pt x="30" y="59"/>
                  </a:lnTo>
                  <a:lnTo>
                    <a:pt x="31" y="59"/>
                  </a:lnTo>
                  <a:lnTo>
                    <a:pt x="33" y="59"/>
                  </a:lnTo>
                  <a:lnTo>
                    <a:pt x="34" y="59"/>
                  </a:lnTo>
                  <a:lnTo>
                    <a:pt x="35" y="58"/>
                  </a:lnTo>
                  <a:lnTo>
                    <a:pt x="37" y="58"/>
                  </a:lnTo>
                  <a:lnTo>
                    <a:pt x="38" y="58"/>
                  </a:lnTo>
                  <a:lnTo>
                    <a:pt x="40" y="58"/>
                  </a:lnTo>
                  <a:lnTo>
                    <a:pt x="41" y="56"/>
                  </a:lnTo>
                  <a:lnTo>
                    <a:pt x="43" y="56"/>
                  </a:lnTo>
                  <a:lnTo>
                    <a:pt x="44" y="55"/>
                  </a:lnTo>
                  <a:lnTo>
                    <a:pt x="46" y="53"/>
                  </a:lnTo>
                  <a:lnTo>
                    <a:pt x="47" y="53"/>
                  </a:lnTo>
                  <a:lnTo>
                    <a:pt x="49" y="52"/>
                  </a:lnTo>
                  <a:lnTo>
                    <a:pt x="50" y="52"/>
                  </a:lnTo>
                  <a:lnTo>
                    <a:pt x="50" y="50"/>
                  </a:lnTo>
                  <a:lnTo>
                    <a:pt x="52" y="49"/>
                  </a:lnTo>
                  <a:lnTo>
                    <a:pt x="53" y="49"/>
                  </a:lnTo>
                  <a:lnTo>
                    <a:pt x="53" y="48"/>
                  </a:lnTo>
                  <a:lnTo>
                    <a:pt x="55" y="46"/>
                  </a:lnTo>
                  <a:lnTo>
                    <a:pt x="55" y="45"/>
                  </a:lnTo>
                  <a:lnTo>
                    <a:pt x="56" y="43"/>
                  </a:lnTo>
                  <a:lnTo>
                    <a:pt x="58" y="42"/>
                  </a:lnTo>
                  <a:lnTo>
                    <a:pt x="58" y="40"/>
                  </a:lnTo>
                  <a:lnTo>
                    <a:pt x="58" y="39"/>
                  </a:lnTo>
                  <a:lnTo>
                    <a:pt x="58" y="37"/>
                  </a:lnTo>
                  <a:lnTo>
                    <a:pt x="59" y="36"/>
                  </a:lnTo>
                  <a:lnTo>
                    <a:pt x="59" y="34"/>
                  </a:lnTo>
                  <a:lnTo>
                    <a:pt x="59" y="33"/>
                  </a:lnTo>
                  <a:lnTo>
                    <a:pt x="59" y="31"/>
                  </a:lnTo>
                  <a:lnTo>
                    <a:pt x="59" y="30"/>
                  </a:lnTo>
                  <a:lnTo>
                    <a:pt x="59" y="28"/>
                  </a:lnTo>
                  <a:lnTo>
                    <a:pt x="59" y="27"/>
                  </a:lnTo>
                  <a:lnTo>
                    <a:pt x="59" y="25"/>
                  </a:lnTo>
                  <a:lnTo>
                    <a:pt x="59" y="24"/>
                  </a:lnTo>
                  <a:lnTo>
                    <a:pt x="58" y="22"/>
                  </a:lnTo>
                  <a:lnTo>
                    <a:pt x="58" y="21"/>
                  </a:lnTo>
                  <a:lnTo>
                    <a:pt x="58" y="19"/>
                  </a:lnTo>
                  <a:lnTo>
                    <a:pt x="58" y="18"/>
                  </a:lnTo>
                  <a:lnTo>
                    <a:pt x="56" y="16"/>
                  </a:lnTo>
                  <a:lnTo>
                    <a:pt x="56" y="15"/>
                  </a:lnTo>
                  <a:lnTo>
                    <a:pt x="55" y="13"/>
                  </a:lnTo>
                  <a:lnTo>
                    <a:pt x="53" y="12"/>
                  </a:lnTo>
                  <a:lnTo>
                    <a:pt x="53" y="10"/>
                  </a:lnTo>
                  <a:lnTo>
                    <a:pt x="52" y="9"/>
                  </a:lnTo>
                  <a:lnTo>
                    <a:pt x="50" y="9"/>
                  </a:lnTo>
                  <a:lnTo>
                    <a:pt x="50" y="7"/>
                  </a:lnTo>
                  <a:lnTo>
                    <a:pt x="49" y="6"/>
                  </a:lnTo>
                  <a:lnTo>
                    <a:pt x="47" y="6"/>
                  </a:lnTo>
                  <a:lnTo>
                    <a:pt x="46" y="5"/>
                  </a:lnTo>
                  <a:lnTo>
                    <a:pt x="44" y="5"/>
                  </a:lnTo>
                  <a:lnTo>
                    <a:pt x="44" y="3"/>
                  </a:lnTo>
                  <a:lnTo>
                    <a:pt x="43" y="3"/>
                  </a:lnTo>
                  <a:lnTo>
                    <a:pt x="41" y="2"/>
                  </a:lnTo>
                  <a:lnTo>
                    <a:pt x="40" y="2"/>
                  </a:lnTo>
                  <a:lnTo>
                    <a:pt x="38" y="2"/>
                  </a:lnTo>
                  <a:lnTo>
                    <a:pt x="37" y="0"/>
                  </a:lnTo>
                  <a:lnTo>
                    <a:pt x="35" y="0"/>
                  </a:lnTo>
                  <a:lnTo>
                    <a:pt x="34" y="0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30" y="0"/>
                  </a:lnTo>
                  <a:lnTo>
                    <a:pt x="30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28" name="Freeform 42">
              <a:extLst>
                <a:ext uri="{FF2B5EF4-FFF2-40B4-BE49-F238E27FC236}">
                  <a16:creationId xmlns:a16="http://schemas.microsoft.com/office/drawing/2014/main" id="{2557D482-5A61-304C-A806-018701893F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9038" y="1601787"/>
              <a:ext cx="495300" cy="1012825"/>
            </a:xfrm>
            <a:custGeom>
              <a:avLst/>
              <a:gdLst>
                <a:gd name="T0" fmla="*/ 2147483646 w 623"/>
                <a:gd name="T1" fmla="*/ 2147483646 h 1275"/>
                <a:gd name="T2" fmla="*/ 2147483646 w 623"/>
                <a:gd name="T3" fmla="*/ 2147483646 h 1275"/>
                <a:gd name="T4" fmla="*/ 2147483646 w 623"/>
                <a:gd name="T5" fmla="*/ 0 h 1275"/>
                <a:gd name="T6" fmla="*/ 0 w 623"/>
                <a:gd name="T7" fmla="*/ 0 h 12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23" h="1275">
                  <a:moveTo>
                    <a:pt x="623" y="1275"/>
                  </a:moveTo>
                  <a:lnTo>
                    <a:pt x="415" y="1275"/>
                  </a:lnTo>
                  <a:lnTo>
                    <a:pt x="415" y="0"/>
                  </a:lnTo>
                  <a:lnTo>
                    <a:pt x="0" y="0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29" name="Freeform 43">
              <a:extLst>
                <a:ext uri="{FF2B5EF4-FFF2-40B4-BE49-F238E27FC236}">
                  <a16:creationId xmlns:a16="http://schemas.microsoft.com/office/drawing/2014/main" id="{05961040-A559-E140-9ABB-E221E84A64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9038" y="2943225"/>
              <a:ext cx="495300" cy="989012"/>
            </a:xfrm>
            <a:custGeom>
              <a:avLst/>
              <a:gdLst>
                <a:gd name="T0" fmla="*/ 2147483646 w 623"/>
                <a:gd name="T1" fmla="*/ 0 h 1245"/>
                <a:gd name="T2" fmla="*/ 2147483646 w 623"/>
                <a:gd name="T3" fmla="*/ 0 h 1245"/>
                <a:gd name="T4" fmla="*/ 2147483646 w 623"/>
                <a:gd name="T5" fmla="*/ 2147483646 h 1245"/>
                <a:gd name="T6" fmla="*/ 0 w 623"/>
                <a:gd name="T7" fmla="*/ 2147483646 h 124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23" h="1245">
                  <a:moveTo>
                    <a:pt x="623" y="0"/>
                  </a:moveTo>
                  <a:lnTo>
                    <a:pt x="415" y="0"/>
                  </a:lnTo>
                  <a:lnTo>
                    <a:pt x="415" y="1245"/>
                  </a:lnTo>
                  <a:lnTo>
                    <a:pt x="0" y="1245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30" name="Rectangle 45">
              <a:extLst>
                <a:ext uri="{FF2B5EF4-FFF2-40B4-BE49-F238E27FC236}">
                  <a16:creationId xmlns:a16="http://schemas.microsoft.com/office/drawing/2014/main" id="{78975108-FAD3-7549-91BD-98F3518C02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54863" y="2670175"/>
              <a:ext cx="126638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 b="0" i="1">
                  <a:solidFill>
                    <a:srgbClr val="000000"/>
                  </a:solidFill>
                  <a:latin typeface="Times-Roman" pitchFamily="2" charset="0"/>
                </a:rPr>
                <a:t>f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85031" name="Freeform 63">
              <a:extLst>
                <a:ext uri="{FF2B5EF4-FFF2-40B4-BE49-F238E27FC236}">
                  <a16:creationId xmlns:a16="http://schemas.microsoft.com/office/drawing/2014/main" id="{C9ECAFB9-2318-4B4E-9CB5-F3B8F31402A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1713" y="1601787"/>
              <a:ext cx="187325" cy="1588"/>
            </a:xfrm>
            <a:custGeom>
              <a:avLst/>
              <a:gdLst>
                <a:gd name="T0" fmla="*/ 2147483646 w 237"/>
                <a:gd name="T1" fmla="*/ 0 h 1588"/>
                <a:gd name="T2" fmla="*/ 0 w 237"/>
                <a:gd name="T3" fmla="*/ 0 h 1588"/>
                <a:gd name="T4" fmla="*/ 2147483646 w 237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37" h="1588">
                  <a:moveTo>
                    <a:pt x="237" y="0"/>
                  </a:moveTo>
                  <a:lnTo>
                    <a:pt x="0" y="0"/>
                  </a:lnTo>
                  <a:lnTo>
                    <a:pt x="2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32" name="Line 64">
              <a:extLst>
                <a:ext uri="{FF2B5EF4-FFF2-40B4-BE49-F238E27FC236}">
                  <a16:creationId xmlns:a16="http://schemas.microsoft.com/office/drawing/2014/main" id="{3B1C959A-C014-CC41-891F-1CDE5346A77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11713" y="1601787"/>
              <a:ext cx="187325" cy="15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33" name="Freeform 65">
              <a:extLst>
                <a:ext uri="{FF2B5EF4-FFF2-40B4-BE49-F238E27FC236}">
                  <a16:creationId xmlns:a16="http://schemas.microsoft.com/office/drawing/2014/main" id="{962E808D-CB2B-3C4C-91BA-45104EDE006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2700" y="1766887"/>
              <a:ext cx="330200" cy="1588"/>
            </a:xfrm>
            <a:custGeom>
              <a:avLst/>
              <a:gdLst>
                <a:gd name="T0" fmla="*/ 2147483646 w 415"/>
                <a:gd name="T1" fmla="*/ 0 h 1588"/>
                <a:gd name="T2" fmla="*/ 0 w 415"/>
                <a:gd name="T3" fmla="*/ 0 h 1588"/>
                <a:gd name="T4" fmla="*/ 2147483646 w 415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15" h="1588">
                  <a:moveTo>
                    <a:pt x="415" y="0"/>
                  </a:moveTo>
                  <a:lnTo>
                    <a:pt x="0" y="0"/>
                  </a:lnTo>
                  <a:lnTo>
                    <a:pt x="4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34" name="Freeform 67">
              <a:extLst>
                <a:ext uri="{FF2B5EF4-FFF2-40B4-BE49-F238E27FC236}">
                  <a16:creationId xmlns:a16="http://schemas.microsoft.com/office/drawing/2014/main" id="{0D97889E-100C-514B-AD2E-F687C7720D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2700" y="1436687"/>
              <a:ext cx="330200" cy="1588"/>
            </a:xfrm>
            <a:custGeom>
              <a:avLst/>
              <a:gdLst>
                <a:gd name="T0" fmla="*/ 2147483646 w 415"/>
                <a:gd name="T1" fmla="*/ 0 h 1588"/>
                <a:gd name="T2" fmla="*/ 0 w 415"/>
                <a:gd name="T3" fmla="*/ 0 h 1588"/>
                <a:gd name="T4" fmla="*/ 2147483646 w 415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15" h="1588">
                  <a:moveTo>
                    <a:pt x="415" y="0"/>
                  </a:moveTo>
                  <a:lnTo>
                    <a:pt x="0" y="0"/>
                  </a:lnTo>
                  <a:lnTo>
                    <a:pt x="4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35" name="Line 69">
              <a:extLst>
                <a:ext uri="{FF2B5EF4-FFF2-40B4-BE49-F238E27FC236}">
                  <a16:creationId xmlns:a16="http://schemas.microsoft.com/office/drawing/2014/main" id="{159C1724-BBB0-AF4E-8DDF-A6FC4E2317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92500" y="1436687"/>
              <a:ext cx="1588" cy="33020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36" name="Rectangle 75">
              <a:extLst>
                <a:ext uri="{FF2B5EF4-FFF2-40B4-BE49-F238E27FC236}">
                  <a16:creationId xmlns:a16="http://schemas.microsoft.com/office/drawing/2014/main" id="{125A5DFC-379F-1E45-B3A4-2FFED1AE22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7400" y="1284287"/>
              <a:ext cx="163506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 b="0" i="1">
                  <a:solidFill>
                    <a:srgbClr val="000000"/>
                  </a:solidFill>
                  <a:latin typeface="Times-Roman" pitchFamily="2" charset="0"/>
                </a:rPr>
                <a:t>x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85037" name="Rectangle 76">
              <a:extLst>
                <a:ext uri="{FF2B5EF4-FFF2-40B4-BE49-F238E27FC236}">
                  <a16:creationId xmlns:a16="http://schemas.microsoft.com/office/drawing/2014/main" id="{1A9A5BC4-D0DE-BB46-B926-828912D657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588" y="1390650"/>
              <a:ext cx="125034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3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85038" name="Rectangle 77">
              <a:extLst>
                <a:ext uri="{FF2B5EF4-FFF2-40B4-BE49-F238E27FC236}">
                  <a16:creationId xmlns:a16="http://schemas.microsoft.com/office/drawing/2014/main" id="{07C17DB0-9855-AE40-ACD0-7F25CB21E4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7400" y="1630362"/>
              <a:ext cx="163506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 b="0" i="1">
                  <a:solidFill>
                    <a:srgbClr val="000000"/>
                  </a:solidFill>
                  <a:latin typeface="Times-Roman" pitchFamily="2" charset="0"/>
                </a:rPr>
                <a:t>x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85039" name="Rectangle 78">
              <a:extLst>
                <a:ext uri="{FF2B5EF4-FFF2-40B4-BE49-F238E27FC236}">
                  <a16:creationId xmlns:a16="http://schemas.microsoft.com/office/drawing/2014/main" id="{BE5B3F89-3622-AD45-BBAB-DE73719869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588" y="1736725"/>
              <a:ext cx="125034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300" b="0">
                  <a:solidFill>
                    <a:srgbClr val="000000"/>
                  </a:solidFill>
                  <a:latin typeface="Times-Roman" pitchFamily="2" charset="0"/>
                </a:rPr>
                <a:t>2 </a:t>
              </a:r>
              <a:endParaRPr lang="en-US" altLang="en-US" b="0">
                <a:latin typeface="Times" pitchFamily="2" charset="0"/>
              </a:endParaRPr>
            </a:p>
          </p:txBody>
        </p:sp>
        <p:grpSp>
          <p:nvGrpSpPr>
            <p:cNvPr id="85040" name="Group 80">
              <a:extLst>
                <a:ext uri="{FF2B5EF4-FFF2-40B4-BE49-F238E27FC236}">
                  <a16:creationId xmlns:a16="http://schemas.microsoft.com/office/drawing/2014/main" id="{C40F73A0-4824-D84A-BAB1-78ED3E15D41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44963" y="1320800"/>
              <a:ext cx="666750" cy="561975"/>
              <a:chOff x="3435" y="821"/>
              <a:chExt cx="421" cy="354"/>
            </a:xfrm>
          </p:grpSpPr>
          <p:sp>
            <p:nvSpPr>
              <p:cNvPr id="85053" name="Line 81">
                <a:extLst>
                  <a:ext uri="{FF2B5EF4-FFF2-40B4-BE49-F238E27FC236}">
                    <a16:creationId xmlns:a16="http://schemas.microsoft.com/office/drawing/2014/main" id="{3C4A5343-A303-0045-ACFE-E3E87EC657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35" y="821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054" name="Line 82">
                <a:extLst>
                  <a:ext uri="{FF2B5EF4-FFF2-40B4-BE49-F238E27FC236}">
                    <a16:creationId xmlns:a16="http://schemas.microsoft.com/office/drawing/2014/main" id="{DAA02F07-70AE-D74F-864D-5F2EC429DA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6" y="823"/>
                <a:ext cx="0" cy="352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055" name="Arc 83">
                <a:extLst>
                  <a:ext uri="{FF2B5EF4-FFF2-40B4-BE49-F238E27FC236}">
                    <a16:creationId xmlns:a16="http://schemas.microsoft.com/office/drawing/2014/main" id="{63B4BDBD-B7FB-514D-B20D-69688FA987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9" y="821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056" name="Arc 84">
                <a:extLst>
                  <a:ext uri="{FF2B5EF4-FFF2-40B4-BE49-F238E27FC236}">
                    <a16:creationId xmlns:a16="http://schemas.microsoft.com/office/drawing/2014/main" id="{5DE11AE8-3DFD-8D4A-83CD-A32B4920D742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3679" y="997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057" name="Line 85">
                <a:extLst>
                  <a:ext uri="{FF2B5EF4-FFF2-40B4-BE49-F238E27FC236}">
                    <a16:creationId xmlns:a16="http://schemas.microsoft.com/office/drawing/2014/main" id="{9E3C82AA-B16F-E941-8BA3-5FB51328E1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5" y="1173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5041" name="Group 86">
              <a:extLst>
                <a:ext uri="{FF2B5EF4-FFF2-40B4-BE49-F238E27FC236}">
                  <a16:creationId xmlns:a16="http://schemas.microsoft.com/office/drawing/2014/main" id="{6E1F7B90-A8C8-B741-9A09-3B96135B773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52900" y="2500312"/>
              <a:ext cx="668338" cy="561975"/>
              <a:chOff x="3435" y="821"/>
              <a:chExt cx="421" cy="354"/>
            </a:xfrm>
          </p:grpSpPr>
          <p:sp>
            <p:nvSpPr>
              <p:cNvPr id="85048" name="Line 87">
                <a:extLst>
                  <a:ext uri="{FF2B5EF4-FFF2-40B4-BE49-F238E27FC236}">
                    <a16:creationId xmlns:a16="http://schemas.microsoft.com/office/drawing/2014/main" id="{A494ACBA-332A-A34A-83AC-590EA905BD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35" y="821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049" name="Line 88">
                <a:extLst>
                  <a:ext uri="{FF2B5EF4-FFF2-40B4-BE49-F238E27FC236}">
                    <a16:creationId xmlns:a16="http://schemas.microsoft.com/office/drawing/2014/main" id="{C2AA5DC6-0D65-BC4F-8014-50E2F8A753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6" y="823"/>
                <a:ext cx="0" cy="352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050" name="Arc 89">
                <a:extLst>
                  <a:ext uri="{FF2B5EF4-FFF2-40B4-BE49-F238E27FC236}">
                    <a16:creationId xmlns:a16="http://schemas.microsoft.com/office/drawing/2014/main" id="{606E9C30-337B-2A4C-A701-819090FB84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9" y="821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051" name="Arc 90">
                <a:extLst>
                  <a:ext uri="{FF2B5EF4-FFF2-40B4-BE49-F238E27FC236}">
                    <a16:creationId xmlns:a16="http://schemas.microsoft.com/office/drawing/2014/main" id="{E7C4F5D5-A707-5249-A873-7E4BFC281204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3679" y="997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052" name="Line 91">
                <a:extLst>
                  <a:ext uri="{FF2B5EF4-FFF2-40B4-BE49-F238E27FC236}">
                    <a16:creationId xmlns:a16="http://schemas.microsoft.com/office/drawing/2014/main" id="{79222173-E715-AC4C-87A6-096E5F53FB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5" y="1173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5042" name="Group 92">
              <a:extLst>
                <a:ext uri="{FF2B5EF4-FFF2-40B4-BE49-F238E27FC236}">
                  <a16:creationId xmlns:a16="http://schemas.microsoft.com/office/drawing/2014/main" id="{97D1E30E-BD58-7F4B-9005-2B6E78F6A9D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57663" y="3651250"/>
              <a:ext cx="666750" cy="561975"/>
              <a:chOff x="3435" y="821"/>
              <a:chExt cx="421" cy="354"/>
            </a:xfrm>
          </p:grpSpPr>
          <p:sp>
            <p:nvSpPr>
              <p:cNvPr id="85043" name="Line 93">
                <a:extLst>
                  <a:ext uri="{FF2B5EF4-FFF2-40B4-BE49-F238E27FC236}">
                    <a16:creationId xmlns:a16="http://schemas.microsoft.com/office/drawing/2014/main" id="{1C72B219-F8EA-8944-BDE0-838DE6812D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35" y="821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044" name="Line 94">
                <a:extLst>
                  <a:ext uri="{FF2B5EF4-FFF2-40B4-BE49-F238E27FC236}">
                    <a16:creationId xmlns:a16="http://schemas.microsoft.com/office/drawing/2014/main" id="{16CAFFE2-3DF3-A440-9C40-988A0CBFC2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6" y="823"/>
                <a:ext cx="0" cy="352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045" name="Arc 95">
                <a:extLst>
                  <a:ext uri="{FF2B5EF4-FFF2-40B4-BE49-F238E27FC236}">
                    <a16:creationId xmlns:a16="http://schemas.microsoft.com/office/drawing/2014/main" id="{8F8E6973-02DE-4044-A14E-55D6594D56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9" y="821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046" name="Arc 96">
                <a:extLst>
                  <a:ext uri="{FF2B5EF4-FFF2-40B4-BE49-F238E27FC236}">
                    <a16:creationId xmlns:a16="http://schemas.microsoft.com/office/drawing/2014/main" id="{35256F8C-9FC8-0044-B408-3191231A1FB2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3679" y="997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047" name="Line 97">
                <a:extLst>
                  <a:ext uri="{FF2B5EF4-FFF2-40B4-BE49-F238E27FC236}">
                    <a16:creationId xmlns:a16="http://schemas.microsoft.com/office/drawing/2014/main" id="{55780EF7-633A-5E4C-AAB4-7E7040210A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5" y="1173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ransition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Title 1">
            <a:extLst>
              <a:ext uri="{FF2B5EF4-FFF2-40B4-BE49-F238E27FC236}">
                <a16:creationId xmlns:a16="http://schemas.microsoft.com/office/drawing/2014/main" id="{DD13E29E-5589-8B40-A8EA-5622A9E504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22226"/>
            <a:ext cx="9144000" cy="950913"/>
          </a:xfrm>
        </p:spPr>
        <p:txBody>
          <a:bodyPr/>
          <a:lstStyle/>
          <a:p>
            <a:r>
              <a:rPr lang="en-US" altLang="en-US" sz="3200"/>
              <a:t>Let’s verify that this circuit implements correctly the target truth table</a:t>
            </a:r>
          </a:p>
        </p:txBody>
      </p:sp>
      <p:grpSp>
        <p:nvGrpSpPr>
          <p:cNvPr id="86018" name="Group 2">
            <a:extLst>
              <a:ext uri="{FF2B5EF4-FFF2-40B4-BE49-F238E27FC236}">
                <a16:creationId xmlns:a16="http://schemas.microsoft.com/office/drawing/2014/main" id="{2C00F3F6-71B4-4445-9424-3E40B7F50B95}"/>
              </a:ext>
            </a:extLst>
          </p:cNvPr>
          <p:cNvGrpSpPr>
            <a:grpSpLocks/>
          </p:cNvGrpSpPr>
          <p:nvPr/>
        </p:nvGrpSpPr>
        <p:grpSpPr bwMode="auto">
          <a:xfrm>
            <a:off x="3236913" y="1752600"/>
            <a:ext cx="5224100" cy="2928938"/>
            <a:chOff x="2057400" y="1284287"/>
            <a:chExt cx="5224101" cy="2928938"/>
          </a:xfrm>
        </p:grpSpPr>
        <p:sp>
          <p:nvSpPr>
            <p:cNvPr id="86019" name="Line 2">
              <a:extLst>
                <a:ext uri="{FF2B5EF4-FFF2-40B4-BE49-F238E27FC236}">
                  <a16:creationId xmlns:a16="http://schemas.microsoft.com/office/drawing/2014/main" id="{754E5C5D-D11A-FF41-90C3-BBFFA9F49E3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27590" y="2781299"/>
              <a:ext cx="1044574" cy="3175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20" name="Line 3">
              <a:extLst>
                <a:ext uri="{FF2B5EF4-FFF2-40B4-BE49-F238E27FC236}">
                  <a16:creationId xmlns:a16="http://schemas.microsoft.com/office/drawing/2014/main" id="{48449A6C-BFB4-BC42-B972-8C2B102E03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94338" y="2614612"/>
              <a:ext cx="352425" cy="15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21" name="Line 4">
              <a:extLst>
                <a:ext uri="{FF2B5EF4-FFF2-40B4-BE49-F238E27FC236}">
                  <a16:creationId xmlns:a16="http://schemas.microsoft.com/office/drawing/2014/main" id="{CFE76602-3BCC-0949-BA17-1FE9D410FA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94338" y="2943225"/>
              <a:ext cx="352425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22" name="Line 5">
              <a:extLst>
                <a:ext uri="{FF2B5EF4-FFF2-40B4-BE49-F238E27FC236}">
                  <a16:creationId xmlns:a16="http://schemas.microsoft.com/office/drawing/2014/main" id="{6445E0B5-C324-CC45-B641-CCB85F5AE02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483349" y="2779712"/>
              <a:ext cx="490538" cy="15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23" name="Freeform 6">
              <a:extLst>
                <a:ext uri="{FF2B5EF4-FFF2-40B4-BE49-F238E27FC236}">
                  <a16:creationId xmlns:a16="http://schemas.microsoft.com/office/drawing/2014/main" id="{230F87C8-479E-F34C-B72F-F03EB16B744F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2313" y="2492375"/>
              <a:ext cx="704850" cy="280987"/>
            </a:xfrm>
            <a:custGeom>
              <a:avLst/>
              <a:gdLst>
                <a:gd name="T0" fmla="*/ 2147483646 w 886"/>
                <a:gd name="T1" fmla="*/ 0 h 353"/>
                <a:gd name="T2" fmla="*/ 2147483646 w 886"/>
                <a:gd name="T3" fmla="*/ 0 h 353"/>
                <a:gd name="T4" fmla="*/ 2147483646 w 886"/>
                <a:gd name="T5" fmla="*/ 0 h 353"/>
                <a:gd name="T6" fmla="*/ 2147483646 w 886"/>
                <a:gd name="T7" fmla="*/ 2147483646 h 353"/>
                <a:gd name="T8" fmla="*/ 2147483646 w 886"/>
                <a:gd name="T9" fmla="*/ 2147483646 h 353"/>
                <a:gd name="T10" fmla="*/ 2147483646 w 886"/>
                <a:gd name="T11" fmla="*/ 2147483646 h 353"/>
                <a:gd name="T12" fmla="*/ 2147483646 w 886"/>
                <a:gd name="T13" fmla="*/ 2147483646 h 353"/>
                <a:gd name="T14" fmla="*/ 2147483646 w 886"/>
                <a:gd name="T15" fmla="*/ 2147483646 h 353"/>
                <a:gd name="T16" fmla="*/ 2147483646 w 886"/>
                <a:gd name="T17" fmla="*/ 2147483646 h 353"/>
                <a:gd name="T18" fmla="*/ 2147483646 w 886"/>
                <a:gd name="T19" fmla="*/ 2147483646 h 353"/>
                <a:gd name="T20" fmla="*/ 2147483646 w 886"/>
                <a:gd name="T21" fmla="*/ 2147483646 h 353"/>
                <a:gd name="T22" fmla="*/ 2147483646 w 886"/>
                <a:gd name="T23" fmla="*/ 2147483646 h 353"/>
                <a:gd name="T24" fmla="*/ 2147483646 w 886"/>
                <a:gd name="T25" fmla="*/ 2147483646 h 353"/>
                <a:gd name="T26" fmla="*/ 2147483646 w 886"/>
                <a:gd name="T27" fmla="*/ 2147483646 h 353"/>
                <a:gd name="T28" fmla="*/ 2147483646 w 886"/>
                <a:gd name="T29" fmla="*/ 2147483646 h 353"/>
                <a:gd name="T30" fmla="*/ 2147483646 w 886"/>
                <a:gd name="T31" fmla="*/ 2147483646 h 353"/>
                <a:gd name="T32" fmla="*/ 2147483646 w 886"/>
                <a:gd name="T33" fmla="*/ 2147483646 h 353"/>
                <a:gd name="T34" fmla="*/ 2147483646 w 886"/>
                <a:gd name="T35" fmla="*/ 2147483646 h 353"/>
                <a:gd name="T36" fmla="*/ 2147483646 w 886"/>
                <a:gd name="T37" fmla="*/ 2147483646 h 353"/>
                <a:gd name="T38" fmla="*/ 2147483646 w 886"/>
                <a:gd name="T39" fmla="*/ 2147483646 h 353"/>
                <a:gd name="T40" fmla="*/ 2147483646 w 886"/>
                <a:gd name="T41" fmla="*/ 2147483646 h 353"/>
                <a:gd name="T42" fmla="*/ 2147483646 w 886"/>
                <a:gd name="T43" fmla="*/ 2147483646 h 353"/>
                <a:gd name="T44" fmla="*/ 2147483646 w 886"/>
                <a:gd name="T45" fmla="*/ 2147483646 h 353"/>
                <a:gd name="T46" fmla="*/ 2147483646 w 886"/>
                <a:gd name="T47" fmla="*/ 2147483646 h 353"/>
                <a:gd name="T48" fmla="*/ 2147483646 w 886"/>
                <a:gd name="T49" fmla="*/ 2147483646 h 353"/>
                <a:gd name="T50" fmla="*/ 2147483646 w 886"/>
                <a:gd name="T51" fmla="*/ 2147483646 h 353"/>
                <a:gd name="T52" fmla="*/ 2147483646 w 886"/>
                <a:gd name="T53" fmla="*/ 2147483646 h 353"/>
                <a:gd name="T54" fmla="*/ 2147483646 w 886"/>
                <a:gd name="T55" fmla="*/ 2147483646 h 353"/>
                <a:gd name="T56" fmla="*/ 2147483646 w 886"/>
                <a:gd name="T57" fmla="*/ 2147483646 h 353"/>
                <a:gd name="T58" fmla="*/ 2147483646 w 886"/>
                <a:gd name="T59" fmla="*/ 2147483646 h 353"/>
                <a:gd name="T60" fmla="*/ 2147483646 w 886"/>
                <a:gd name="T61" fmla="*/ 2147483646 h 353"/>
                <a:gd name="T62" fmla="*/ 2147483646 w 886"/>
                <a:gd name="T63" fmla="*/ 2147483646 h 353"/>
                <a:gd name="T64" fmla="*/ 2147483646 w 886"/>
                <a:gd name="T65" fmla="*/ 2147483646 h 353"/>
                <a:gd name="T66" fmla="*/ 2147483646 w 886"/>
                <a:gd name="T67" fmla="*/ 2147483646 h 353"/>
                <a:gd name="T68" fmla="*/ 2147483646 w 886"/>
                <a:gd name="T69" fmla="*/ 2147483646 h 353"/>
                <a:gd name="T70" fmla="*/ 2147483646 w 886"/>
                <a:gd name="T71" fmla="*/ 2147483646 h 353"/>
                <a:gd name="T72" fmla="*/ 2147483646 w 886"/>
                <a:gd name="T73" fmla="*/ 2147483646 h 353"/>
                <a:gd name="T74" fmla="*/ 2147483646 w 886"/>
                <a:gd name="T75" fmla="*/ 2147483646 h 353"/>
                <a:gd name="T76" fmla="*/ 2147483646 w 886"/>
                <a:gd name="T77" fmla="*/ 2147483646 h 353"/>
                <a:gd name="T78" fmla="*/ 2147483646 w 886"/>
                <a:gd name="T79" fmla="*/ 2147483646 h 353"/>
                <a:gd name="T80" fmla="*/ 2147483646 w 886"/>
                <a:gd name="T81" fmla="*/ 2147483646 h 353"/>
                <a:gd name="T82" fmla="*/ 2147483646 w 886"/>
                <a:gd name="T83" fmla="*/ 2147483646 h 353"/>
                <a:gd name="T84" fmla="*/ 2147483646 w 886"/>
                <a:gd name="T85" fmla="*/ 2147483646 h 353"/>
                <a:gd name="T86" fmla="*/ 2147483646 w 886"/>
                <a:gd name="T87" fmla="*/ 2147483646 h 353"/>
                <a:gd name="T88" fmla="*/ 2147483646 w 886"/>
                <a:gd name="T89" fmla="*/ 2147483646 h 353"/>
                <a:gd name="T90" fmla="*/ 2147483646 w 886"/>
                <a:gd name="T91" fmla="*/ 2147483646 h 353"/>
                <a:gd name="T92" fmla="*/ 2147483646 w 886"/>
                <a:gd name="T93" fmla="*/ 2147483646 h 353"/>
                <a:gd name="T94" fmla="*/ 2147483646 w 886"/>
                <a:gd name="T95" fmla="*/ 2147483646 h 353"/>
                <a:gd name="T96" fmla="*/ 2147483646 w 886"/>
                <a:gd name="T97" fmla="*/ 2147483646 h 353"/>
                <a:gd name="T98" fmla="*/ 2147483646 w 886"/>
                <a:gd name="T99" fmla="*/ 2147483646 h 353"/>
                <a:gd name="T100" fmla="*/ 2147483646 w 886"/>
                <a:gd name="T101" fmla="*/ 2147483646 h 353"/>
                <a:gd name="T102" fmla="*/ 2147483646 w 886"/>
                <a:gd name="T103" fmla="*/ 2147483646 h 353"/>
                <a:gd name="T104" fmla="*/ 2147483646 w 886"/>
                <a:gd name="T105" fmla="*/ 2147483646 h 353"/>
                <a:gd name="T106" fmla="*/ 2147483646 w 886"/>
                <a:gd name="T107" fmla="*/ 2147483646 h 353"/>
                <a:gd name="T108" fmla="*/ 2147483646 w 886"/>
                <a:gd name="T109" fmla="*/ 2147483646 h 353"/>
                <a:gd name="T110" fmla="*/ 2147483646 w 886"/>
                <a:gd name="T111" fmla="*/ 2147483646 h 353"/>
                <a:gd name="T112" fmla="*/ 2147483646 w 886"/>
                <a:gd name="T113" fmla="*/ 2147483646 h 353"/>
                <a:gd name="T114" fmla="*/ 2147483646 w 886"/>
                <a:gd name="T115" fmla="*/ 2147483646 h 353"/>
                <a:gd name="T116" fmla="*/ 2147483646 w 886"/>
                <a:gd name="T117" fmla="*/ 2147483646 h 353"/>
                <a:gd name="T118" fmla="*/ 2147483646 w 886"/>
                <a:gd name="T119" fmla="*/ 2147483646 h 353"/>
                <a:gd name="T120" fmla="*/ 2147483646 w 886"/>
                <a:gd name="T121" fmla="*/ 2147483646 h 35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886" h="353">
                  <a:moveTo>
                    <a:pt x="0" y="0"/>
                  </a:moveTo>
                  <a:lnTo>
                    <a:pt x="34" y="0"/>
                  </a:lnTo>
                  <a:lnTo>
                    <a:pt x="66" y="0"/>
                  </a:lnTo>
                  <a:lnTo>
                    <a:pt x="96" y="0"/>
                  </a:lnTo>
                  <a:lnTo>
                    <a:pt x="123" y="0"/>
                  </a:lnTo>
                  <a:lnTo>
                    <a:pt x="149" y="0"/>
                  </a:lnTo>
                  <a:lnTo>
                    <a:pt x="173" y="0"/>
                  </a:lnTo>
                  <a:lnTo>
                    <a:pt x="195" y="0"/>
                  </a:lnTo>
                  <a:lnTo>
                    <a:pt x="216" y="0"/>
                  </a:lnTo>
                  <a:lnTo>
                    <a:pt x="235" y="0"/>
                  </a:lnTo>
                  <a:lnTo>
                    <a:pt x="253" y="0"/>
                  </a:lnTo>
                  <a:lnTo>
                    <a:pt x="268" y="0"/>
                  </a:lnTo>
                  <a:lnTo>
                    <a:pt x="283" y="0"/>
                  </a:lnTo>
                  <a:lnTo>
                    <a:pt x="296" y="0"/>
                  </a:lnTo>
                  <a:lnTo>
                    <a:pt x="310" y="0"/>
                  </a:lnTo>
                  <a:lnTo>
                    <a:pt x="320" y="0"/>
                  </a:lnTo>
                  <a:lnTo>
                    <a:pt x="330" y="0"/>
                  </a:lnTo>
                  <a:lnTo>
                    <a:pt x="339" y="0"/>
                  </a:lnTo>
                  <a:lnTo>
                    <a:pt x="347" y="0"/>
                  </a:lnTo>
                  <a:lnTo>
                    <a:pt x="354" y="0"/>
                  </a:lnTo>
                  <a:lnTo>
                    <a:pt x="360" y="0"/>
                  </a:lnTo>
                  <a:lnTo>
                    <a:pt x="366" y="0"/>
                  </a:lnTo>
                  <a:lnTo>
                    <a:pt x="370" y="0"/>
                  </a:lnTo>
                  <a:lnTo>
                    <a:pt x="375" y="1"/>
                  </a:lnTo>
                  <a:lnTo>
                    <a:pt x="378" y="1"/>
                  </a:lnTo>
                  <a:lnTo>
                    <a:pt x="382" y="1"/>
                  </a:lnTo>
                  <a:lnTo>
                    <a:pt x="385" y="1"/>
                  </a:lnTo>
                  <a:lnTo>
                    <a:pt x="388" y="1"/>
                  </a:lnTo>
                  <a:lnTo>
                    <a:pt x="390" y="1"/>
                  </a:lnTo>
                  <a:lnTo>
                    <a:pt x="393" y="1"/>
                  </a:lnTo>
                  <a:lnTo>
                    <a:pt x="396" y="1"/>
                  </a:lnTo>
                  <a:lnTo>
                    <a:pt x="397" y="1"/>
                  </a:lnTo>
                  <a:lnTo>
                    <a:pt x="400" y="1"/>
                  </a:lnTo>
                  <a:lnTo>
                    <a:pt x="403" y="3"/>
                  </a:lnTo>
                  <a:lnTo>
                    <a:pt x="405" y="3"/>
                  </a:lnTo>
                  <a:lnTo>
                    <a:pt x="407" y="3"/>
                  </a:lnTo>
                  <a:lnTo>
                    <a:pt x="409" y="3"/>
                  </a:lnTo>
                  <a:lnTo>
                    <a:pt x="410" y="3"/>
                  </a:lnTo>
                  <a:lnTo>
                    <a:pt x="412" y="3"/>
                  </a:lnTo>
                  <a:lnTo>
                    <a:pt x="413" y="3"/>
                  </a:lnTo>
                  <a:lnTo>
                    <a:pt x="416" y="3"/>
                  </a:lnTo>
                  <a:lnTo>
                    <a:pt x="418" y="3"/>
                  </a:lnTo>
                  <a:lnTo>
                    <a:pt x="419" y="3"/>
                  </a:lnTo>
                  <a:lnTo>
                    <a:pt x="421" y="3"/>
                  </a:lnTo>
                  <a:lnTo>
                    <a:pt x="422" y="4"/>
                  </a:lnTo>
                  <a:lnTo>
                    <a:pt x="424" y="4"/>
                  </a:lnTo>
                  <a:lnTo>
                    <a:pt x="425" y="4"/>
                  </a:lnTo>
                  <a:lnTo>
                    <a:pt x="427" y="4"/>
                  </a:lnTo>
                  <a:lnTo>
                    <a:pt x="428" y="4"/>
                  </a:lnTo>
                  <a:lnTo>
                    <a:pt x="430" y="4"/>
                  </a:lnTo>
                  <a:lnTo>
                    <a:pt x="431" y="4"/>
                  </a:lnTo>
                  <a:lnTo>
                    <a:pt x="433" y="4"/>
                  </a:lnTo>
                  <a:lnTo>
                    <a:pt x="434" y="4"/>
                  </a:lnTo>
                  <a:lnTo>
                    <a:pt x="436" y="6"/>
                  </a:lnTo>
                  <a:lnTo>
                    <a:pt x="437" y="6"/>
                  </a:lnTo>
                  <a:lnTo>
                    <a:pt x="439" y="6"/>
                  </a:lnTo>
                  <a:lnTo>
                    <a:pt x="440" y="6"/>
                  </a:lnTo>
                  <a:lnTo>
                    <a:pt x="442" y="6"/>
                  </a:lnTo>
                  <a:lnTo>
                    <a:pt x="445" y="6"/>
                  </a:lnTo>
                  <a:lnTo>
                    <a:pt x="446" y="6"/>
                  </a:lnTo>
                  <a:lnTo>
                    <a:pt x="448" y="7"/>
                  </a:lnTo>
                  <a:lnTo>
                    <a:pt x="451" y="7"/>
                  </a:lnTo>
                  <a:lnTo>
                    <a:pt x="452" y="7"/>
                  </a:lnTo>
                  <a:lnTo>
                    <a:pt x="455" y="7"/>
                  </a:lnTo>
                  <a:lnTo>
                    <a:pt x="458" y="7"/>
                  </a:lnTo>
                  <a:lnTo>
                    <a:pt x="459" y="9"/>
                  </a:lnTo>
                  <a:lnTo>
                    <a:pt x="461" y="9"/>
                  </a:lnTo>
                  <a:lnTo>
                    <a:pt x="464" y="9"/>
                  </a:lnTo>
                  <a:lnTo>
                    <a:pt x="465" y="9"/>
                  </a:lnTo>
                  <a:lnTo>
                    <a:pt x="467" y="9"/>
                  </a:lnTo>
                  <a:lnTo>
                    <a:pt x="468" y="10"/>
                  </a:lnTo>
                  <a:lnTo>
                    <a:pt x="470" y="10"/>
                  </a:lnTo>
                  <a:lnTo>
                    <a:pt x="471" y="10"/>
                  </a:lnTo>
                  <a:lnTo>
                    <a:pt x="473" y="10"/>
                  </a:lnTo>
                  <a:lnTo>
                    <a:pt x="474" y="10"/>
                  </a:lnTo>
                  <a:lnTo>
                    <a:pt x="476" y="12"/>
                  </a:lnTo>
                  <a:lnTo>
                    <a:pt x="477" y="12"/>
                  </a:lnTo>
                  <a:lnTo>
                    <a:pt x="479" y="12"/>
                  </a:lnTo>
                  <a:lnTo>
                    <a:pt x="480" y="12"/>
                  </a:lnTo>
                  <a:lnTo>
                    <a:pt x="482" y="13"/>
                  </a:lnTo>
                  <a:lnTo>
                    <a:pt x="483" y="13"/>
                  </a:lnTo>
                  <a:lnTo>
                    <a:pt x="485" y="13"/>
                  </a:lnTo>
                  <a:lnTo>
                    <a:pt x="486" y="13"/>
                  </a:lnTo>
                  <a:lnTo>
                    <a:pt x="488" y="15"/>
                  </a:lnTo>
                  <a:lnTo>
                    <a:pt x="489" y="15"/>
                  </a:lnTo>
                  <a:lnTo>
                    <a:pt x="491" y="15"/>
                  </a:lnTo>
                  <a:lnTo>
                    <a:pt x="492" y="16"/>
                  </a:lnTo>
                  <a:lnTo>
                    <a:pt x="494" y="16"/>
                  </a:lnTo>
                  <a:lnTo>
                    <a:pt x="496" y="16"/>
                  </a:lnTo>
                  <a:lnTo>
                    <a:pt x="498" y="17"/>
                  </a:lnTo>
                  <a:lnTo>
                    <a:pt x="501" y="17"/>
                  </a:lnTo>
                  <a:lnTo>
                    <a:pt x="502" y="19"/>
                  </a:lnTo>
                  <a:lnTo>
                    <a:pt x="505" y="19"/>
                  </a:lnTo>
                  <a:lnTo>
                    <a:pt x="508" y="20"/>
                  </a:lnTo>
                  <a:lnTo>
                    <a:pt x="511" y="20"/>
                  </a:lnTo>
                  <a:lnTo>
                    <a:pt x="513" y="22"/>
                  </a:lnTo>
                  <a:lnTo>
                    <a:pt x="516" y="22"/>
                  </a:lnTo>
                  <a:lnTo>
                    <a:pt x="519" y="23"/>
                  </a:lnTo>
                  <a:lnTo>
                    <a:pt x="520" y="23"/>
                  </a:lnTo>
                  <a:lnTo>
                    <a:pt x="522" y="25"/>
                  </a:lnTo>
                  <a:lnTo>
                    <a:pt x="525" y="25"/>
                  </a:lnTo>
                  <a:lnTo>
                    <a:pt x="526" y="26"/>
                  </a:lnTo>
                  <a:lnTo>
                    <a:pt x="528" y="26"/>
                  </a:lnTo>
                  <a:lnTo>
                    <a:pt x="529" y="26"/>
                  </a:lnTo>
                  <a:lnTo>
                    <a:pt x="531" y="28"/>
                  </a:lnTo>
                  <a:lnTo>
                    <a:pt x="532" y="28"/>
                  </a:lnTo>
                  <a:lnTo>
                    <a:pt x="534" y="28"/>
                  </a:lnTo>
                  <a:lnTo>
                    <a:pt x="535" y="29"/>
                  </a:lnTo>
                  <a:lnTo>
                    <a:pt x="537" y="29"/>
                  </a:lnTo>
                  <a:lnTo>
                    <a:pt x="538" y="29"/>
                  </a:lnTo>
                  <a:lnTo>
                    <a:pt x="538" y="31"/>
                  </a:lnTo>
                  <a:lnTo>
                    <a:pt x="539" y="31"/>
                  </a:lnTo>
                  <a:lnTo>
                    <a:pt x="541" y="31"/>
                  </a:lnTo>
                  <a:lnTo>
                    <a:pt x="542" y="32"/>
                  </a:lnTo>
                  <a:lnTo>
                    <a:pt x="544" y="32"/>
                  </a:lnTo>
                  <a:lnTo>
                    <a:pt x="545" y="34"/>
                  </a:lnTo>
                  <a:lnTo>
                    <a:pt x="547" y="34"/>
                  </a:lnTo>
                  <a:lnTo>
                    <a:pt x="548" y="35"/>
                  </a:lnTo>
                  <a:lnTo>
                    <a:pt x="550" y="35"/>
                  </a:lnTo>
                  <a:lnTo>
                    <a:pt x="551" y="37"/>
                  </a:lnTo>
                  <a:lnTo>
                    <a:pt x="553" y="37"/>
                  </a:lnTo>
                  <a:lnTo>
                    <a:pt x="556" y="38"/>
                  </a:lnTo>
                  <a:lnTo>
                    <a:pt x="557" y="40"/>
                  </a:lnTo>
                  <a:lnTo>
                    <a:pt x="559" y="40"/>
                  </a:lnTo>
                  <a:lnTo>
                    <a:pt x="562" y="41"/>
                  </a:lnTo>
                  <a:lnTo>
                    <a:pt x="563" y="43"/>
                  </a:lnTo>
                  <a:lnTo>
                    <a:pt x="566" y="44"/>
                  </a:lnTo>
                  <a:lnTo>
                    <a:pt x="569" y="44"/>
                  </a:lnTo>
                  <a:lnTo>
                    <a:pt x="571" y="46"/>
                  </a:lnTo>
                  <a:lnTo>
                    <a:pt x="572" y="47"/>
                  </a:lnTo>
                  <a:lnTo>
                    <a:pt x="574" y="47"/>
                  </a:lnTo>
                  <a:lnTo>
                    <a:pt x="577" y="49"/>
                  </a:lnTo>
                  <a:lnTo>
                    <a:pt x="578" y="50"/>
                  </a:lnTo>
                  <a:lnTo>
                    <a:pt x="580" y="50"/>
                  </a:lnTo>
                  <a:lnTo>
                    <a:pt x="581" y="52"/>
                  </a:lnTo>
                  <a:lnTo>
                    <a:pt x="582" y="52"/>
                  </a:lnTo>
                  <a:lnTo>
                    <a:pt x="584" y="53"/>
                  </a:lnTo>
                  <a:lnTo>
                    <a:pt x="585" y="53"/>
                  </a:lnTo>
                  <a:lnTo>
                    <a:pt x="587" y="55"/>
                  </a:lnTo>
                  <a:lnTo>
                    <a:pt x="588" y="55"/>
                  </a:lnTo>
                  <a:lnTo>
                    <a:pt x="590" y="56"/>
                  </a:lnTo>
                  <a:lnTo>
                    <a:pt x="591" y="56"/>
                  </a:lnTo>
                  <a:lnTo>
                    <a:pt x="593" y="58"/>
                  </a:lnTo>
                  <a:lnTo>
                    <a:pt x="594" y="58"/>
                  </a:lnTo>
                  <a:lnTo>
                    <a:pt x="596" y="59"/>
                  </a:lnTo>
                  <a:lnTo>
                    <a:pt x="597" y="60"/>
                  </a:lnTo>
                  <a:lnTo>
                    <a:pt x="599" y="60"/>
                  </a:lnTo>
                  <a:lnTo>
                    <a:pt x="600" y="62"/>
                  </a:lnTo>
                  <a:lnTo>
                    <a:pt x="602" y="62"/>
                  </a:lnTo>
                  <a:lnTo>
                    <a:pt x="603" y="63"/>
                  </a:lnTo>
                  <a:lnTo>
                    <a:pt x="605" y="65"/>
                  </a:lnTo>
                  <a:lnTo>
                    <a:pt x="606" y="65"/>
                  </a:lnTo>
                  <a:lnTo>
                    <a:pt x="609" y="66"/>
                  </a:lnTo>
                  <a:lnTo>
                    <a:pt x="611" y="68"/>
                  </a:lnTo>
                  <a:lnTo>
                    <a:pt x="612" y="68"/>
                  </a:lnTo>
                  <a:lnTo>
                    <a:pt x="615" y="69"/>
                  </a:lnTo>
                  <a:lnTo>
                    <a:pt x="617" y="71"/>
                  </a:lnTo>
                  <a:lnTo>
                    <a:pt x="618" y="72"/>
                  </a:lnTo>
                  <a:lnTo>
                    <a:pt x="621" y="72"/>
                  </a:lnTo>
                  <a:lnTo>
                    <a:pt x="623" y="74"/>
                  </a:lnTo>
                  <a:lnTo>
                    <a:pt x="624" y="74"/>
                  </a:lnTo>
                  <a:lnTo>
                    <a:pt x="625" y="75"/>
                  </a:lnTo>
                  <a:lnTo>
                    <a:pt x="627" y="77"/>
                  </a:lnTo>
                  <a:lnTo>
                    <a:pt x="628" y="77"/>
                  </a:lnTo>
                  <a:lnTo>
                    <a:pt x="630" y="78"/>
                  </a:lnTo>
                  <a:lnTo>
                    <a:pt x="631" y="78"/>
                  </a:lnTo>
                  <a:lnTo>
                    <a:pt x="633" y="80"/>
                  </a:lnTo>
                  <a:lnTo>
                    <a:pt x="634" y="81"/>
                  </a:lnTo>
                  <a:lnTo>
                    <a:pt x="636" y="81"/>
                  </a:lnTo>
                  <a:lnTo>
                    <a:pt x="637" y="83"/>
                  </a:lnTo>
                  <a:lnTo>
                    <a:pt x="639" y="83"/>
                  </a:lnTo>
                  <a:lnTo>
                    <a:pt x="639" y="84"/>
                  </a:lnTo>
                  <a:lnTo>
                    <a:pt x="640" y="84"/>
                  </a:lnTo>
                  <a:lnTo>
                    <a:pt x="642" y="84"/>
                  </a:lnTo>
                  <a:lnTo>
                    <a:pt x="642" y="86"/>
                  </a:lnTo>
                  <a:lnTo>
                    <a:pt x="643" y="86"/>
                  </a:lnTo>
                  <a:lnTo>
                    <a:pt x="645" y="87"/>
                  </a:lnTo>
                  <a:lnTo>
                    <a:pt x="646" y="87"/>
                  </a:lnTo>
                  <a:lnTo>
                    <a:pt x="648" y="89"/>
                  </a:lnTo>
                  <a:lnTo>
                    <a:pt x="648" y="90"/>
                  </a:lnTo>
                  <a:lnTo>
                    <a:pt x="649" y="90"/>
                  </a:lnTo>
                  <a:lnTo>
                    <a:pt x="651" y="92"/>
                  </a:lnTo>
                  <a:lnTo>
                    <a:pt x="654" y="92"/>
                  </a:lnTo>
                  <a:lnTo>
                    <a:pt x="655" y="93"/>
                  </a:lnTo>
                  <a:lnTo>
                    <a:pt x="657" y="95"/>
                  </a:lnTo>
                  <a:lnTo>
                    <a:pt x="658" y="96"/>
                  </a:lnTo>
                  <a:lnTo>
                    <a:pt x="660" y="96"/>
                  </a:lnTo>
                  <a:lnTo>
                    <a:pt x="661" y="98"/>
                  </a:lnTo>
                  <a:lnTo>
                    <a:pt x="663" y="99"/>
                  </a:lnTo>
                  <a:lnTo>
                    <a:pt x="664" y="101"/>
                  </a:lnTo>
                  <a:lnTo>
                    <a:pt x="666" y="101"/>
                  </a:lnTo>
                  <a:lnTo>
                    <a:pt x="667" y="102"/>
                  </a:lnTo>
                  <a:lnTo>
                    <a:pt x="668" y="102"/>
                  </a:lnTo>
                  <a:lnTo>
                    <a:pt x="670" y="103"/>
                  </a:lnTo>
                  <a:lnTo>
                    <a:pt x="671" y="105"/>
                  </a:lnTo>
                  <a:lnTo>
                    <a:pt x="673" y="105"/>
                  </a:lnTo>
                  <a:lnTo>
                    <a:pt x="673" y="106"/>
                  </a:lnTo>
                  <a:lnTo>
                    <a:pt x="674" y="106"/>
                  </a:lnTo>
                  <a:lnTo>
                    <a:pt x="676" y="108"/>
                  </a:lnTo>
                  <a:lnTo>
                    <a:pt x="677" y="108"/>
                  </a:lnTo>
                  <a:lnTo>
                    <a:pt x="677" y="109"/>
                  </a:lnTo>
                  <a:lnTo>
                    <a:pt x="679" y="109"/>
                  </a:lnTo>
                  <a:lnTo>
                    <a:pt x="679" y="111"/>
                  </a:lnTo>
                  <a:lnTo>
                    <a:pt x="680" y="111"/>
                  </a:lnTo>
                  <a:lnTo>
                    <a:pt x="682" y="112"/>
                  </a:lnTo>
                  <a:lnTo>
                    <a:pt x="683" y="112"/>
                  </a:lnTo>
                  <a:lnTo>
                    <a:pt x="683" y="114"/>
                  </a:lnTo>
                  <a:lnTo>
                    <a:pt x="685" y="115"/>
                  </a:lnTo>
                  <a:lnTo>
                    <a:pt x="686" y="115"/>
                  </a:lnTo>
                  <a:lnTo>
                    <a:pt x="688" y="117"/>
                  </a:lnTo>
                  <a:lnTo>
                    <a:pt x="689" y="118"/>
                  </a:lnTo>
                  <a:lnTo>
                    <a:pt x="691" y="118"/>
                  </a:lnTo>
                  <a:lnTo>
                    <a:pt x="691" y="120"/>
                  </a:lnTo>
                  <a:lnTo>
                    <a:pt x="692" y="120"/>
                  </a:lnTo>
                  <a:lnTo>
                    <a:pt x="694" y="121"/>
                  </a:lnTo>
                  <a:lnTo>
                    <a:pt x="695" y="123"/>
                  </a:lnTo>
                  <a:lnTo>
                    <a:pt x="697" y="123"/>
                  </a:lnTo>
                  <a:lnTo>
                    <a:pt x="697" y="124"/>
                  </a:lnTo>
                  <a:lnTo>
                    <a:pt x="698" y="124"/>
                  </a:lnTo>
                  <a:lnTo>
                    <a:pt x="698" y="126"/>
                  </a:lnTo>
                  <a:lnTo>
                    <a:pt x="700" y="126"/>
                  </a:lnTo>
                  <a:lnTo>
                    <a:pt x="701" y="127"/>
                  </a:lnTo>
                  <a:lnTo>
                    <a:pt x="703" y="127"/>
                  </a:lnTo>
                  <a:lnTo>
                    <a:pt x="703" y="129"/>
                  </a:lnTo>
                  <a:lnTo>
                    <a:pt x="704" y="129"/>
                  </a:lnTo>
                  <a:lnTo>
                    <a:pt x="706" y="130"/>
                  </a:lnTo>
                  <a:lnTo>
                    <a:pt x="707" y="132"/>
                  </a:lnTo>
                  <a:lnTo>
                    <a:pt x="709" y="132"/>
                  </a:lnTo>
                  <a:lnTo>
                    <a:pt x="709" y="133"/>
                  </a:lnTo>
                  <a:lnTo>
                    <a:pt x="710" y="133"/>
                  </a:lnTo>
                  <a:lnTo>
                    <a:pt x="711" y="135"/>
                  </a:lnTo>
                  <a:lnTo>
                    <a:pt x="713" y="135"/>
                  </a:lnTo>
                  <a:lnTo>
                    <a:pt x="714" y="136"/>
                  </a:lnTo>
                  <a:lnTo>
                    <a:pt x="716" y="138"/>
                  </a:lnTo>
                  <a:lnTo>
                    <a:pt x="717" y="139"/>
                  </a:lnTo>
                  <a:lnTo>
                    <a:pt x="719" y="139"/>
                  </a:lnTo>
                  <a:lnTo>
                    <a:pt x="720" y="141"/>
                  </a:lnTo>
                  <a:lnTo>
                    <a:pt x="722" y="142"/>
                  </a:lnTo>
                  <a:lnTo>
                    <a:pt x="723" y="142"/>
                  </a:lnTo>
                  <a:lnTo>
                    <a:pt x="723" y="144"/>
                  </a:lnTo>
                  <a:lnTo>
                    <a:pt x="725" y="144"/>
                  </a:lnTo>
                  <a:lnTo>
                    <a:pt x="726" y="145"/>
                  </a:lnTo>
                  <a:lnTo>
                    <a:pt x="728" y="146"/>
                  </a:lnTo>
                  <a:lnTo>
                    <a:pt x="729" y="146"/>
                  </a:lnTo>
                  <a:lnTo>
                    <a:pt x="729" y="148"/>
                  </a:lnTo>
                  <a:lnTo>
                    <a:pt x="731" y="148"/>
                  </a:lnTo>
                  <a:lnTo>
                    <a:pt x="731" y="149"/>
                  </a:lnTo>
                  <a:lnTo>
                    <a:pt x="732" y="149"/>
                  </a:lnTo>
                  <a:lnTo>
                    <a:pt x="732" y="151"/>
                  </a:lnTo>
                  <a:lnTo>
                    <a:pt x="734" y="151"/>
                  </a:lnTo>
                  <a:lnTo>
                    <a:pt x="734" y="152"/>
                  </a:lnTo>
                  <a:lnTo>
                    <a:pt x="735" y="152"/>
                  </a:lnTo>
                  <a:lnTo>
                    <a:pt x="737" y="154"/>
                  </a:lnTo>
                  <a:lnTo>
                    <a:pt x="737" y="155"/>
                  </a:lnTo>
                  <a:lnTo>
                    <a:pt x="738" y="157"/>
                  </a:lnTo>
                  <a:lnTo>
                    <a:pt x="740" y="157"/>
                  </a:lnTo>
                  <a:lnTo>
                    <a:pt x="741" y="158"/>
                  </a:lnTo>
                  <a:lnTo>
                    <a:pt x="741" y="160"/>
                  </a:lnTo>
                  <a:lnTo>
                    <a:pt x="743" y="161"/>
                  </a:lnTo>
                  <a:lnTo>
                    <a:pt x="744" y="163"/>
                  </a:lnTo>
                  <a:lnTo>
                    <a:pt x="746" y="164"/>
                  </a:lnTo>
                  <a:lnTo>
                    <a:pt x="747" y="166"/>
                  </a:lnTo>
                  <a:lnTo>
                    <a:pt x="749" y="167"/>
                  </a:lnTo>
                  <a:lnTo>
                    <a:pt x="750" y="169"/>
                  </a:lnTo>
                  <a:lnTo>
                    <a:pt x="752" y="170"/>
                  </a:lnTo>
                  <a:lnTo>
                    <a:pt x="753" y="172"/>
                  </a:lnTo>
                  <a:lnTo>
                    <a:pt x="754" y="173"/>
                  </a:lnTo>
                  <a:lnTo>
                    <a:pt x="754" y="175"/>
                  </a:lnTo>
                  <a:lnTo>
                    <a:pt x="756" y="175"/>
                  </a:lnTo>
                  <a:lnTo>
                    <a:pt x="756" y="176"/>
                  </a:lnTo>
                  <a:lnTo>
                    <a:pt x="757" y="176"/>
                  </a:lnTo>
                  <a:lnTo>
                    <a:pt x="759" y="178"/>
                  </a:lnTo>
                  <a:lnTo>
                    <a:pt x="759" y="179"/>
                  </a:lnTo>
                  <a:lnTo>
                    <a:pt x="760" y="179"/>
                  </a:lnTo>
                  <a:lnTo>
                    <a:pt x="760" y="181"/>
                  </a:lnTo>
                  <a:lnTo>
                    <a:pt x="762" y="182"/>
                  </a:lnTo>
                  <a:lnTo>
                    <a:pt x="763" y="184"/>
                  </a:lnTo>
                  <a:lnTo>
                    <a:pt x="765" y="185"/>
                  </a:lnTo>
                  <a:lnTo>
                    <a:pt x="766" y="187"/>
                  </a:lnTo>
                  <a:lnTo>
                    <a:pt x="766" y="188"/>
                  </a:lnTo>
                  <a:lnTo>
                    <a:pt x="768" y="189"/>
                  </a:lnTo>
                  <a:lnTo>
                    <a:pt x="769" y="189"/>
                  </a:lnTo>
                  <a:lnTo>
                    <a:pt x="771" y="191"/>
                  </a:lnTo>
                  <a:lnTo>
                    <a:pt x="771" y="192"/>
                  </a:lnTo>
                  <a:lnTo>
                    <a:pt x="772" y="194"/>
                  </a:lnTo>
                  <a:lnTo>
                    <a:pt x="774" y="197"/>
                  </a:lnTo>
                  <a:lnTo>
                    <a:pt x="775" y="198"/>
                  </a:lnTo>
                  <a:lnTo>
                    <a:pt x="777" y="200"/>
                  </a:lnTo>
                  <a:lnTo>
                    <a:pt x="778" y="201"/>
                  </a:lnTo>
                  <a:lnTo>
                    <a:pt x="781" y="204"/>
                  </a:lnTo>
                  <a:lnTo>
                    <a:pt x="783" y="206"/>
                  </a:lnTo>
                  <a:lnTo>
                    <a:pt x="784" y="207"/>
                  </a:lnTo>
                  <a:lnTo>
                    <a:pt x="786" y="209"/>
                  </a:lnTo>
                  <a:lnTo>
                    <a:pt x="786" y="210"/>
                  </a:lnTo>
                  <a:lnTo>
                    <a:pt x="787" y="213"/>
                  </a:lnTo>
                  <a:lnTo>
                    <a:pt x="789" y="213"/>
                  </a:lnTo>
                  <a:lnTo>
                    <a:pt x="790" y="215"/>
                  </a:lnTo>
                  <a:lnTo>
                    <a:pt x="792" y="216"/>
                  </a:lnTo>
                  <a:lnTo>
                    <a:pt x="792" y="218"/>
                  </a:lnTo>
                  <a:lnTo>
                    <a:pt x="793" y="219"/>
                  </a:lnTo>
                  <a:lnTo>
                    <a:pt x="795" y="221"/>
                  </a:lnTo>
                  <a:lnTo>
                    <a:pt x="796" y="222"/>
                  </a:lnTo>
                  <a:lnTo>
                    <a:pt x="796" y="224"/>
                  </a:lnTo>
                  <a:lnTo>
                    <a:pt x="797" y="225"/>
                  </a:lnTo>
                  <a:lnTo>
                    <a:pt x="797" y="227"/>
                  </a:lnTo>
                  <a:lnTo>
                    <a:pt x="799" y="227"/>
                  </a:lnTo>
                  <a:lnTo>
                    <a:pt x="800" y="228"/>
                  </a:lnTo>
                  <a:lnTo>
                    <a:pt x="800" y="230"/>
                  </a:lnTo>
                  <a:lnTo>
                    <a:pt x="802" y="231"/>
                  </a:lnTo>
                  <a:lnTo>
                    <a:pt x="803" y="232"/>
                  </a:lnTo>
                  <a:lnTo>
                    <a:pt x="803" y="234"/>
                  </a:lnTo>
                  <a:lnTo>
                    <a:pt x="805" y="235"/>
                  </a:lnTo>
                  <a:lnTo>
                    <a:pt x="806" y="237"/>
                  </a:lnTo>
                  <a:lnTo>
                    <a:pt x="808" y="238"/>
                  </a:lnTo>
                  <a:lnTo>
                    <a:pt x="808" y="240"/>
                  </a:lnTo>
                  <a:lnTo>
                    <a:pt x="809" y="241"/>
                  </a:lnTo>
                  <a:lnTo>
                    <a:pt x="811" y="243"/>
                  </a:lnTo>
                  <a:lnTo>
                    <a:pt x="812" y="246"/>
                  </a:lnTo>
                  <a:lnTo>
                    <a:pt x="814" y="247"/>
                  </a:lnTo>
                  <a:lnTo>
                    <a:pt x="815" y="250"/>
                  </a:lnTo>
                  <a:lnTo>
                    <a:pt x="818" y="252"/>
                  </a:lnTo>
                  <a:lnTo>
                    <a:pt x="820" y="255"/>
                  </a:lnTo>
                  <a:lnTo>
                    <a:pt x="821" y="256"/>
                  </a:lnTo>
                  <a:lnTo>
                    <a:pt x="823" y="259"/>
                  </a:lnTo>
                  <a:lnTo>
                    <a:pt x="823" y="261"/>
                  </a:lnTo>
                  <a:lnTo>
                    <a:pt x="824" y="262"/>
                  </a:lnTo>
                  <a:lnTo>
                    <a:pt x="826" y="264"/>
                  </a:lnTo>
                  <a:lnTo>
                    <a:pt x="827" y="265"/>
                  </a:lnTo>
                  <a:lnTo>
                    <a:pt x="829" y="267"/>
                  </a:lnTo>
                  <a:lnTo>
                    <a:pt x="829" y="268"/>
                  </a:lnTo>
                  <a:lnTo>
                    <a:pt x="830" y="270"/>
                  </a:lnTo>
                  <a:lnTo>
                    <a:pt x="832" y="271"/>
                  </a:lnTo>
                  <a:lnTo>
                    <a:pt x="832" y="273"/>
                  </a:lnTo>
                  <a:lnTo>
                    <a:pt x="833" y="274"/>
                  </a:lnTo>
                  <a:lnTo>
                    <a:pt x="833" y="275"/>
                  </a:lnTo>
                  <a:lnTo>
                    <a:pt x="835" y="275"/>
                  </a:lnTo>
                  <a:lnTo>
                    <a:pt x="836" y="277"/>
                  </a:lnTo>
                  <a:lnTo>
                    <a:pt x="836" y="278"/>
                  </a:lnTo>
                  <a:lnTo>
                    <a:pt x="838" y="280"/>
                  </a:lnTo>
                  <a:lnTo>
                    <a:pt x="838" y="281"/>
                  </a:lnTo>
                  <a:lnTo>
                    <a:pt x="839" y="283"/>
                  </a:lnTo>
                  <a:lnTo>
                    <a:pt x="840" y="284"/>
                  </a:lnTo>
                  <a:lnTo>
                    <a:pt x="842" y="286"/>
                  </a:lnTo>
                  <a:lnTo>
                    <a:pt x="842" y="287"/>
                  </a:lnTo>
                  <a:lnTo>
                    <a:pt x="843" y="289"/>
                  </a:lnTo>
                  <a:lnTo>
                    <a:pt x="845" y="290"/>
                  </a:lnTo>
                  <a:lnTo>
                    <a:pt x="846" y="292"/>
                  </a:lnTo>
                  <a:lnTo>
                    <a:pt x="848" y="293"/>
                  </a:lnTo>
                  <a:lnTo>
                    <a:pt x="849" y="296"/>
                  </a:lnTo>
                  <a:lnTo>
                    <a:pt x="851" y="298"/>
                  </a:lnTo>
                  <a:lnTo>
                    <a:pt x="852" y="301"/>
                  </a:lnTo>
                  <a:lnTo>
                    <a:pt x="854" y="302"/>
                  </a:lnTo>
                  <a:lnTo>
                    <a:pt x="855" y="305"/>
                  </a:lnTo>
                  <a:lnTo>
                    <a:pt x="857" y="308"/>
                  </a:lnTo>
                  <a:lnTo>
                    <a:pt x="858" y="310"/>
                  </a:lnTo>
                  <a:lnTo>
                    <a:pt x="860" y="311"/>
                  </a:lnTo>
                  <a:lnTo>
                    <a:pt x="861" y="314"/>
                  </a:lnTo>
                  <a:lnTo>
                    <a:pt x="863" y="316"/>
                  </a:lnTo>
                  <a:lnTo>
                    <a:pt x="864" y="317"/>
                  </a:lnTo>
                  <a:lnTo>
                    <a:pt x="866" y="319"/>
                  </a:lnTo>
                  <a:lnTo>
                    <a:pt x="866" y="320"/>
                  </a:lnTo>
                  <a:lnTo>
                    <a:pt x="867" y="321"/>
                  </a:lnTo>
                  <a:lnTo>
                    <a:pt x="869" y="323"/>
                  </a:lnTo>
                  <a:lnTo>
                    <a:pt x="869" y="324"/>
                  </a:lnTo>
                  <a:lnTo>
                    <a:pt x="870" y="326"/>
                  </a:lnTo>
                  <a:lnTo>
                    <a:pt x="872" y="327"/>
                  </a:lnTo>
                  <a:lnTo>
                    <a:pt x="873" y="329"/>
                  </a:lnTo>
                  <a:lnTo>
                    <a:pt x="873" y="330"/>
                  </a:lnTo>
                  <a:lnTo>
                    <a:pt x="875" y="332"/>
                  </a:lnTo>
                  <a:lnTo>
                    <a:pt x="875" y="333"/>
                  </a:lnTo>
                  <a:lnTo>
                    <a:pt x="876" y="333"/>
                  </a:lnTo>
                  <a:lnTo>
                    <a:pt x="876" y="335"/>
                  </a:lnTo>
                  <a:lnTo>
                    <a:pt x="878" y="336"/>
                  </a:lnTo>
                  <a:lnTo>
                    <a:pt x="878" y="338"/>
                  </a:lnTo>
                  <a:lnTo>
                    <a:pt x="879" y="339"/>
                  </a:lnTo>
                  <a:lnTo>
                    <a:pt x="879" y="341"/>
                  </a:lnTo>
                  <a:lnTo>
                    <a:pt x="881" y="342"/>
                  </a:lnTo>
                  <a:lnTo>
                    <a:pt x="881" y="344"/>
                  </a:lnTo>
                  <a:lnTo>
                    <a:pt x="882" y="345"/>
                  </a:lnTo>
                  <a:lnTo>
                    <a:pt x="883" y="347"/>
                  </a:lnTo>
                  <a:lnTo>
                    <a:pt x="883" y="348"/>
                  </a:lnTo>
                  <a:lnTo>
                    <a:pt x="885" y="350"/>
                  </a:lnTo>
                  <a:lnTo>
                    <a:pt x="886" y="353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24" name="Freeform 7">
              <a:extLst>
                <a:ext uri="{FF2B5EF4-FFF2-40B4-BE49-F238E27FC236}">
                  <a16:creationId xmlns:a16="http://schemas.microsoft.com/office/drawing/2014/main" id="{4DB4BC62-9039-7742-B29B-D1BA834E1532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2313" y="2774950"/>
              <a:ext cx="704850" cy="277812"/>
            </a:xfrm>
            <a:custGeom>
              <a:avLst/>
              <a:gdLst>
                <a:gd name="T0" fmla="*/ 2147483646 w 886"/>
                <a:gd name="T1" fmla="*/ 2147483646 h 352"/>
                <a:gd name="T2" fmla="*/ 2147483646 w 886"/>
                <a:gd name="T3" fmla="*/ 2147483646 h 352"/>
                <a:gd name="T4" fmla="*/ 2147483646 w 886"/>
                <a:gd name="T5" fmla="*/ 2147483646 h 352"/>
                <a:gd name="T6" fmla="*/ 2147483646 w 886"/>
                <a:gd name="T7" fmla="*/ 2147483646 h 352"/>
                <a:gd name="T8" fmla="*/ 2147483646 w 886"/>
                <a:gd name="T9" fmla="*/ 2147483646 h 352"/>
                <a:gd name="T10" fmla="*/ 2147483646 w 886"/>
                <a:gd name="T11" fmla="*/ 2147483646 h 352"/>
                <a:gd name="T12" fmla="*/ 2147483646 w 886"/>
                <a:gd name="T13" fmla="*/ 2147483646 h 352"/>
                <a:gd name="T14" fmla="*/ 2147483646 w 886"/>
                <a:gd name="T15" fmla="*/ 2147483646 h 352"/>
                <a:gd name="T16" fmla="*/ 2147483646 w 886"/>
                <a:gd name="T17" fmla="*/ 2147483646 h 352"/>
                <a:gd name="T18" fmla="*/ 2147483646 w 886"/>
                <a:gd name="T19" fmla="*/ 2147483646 h 352"/>
                <a:gd name="T20" fmla="*/ 2147483646 w 886"/>
                <a:gd name="T21" fmla="*/ 2147483646 h 352"/>
                <a:gd name="T22" fmla="*/ 2147483646 w 886"/>
                <a:gd name="T23" fmla="*/ 2147483646 h 352"/>
                <a:gd name="T24" fmla="*/ 2147483646 w 886"/>
                <a:gd name="T25" fmla="*/ 2147483646 h 352"/>
                <a:gd name="T26" fmla="*/ 2147483646 w 886"/>
                <a:gd name="T27" fmla="*/ 2147483646 h 352"/>
                <a:gd name="T28" fmla="*/ 2147483646 w 886"/>
                <a:gd name="T29" fmla="*/ 2147483646 h 352"/>
                <a:gd name="T30" fmla="*/ 2147483646 w 886"/>
                <a:gd name="T31" fmla="*/ 2147483646 h 352"/>
                <a:gd name="T32" fmla="*/ 2147483646 w 886"/>
                <a:gd name="T33" fmla="*/ 2147483646 h 352"/>
                <a:gd name="T34" fmla="*/ 2147483646 w 886"/>
                <a:gd name="T35" fmla="*/ 2147483646 h 352"/>
                <a:gd name="T36" fmla="*/ 2147483646 w 886"/>
                <a:gd name="T37" fmla="*/ 2147483646 h 352"/>
                <a:gd name="T38" fmla="*/ 2147483646 w 886"/>
                <a:gd name="T39" fmla="*/ 2147483646 h 352"/>
                <a:gd name="T40" fmla="*/ 2147483646 w 886"/>
                <a:gd name="T41" fmla="*/ 2147483646 h 352"/>
                <a:gd name="T42" fmla="*/ 2147483646 w 886"/>
                <a:gd name="T43" fmla="*/ 2147483646 h 352"/>
                <a:gd name="T44" fmla="*/ 2147483646 w 886"/>
                <a:gd name="T45" fmla="*/ 2147483646 h 352"/>
                <a:gd name="T46" fmla="*/ 2147483646 w 886"/>
                <a:gd name="T47" fmla="*/ 2147483646 h 352"/>
                <a:gd name="T48" fmla="*/ 2147483646 w 886"/>
                <a:gd name="T49" fmla="*/ 2147483646 h 352"/>
                <a:gd name="T50" fmla="*/ 2147483646 w 886"/>
                <a:gd name="T51" fmla="*/ 2147483646 h 352"/>
                <a:gd name="T52" fmla="*/ 2147483646 w 886"/>
                <a:gd name="T53" fmla="*/ 2147483646 h 352"/>
                <a:gd name="T54" fmla="*/ 2147483646 w 886"/>
                <a:gd name="T55" fmla="*/ 2147483646 h 352"/>
                <a:gd name="T56" fmla="*/ 2147483646 w 886"/>
                <a:gd name="T57" fmla="*/ 2147483646 h 352"/>
                <a:gd name="T58" fmla="*/ 2147483646 w 886"/>
                <a:gd name="T59" fmla="*/ 2147483646 h 352"/>
                <a:gd name="T60" fmla="*/ 2147483646 w 886"/>
                <a:gd name="T61" fmla="*/ 2147483646 h 352"/>
                <a:gd name="T62" fmla="*/ 2147483646 w 886"/>
                <a:gd name="T63" fmla="*/ 2147483646 h 352"/>
                <a:gd name="T64" fmla="*/ 2147483646 w 886"/>
                <a:gd name="T65" fmla="*/ 2147483646 h 352"/>
                <a:gd name="T66" fmla="*/ 2147483646 w 886"/>
                <a:gd name="T67" fmla="*/ 2147483646 h 352"/>
                <a:gd name="T68" fmla="*/ 2147483646 w 886"/>
                <a:gd name="T69" fmla="*/ 2147483646 h 352"/>
                <a:gd name="T70" fmla="*/ 2147483646 w 886"/>
                <a:gd name="T71" fmla="*/ 2147483646 h 352"/>
                <a:gd name="T72" fmla="*/ 2147483646 w 886"/>
                <a:gd name="T73" fmla="*/ 2147483646 h 352"/>
                <a:gd name="T74" fmla="*/ 2147483646 w 886"/>
                <a:gd name="T75" fmla="*/ 2147483646 h 352"/>
                <a:gd name="T76" fmla="*/ 2147483646 w 886"/>
                <a:gd name="T77" fmla="*/ 2147483646 h 352"/>
                <a:gd name="T78" fmla="*/ 2147483646 w 886"/>
                <a:gd name="T79" fmla="*/ 2147483646 h 352"/>
                <a:gd name="T80" fmla="*/ 2147483646 w 886"/>
                <a:gd name="T81" fmla="*/ 2147483646 h 352"/>
                <a:gd name="T82" fmla="*/ 2147483646 w 886"/>
                <a:gd name="T83" fmla="*/ 2147483646 h 352"/>
                <a:gd name="T84" fmla="*/ 2147483646 w 886"/>
                <a:gd name="T85" fmla="*/ 2147483646 h 352"/>
                <a:gd name="T86" fmla="*/ 2147483646 w 886"/>
                <a:gd name="T87" fmla="*/ 2147483646 h 352"/>
                <a:gd name="T88" fmla="*/ 2147483646 w 886"/>
                <a:gd name="T89" fmla="*/ 2147483646 h 352"/>
                <a:gd name="T90" fmla="*/ 2147483646 w 886"/>
                <a:gd name="T91" fmla="*/ 2147483646 h 352"/>
                <a:gd name="T92" fmla="*/ 2147483646 w 886"/>
                <a:gd name="T93" fmla="*/ 2147483646 h 352"/>
                <a:gd name="T94" fmla="*/ 2147483646 w 886"/>
                <a:gd name="T95" fmla="*/ 2147483646 h 352"/>
                <a:gd name="T96" fmla="*/ 2147483646 w 886"/>
                <a:gd name="T97" fmla="*/ 2147483646 h 352"/>
                <a:gd name="T98" fmla="*/ 2147483646 w 886"/>
                <a:gd name="T99" fmla="*/ 2147483646 h 352"/>
                <a:gd name="T100" fmla="*/ 2147483646 w 886"/>
                <a:gd name="T101" fmla="*/ 2147483646 h 352"/>
                <a:gd name="T102" fmla="*/ 2147483646 w 886"/>
                <a:gd name="T103" fmla="*/ 2147483646 h 352"/>
                <a:gd name="T104" fmla="*/ 2147483646 w 886"/>
                <a:gd name="T105" fmla="*/ 2147483646 h 352"/>
                <a:gd name="T106" fmla="*/ 2147483646 w 886"/>
                <a:gd name="T107" fmla="*/ 2147483646 h 352"/>
                <a:gd name="T108" fmla="*/ 2147483646 w 886"/>
                <a:gd name="T109" fmla="*/ 2147483646 h 352"/>
                <a:gd name="T110" fmla="*/ 2147483646 w 886"/>
                <a:gd name="T111" fmla="*/ 2147483646 h 352"/>
                <a:gd name="T112" fmla="*/ 2147483646 w 886"/>
                <a:gd name="T113" fmla="*/ 2147483646 h 352"/>
                <a:gd name="T114" fmla="*/ 2147483646 w 886"/>
                <a:gd name="T115" fmla="*/ 2147483646 h 352"/>
                <a:gd name="T116" fmla="*/ 2147483646 w 886"/>
                <a:gd name="T117" fmla="*/ 2147483646 h 352"/>
                <a:gd name="T118" fmla="*/ 2147483646 w 886"/>
                <a:gd name="T119" fmla="*/ 2147483646 h 352"/>
                <a:gd name="T120" fmla="*/ 2147483646 w 886"/>
                <a:gd name="T121" fmla="*/ 2147483646 h 35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886" h="352">
                  <a:moveTo>
                    <a:pt x="0" y="352"/>
                  </a:moveTo>
                  <a:lnTo>
                    <a:pt x="34" y="352"/>
                  </a:lnTo>
                  <a:lnTo>
                    <a:pt x="66" y="352"/>
                  </a:lnTo>
                  <a:lnTo>
                    <a:pt x="96" y="352"/>
                  </a:lnTo>
                  <a:lnTo>
                    <a:pt x="123" y="352"/>
                  </a:lnTo>
                  <a:lnTo>
                    <a:pt x="149" y="352"/>
                  </a:lnTo>
                  <a:lnTo>
                    <a:pt x="173" y="352"/>
                  </a:lnTo>
                  <a:lnTo>
                    <a:pt x="195" y="352"/>
                  </a:lnTo>
                  <a:lnTo>
                    <a:pt x="216" y="352"/>
                  </a:lnTo>
                  <a:lnTo>
                    <a:pt x="235" y="352"/>
                  </a:lnTo>
                  <a:lnTo>
                    <a:pt x="253" y="352"/>
                  </a:lnTo>
                  <a:lnTo>
                    <a:pt x="268" y="352"/>
                  </a:lnTo>
                  <a:lnTo>
                    <a:pt x="283" y="352"/>
                  </a:lnTo>
                  <a:lnTo>
                    <a:pt x="296" y="352"/>
                  </a:lnTo>
                  <a:lnTo>
                    <a:pt x="310" y="352"/>
                  </a:lnTo>
                  <a:lnTo>
                    <a:pt x="320" y="352"/>
                  </a:lnTo>
                  <a:lnTo>
                    <a:pt x="330" y="352"/>
                  </a:lnTo>
                  <a:lnTo>
                    <a:pt x="339" y="352"/>
                  </a:lnTo>
                  <a:lnTo>
                    <a:pt x="347" y="352"/>
                  </a:lnTo>
                  <a:lnTo>
                    <a:pt x="354" y="352"/>
                  </a:lnTo>
                  <a:lnTo>
                    <a:pt x="360" y="352"/>
                  </a:lnTo>
                  <a:lnTo>
                    <a:pt x="366" y="352"/>
                  </a:lnTo>
                  <a:lnTo>
                    <a:pt x="370" y="352"/>
                  </a:lnTo>
                  <a:lnTo>
                    <a:pt x="375" y="352"/>
                  </a:lnTo>
                  <a:lnTo>
                    <a:pt x="378" y="352"/>
                  </a:lnTo>
                  <a:lnTo>
                    <a:pt x="382" y="352"/>
                  </a:lnTo>
                  <a:lnTo>
                    <a:pt x="385" y="352"/>
                  </a:lnTo>
                  <a:lnTo>
                    <a:pt x="388" y="352"/>
                  </a:lnTo>
                  <a:lnTo>
                    <a:pt x="390" y="352"/>
                  </a:lnTo>
                  <a:lnTo>
                    <a:pt x="393" y="350"/>
                  </a:lnTo>
                  <a:lnTo>
                    <a:pt x="396" y="350"/>
                  </a:lnTo>
                  <a:lnTo>
                    <a:pt x="397" y="350"/>
                  </a:lnTo>
                  <a:lnTo>
                    <a:pt x="400" y="350"/>
                  </a:lnTo>
                  <a:lnTo>
                    <a:pt x="403" y="350"/>
                  </a:lnTo>
                  <a:lnTo>
                    <a:pt x="405" y="350"/>
                  </a:lnTo>
                  <a:lnTo>
                    <a:pt x="407" y="350"/>
                  </a:lnTo>
                  <a:lnTo>
                    <a:pt x="409" y="350"/>
                  </a:lnTo>
                  <a:lnTo>
                    <a:pt x="410" y="350"/>
                  </a:lnTo>
                  <a:lnTo>
                    <a:pt x="412" y="349"/>
                  </a:lnTo>
                  <a:lnTo>
                    <a:pt x="413" y="349"/>
                  </a:lnTo>
                  <a:lnTo>
                    <a:pt x="416" y="349"/>
                  </a:lnTo>
                  <a:lnTo>
                    <a:pt x="418" y="349"/>
                  </a:lnTo>
                  <a:lnTo>
                    <a:pt x="419" y="349"/>
                  </a:lnTo>
                  <a:lnTo>
                    <a:pt x="421" y="349"/>
                  </a:lnTo>
                  <a:lnTo>
                    <a:pt x="422" y="349"/>
                  </a:lnTo>
                  <a:lnTo>
                    <a:pt x="424" y="349"/>
                  </a:lnTo>
                  <a:lnTo>
                    <a:pt x="425" y="349"/>
                  </a:lnTo>
                  <a:lnTo>
                    <a:pt x="427" y="349"/>
                  </a:lnTo>
                  <a:lnTo>
                    <a:pt x="428" y="349"/>
                  </a:lnTo>
                  <a:lnTo>
                    <a:pt x="430" y="349"/>
                  </a:lnTo>
                  <a:lnTo>
                    <a:pt x="430" y="347"/>
                  </a:lnTo>
                  <a:lnTo>
                    <a:pt x="431" y="347"/>
                  </a:lnTo>
                  <a:lnTo>
                    <a:pt x="433" y="347"/>
                  </a:lnTo>
                  <a:lnTo>
                    <a:pt x="434" y="347"/>
                  </a:lnTo>
                  <a:lnTo>
                    <a:pt x="436" y="347"/>
                  </a:lnTo>
                  <a:lnTo>
                    <a:pt x="437" y="347"/>
                  </a:lnTo>
                  <a:lnTo>
                    <a:pt x="439" y="347"/>
                  </a:lnTo>
                  <a:lnTo>
                    <a:pt x="440" y="347"/>
                  </a:lnTo>
                  <a:lnTo>
                    <a:pt x="442" y="346"/>
                  </a:lnTo>
                  <a:lnTo>
                    <a:pt x="445" y="346"/>
                  </a:lnTo>
                  <a:lnTo>
                    <a:pt x="446" y="346"/>
                  </a:lnTo>
                  <a:lnTo>
                    <a:pt x="448" y="346"/>
                  </a:lnTo>
                  <a:lnTo>
                    <a:pt x="451" y="346"/>
                  </a:lnTo>
                  <a:lnTo>
                    <a:pt x="452" y="344"/>
                  </a:lnTo>
                  <a:lnTo>
                    <a:pt x="455" y="344"/>
                  </a:lnTo>
                  <a:lnTo>
                    <a:pt x="458" y="344"/>
                  </a:lnTo>
                  <a:lnTo>
                    <a:pt x="459" y="344"/>
                  </a:lnTo>
                  <a:lnTo>
                    <a:pt x="461" y="344"/>
                  </a:lnTo>
                  <a:lnTo>
                    <a:pt x="464" y="343"/>
                  </a:lnTo>
                  <a:lnTo>
                    <a:pt x="465" y="343"/>
                  </a:lnTo>
                  <a:lnTo>
                    <a:pt x="467" y="343"/>
                  </a:lnTo>
                  <a:lnTo>
                    <a:pt x="468" y="343"/>
                  </a:lnTo>
                  <a:lnTo>
                    <a:pt x="470" y="343"/>
                  </a:lnTo>
                  <a:lnTo>
                    <a:pt x="471" y="341"/>
                  </a:lnTo>
                  <a:lnTo>
                    <a:pt x="473" y="341"/>
                  </a:lnTo>
                  <a:lnTo>
                    <a:pt x="474" y="341"/>
                  </a:lnTo>
                  <a:lnTo>
                    <a:pt x="476" y="341"/>
                  </a:lnTo>
                  <a:lnTo>
                    <a:pt x="477" y="341"/>
                  </a:lnTo>
                  <a:lnTo>
                    <a:pt x="479" y="340"/>
                  </a:lnTo>
                  <a:lnTo>
                    <a:pt x="480" y="340"/>
                  </a:lnTo>
                  <a:lnTo>
                    <a:pt x="482" y="340"/>
                  </a:lnTo>
                  <a:lnTo>
                    <a:pt x="483" y="340"/>
                  </a:lnTo>
                  <a:lnTo>
                    <a:pt x="485" y="338"/>
                  </a:lnTo>
                  <a:lnTo>
                    <a:pt x="486" y="338"/>
                  </a:lnTo>
                  <a:lnTo>
                    <a:pt x="488" y="338"/>
                  </a:lnTo>
                  <a:lnTo>
                    <a:pt x="489" y="338"/>
                  </a:lnTo>
                  <a:lnTo>
                    <a:pt x="491" y="337"/>
                  </a:lnTo>
                  <a:lnTo>
                    <a:pt x="492" y="337"/>
                  </a:lnTo>
                  <a:lnTo>
                    <a:pt x="494" y="337"/>
                  </a:lnTo>
                  <a:lnTo>
                    <a:pt x="496" y="335"/>
                  </a:lnTo>
                  <a:lnTo>
                    <a:pt x="498" y="335"/>
                  </a:lnTo>
                  <a:lnTo>
                    <a:pt x="501" y="334"/>
                  </a:lnTo>
                  <a:lnTo>
                    <a:pt x="502" y="334"/>
                  </a:lnTo>
                  <a:lnTo>
                    <a:pt x="505" y="332"/>
                  </a:lnTo>
                  <a:lnTo>
                    <a:pt x="508" y="332"/>
                  </a:lnTo>
                  <a:lnTo>
                    <a:pt x="511" y="331"/>
                  </a:lnTo>
                  <a:lnTo>
                    <a:pt x="513" y="331"/>
                  </a:lnTo>
                  <a:lnTo>
                    <a:pt x="516" y="329"/>
                  </a:lnTo>
                  <a:lnTo>
                    <a:pt x="519" y="329"/>
                  </a:lnTo>
                  <a:lnTo>
                    <a:pt x="520" y="328"/>
                  </a:lnTo>
                  <a:lnTo>
                    <a:pt x="522" y="328"/>
                  </a:lnTo>
                  <a:lnTo>
                    <a:pt x="525" y="326"/>
                  </a:lnTo>
                  <a:lnTo>
                    <a:pt x="526" y="326"/>
                  </a:lnTo>
                  <a:lnTo>
                    <a:pt x="528" y="326"/>
                  </a:lnTo>
                  <a:lnTo>
                    <a:pt x="529" y="325"/>
                  </a:lnTo>
                  <a:lnTo>
                    <a:pt x="531" y="325"/>
                  </a:lnTo>
                  <a:lnTo>
                    <a:pt x="532" y="323"/>
                  </a:lnTo>
                  <a:lnTo>
                    <a:pt x="534" y="323"/>
                  </a:lnTo>
                  <a:lnTo>
                    <a:pt x="535" y="323"/>
                  </a:lnTo>
                  <a:lnTo>
                    <a:pt x="537" y="322"/>
                  </a:lnTo>
                  <a:lnTo>
                    <a:pt x="538" y="322"/>
                  </a:lnTo>
                  <a:lnTo>
                    <a:pt x="539" y="320"/>
                  </a:lnTo>
                  <a:lnTo>
                    <a:pt x="541" y="320"/>
                  </a:lnTo>
                  <a:lnTo>
                    <a:pt x="542" y="320"/>
                  </a:lnTo>
                  <a:lnTo>
                    <a:pt x="544" y="319"/>
                  </a:lnTo>
                  <a:lnTo>
                    <a:pt x="545" y="319"/>
                  </a:lnTo>
                  <a:lnTo>
                    <a:pt x="547" y="317"/>
                  </a:lnTo>
                  <a:lnTo>
                    <a:pt x="548" y="317"/>
                  </a:lnTo>
                  <a:lnTo>
                    <a:pt x="550" y="316"/>
                  </a:lnTo>
                  <a:lnTo>
                    <a:pt x="551" y="316"/>
                  </a:lnTo>
                  <a:lnTo>
                    <a:pt x="553" y="314"/>
                  </a:lnTo>
                  <a:lnTo>
                    <a:pt x="556" y="314"/>
                  </a:lnTo>
                  <a:lnTo>
                    <a:pt x="557" y="313"/>
                  </a:lnTo>
                  <a:lnTo>
                    <a:pt x="559" y="312"/>
                  </a:lnTo>
                  <a:lnTo>
                    <a:pt x="562" y="310"/>
                  </a:lnTo>
                  <a:lnTo>
                    <a:pt x="563" y="310"/>
                  </a:lnTo>
                  <a:lnTo>
                    <a:pt x="566" y="309"/>
                  </a:lnTo>
                  <a:lnTo>
                    <a:pt x="569" y="307"/>
                  </a:lnTo>
                  <a:lnTo>
                    <a:pt x="571" y="306"/>
                  </a:lnTo>
                  <a:lnTo>
                    <a:pt x="572" y="306"/>
                  </a:lnTo>
                  <a:lnTo>
                    <a:pt x="574" y="304"/>
                  </a:lnTo>
                  <a:lnTo>
                    <a:pt x="577" y="304"/>
                  </a:lnTo>
                  <a:lnTo>
                    <a:pt x="578" y="303"/>
                  </a:lnTo>
                  <a:lnTo>
                    <a:pt x="580" y="301"/>
                  </a:lnTo>
                  <a:lnTo>
                    <a:pt x="581" y="301"/>
                  </a:lnTo>
                  <a:lnTo>
                    <a:pt x="582" y="300"/>
                  </a:lnTo>
                  <a:lnTo>
                    <a:pt x="584" y="300"/>
                  </a:lnTo>
                  <a:lnTo>
                    <a:pt x="585" y="298"/>
                  </a:lnTo>
                  <a:lnTo>
                    <a:pt x="587" y="298"/>
                  </a:lnTo>
                  <a:lnTo>
                    <a:pt x="588" y="297"/>
                  </a:lnTo>
                  <a:lnTo>
                    <a:pt x="590" y="297"/>
                  </a:lnTo>
                  <a:lnTo>
                    <a:pt x="590" y="295"/>
                  </a:lnTo>
                  <a:lnTo>
                    <a:pt x="591" y="295"/>
                  </a:lnTo>
                  <a:lnTo>
                    <a:pt x="593" y="295"/>
                  </a:lnTo>
                  <a:lnTo>
                    <a:pt x="594" y="294"/>
                  </a:lnTo>
                  <a:lnTo>
                    <a:pt x="596" y="294"/>
                  </a:lnTo>
                  <a:lnTo>
                    <a:pt x="596" y="292"/>
                  </a:lnTo>
                  <a:lnTo>
                    <a:pt x="597" y="292"/>
                  </a:lnTo>
                  <a:lnTo>
                    <a:pt x="599" y="291"/>
                  </a:lnTo>
                  <a:lnTo>
                    <a:pt x="600" y="291"/>
                  </a:lnTo>
                  <a:lnTo>
                    <a:pt x="602" y="289"/>
                  </a:lnTo>
                  <a:lnTo>
                    <a:pt x="603" y="289"/>
                  </a:lnTo>
                  <a:lnTo>
                    <a:pt x="605" y="288"/>
                  </a:lnTo>
                  <a:lnTo>
                    <a:pt x="606" y="286"/>
                  </a:lnTo>
                  <a:lnTo>
                    <a:pt x="609" y="286"/>
                  </a:lnTo>
                  <a:lnTo>
                    <a:pt x="611" y="285"/>
                  </a:lnTo>
                  <a:lnTo>
                    <a:pt x="612" y="283"/>
                  </a:lnTo>
                  <a:lnTo>
                    <a:pt x="615" y="282"/>
                  </a:lnTo>
                  <a:lnTo>
                    <a:pt x="617" y="282"/>
                  </a:lnTo>
                  <a:lnTo>
                    <a:pt x="618" y="280"/>
                  </a:lnTo>
                  <a:lnTo>
                    <a:pt x="621" y="279"/>
                  </a:lnTo>
                  <a:lnTo>
                    <a:pt x="623" y="279"/>
                  </a:lnTo>
                  <a:lnTo>
                    <a:pt x="624" y="277"/>
                  </a:lnTo>
                  <a:lnTo>
                    <a:pt x="625" y="276"/>
                  </a:lnTo>
                  <a:lnTo>
                    <a:pt x="627" y="276"/>
                  </a:lnTo>
                  <a:lnTo>
                    <a:pt x="628" y="274"/>
                  </a:lnTo>
                  <a:lnTo>
                    <a:pt x="630" y="274"/>
                  </a:lnTo>
                  <a:lnTo>
                    <a:pt x="631" y="273"/>
                  </a:lnTo>
                  <a:lnTo>
                    <a:pt x="633" y="273"/>
                  </a:lnTo>
                  <a:lnTo>
                    <a:pt x="633" y="271"/>
                  </a:lnTo>
                  <a:lnTo>
                    <a:pt x="634" y="271"/>
                  </a:lnTo>
                  <a:lnTo>
                    <a:pt x="636" y="270"/>
                  </a:lnTo>
                  <a:lnTo>
                    <a:pt x="637" y="270"/>
                  </a:lnTo>
                  <a:lnTo>
                    <a:pt x="639" y="268"/>
                  </a:lnTo>
                  <a:lnTo>
                    <a:pt x="640" y="267"/>
                  </a:lnTo>
                  <a:lnTo>
                    <a:pt x="642" y="267"/>
                  </a:lnTo>
                  <a:lnTo>
                    <a:pt x="643" y="266"/>
                  </a:lnTo>
                  <a:lnTo>
                    <a:pt x="645" y="266"/>
                  </a:lnTo>
                  <a:lnTo>
                    <a:pt x="646" y="264"/>
                  </a:lnTo>
                  <a:lnTo>
                    <a:pt x="648" y="264"/>
                  </a:lnTo>
                  <a:lnTo>
                    <a:pt x="648" y="263"/>
                  </a:lnTo>
                  <a:lnTo>
                    <a:pt x="649" y="261"/>
                  </a:lnTo>
                  <a:lnTo>
                    <a:pt x="651" y="261"/>
                  </a:lnTo>
                  <a:lnTo>
                    <a:pt x="654" y="260"/>
                  </a:lnTo>
                  <a:lnTo>
                    <a:pt x="655" y="258"/>
                  </a:lnTo>
                  <a:lnTo>
                    <a:pt x="657" y="257"/>
                  </a:lnTo>
                  <a:lnTo>
                    <a:pt x="658" y="257"/>
                  </a:lnTo>
                  <a:lnTo>
                    <a:pt x="660" y="255"/>
                  </a:lnTo>
                  <a:lnTo>
                    <a:pt x="661" y="255"/>
                  </a:lnTo>
                  <a:lnTo>
                    <a:pt x="663" y="254"/>
                  </a:lnTo>
                  <a:lnTo>
                    <a:pt x="663" y="252"/>
                  </a:lnTo>
                  <a:lnTo>
                    <a:pt x="664" y="252"/>
                  </a:lnTo>
                  <a:lnTo>
                    <a:pt x="666" y="251"/>
                  </a:lnTo>
                  <a:lnTo>
                    <a:pt x="667" y="251"/>
                  </a:lnTo>
                  <a:lnTo>
                    <a:pt x="667" y="249"/>
                  </a:lnTo>
                  <a:lnTo>
                    <a:pt x="668" y="249"/>
                  </a:lnTo>
                  <a:lnTo>
                    <a:pt x="670" y="249"/>
                  </a:lnTo>
                  <a:lnTo>
                    <a:pt x="670" y="248"/>
                  </a:lnTo>
                  <a:lnTo>
                    <a:pt x="671" y="248"/>
                  </a:lnTo>
                  <a:lnTo>
                    <a:pt x="673" y="246"/>
                  </a:lnTo>
                  <a:lnTo>
                    <a:pt x="674" y="246"/>
                  </a:lnTo>
                  <a:lnTo>
                    <a:pt x="674" y="245"/>
                  </a:lnTo>
                  <a:lnTo>
                    <a:pt x="676" y="245"/>
                  </a:lnTo>
                  <a:lnTo>
                    <a:pt x="676" y="243"/>
                  </a:lnTo>
                  <a:lnTo>
                    <a:pt x="677" y="243"/>
                  </a:lnTo>
                  <a:lnTo>
                    <a:pt x="679" y="242"/>
                  </a:lnTo>
                  <a:lnTo>
                    <a:pt x="680" y="240"/>
                  </a:lnTo>
                  <a:lnTo>
                    <a:pt x="682" y="239"/>
                  </a:lnTo>
                  <a:lnTo>
                    <a:pt x="683" y="239"/>
                  </a:lnTo>
                  <a:lnTo>
                    <a:pt x="683" y="237"/>
                  </a:lnTo>
                  <a:lnTo>
                    <a:pt x="685" y="237"/>
                  </a:lnTo>
                  <a:lnTo>
                    <a:pt x="686" y="236"/>
                  </a:lnTo>
                  <a:lnTo>
                    <a:pt x="688" y="236"/>
                  </a:lnTo>
                  <a:lnTo>
                    <a:pt x="688" y="234"/>
                  </a:lnTo>
                  <a:lnTo>
                    <a:pt x="689" y="233"/>
                  </a:lnTo>
                  <a:lnTo>
                    <a:pt x="691" y="233"/>
                  </a:lnTo>
                  <a:lnTo>
                    <a:pt x="691" y="231"/>
                  </a:lnTo>
                  <a:lnTo>
                    <a:pt x="692" y="231"/>
                  </a:lnTo>
                  <a:lnTo>
                    <a:pt x="694" y="231"/>
                  </a:lnTo>
                  <a:lnTo>
                    <a:pt x="694" y="230"/>
                  </a:lnTo>
                  <a:lnTo>
                    <a:pt x="695" y="230"/>
                  </a:lnTo>
                  <a:lnTo>
                    <a:pt x="695" y="228"/>
                  </a:lnTo>
                  <a:lnTo>
                    <a:pt x="697" y="228"/>
                  </a:lnTo>
                  <a:lnTo>
                    <a:pt x="698" y="227"/>
                  </a:lnTo>
                  <a:lnTo>
                    <a:pt x="700" y="225"/>
                  </a:lnTo>
                  <a:lnTo>
                    <a:pt x="701" y="225"/>
                  </a:lnTo>
                  <a:lnTo>
                    <a:pt x="701" y="224"/>
                  </a:lnTo>
                  <a:lnTo>
                    <a:pt x="703" y="224"/>
                  </a:lnTo>
                  <a:lnTo>
                    <a:pt x="704" y="223"/>
                  </a:lnTo>
                  <a:lnTo>
                    <a:pt x="706" y="223"/>
                  </a:lnTo>
                  <a:lnTo>
                    <a:pt x="706" y="221"/>
                  </a:lnTo>
                  <a:lnTo>
                    <a:pt x="707" y="221"/>
                  </a:lnTo>
                  <a:lnTo>
                    <a:pt x="709" y="220"/>
                  </a:lnTo>
                  <a:lnTo>
                    <a:pt x="710" y="218"/>
                  </a:lnTo>
                  <a:lnTo>
                    <a:pt x="711" y="218"/>
                  </a:lnTo>
                  <a:lnTo>
                    <a:pt x="713" y="217"/>
                  </a:lnTo>
                  <a:lnTo>
                    <a:pt x="714" y="215"/>
                  </a:lnTo>
                  <a:lnTo>
                    <a:pt x="716" y="215"/>
                  </a:lnTo>
                  <a:lnTo>
                    <a:pt x="716" y="214"/>
                  </a:lnTo>
                  <a:lnTo>
                    <a:pt x="717" y="214"/>
                  </a:lnTo>
                  <a:lnTo>
                    <a:pt x="719" y="212"/>
                  </a:lnTo>
                  <a:lnTo>
                    <a:pt x="720" y="212"/>
                  </a:lnTo>
                  <a:lnTo>
                    <a:pt x="720" y="211"/>
                  </a:lnTo>
                  <a:lnTo>
                    <a:pt x="722" y="211"/>
                  </a:lnTo>
                  <a:lnTo>
                    <a:pt x="723" y="209"/>
                  </a:lnTo>
                  <a:lnTo>
                    <a:pt x="725" y="209"/>
                  </a:lnTo>
                  <a:lnTo>
                    <a:pt x="725" y="208"/>
                  </a:lnTo>
                  <a:lnTo>
                    <a:pt x="726" y="208"/>
                  </a:lnTo>
                  <a:lnTo>
                    <a:pt x="726" y="206"/>
                  </a:lnTo>
                  <a:lnTo>
                    <a:pt x="728" y="206"/>
                  </a:lnTo>
                  <a:lnTo>
                    <a:pt x="729" y="205"/>
                  </a:lnTo>
                  <a:lnTo>
                    <a:pt x="731" y="203"/>
                  </a:lnTo>
                  <a:lnTo>
                    <a:pt x="732" y="202"/>
                  </a:lnTo>
                  <a:lnTo>
                    <a:pt x="734" y="200"/>
                  </a:lnTo>
                  <a:lnTo>
                    <a:pt x="735" y="199"/>
                  </a:lnTo>
                  <a:lnTo>
                    <a:pt x="737" y="197"/>
                  </a:lnTo>
                  <a:lnTo>
                    <a:pt x="738" y="196"/>
                  </a:lnTo>
                  <a:lnTo>
                    <a:pt x="740" y="194"/>
                  </a:lnTo>
                  <a:lnTo>
                    <a:pt x="741" y="193"/>
                  </a:lnTo>
                  <a:lnTo>
                    <a:pt x="741" y="191"/>
                  </a:lnTo>
                  <a:lnTo>
                    <a:pt x="743" y="190"/>
                  </a:lnTo>
                  <a:lnTo>
                    <a:pt x="744" y="188"/>
                  </a:lnTo>
                  <a:lnTo>
                    <a:pt x="746" y="187"/>
                  </a:lnTo>
                  <a:lnTo>
                    <a:pt x="747" y="185"/>
                  </a:lnTo>
                  <a:lnTo>
                    <a:pt x="749" y="185"/>
                  </a:lnTo>
                  <a:lnTo>
                    <a:pt x="750" y="184"/>
                  </a:lnTo>
                  <a:lnTo>
                    <a:pt x="752" y="182"/>
                  </a:lnTo>
                  <a:lnTo>
                    <a:pt x="752" y="181"/>
                  </a:lnTo>
                  <a:lnTo>
                    <a:pt x="753" y="180"/>
                  </a:lnTo>
                  <a:lnTo>
                    <a:pt x="754" y="180"/>
                  </a:lnTo>
                  <a:lnTo>
                    <a:pt x="754" y="178"/>
                  </a:lnTo>
                  <a:lnTo>
                    <a:pt x="756" y="177"/>
                  </a:lnTo>
                  <a:lnTo>
                    <a:pt x="757" y="175"/>
                  </a:lnTo>
                  <a:lnTo>
                    <a:pt x="759" y="174"/>
                  </a:lnTo>
                  <a:lnTo>
                    <a:pt x="760" y="172"/>
                  </a:lnTo>
                  <a:lnTo>
                    <a:pt x="762" y="171"/>
                  </a:lnTo>
                  <a:lnTo>
                    <a:pt x="762" y="169"/>
                  </a:lnTo>
                  <a:lnTo>
                    <a:pt x="763" y="169"/>
                  </a:lnTo>
                  <a:lnTo>
                    <a:pt x="763" y="168"/>
                  </a:lnTo>
                  <a:lnTo>
                    <a:pt x="765" y="166"/>
                  </a:lnTo>
                  <a:lnTo>
                    <a:pt x="766" y="166"/>
                  </a:lnTo>
                  <a:lnTo>
                    <a:pt x="766" y="165"/>
                  </a:lnTo>
                  <a:lnTo>
                    <a:pt x="768" y="163"/>
                  </a:lnTo>
                  <a:lnTo>
                    <a:pt x="769" y="162"/>
                  </a:lnTo>
                  <a:lnTo>
                    <a:pt x="771" y="160"/>
                  </a:lnTo>
                  <a:lnTo>
                    <a:pt x="771" y="159"/>
                  </a:lnTo>
                  <a:lnTo>
                    <a:pt x="772" y="157"/>
                  </a:lnTo>
                  <a:lnTo>
                    <a:pt x="774" y="156"/>
                  </a:lnTo>
                  <a:lnTo>
                    <a:pt x="775" y="154"/>
                  </a:lnTo>
                  <a:lnTo>
                    <a:pt x="777" y="151"/>
                  </a:lnTo>
                  <a:lnTo>
                    <a:pt x="778" y="150"/>
                  </a:lnTo>
                  <a:lnTo>
                    <a:pt x="781" y="148"/>
                  </a:lnTo>
                  <a:lnTo>
                    <a:pt x="783" y="145"/>
                  </a:lnTo>
                  <a:lnTo>
                    <a:pt x="784" y="144"/>
                  </a:lnTo>
                  <a:lnTo>
                    <a:pt x="786" y="142"/>
                  </a:lnTo>
                  <a:lnTo>
                    <a:pt x="786" y="141"/>
                  </a:lnTo>
                  <a:lnTo>
                    <a:pt x="787" y="139"/>
                  </a:lnTo>
                  <a:lnTo>
                    <a:pt x="789" y="138"/>
                  </a:lnTo>
                  <a:lnTo>
                    <a:pt x="790" y="137"/>
                  </a:lnTo>
                  <a:lnTo>
                    <a:pt x="792" y="135"/>
                  </a:lnTo>
                  <a:lnTo>
                    <a:pt x="792" y="134"/>
                  </a:lnTo>
                  <a:lnTo>
                    <a:pt x="793" y="134"/>
                  </a:lnTo>
                  <a:lnTo>
                    <a:pt x="795" y="132"/>
                  </a:lnTo>
                  <a:lnTo>
                    <a:pt x="795" y="131"/>
                  </a:lnTo>
                  <a:lnTo>
                    <a:pt x="796" y="129"/>
                  </a:lnTo>
                  <a:lnTo>
                    <a:pt x="796" y="128"/>
                  </a:lnTo>
                  <a:lnTo>
                    <a:pt x="797" y="128"/>
                  </a:lnTo>
                  <a:lnTo>
                    <a:pt x="797" y="126"/>
                  </a:lnTo>
                  <a:lnTo>
                    <a:pt x="799" y="125"/>
                  </a:lnTo>
                  <a:lnTo>
                    <a:pt x="800" y="123"/>
                  </a:lnTo>
                  <a:lnTo>
                    <a:pt x="802" y="122"/>
                  </a:lnTo>
                  <a:lnTo>
                    <a:pt x="803" y="120"/>
                  </a:lnTo>
                  <a:lnTo>
                    <a:pt x="803" y="119"/>
                  </a:lnTo>
                  <a:lnTo>
                    <a:pt x="805" y="117"/>
                  </a:lnTo>
                  <a:lnTo>
                    <a:pt x="806" y="116"/>
                  </a:lnTo>
                  <a:lnTo>
                    <a:pt x="808" y="114"/>
                  </a:lnTo>
                  <a:lnTo>
                    <a:pt x="808" y="113"/>
                  </a:lnTo>
                  <a:lnTo>
                    <a:pt x="809" y="110"/>
                  </a:lnTo>
                  <a:lnTo>
                    <a:pt x="811" y="108"/>
                  </a:lnTo>
                  <a:lnTo>
                    <a:pt x="812" y="107"/>
                  </a:lnTo>
                  <a:lnTo>
                    <a:pt x="814" y="104"/>
                  </a:lnTo>
                  <a:lnTo>
                    <a:pt x="815" y="102"/>
                  </a:lnTo>
                  <a:lnTo>
                    <a:pt x="818" y="99"/>
                  </a:lnTo>
                  <a:lnTo>
                    <a:pt x="820" y="98"/>
                  </a:lnTo>
                  <a:lnTo>
                    <a:pt x="821" y="95"/>
                  </a:lnTo>
                  <a:lnTo>
                    <a:pt x="823" y="94"/>
                  </a:lnTo>
                  <a:lnTo>
                    <a:pt x="823" y="92"/>
                  </a:lnTo>
                  <a:lnTo>
                    <a:pt x="824" y="89"/>
                  </a:lnTo>
                  <a:lnTo>
                    <a:pt x="826" y="88"/>
                  </a:lnTo>
                  <a:lnTo>
                    <a:pt x="827" y="86"/>
                  </a:lnTo>
                  <a:lnTo>
                    <a:pt x="829" y="85"/>
                  </a:lnTo>
                  <a:lnTo>
                    <a:pt x="829" y="83"/>
                  </a:lnTo>
                  <a:lnTo>
                    <a:pt x="830" y="82"/>
                  </a:lnTo>
                  <a:lnTo>
                    <a:pt x="832" y="80"/>
                  </a:lnTo>
                  <a:lnTo>
                    <a:pt x="833" y="79"/>
                  </a:lnTo>
                  <a:lnTo>
                    <a:pt x="833" y="77"/>
                  </a:lnTo>
                  <a:lnTo>
                    <a:pt x="835" y="76"/>
                  </a:lnTo>
                  <a:lnTo>
                    <a:pt x="836" y="74"/>
                  </a:lnTo>
                  <a:lnTo>
                    <a:pt x="836" y="73"/>
                  </a:lnTo>
                  <a:lnTo>
                    <a:pt x="838" y="71"/>
                  </a:lnTo>
                  <a:lnTo>
                    <a:pt x="839" y="70"/>
                  </a:lnTo>
                  <a:lnTo>
                    <a:pt x="840" y="68"/>
                  </a:lnTo>
                  <a:lnTo>
                    <a:pt x="842" y="67"/>
                  </a:lnTo>
                  <a:lnTo>
                    <a:pt x="842" y="65"/>
                  </a:lnTo>
                  <a:lnTo>
                    <a:pt x="843" y="64"/>
                  </a:lnTo>
                  <a:lnTo>
                    <a:pt x="845" y="61"/>
                  </a:lnTo>
                  <a:lnTo>
                    <a:pt x="846" y="59"/>
                  </a:lnTo>
                  <a:lnTo>
                    <a:pt x="848" y="58"/>
                  </a:lnTo>
                  <a:lnTo>
                    <a:pt x="849" y="56"/>
                  </a:lnTo>
                  <a:lnTo>
                    <a:pt x="851" y="53"/>
                  </a:lnTo>
                  <a:lnTo>
                    <a:pt x="852" y="52"/>
                  </a:lnTo>
                  <a:lnTo>
                    <a:pt x="854" y="49"/>
                  </a:lnTo>
                  <a:lnTo>
                    <a:pt x="855" y="46"/>
                  </a:lnTo>
                  <a:lnTo>
                    <a:pt x="857" y="45"/>
                  </a:lnTo>
                  <a:lnTo>
                    <a:pt x="858" y="42"/>
                  </a:lnTo>
                  <a:lnTo>
                    <a:pt x="860" y="40"/>
                  </a:lnTo>
                  <a:lnTo>
                    <a:pt x="861" y="39"/>
                  </a:lnTo>
                  <a:lnTo>
                    <a:pt x="863" y="37"/>
                  </a:lnTo>
                  <a:lnTo>
                    <a:pt x="864" y="34"/>
                  </a:lnTo>
                  <a:lnTo>
                    <a:pt x="866" y="33"/>
                  </a:lnTo>
                  <a:lnTo>
                    <a:pt x="866" y="31"/>
                  </a:lnTo>
                  <a:lnTo>
                    <a:pt x="867" y="30"/>
                  </a:lnTo>
                  <a:lnTo>
                    <a:pt x="869" y="28"/>
                  </a:lnTo>
                  <a:lnTo>
                    <a:pt x="869" y="27"/>
                  </a:lnTo>
                  <a:lnTo>
                    <a:pt x="870" y="27"/>
                  </a:lnTo>
                  <a:lnTo>
                    <a:pt x="872" y="25"/>
                  </a:lnTo>
                  <a:lnTo>
                    <a:pt x="872" y="24"/>
                  </a:lnTo>
                  <a:lnTo>
                    <a:pt x="873" y="22"/>
                  </a:lnTo>
                  <a:lnTo>
                    <a:pt x="873" y="21"/>
                  </a:lnTo>
                  <a:lnTo>
                    <a:pt x="875" y="21"/>
                  </a:lnTo>
                  <a:lnTo>
                    <a:pt x="875" y="19"/>
                  </a:lnTo>
                  <a:lnTo>
                    <a:pt x="876" y="18"/>
                  </a:lnTo>
                  <a:lnTo>
                    <a:pt x="876" y="16"/>
                  </a:lnTo>
                  <a:lnTo>
                    <a:pt x="878" y="16"/>
                  </a:lnTo>
                  <a:lnTo>
                    <a:pt x="878" y="15"/>
                  </a:lnTo>
                  <a:lnTo>
                    <a:pt x="879" y="13"/>
                  </a:lnTo>
                  <a:lnTo>
                    <a:pt x="879" y="12"/>
                  </a:lnTo>
                  <a:lnTo>
                    <a:pt x="881" y="10"/>
                  </a:lnTo>
                  <a:lnTo>
                    <a:pt x="881" y="9"/>
                  </a:lnTo>
                  <a:lnTo>
                    <a:pt x="882" y="8"/>
                  </a:lnTo>
                  <a:lnTo>
                    <a:pt x="883" y="6"/>
                  </a:lnTo>
                  <a:lnTo>
                    <a:pt x="883" y="3"/>
                  </a:lnTo>
                  <a:lnTo>
                    <a:pt x="885" y="2"/>
                  </a:lnTo>
                  <a:lnTo>
                    <a:pt x="886" y="0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25" name="Freeform 8">
              <a:extLst>
                <a:ext uri="{FF2B5EF4-FFF2-40B4-BE49-F238E27FC236}">
                  <a16:creationId xmlns:a16="http://schemas.microsoft.com/office/drawing/2014/main" id="{8F05C14D-DE8C-9F43-8ACC-D29BAF08046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5963" y="2492375"/>
              <a:ext cx="82550" cy="282575"/>
            </a:xfrm>
            <a:custGeom>
              <a:avLst/>
              <a:gdLst>
                <a:gd name="T0" fmla="*/ 2147483646 w 105"/>
                <a:gd name="T1" fmla="*/ 2147483646 h 354"/>
                <a:gd name="T2" fmla="*/ 2147483646 w 105"/>
                <a:gd name="T3" fmla="*/ 2147483646 h 354"/>
                <a:gd name="T4" fmla="*/ 2147483646 w 105"/>
                <a:gd name="T5" fmla="*/ 2147483646 h 354"/>
                <a:gd name="T6" fmla="*/ 2147483646 w 105"/>
                <a:gd name="T7" fmla="*/ 2147483646 h 354"/>
                <a:gd name="T8" fmla="*/ 2147483646 w 105"/>
                <a:gd name="T9" fmla="*/ 2147483646 h 354"/>
                <a:gd name="T10" fmla="*/ 2147483646 w 105"/>
                <a:gd name="T11" fmla="*/ 2147483646 h 354"/>
                <a:gd name="T12" fmla="*/ 2147483646 w 105"/>
                <a:gd name="T13" fmla="*/ 2147483646 h 354"/>
                <a:gd name="T14" fmla="*/ 2147483646 w 105"/>
                <a:gd name="T15" fmla="*/ 2147483646 h 354"/>
                <a:gd name="T16" fmla="*/ 2147483646 w 105"/>
                <a:gd name="T17" fmla="*/ 2147483646 h 354"/>
                <a:gd name="T18" fmla="*/ 2147483646 w 105"/>
                <a:gd name="T19" fmla="*/ 2147483646 h 354"/>
                <a:gd name="T20" fmla="*/ 2147483646 w 105"/>
                <a:gd name="T21" fmla="*/ 2147483646 h 354"/>
                <a:gd name="T22" fmla="*/ 2147483646 w 105"/>
                <a:gd name="T23" fmla="*/ 2147483646 h 354"/>
                <a:gd name="T24" fmla="*/ 2147483646 w 105"/>
                <a:gd name="T25" fmla="*/ 2147483646 h 354"/>
                <a:gd name="T26" fmla="*/ 2147483646 w 105"/>
                <a:gd name="T27" fmla="*/ 2147483646 h 354"/>
                <a:gd name="T28" fmla="*/ 2147483646 w 105"/>
                <a:gd name="T29" fmla="*/ 2147483646 h 354"/>
                <a:gd name="T30" fmla="*/ 2147483646 w 105"/>
                <a:gd name="T31" fmla="*/ 2147483646 h 354"/>
                <a:gd name="T32" fmla="*/ 2147483646 w 105"/>
                <a:gd name="T33" fmla="*/ 2147483646 h 354"/>
                <a:gd name="T34" fmla="*/ 2147483646 w 105"/>
                <a:gd name="T35" fmla="*/ 2147483646 h 354"/>
                <a:gd name="T36" fmla="*/ 2147483646 w 105"/>
                <a:gd name="T37" fmla="*/ 2147483646 h 354"/>
                <a:gd name="T38" fmla="*/ 2147483646 w 105"/>
                <a:gd name="T39" fmla="*/ 2147483646 h 354"/>
                <a:gd name="T40" fmla="*/ 2147483646 w 105"/>
                <a:gd name="T41" fmla="*/ 2147483646 h 354"/>
                <a:gd name="T42" fmla="*/ 2147483646 w 105"/>
                <a:gd name="T43" fmla="*/ 2147483646 h 354"/>
                <a:gd name="T44" fmla="*/ 2147483646 w 105"/>
                <a:gd name="T45" fmla="*/ 2147483646 h 354"/>
                <a:gd name="T46" fmla="*/ 2147483646 w 105"/>
                <a:gd name="T47" fmla="*/ 2147483646 h 354"/>
                <a:gd name="T48" fmla="*/ 2147483646 w 105"/>
                <a:gd name="T49" fmla="*/ 2147483646 h 354"/>
                <a:gd name="T50" fmla="*/ 2147483646 w 105"/>
                <a:gd name="T51" fmla="*/ 2147483646 h 354"/>
                <a:gd name="T52" fmla="*/ 2147483646 w 105"/>
                <a:gd name="T53" fmla="*/ 2147483646 h 354"/>
                <a:gd name="T54" fmla="*/ 2147483646 w 105"/>
                <a:gd name="T55" fmla="*/ 2147483646 h 354"/>
                <a:gd name="T56" fmla="*/ 2147483646 w 105"/>
                <a:gd name="T57" fmla="*/ 2147483646 h 354"/>
                <a:gd name="T58" fmla="*/ 2147483646 w 105"/>
                <a:gd name="T59" fmla="*/ 2147483646 h 354"/>
                <a:gd name="T60" fmla="*/ 2147483646 w 105"/>
                <a:gd name="T61" fmla="*/ 2147483646 h 354"/>
                <a:gd name="T62" fmla="*/ 2147483646 w 105"/>
                <a:gd name="T63" fmla="*/ 2147483646 h 354"/>
                <a:gd name="T64" fmla="*/ 2147483646 w 105"/>
                <a:gd name="T65" fmla="*/ 2147483646 h 354"/>
                <a:gd name="T66" fmla="*/ 2147483646 w 105"/>
                <a:gd name="T67" fmla="*/ 2147483646 h 354"/>
                <a:gd name="T68" fmla="*/ 2147483646 w 105"/>
                <a:gd name="T69" fmla="*/ 2147483646 h 354"/>
                <a:gd name="T70" fmla="*/ 2147483646 w 105"/>
                <a:gd name="T71" fmla="*/ 2147483646 h 354"/>
                <a:gd name="T72" fmla="*/ 2147483646 w 105"/>
                <a:gd name="T73" fmla="*/ 2147483646 h 354"/>
                <a:gd name="T74" fmla="*/ 2147483646 w 105"/>
                <a:gd name="T75" fmla="*/ 2147483646 h 354"/>
                <a:gd name="T76" fmla="*/ 2147483646 w 105"/>
                <a:gd name="T77" fmla="*/ 2147483646 h 354"/>
                <a:gd name="T78" fmla="*/ 2147483646 w 105"/>
                <a:gd name="T79" fmla="*/ 2147483646 h 354"/>
                <a:gd name="T80" fmla="*/ 2147483646 w 105"/>
                <a:gd name="T81" fmla="*/ 2147483646 h 354"/>
                <a:gd name="T82" fmla="*/ 2147483646 w 105"/>
                <a:gd name="T83" fmla="*/ 2147483646 h 354"/>
                <a:gd name="T84" fmla="*/ 2147483646 w 105"/>
                <a:gd name="T85" fmla="*/ 2147483646 h 354"/>
                <a:gd name="T86" fmla="*/ 2147483646 w 105"/>
                <a:gd name="T87" fmla="*/ 2147483646 h 354"/>
                <a:gd name="T88" fmla="*/ 2147483646 w 105"/>
                <a:gd name="T89" fmla="*/ 2147483646 h 354"/>
                <a:gd name="T90" fmla="*/ 2147483646 w 105"/>
                <a:gd name="T91" fmla="*/ 2147483646 h 354"/>
                <a:gd name="T92" fmla="*/ 2147483646 w 105"/>
                <a:gd name="T93" fmla="*/ 2147483646 h 354"/>
                <a:gd name="T94" fmla="*/ 2147483646 w 105"/>
                <a:gd name="T95" fmla="*/ 2147483646 h 354"/>
                <a:gd name="T96" fmla="*/ 2147483646 w 105"/>
                <a:gd name="T97" fmla="*/ 2147483646 h 354"/>
                <a:gd name="T98" fmla="*/ 2147483646 w 105"/>
                <a:gd name="T99" fmla="*/ 2147483646 h 354"/>
                <a:gd name="T100" fmla="*/ 2147483646 w 105"/>
                <a:gd name="T101" fmla="*/ 2147483646 h 354"/>
                <a:gd name="T102" fmla="*/ 2147483646 w 105"/>
                <a:gd name="T103" fmla="*/ 2147483646 h 354"/>
                <a:gd name="T104" fmla="*/ 2147483646 w 105"/>
                <a:gd name="T105" fmla="*/ 2147483646 h 354"/>
                <a:gd name="T106" fmla="*/ 2147483646 w 105"/>
                <a:gd name="T107" fmla="*/ 2147483646 h 354"/>
                <a:gd name="T108" fmla="*/ 2147483646 w 105"/>
                <a:gd name="T109" fmla="*/ 2147483646 h 354"/>
                <a:gd name="T110" fmla="*/ 2147483646 w 105"/>
                <a:gd name="T111" fmla="*/ 2147483646 h 354"/>
                <a:gd name="T112" fmla="*/ 2147483646 w 105"/>
                <a:gd name="T113" fmla="*/ 2147483646 h 35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05" h="354">
                  <a:moveTo>
                    <a:pt x="0" y="0"/>
                  </a:moveTo>
                  <a:lnTo>
                    <a:pt x="3" y="4"/>
                  </a:lnTo>
                  <a:lnTo>
                    <a:pt x="4" y="7"/>
                  </a:lnTo>
                  <a:lnTo>
                    <a:pt x="6" y="10"/>
                  </a:lnTo>
                  <a:lnTo>
                    <a:pt x="9" y="15"/>
                  </a:lnTo>
                  <a:lnTo>
                    <a:pt x="10" y="17"/>
                  </a:lnTo>
                  <a:lnTo>
                    <a:pt x="12" y="19"/>
                  </a:lnTo>
                  <a:lnTo>
                    <a:pt x="13" y="22"/>
                  </a:lnTo>
                  <a:lnTo>
                    <a:pt x="15" y="25"/>
                  </a:lnTo>
                  <a:lnTo>
                    <a:pt x="16" y="26"/>
                  </a:lnTo>
                  <a:lnTo>
                    <a:pt x="16" y="29"/>
                  </a:lnTo>
                  <a:lnTo>
                    <a:pt x="18" y="31"/>
                  </a:lnTo>
                  <a:lnTo>
                    <a:pt x="19" y="34"/>
                  </a:lnTo>
                  <a:lnTo>
                    <a:pt x="19" y="35"/>
                  </a:lnTo>
                  <a:lnTo>
                    <a:pt x="21" y="37"/>
                  </a:lnTo>
                  <a:lnTo>
                    <a:pt x="22" y="38"/>
                  </a:lnTo>
                  <a:lnTo>
                    <a:pt x="22" y="40"/>
                  </a:lnTo>
                  <a:lnTo>
                    <a:pt x="24" y="41"/>
                  </a:lnTo>
                  <a:lnTo>
                    <a:pt x="24" y="43"/>
                  </a:lnTo>
                  <a:lnTo>
                    <a:pt x="25" y="44"/>
                  </a:lnTo>
                  <a:lnTo>
                    <a:pt x="25" y="46"/>
                  </a:lnTo>
                  <a:lnTo>
                    <a:pt x="27" y="47"/>
                  </a:lnTo>
                  <a:lnTo>
                    <a:pt x="27" y="49"/>
                  </a:lnTo>
                  <a:lnTo>
                    <a:pt x="27" y="50"/>
                  </a:lnTo>
                  <a:lnTo>
                    <a:pt x="28" y="52"/>
                  </a:lnTo>
                  <a:lnTo>
                    <a:pt x="28" y="53"/>
                  </a:lnTo>
                  <a:lnTo>
                    <a:pt x="29" y="55"/>
                  </a:lnTo>
                  <a:lnTo>
                    <a:pt x="29" y="56"/>
                  </a:lnTo>
                  <a:lnTo>
                    <a:pt x="31" y="58"/>
                  </a:lnTo>
                  <a:lnTo>
                    <a:pt x="31" y="59"/>
                  </a:lnTo>
                  <a:lnTo>
                    <a:pt x="32" y="60"/>
                  </a:lnTo>
                  <a:lnTo>
                    <a:pt x="32" y="62"/>
                  </a:lnTo>
                  <a:lnTo>
                    <a:pt x="34" y="65"/>
                  </a:lnTo>
                  <a:lnTo>
                    <a:pt x="34" y="66"/>
                  </a:lnTo>
                  <a:lnTo>
                    <a:pt x="35" y="68"/>
                  </a:lnTo>
                  <a:lnTo>
                    <a:pt x="35" y="71"/>
                  </a:lnTo>
                  <a:lnTo>
                    <a:pt x="37" y="72"/>
                  </a:lnTo>
                  <a:lnTo>
                    <a:pt x="37" y="74"/>
                  </a:lnTo>
                  <a:lnTo>
                    <a:pt x="38" y="75"/>
                  </a:lnTo>
                  <a:lnTo>
                    <a:pt x="38" y="77"/>
                  </a:lnTo>
                  <a:lnTo>
                    <a:pt x="38" y="78"/>
                  </a:lnTo>
                  <a:lnTo>
                    <a:pt x="40" y="80"/>
                  </a:lnTo>
                  <a:lnTo>
                    <a:pt x="40" y="81"/>
                  </a:lnTo>
                  <a:lnTo>
                    <a:pt x="41" y="83"/>
                  </a:lnTo>
                  <a:lnTo>
                    <a:pt x="41" y="84"/>
                  </a:lnTo>
                  <a:lnTo>
                    <a:pt x="41" y="86"/>
                  </a:lnTo>
                  <a:lnTo>
                    <a:pt x="43" y="86"/>
                  </a:lnTo>
                  <a:lnTo>
                    <a:pt x="43" y="87"/>
                  </a:lnTo>
                  <a:lnTo>
                    <a:pt x="43" y="89"/>
                  </a:lnTo>
                  <a:lnTo>
                    <a:pt x="44" y="90"/>
                  </a:lnTo>
                  <a:lnTo>
                    <a:pt x="44" y="92"/>
                  </a:lnTo>
                  <a:lnTo>
                    <a:pt x="46" y="93"/>
                  </a:lnTo>
                  <a:lnTo>
                    <a:pt x="46" y="95"/>
                  </a:lnTo>
                  <a:lnTo>
                    <a:pt x="46" y="96"/>
                  </a:lnTo>
                  <a:lnTo>
                    <a:pt x="47" y="98"/>
                  </a:lnTo>
                  <a:lnTo>
                    <a:pt x="47" y="99"/>
                  </a:lnTo>
                  <a:lnTo>
                    <a:pt x="49" y="102"/>
                  </a:lnTo>
                  <a:lnTo>
                    <a:pt x="49" y="103"/>
                  </a:lnTo>
                  <a:lnTo>
                    <a:pt x="50" y="105"/>
                  </a:lnTo>
                  <a:lnTo>
                    <a:pt x="50" y="106"/>
                  </a:lnTo>
                  <a:lnTo>
                    <a:pt x="52" y="109"/>
                  </a:lnTo>
                  <a:lnTo>
                    <a:pt x="52" y="111"/>
                  </a:lnTo>
                  <a:lnTo>
                    <a:pt x="53" y="114"/>
                  </a:lnTo>
                  <a:lnTo>
                    <a:pt x="55" y="117"/>
                  </a:lnTo>
                  <a:lnTo>
                    <a:pt x="55" y="118"/>
                  </a:lnTo>
                  <a:lnTo>
                    <a:pt x="56" y="121"/>
                  </a:lnTo>
                  <a:lnTo>
                    <a:pt x="56" y="123"/>
                  </a:lnTo>
                  <a:lnTo>
                    <a:pt x="58" y="124"/>
                  </a:lnTo>
                  <a:lnTo>
                    <a:pt x="58" y="127"/>
                  </a:lnTo>
                  <a:lnTo>
                    <a:pt x="59" y="129"/>
                  </a:lnTo>
                  <a:lnTo>
                    <a:pt x="59" y="130"/>
                  </a:lnTo>
                  <a:lnTo>
                    <a:pt x="59" y="132"/>
                  </a:lnTo>
                  <a:lnTo>
                    <a:pt x="61" y="133"/>
                  </a:lnTo>
                  <a:lnTo>
                    <a:pt x="61" y="135"/>
                  </a:lnTo>
                  <a:lnTo>
                    <a:pt x="61" y="136"/>
                  </a:lnTo>
                  <a:lnTo>
                    <a:pt x="62" y="136"/>
                  </a:lnTo>
                  <a:lnTo>
                    <a:pt x="62" y="138"/>
                  </a:lnTo>
                  <a:lnTo>
                    <a:pt x="62" y="139"/>
                  </a:lnTo>
                  <a:lnTo>
                    <a:pt x="64" y="141"/>
                  </a:lnTo>
                  <a:lnTo>
                    <a:pt x="64" y="142"/>
                  </a:lnTo>
                  <a:lnTo>
                    <a:pt x="64" y="144"/>
                  </a:lnTo>
                  <a:lnTo>
                    <a:pt x="64" y="145"/>
                  </a:lnTo>
                  <a:lnTo>
                    <a:pt x="65" y="146"/>
                  </a:lnTo>
                  <a:lnTo>
                    <a:pt x="65" y="148"/>
                  </a:lnTo>
                  <a:lnTo>
                    <a:pt x="67" y="149"/>
                  </a:lnTo>
                  <a:lnTo>
                    <a:pt x="67" y="151"/>
                  </a:lnTo>
                  <a:lnTo>
                    <a:pt x="67" y="154"/>
                  </a:lnTo>
                  <a:lnTo>
                    <a:pt x="68" y="155"/>
                  </a:lnTo>
                  <a:lnTo>
                    <a:pt x="68" y="157"/>
                  </a:lnTo>
                  <a:lnTo>
                    <a:pt x="68" y="158"/>
                  </a:lnTo>
                  <a:lnTo>
                    <a:pt x="70" y="161"/>
                  </a:lnTo>
                  <a:lnTo>
                    <a:pt x="70" y="163"/>
                  </a:lnTo>
                  <a:lnTo>
                    <a:pt x="71" y="166"/>
                  </a:lnTo>
                  <a:lnTo>
                    <a:pt x="71" y="167"/>
                  </a:lnTo>
                  <a:lnTo>
                    <a:pt x="72" y="170"/>
                  </a:lnTo>
                  <a:lnTo>
                    <a:pt x="72" y="172"/>
                  </a:lnTo>
                  <a:lnTo>
                    <a:pt x="74" y="175"/>
                  </a:lnTo>
                  <a:lnTo>
                    <a:pt x="74" y="176"/>
                  </a:lnTo>
                  <a:lnTo>
                    <a:pt x="75" y="179"/>
                  </a:lnTo>
                  <a:lnTo>
                    <a:pt x="75" y="181"/>
                  </a:lnTo>
                  <a:lnTo>
                    <a:pt x="75" y="182"/>
                  </a:lnTo>
                  <a:lnTo>
                    <a:pt x="77" y="184"/>
                  </a:lnTo>
                  <a:lnTo>
                    <a:pt x="77" y="185"/>
                  </a:lnTo>
                  <a:lnTo>
                    <a:pt x="77" y="187"/>
                  </a:lnTo>
                  <a:lnTo>
                    <a:pt x="78" y="188"/>
                  </a:lnTo>
                  <a:lnTo>
                    <a:pt x="78" y="189"/>
                  </a:lnTo>
                  <a:lnTo>
                    <a:pt x="78" y="191"/>
                  </a:lnTo>
                  <a:lnTo>
                    <a:pt x="78" y="192"/>
                  </a:lnTo>
                  <a:lnTo>
                    <a:pt x="80" y="194"/>
                  </a:lnTo>
                  <a:lnTo>
                    <a:pt x="80" y="195"/>
                  </a:lnTo>
                  <a:lnTo>
                    <a:pt x="80" y="197"/>
                  </a:lnTo>
                  <a:lnTo>
                    <a:pt x="81" y="198"/>
                  </a:lnTo>
                  <a:lnTo>
                    <a:pt x="81" y="200"/>
                  </a:lnTo>
                  <a:lnTo>
                    <a:pt x="81" y="201"/>
                  </a:lnTo>
                  <a:lnTo>
                    <a:pt x="83" y="203"/>
                  </a:lnTo>
                  <a:lnTo>
                    <a:pt x="83" y="204"/>
                  </a:lnTo>
                  <a:lnTo>
                    <a:pt x="83" y="206"/>
                  </a:lnTo>
                  <a:lnTo>
                    <a:pt x="83" y="207"/>
                  </a:lnTo>
                  <a:lnTo>
                    <a:pt x="84" y="209"/>
                  </a:lnTo>
                  <a:lnTo>
                    <a:pt x="84" y="210"/>
                  </a:lnTo>
                  <a:lnTo>
                    <a:pt x="86" y="212"/>
                  </a:lnTo>
                  <a:lnTo>
                    <a:pt x="86" y="215"/>
                  </a:lnTo>
                  <a:lnTo>
                    <a:pt x="86" y="216"/>
                  </a:lnTo>
                  <a:lnTo>
                    <a:pt x="87" y="219"/>
                  </a:lnTo>
                  <a:lnTo>
                    <a:pt x="87" y="221"/>
                  </a:lnTo>
                  <a:lnTo>
                    <a:pt x="89" y="224"/>
                  </a:lnTo>
                  <a:lnTo>
                    <a:pt x="89" y="227"/>
                  </a:lnTo>
                  <a:lnTo>
                    <a:pt x="90" y="228"/>
                  </a:lnTo>
                  <a:lnTo>
                    <a:pt x="90" y="230"/>
                  </a:lnTo>
                  <a:lnTo>
                    <a:pt x="92" y="232"/>
                  </a:lnTo>
                  <a:lnTo>
                    <a:pt x="92" y="234"/>
                  </a:lnTo>
                  <a:lnTo>
                    <a:pt x="92" y="235"/>
                  </a:lnTo>
                  <a:lnTo>
                    <a:pt x="93" y="237"/>
                  </a:lnTo>
                  <a:lnTo>
                    <a:pt x="93" y="238"/>
                  </a:lnTo>
                  <a:lnTo>
                    <a:pt x="93" y="240"/>
                  </a:lnTo>
                  <a:lnTo>
                    <a:pt x="95" y="241"/>
                  </a:lnTo>
                  <a:lnTo>
                    <a:pt x="95" y="243"/>
                  </a:lnTo>
                  <a:lnTo>
                    <a:pt x="95" y="244"/>
                  </a:lnTo>
                  <a:lnTo>
                    <a:pt x="95" y="246"/>
                  </a:lnTo>
                  <a:lnTo>
                    <a:pt x="95" y="247"/>
                  </a:lnTo>
                  <a:lnTo>
                    <a:pt x="96" y="247"/>
                  </a:lnTo>
                  <a:lnTo>
                    <a:pt x="96" y="249"/>
                  </a:lnTo>
                  <a:lnTo>
                    <a:pt x="96" y="250"/>
                  </a:lnTo>
                  <a:lnTo>
                    <a:pt x="96" y="252"/>
                  </a:lnTo>
                  <a:lnTo>
                    <a:pt x="96" y="253"/>
                  </a:lnTo>
                  <a:lnTo>
                    <a:pt x="96" y="255"/>
                  </a:lnTo>
                  <a:lnTo>
                    <a:pt x="96" y="256"/>
                  </a:lnTo>
                  <a:lnTo>
                    <a:pt x="98" y="258"/>
                  </a:lnTo>
                  <a:lnTo>
                    <a:pt x="98" y="259"/>
                  </a:lnTo>
                  <a:lnTo>
                    <a:pt x="98" y="261"/>
                  </a:lnTo>
                  <a:lnTo>
                    <a:pt x="98" y="262"/>
                  </a:lnTo>
                  <a:lnTo>
                    <a:pt x="98" y="264"/>
                  </a:lnTo>
                  <a:lnTo>
                    <a:pt x="98" y="265"/>
                  </a:lnTo>
                  <a:lnTo>
                    <a:pt x="98" y="267"/>
                  </a:lnTo>
                  <a:lnTo>
                    <a:pt x="98" y="270"/>
                  </a:lnTo>
                  <a:lnTo>
                    <a:pt x="98" y="271"/>
                  </a:lnTo>
                  <a:lnTo>
                    <a:pt x="99" y="274"/>
                  </a:lnTo>
                  <a:lnTo>
                    <a:pt x="99" y="275"/>
                  </a:lnTo>
                  <a:lnTo>
                    <a:pt x="99" y="277"/>
                  </a:lnTo>
                  <a:lnTo>
                    <a:pt x="99" y="278"/>
                  </a:lnTo>
                  <a:lnTo>
                    <a:pt x="99" y="281"/>
                  </a:lnTo>
                  <a:lnTo>
                    <a:pt x="99" y="283"/>
                  </a:lnTo>
                  <a:lnTo>
                    <a:pt x="99" y="284"/>
                  </a:lnTo>
                  <a:lnTo>
                    <a:pt x="99" y="286"/>
                  </a:lnTo>
                  <a:lnTo>
                    <a:pt x="99" y="287"/>
                  </a:lnTo>
                  <a:lnTo>
                    <a:pt x="99" y="289"/>
                  </a:lnTo>
                  <a:lnTo>
                    <a:pt x="99" y="290"/>
                  </a:lnTo>
                  <a:lnTo>
                    <a:pt x="101" y="290"/>
                  </a:lnTo>
                  <a:lnTo>
                    <a:pt x="101" y="292"/>
                  </a:lnTo>
                  <a:lnTo>
                    <a:pt x="101" y="293"/>
                  </a:lnTo>
                  <a:lnTo>
                    <a:pt x="101" y="295"/>
                  </a:lnTo>
                  <a:lnTo>
                    <a:pt x="101" y="296"/>
                  </a:lnTo>
                  <a:lnTo>
                    <a:pt x="101" y="298"/>
                  </a:lnTo>
                  <a:lnTo>
                    <a:pt x="101" y="299"/>
                  </a:lnTo>
                  <a:lnTo>
                    <a:pt x="101" y="301"/>
                  </a:lnTo>
                  <a:lnTo>
                    <a:pt x="102" y="301"/>
                  </a:lnTo>
                  <a:lnTo>
                    <a:pt x="102" y="302"/>
                  </a:lnTo>
                  <a:lnTo>
                    <a:pt x="102" y="304"/>
                  </a:lnTo>
                  <a:lnTo>
                    <a:pt x="102" y="305"/>
                  </a:lnTo>
                  <a:lnTo>
                    <a:pt x="102" y="307"/>
                  </a:lnTo>
                  <a:lnTo>
                    <a:pt x="102" y="308"/>
                  </a:lnTo>
                  <a:lnTo>
                    <a:pt x="104" y="310"/>
                  </a:lnTo>
                  <a:lnTo>
                    <a:pt x="104" y="311"/>
                  </a:lnTo>
                  <a:lnTo>
                    <a:pt x="104" y="313"/>
                  </a:lnTo>
                  <a:lnTo>
                    <a:pt x="104" y="314"/>
                  </a:lnTo>
                  <a:lnTo>
                    <a:pt x="104" y="316"/>
                  </a:lnTo>
                  <a:lnTo>
                    <a:pt x="105" y="316"/>
                  </a:lnTo>
                  <a:lnTo>
                    <a:pt x="105" y="317"/>
                  </a:lnTo>
                  <a:lnTo>
                    <a:pt x="105" y="319"/>
                  </a:lnTo>
                  <a:lnTo>
                    <a:pt x="105" y="320"/>
                  </a:lnTo>
                  <a:lnTo>
                    <a:pt x="105" y="321"/>
                  </a:lnTo>
                  <a:lnTo>
                    <a:pt x="105" y="323"/>
                  </a:lnTo>
                  <a:lnTo>
                    <a:pt x="105" y="324"/>
                  </a:lnTo>
                  <a:lnTo>
                    <a:pt x="105" y="326"/>
                  </a:lnTo>
                  <a:lnTo>
                    <a:pt x="105" y="327"/>
                  </a:lnTo>
                  <a:lnTo>
                    <a:pt x="105" y="329"/>
                  </a:lnTo>
                  <a:lnTo>
                    <a:pt x="105" y="330"/>
                  </a:lnTo>
                  <a:lnTo>
                    <a:pt x="105" y="332"/>
                  </a:lnTo>
                  <a:lnTo>
                    <a:pt x="105" y="333"/>
                  </a:lnTo>
                  <a:lnTo>
                    <a:pt x="105" y="335"/>
                  </a:lnTo>
                  <a:lnTo>
                    <a:pt x="105" y="338"/>
                  </a:lnTo>
                  <a:lnTo>
                    <a:pt x="105" y="339"/>
                  </a:lnTo>
                  <a:lnTo>
                    <a:pt x="105" y="341"/>
                  </a:lnTo>
                  <a:lnTo>
                    <a:pt x="105" y="344"/>
                  </a:lnTo>
                  <a:lnTo>
                    <a:pt x="104" y="345"/>
                  </a:lnTo>
                  <a:lnTo>
                    <a:pt x="104" y="348"/>
                  </a:lnTo>
                  <a:lnTo>
                    <a:pt x="104" y="351"/>
                  </a:lnTo>
                  <a:lnTo>
                    <a:pt x="104" y="354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26" name="Freeform 9">
              <a:extLst>
                <a:ext uri="{FF2B5EF4-FFF2-40B4-BE49-F238E27FC236}">
                  <a16:creationId xmlns:a16="http://schemas.microsoft.com/office/drawing/2014/main" id="{C787FB44-D74B-1E48-B687-14B13F2E23E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5963" y="2773362"/>
              <a:ext cx="82550" cy="279400"/>
            </a:xfrm>
            <a:custGeom>
              <a:avLst/>
              <a:gdLst>
                <a:gd name="T0" fmla="*/ 2147483646 w 105"/>
                <a:gd name="T1" fmla="*/ 2147483646 h 353"/>
                <a:gd name="T2" fmla="*/ 2147483646 w 105"/>
                <a:gd name="T3" fmla="*/ 2147483646 h 353"/>
                <a:gd name="T4" fmla="*/ 2147483646 w 105"/>
                <a:gd name="T5" fmla="*/ 2147483646 h 353"/>
                <a:gd name="T6" fmla="*/ 2147483646 w 105"/>
                <a:gd name="T7" fmla="*/ 2147483646 h 353"/>
                <a:gd name="T8" fmla="*/ 2147483646 w 105"/>
                <a:gd name="T9" fmla="*/ 2147483646 h 353"/>
                <a:gd name="T10" fmla="*/ 2147483646 w 105"/>
                <a:gd name="T11" fmla="*/ 2147483646 h 353"/>
                <a:gd name="T12" fmla="*/ 2147483646 w 105"/>
                <a:gd name="T13" fmla="*/ 2147483646 h 353"/>
                <a:gd name="T14" fmla="*/ 2147483646 w 105"/>
                <a:gd name="T15" fmla="*/ 2147483646 h 353"/>
                <a:gd name="T16" fmla="*/ 2147483646 w 105"/>
                <a:gd name="T17" fmla="*/ 2147483646 h 353"/>
                <a:gd name="T18" fmla="*/ 2147483646 w 105"/>
                <a:gd name="T19" fmla="*/ 2147483646 h 353"/>
                <a:gd name="T20" fmla="*/ 2147483646 w 105"/>
                <a:gd name="T21" fmla="*/ 2147483646 h 353"/>
                <a:gd name="T22" fmla="*/ 2147483646 w 105"/>
                <a:gd name="T23" fmla="*/ 2147483646 h 353"/>
                <a:gd name="T24" fmla="*/ 2147483646 w 105"/>
                <a:gd name="T25" fmla="*/ 2147483646 h 353"/>
                <a:gd name="T26" fmla="*/ 2147483646 w 105"/>
                <a:gd name="T27" fmla="*/ 2147483646 h 353"/>
                <a:gd name="T28" fmla="*/ 2147483646 w 105"/>
                <a:gd name="T29" fmla="*/ 2147483646 h 353"/>
                <a:gd name="T30" fmla="*/ 2147483646 w 105"/>
                <a:gd name="T31" fmla="*/ 2147483646 h 353"/>
                <a:gd name="T32" fmla="*/ 2147483646 w 105"/>
                <a:gd name="T33" fmla="*/ 2147483646 h 353"/>
                <a:gd name="T34" fmla="*/ 2147483646 w 105"/>
                <a:gd name="T35" fmla="*/ 2147483646 h 353"/>
                <a:gd name="T36" fmla="*/ 2147483646 w 105"/>
                <a:gd name="T37" fmla="*/ 2147483646 h 353"/>
                <a:gd name="T38" fmla="*/ 2147483646 w 105"/>
                <a:gd name="T39" fmla="*/ 2147483646 h 353"/>
                <a:gd name="T40" fmla="*/ 2147483646 w 105"/>
                <a:gd name="T41" fmla="*/ 2147483646 h 353"/>
                <a:gd name="T42" fmla="*/ 2147483646 w 105"/>
                <a:gd name="T43" fmla="*/ 2147483646 h 353"/>
                <a:gd name="T44" fmla="*/ 2147483646 w 105"/>
                <a:gd name="T45" fmla="*/ 2147483646 h 353"/>
                <a:gd name="T46" fmla="*/ 2147483646 w 105"/>
                <a:gd name="T47" fmla="*/ 2147483646 h 353"/>
                <a:gd name="T48" fmla="*/ 2147483646 w 105"/>
                <a:gd name="T49" fmla="*/ 2147483646 h 353"/>
                <a:gd name="T50" fmla="*/ 2147483646 w 105"/>
                <a:gd name="T51" fmla="*/ 2147483646 h 353"/>
                <a:gd name="T52" fmla="*/ 2147483646 w 105"/>
                <a:gd name="T53" fmla="*/ 2147483646 h 353"/>
                <a:gd name="T54" fmla="*/ 2147483646 w 105"/>
                <a:gd name="T55" fmla="*/ 2147483646 h 353"/>
                <a:gd name="T56" fmla="*/ 2147483646 w 105"/>
                <a:gd name="T57" fmla="*/ 2147483646 h 353"/>
                <a:gd name="T58" fmla="*/ 2147483646 w 105"/>
                <a:gd name="T59" fmla="*/ 2147483646 h 353"/>
                <a:gd name="T60" fmla="*/ 2147483646 w 105"/>
                <a:gd name="T61" fmla="*/ 2147483646 h 353"/>
                <a:gd name="T62" fmla="*/ 2147483646 w 105"/>
                <a:gd name="T63" fmla="*/ 2147483646 h 353"/>
                <a:gd name="T64" fmla="*/ 2147483646 w 105"/>
                <a:gd name="T65" fmla="*/ 2147483646 h 353"/>
                <a:gd name="T66" fmla="*/ 2147483646 w 105"/>
                <a:gd name="T67" fmla="*/ 2147483646 h 353"/>
                <a:gd name="T68" fmla="*/ 2147483646 w 105"/>
                <a:gd name="T69" fmla="*/ 2147483646 h 353"/>
                <a:gd name="T70" fmla="*/ 2147483646 w 105"/>
                <a:gd name="T71" fmla="*/ 2147483646 h 353"/>
                <a:gd name="T72" fmla="*/ 2147483646 w 105"/>
                <a:gd name="T73" fmla="*/ 2147483646 h 353"/>
                <a:gd name="T74" fmla="*/ 2147483646 w 105"/>
                <a:gd name="T75" fmla="*/ 2147483646 h 353"/>
                <a:gd name="T76" fmla="*/ 2147483646 w 105"/>
                <a:gd name="T77" fmla="*/ 2147483646 h 353"/>
                <a:gd name="T78" fmla="*/ 2147483646 w 105"/>
                <a:gd name="T79" fmla="*/ 2147483646 h 353"/>
                <a:gd name="T80" fmla="*/ 2147483646 w 105"/>
                <a:gd name="T81" fmla="*/ 2147483646 h 353"/>
                <a:gd name="T82" fmla="*/ 2147483646 w 105"/>
                <a:gd name="T83" fmla="*/ 2147483646 h 353"/>
                <a:gd name="T84" fmla="*/ 2147483646 w 105"/>
                <a:gd name="T85" fmla="*/ 2147483646 h 353"/>
                <a:gd name="T86" fmla="*/ 2147483646 w 105"/>
                <a:gd name="T87" fmla="*/ 2147483646 h 353"/>
                <a:gd name="T88" fmla="*/ 2147483646 w 105"/>
                <a:gd name="T89" fmla="*/ 2147483646 h 353"/>
                <a:gd name="T90" fmla="*/ 2147483646 w 105"/>
                <a:gd name="T91" fmla="*/ 2147483646 h 353"/>
                <a:gd name="T92" fmla="*/ 2147483646 w 105"/>
                <a:gd name="T93" fmla="*/ 2147483646 h 353"/>
                <a:gd name="T94" fmla="*/ 2147483646 w 105"/>
                <a:gd name="T95" fmla="*/ 2147483646 h 353"/>
                <a:gd name="T96" fmla="*/ 2147483646 w 105"/>
                <a:gd name="T97" fmla="*/ 2147483646 h 353"/>
                <a:gd name="T98" fmla="*/ 2147483646 w 105"/>
                <a:gd name="T99" fmla="*/ 2147483646 h 353"/>
                <a:gd name="T100" fmla="*/ 2147483646 w 105"/>
                <a:gd name="T101" fmla="*/ 2147483646 h 353"/>
                <a:gd name="T102" fmla="*/ 2147483646 w 105"/>
                <a:gd name="T103" fmla="*/ 2147483646 h 353"/>
                <a:gd name="T104" fmla="*/ 2147483646 w 105"/>
                <a:gd name="T105" fmla="*/ 2147483646 h 353"/>
                <a:gd name="T106" fmla="*/ 2147483646 w 105"/>
                <a:gd name="T107" fmla="*/ 2147483646 h 353"/>
                <a:gd name="T108" fmla="*/ 2147483646 w 105"/>
                <a:gd name="T109" fmla="*/ 2147483646 h 353"/>
                <a:gd name="T110" fmla="*/ 2147483646 w 105"/>
                <a:gd name="T111" fmla="*/ 2147483646 h 353"/>
                <a:gd name="T112" fmla="*/ 2147483646 w 105"/>
                <a:gd name="T113" fmla="*/ 2147483646 h 35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05" h="353">
                  <a:moveTo>
                    <a:pt x="0" y="353"/>
                  </a:moveTo>
                  <a:lnTo>
                    <a:pt x="3" y="350"/>
                  </a:lnTo>
                  <a:lnTo>
                    <a:pt x="4" y="345"/>
                  </a:lnTo>
                  <a:lnTo>
                    <a:pt x="6" y="342"/>
                  </a:lnTo>
                  <a:lnTo>
                    <a:pt x="9" y="339"/>
                  </a:lnTo>
                  <a:lnTo>
                    <a:pt x="10" y="336"/>
                  </a:lnTo>
                  <a:lnTo>
                    <a:pt x="12" y="333"/>
                  </a:lnTo>
                  <a:lnTo>
                    <a:pt x="13" y="330"/>
                  </a:lnTo>
                  <a:lnTo>
                    <a:pt x="15" y="329"/>
                  </a:lnTo>
                  <a:lnTo>
                    <a:pt x="16" y="326"/>
                  </a:lnTo>
                  <a:lnTo>
                    <a:pt x="16" y="324"/>
                  </a:lnTo>
                  <a:lnTo>
                    <a:pt x="18" y="321"/>
                  </a:lnTo>
                  <a:lnTo>
                    <a:pt x="19" y="320"/>
                  </a:lnTo>
                  <a:lnTo>
                    <a:pt x="19" y="318"/>
                  </a:lnTo>
                  <a:lnTo>
                    <a:pt x="21" y="317"/>
                  </a:lnTo>
                  <a:lnTo>
                    <a:pt x="22" y="314"/>
                  </a:lnTo>
                  <a:lnTo>
                    <a:pt x="22" y="313"/>
                  </a:lnTo>
                  <a:lnTo>
                    <a:pt x="24" y="311"/>
                  </a:lnTo>
                  <a:lnTo>
                    <a:pt x="24" y="310"/>
                  </a:lnTo>
                  <a:lnTo>
                    <a:pt x="25" y="308"/>
                  </a:lnTo>
                  <a:lnTo>
                    <a:pt x="25" y="307"/>
                  </a:lnTo>
                  <a:lnTo>
                    <a:pt x="27" y="307"/>
                  </a:lnTo>
                  <a:lnTo>
                    <a:pt x="27" y="305"/>
                  </a:lnTo>
                  <a:lnTo>
                    <a:pt x="27" y="304"/>
                  </a:lnTo>
                  <a:lnTo>
                    <a:pt x="28" y="302"/>
                  </a:lnTo>
                  <a:lnTo>
                    <a:pt x="28" y="301"/>
                  </a:lnTo>
                  <a:lnTo>
                    <a:pt x="29" y="299"/>
                  </a:lnTo>
                  <a:lnTo>
                    <a:pt x="29" y="298"/>
                  </a:lnTo>
                  <a:lnTo>
                    <a:pt x="31" y="296"/>
                  </a:lnTo>
                  <a:lnTo>
                    <a:pt x="31" y="293"/>
                  </a:lnTo>
                  <a:lnTo>
                    <a:pt x="32" y="292"/>
                  </a:lnTo>
                  <a:lnTo>
                    <a:pt x="32" y="290"/>
                  </a:lnTo>
                  <a:lnTo>
                    <a:pt x="34" y="289"/>
                  </a:lnTo>
                  <a:lnTo>
                    <a:pt x="34" y="286"/>
                  </a:lnTo>
                  <a:lnTo>
                    <a:pt x="35" y="284"/>
                  </a:lnTo>
                  <a:lnTo>
                    <a:pt x="35" y="283"/>
                  </a:lnTo>
                  <a:lnTo>
                    <a:pt x="37" y="281"/>
                  </a:lnTo>
                  <a:lnTo>
                    <a:pt x="37" y="280"/>
                  </a:lnTo>
                  <a:lnTo>
                    <a:pt x="38" y="278"/>
                  </a:lnTo>
                  <a:lnTo>
                    <a:pt x="38" y="277"/>
                  </a:lnTo>
                  <a:lnTo>
                    <a:pt x="38" y="275"/>
                  </a:lnTo>
                  <a:lnTo>
                    <a:pt x="40" y="274"/>
                  </a:lnTo>
                  <a:lnTo>
                    <a:pt x="40" y="272"/>
                  </a:lnTo>
                  <a:lnTo>
                    <a:pt x="40" y="271"/>
                  </a:lnTo>
                  <a:lnTo>
                    <a:pt x="41" y="269"/>
                  </a:lnTo>
                  <a:lnTo>
                    <a:pt x="41" y="268"/>
                  </a:lnTo>
                  <a:lnTo>
                    <a:pt x="43" y="267"/>
                  </a:lnTo>
                  <a:lnTo>
                    <a:pt x="43" y="265"/>
                  </a:lnTo>
                  <a:lnTo>
                    <a:pt x="43" y="264"/>
                  </a:lnTo>
                  <a:lnTo>
                    <a:pt x="44" y="264"/>
                  </a:lnTo>
                  <a:lnTo>
                    <a:pt x="44" y="262"/>
                  </a:lnTo>
                  <a:lnTo>
                    <a:pt x="44" y="261"/>
                  </a:lnTo>
                  <a:lnTo>
                    <a:pt x="46" y="259"/>
                  </a:lnTo>
                  <a:lnTo>
                    <a:pt x="46" y="258"/>
                  </a:lnTo>
                  <a:lnTo>
                    <a:pt x="46" y="256"/>
                  </a:lnTo>
                  <a:lnTo>
                    <a:pt x="47" y="255"/>
                  </a:lnTo>
                  <a:lnTo>
                    <a:pt x="47" y="253"/>
                  </a:lnTo>
                  <a:lnTo>
                    <a:pt x="49" y="252"/>
                  </a:lnTo>
                  <a:lnTo>
                    <a:pt x="49" y="250"/>
                  </a:lnTo>
                  <a:lnTo>
                    <a:pt x="50" y="247"/>
                  </a:lnTo>
                  <a:lnTo>
                    <a:pt x="50" y="246"/>
                  </a:lnTo>
                  <a:lnTo>
                    <a:pt x="52" y="244"/>
                  </a:lnTo>
                  <a:lnTo>
                    <a:pt x="52" y="241"/>
                  </a:lnTo>
                  <a:lnTo>
                    <a:pt x="53" y="238"/>
                  </a:lnTo>
                  <a:lnTo>
                    <a:pt x="55" y="237"/>
                  </a:lnTo>
                  <a:lnTo>
                    <a:pt x="55" y="234"/>
                  </a:lnTo>
                  <a:lnTo>
                    <a:pt x="56" y="232"/>
                  </a:lnTo>
                  <a:lnTo>
                    <a:pt x="56" y="229"/>
                  </a:lnTo>
                  <a:lnTo>
                    <a:pt x="58" y="228"/>
                  </a:lnTo>
                  <a:lnTo>
                    <a:pt x="58" y="226"/>
                  </a:lnTo>
                  <a:lnTo>
                    <a:pt x="59" y="225"/>
                  </a:lnTo>
                  <a:lnTo>
                    <a:pt x="59" y="224"/>
                  </a:lnTo>
                  <a:lnTo>
                    <a:pt x="59" y="222"/>
                  </a:lnTo>
                  <a:lnTo>
                    <a:pt x="61" y="221"/>
                  </a:lnTo>
                  <a:lnTo>
                    <a:pt x="61" y="219"/>
                  </a:lnTo>
                  <a:lnTo>
                    <a:pt x="61" y="218"/>
                  </a:lnTo>
                  <a:lnTo>
                    <a:pt x="62" y="216"/>
                  </a:lnTo>
                  <a:lnTo>
                    <a:pt x="62" y="215"/>
                  </a:lnTo>
                  <a:lnTo>
                    <a:pt x="62" y="213"/>
                  </a:lnTo>
                  <a:lnTo>
                    <a:pt x="64" y="212"/>
                  </a:lnTo>
                  <a:lnTo>
                    <a:pt x="64" y="210"/>
                  </a:lnTo>
                  <a:lnTo>
                    <a:pt x="64" y="209"/>
                  </a:lnTo>
                  <a:lnTo>
                    <a:pt x="65" y="207"/>
                  </a:lnTo>
                  <a:lnTo>
                    <a:pt x="65" y="206"/>
                  </a:lnTo>
                  <a:lnTo>
                    <a:pt x="65" y="204"/>
                  </a:lnTo>
                  <a:lnTo>
                    <a:pt x="67" y="203"/>
                  </a:lnTo>
                  <a:lnTo>
                    <a:pt x="67" y="201"/>
                  </a:lnTo>
                  <a:lnTo>
                    <a:pt x="67" y="200"/>
                  </a:lnTo>
                  <a:lnTo>
                    <a:pt x="68" y="198"/>
                  </a:lnTo>
                  <a:lnTo>
                    <a:pt x="68" y="197"/>
                  </a:lnTo>
                  <a:lnTo>
                    <a:pt x="68" y="194"/>
                  </a:lnTo>
                  <a:lnTo>
                    <a:pt x="70" y="192"/>
                  </a:lnTo>
                  <a:lnTo>
                    <a:pt x="70" y="189"/>
                  </a:lnTo>
                  <a:lnTo>
                    <a:pt x="71" y="188"/>
                  </a:lnTo>
                  <a:lnTo>
                    <a:pt x="71" y="185"/>
                  </a:lnTo>
                  <a:lnTo>
                    <a:pt x="72" y="183"/>
                  </a:lnTo>
                  <a:lnTo>
                    <a:pt x="72" y="181"/>
                  </a:lnTo>
                  <a:lnTo>
                    <a:pt x="74" y="179"/>
                  </a:lnTo>
                  <a:lnTo>
                    <a:pt x="74" y="176"/>
                  </a:lnTo>
                  <a:lnTo>
                    <a:pt x="75" y="175"/>
                  </a:lnTo>
                  <a:lnTo>
                    <a:pt x="75" y="173"/>
                  </a:lnTo>
                  <a:lnTo>
                    <a:pt x="75" y="172"/>
                  </a:lnTo>
                  <a:lnTo>
                    <a:pt x="77" y="169"/>
                  </a:lnTo>
                  <a:lnTo>
                    <a:pt x="77" y="167"/>
                  </a:lnTo>
                  <a:lnTo>
                    <a:pt x="77" y="166"/>
                  </a:lnTo>
                  <a:lnTo>
                    <a:pt x="78" y="164"/>
                  </a:lnTo>
                  <a:lnTo>
                    <a:pt x="78" y="163"/>
                  </a:lnTo>
                  <a:lnTo>
                    <a:pt x="78" y="161"/>
                  </a:lnTo>
                  <a:lnTo>
                    <a:pt x="80" y="160"/>
                  </a:lnTo>
                  <a:lnTo>
                    <a:pt x="80" y="158"/>
                  </a:lnTo>
                  <a:lnTo>
                    <a:pt x="80" y="157"/>
                  </a:lnTo>
                  <a:lnTo>
                    <a:pt x="80" y="155"/>
                  </a:lnTo>
                  <a:lnTo>
                    <a:pt x="81" y="154"/>
                  </a:lnTo>
                  <a:lnTo>
                    <a:pt x="81" y="152"/>
                  </a:lnTo>
                  <a:lnTo>
                    <a:pt x="83" y="151"/>
                  </a:lnTo>
                  <a:lnTo>
                    <a:pt x="83" y="149"/>
                  </a:lnTo>
                  <a:lnTo>
                    <a:pt x="83" y="148"/>
                  </a:lnTo>
                  <a:lnTo>
                    <a:pt x="83" y="146"/>
                  </a:lnTo>
                  <a:lnTo>
                    <a:pt x="84" y="145"/>
                  </a:lnTo>
                  <a:lnTo>
                    <a:pt x="84" y="142"/>
                  </a:lnTo>
                  <a:lnTo>
                    <a:pt x="86" y="140"/>
                  </a:lnTo>
                  <a:lnTo>
                    <a:pt x="86" y="139"/>
                  </a:lnTo>
                  <a:lnTo>
                    <a:pt x="86" y="136"/>
                  </a:lnTo>
                  <a:lnTo>
                    <a:pt x="87" y="135"/>
                  </a:lnTo>
                  <a:lnTo>
                    <a:pt x="87" y="132"/>
                  </a:lnTo>
                  <a:lnTo>
                    <a:pt x="89" y="129"/>
                  </a:lnTo>
                  <a:lnTo>
                    <a:pt x="89" y="127"/>
                  </a:lnTo>
                  <a:lnTo>
                    <a:pt x="90" y="124"/>
                  </a:lnTo>
                  <a:lnTo>
                    <a:pt x="90" y="123"/>
                  </a:lnTo>
                  <a:lnTo>
                    <a:pt x="92" y="121"/>
                  </a:lnTo>
                  <a:lnTo>
                    <a:pt x="92" y="118"/>
                  </a:lnTo>
                  <a:lnTo>
                    <a:pt x="92" y="117"/>
                  </a:lnTo>
                  <a:lnTo>
                    <a:pt x="93" y="115"/>
                  </a:lnTo>
                  <a:lnTo>
                    <a:pt x="93" y="114"/>
                  </a:lnTo>
                  <a:lnTo>
                    <a:pt x="93" y="112"/>
                  </a:lnTo>
                  <a:lnTo>
                    <a:pt x="95" y="111"/>
                  </a:lnTo>
                  <a:lnTo>
                    <a:pt x="95" y="109"/>
                  </a:lnTo>
                  <a:lnTo>
                    <a:pt x="95" y="108"/>
                  </a:lnTo>
                  <a:lnTo>
                    <a:pt x="95" y="106"/>
                  </a:lnTo>
                  <a:lnTo>
                    <a:pt x="96" y="105"/>
                  </a:lnTo>
                  <a:lnTo>
                    <a:pt x="96" y="103"/>
                  </a:lnTo>
                  <a:lnTo>
                    <a:pt x="96" y="102"/>
                  </a:lnTo>
                  <a:lnTo>
                    <a:pt x="96" y="100"/>
                  </a:lnTo>
                  <a:lnTo>
                    <a:pt x="96" y="99"/>
                  </a:lnTo>
                  <a:lnTo>
                    <a:pt x="96" y="97"/>
                  </a:lnTo>
                  <a:lnTo>
                    <a:pt x="96" y="96"/>
                  </a:lnTo>
                  <a:lnTo>
                    <a:pt x="98" y="96"/>
                  </a:lnTo>
                  <a:lnTo>
                    <a:pt x="98" y="95"/>
                  </a:lnTo>
                  <a:lnTo>
                    <a:pt x="98" y="93"/>
                  </a:lnTo>
                  <a:lnTo>
                    <a:pt x="98" y="92"/>
                  </a:lnTo>
                  <a:lnTo>
                    <a:pt x="98" y="89"/>
                  </a:lnTo>
                  <a:lnTo>
                    <a:pt x="98" y="87"/>
                  </a:lnTo>
                  <a:lnTo>
                    <a:pt x="98" y="86"/>
                  </a:lnTo>
                  <a:lnTo>
                    <a:pt x="98" y="84"/>
                  </a:lnTo>
                  <a:lnTo>
                    <a:pt x="98" y="81"/>
                  </a:lnTo>
                  <a:lnTo>
                    <a:pt x="99" y="80"/>
                  </a:lnTo>
                  <a:lnTo>
                    <a:pt x="99" y="77"/>
                  </a:lnTo>
                  <a:lnTo>
                    <a:pt x="99" y="75"/>
                  </a:lnTo>
                  <a:lnTo>
                    <a:pt x="99" y="74"/>
                  </a:lnTo>
                  <a:lnTo>
                    <a:pt x="99" y="72"/>
                  </a:lnTo>
                  <a:lnTo>
                    <a:pt x="99" y="71"/>
                  </a:lnTo>
                  <a:lnTo>
                    <a:pt x="99" y="69"/>
                  </a:lnTo>
                  <a:lnTo>
                    <a:pt x="99" y="68"/>
                  </a:lnTo>
                  <a:lnTo>
                    <a:pt x="99" y="66"/>
                  </a:lnTo>
                  <a:lnTo>
                    <a:pt x="99" y="65"/>
                  </a:lnTo>
                  <a:lnTo>
                    <a:pt x="99" y="63"/>
                  </a:lnTo>
                  <a:lnTo>
                    <a:pt x="101" y="62"/>
                  </a:lnTo>
                  <a:lnTo>
                    <a:pt x="101" y="60"/>
                  </a:lnTo>
                  <a:lnTo>
                    <a:pt x="101" y="59"/>
                  </a:lnTo>
                  <a:lnTo>
                    <a:pt x="101" y="57"/>
                  </a:lnTo>
                  <a:lnTo>
                    <a:pt x="101" y="56"/>
                  </a:lnTo>
                  <a:lnTo>
                    <a:pt x="101" y="54"/>
                  </a:lnTo>
                  <a:lnTo>
                    <a:pt x="101" y="53"/>
                  </a:lnTo>
                  <a:lnTo>
                    <a:pt x="102" y="52"/>
                  </a:lnTo>
                  <a:lnTo>
                    <a:pt x="102" y="50"/>
                  </a:lnTo>
                  <a:lnTo>
                    <a:pt x="102" y="49"/>
                  </a:lnTo>
                  <a:lnTo>
                    <a:pt x="102" y="47"/>
                  </a:lnTo>
                  <a:lnTo>
                    <a:pt x="102" y="46"/>
                  </a:lnTo>
                  <a:lnTo>
                    <a:pt x="102" y="44"/>
                  </a:lnTo>
                  <a:lnTo>
                    <a:pt x="104" y="43"/>
                  </a:lnTo>
                  <a:lnTo>
                    <a:pt x="104" y="41"/>
                  </a:lnTo>
                  <a:lnTo>
                    <a:pt x="104" y="40"/>
                  </a:lnTo>
                  <a:lnTo>
                    <a:pt x="104" y="38"/>
                  </a:lnTo>
                  <a:lnTo>
                    <a:pt x="105" y="37"/>
                  </a:lnTo>
                  <a:lnTo>
                    <a:pt x="105" y="35"/>
                  </a:lnTo>
                  <a:lnTo>
                    <a:pt x="105" y="34"/>
                  </a:lnTo>
                  <a:lnTo>
                    <a:pt x="105" y="32"/>
                  </a:lnTo>
                  <a:lnTo>
                    <a:pt x="105" y="31"/>
                  </a:lnTo>
                  <a:lnTo>
                    <a:pt x="105" y="29"/>
                  </a:lnTo>
                  <a:lnTo>
                    <a:pt x="105" y="28"/>
                  </a:lnTo>
                  <a:lnTo>
                    <a:pt x="105" y="26"/>
                  </a:lnTo>
                  <a:lnTo>
                    <a:pt x="105" y="25"/>
                  </a:lnTo>
                  <a:lnTo>
                    <a:pt x="105" y="23"/>
                  </a:lnTo>
                  <a:lnTo>
                    <a:pt x="105" y="22"/>
                  </a:lnTo>
                  <a:lnTo>
                    <a:pt x="105" y="20"/>
                  </a:lnTo>
                  <a:lnTo>
                    <a:pt x="105" y="19"/>
                  </a:lnTo>
                  <a:lnTo>
                    <a:pt x="105" y="17"/>
                  </a:lnTo>
                  <a:lnTo>
                    <a:pt x="105" y="16"/>
                  </a:lnTo>
                  <a:lnTo>
                    <a:pt x="105" y="14"/>
                  </a:lnTo>
                  <a:lnTo>
                    <a:pt x="105" y="11"/>
                  </a:lnTo>
                  <a:lnTo>
                    <a:pt x="105" y="10"/>
                  </a:lnTo>
                  <a:lnTo>
                    <a:pt x="104" y="7"/>
                  </a:lnTo>
                  <a:lnTo>
                    <a:pt x="104" y="4"/>
                  </a:lnTo>
                  <a:lnTo>
                    <a:pt x="104" y="3"/>
                  </a:lnTo>
                  <a:lnTo>
                    <a:pt x="104" y="0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27" name="Freeform 10">
              <a:extLst>
                <a:ext uri="{FF2B5EF4-FFF2-40B4-BE49-F238E27FC236}">
                  <a16:creationId xmlns:a16="http://schemas.microsoft.com/office/drawing/2014/main" id="{69443F62-B38C-B940-8BEC-9D69B1FD3C5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1713" y="2779712"/>
              <a:ext cx="187325" cy="1588"/>
            </a:xfrm>
            <a:custGeom>
              <a:avLst/>
              <a:gdLst>
                <a:gd name="T0" fmla="*/ 2147483646 w 237"/>
                <a:gd name="T1" fmla="*/ 0 h 1588"/>
                <a:gd name="T2" fmla="*/ 0 w 237"/>
                <a:gd name="T3" fmla="*/ 0 h 1588"/>
                <a:gd name="T4" fmla="*/ 2147483646 w 237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37" h="1588">
                  <a:moveTo>
                    <a:pt x="237" y="0"/>
                  </a:moveTo>
                  <a:lnTo>
                    <a:pt x="0" y="0"/>
                  </a:lnTo>
                  <a:lnTo>
                    <a:pt x="237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28" name="Freeform 12">
              <a:extLst>
                <a:ext uri="{FF2B5EF4-FFF2-40B4-BE49-F238E27FC236}">
                  <a16:creationId xmlns:a16="http://schemas.microsoft.com/office/drawing/2014/main" id="{4029D08F-024C-7842-8BD1-DA2BEB1F74B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2700" y="2943225"/>
              <a:ext cx="330200" cy="1587"/>
            </a:xfrm>
            <a:custGeom>
              <a:avLst/>
              <a:gdLst>
                <a:gd name="T0" fmla="*/ 2147483646 w 415"/>
                <a:gd name="T1" fmla="*/ 0 h 1587"/>
                <a:gd name="T2" fmla="*/ 0 w 415"/>
                <a:gd name="T3" fmla="*/ 0 h 1587"/>
                <a:gd name="T4" fmla="*/ 2147483646 w 415"/>
                <a:gd name="T5" fmla="*/ 0 h 158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15" h="1587">
                  <a:moveTo>
                    <a:pt x="415" y="0"/>
                  </a:moveTo>
                  <a:lnTo>
                    <a:pt x="0" y="0"/>
                  </a:lnTo>
                  <a:lnTo>
                    <a:pt x="4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29" name="Freeform 14">
              <a:extLst>
                <a:ext uri="{FF2B5EF4-FFF2-40B4-BE49-F238E27FC236}">
                  <a16:creationId xmlns:a16="http://schemas.microsoft.com/office/drawing/2014/main" id="{FC3E5911-F647-844C-BB70-B4639F9BE3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2700" y="2614612"/>
              <a:ext cx="330200" cy="1588"/>
            </a:xfrm>
            <a:custGeom>
              <a:avLst/>
              <a:gdLst>
                <a:gd name="T0" fmla="*/ 2147483646 w 415"/>
                <a:gd name="T1" fmla="*/ 0 h 1588"/>
                <a:gd name="T2" fmla="*/ 0 w 415"/>
                <a:gd name="T3" fmla="*/ 0 h 1588"/>
                <a:gd name="T4" fmla="*/ 2147483646 w 415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15" h="1588">
                  <a:moveTo>
                    <a:pt x="415" y="0"/>
                  </a:moveTo>
                  <a:lnTo>
                    <a:pt x="0" y="0"/>
                  </a:lnTo>
                  <a:lnTo>
                    <a:pt x="4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30" name="Line 16">
              <a:extLst>
                <a:ext uri="{FF2B5EF4-FFF2-40B4-BE49-F238E27FC236}">
                  <a16:creationId xmlns:a16="http://schemas.microsoft.com/office/drawing/2014/main" id="{932AE2EF-677D-7749-875D-E92EEBFD0B5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92500" y="2411412"/>
              <a:ext cx="1588" cy="20320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31" name="Line 17">
              <a:extLst>
                <a:ext uri="{FF2B5EF4-FFF2-40B4-BE49-F238E27FC236}">
                  <a16:creationId xmlns:a16="http://schemas.microsoft.com/office/drawing/2014/main" id="{6828DF2E-372E-9E4D-816C-EFE96A01DD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92500" y="1766887"/>
              <a:ext cx="1588" cy="258763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32" name="Freeform 18">
              <a:extLst>
                <a:ext uri="{FF2B5EF4-FFF2-40B4-BE49-F238E27FC236}">
                  <a16:creationId xmlns:a16="http://schemas.microsoft.com/office/drawing/2014/main" id="{56DAC465-3808-2641-8090-30E78DE42F7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8988" y="1954212"/>
              <a:ext cx="328612" cy="330200"/>
            </a:xfrm>
            <a:custGeom>
              <a:avLst/>
              <a:gdLst>
                <a:gd name="T0" fmla="*/ 2147483646 w 416"/>
                <a:gd name="T1" fmla="*/ 2147483646 h 415"/>
                <a:gd name="T2" fmla="*/ 0 w 416"/>
                <a:gd name="T3" fmla="*/ 0 h 415"/>
                <a:gd name="T4" fmla="*/ 2147483646 w 416"/>
                <a:gd name="T5" fmla="*/ 0 h 415"/>
                <a:gd name="T6" fmla="*/ 2147483646 w 416"/>
                <a:gd name="T7" fmla="*/ 2147483646 h 41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16" h="415">
                  <a:moveTo>
                    <a:pt x="208" y="415"/>
                  </a:moveTo>
                  <a:lnTo>
                    <a:pt x="0" y="0"/>
                  </a:lnTo>
                  <a:lnTo>
                    <a:pt x="416" y="0"/>
                  </a:lnTo>
                  <a:lnTo>
                    <a:pt x="208" y="415"/>
                  </a:lnTo>
                  <a:close/>
                </a:path>
              </a:pathLst>
            </a:custGeom>
            <a:solidFill>
              <a:srgbClr val="FFFFFF"/>
            </a:solidFill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33" name="Freeform 19">
              <a:extLst>
                <a:ext uri="{FF2B5EF4-FFF2-40B4-BE49-F238E27FC236}">
                  <a16:creationId xmlns:a16="http://schemas.microsoft.com/office/drawing/2014/main" id="{61A3D345-3B9A-6E47-A950-36EF6FB02CC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3288" y="2305050"/>
              <a:ext cx="106362" cy="106362"/>
            </a:xfrm>
            <a:custGeom>
              <a:avLst/>
              <a:gdLst>
                <a:gd name="T0" fmla="*/ 2147483646 w 135"/>
                <a:gd name="T1" fmla="*/ 2147483646 h 135"/>
                <a:gd name="T2" fmla="*/ 2147483646 w 135"/>
                <a:gd name="T3" fmla="*/ 2147483646 h 135"/>
                <a:gd name="T4" fmla="*/ 2147483646 w 135"/>
                <a:gd name="T5" fmla="*/ 2147483646 h 135"/>
                <a:gd name="T6" fmla="*/ 2147483646 w 135"/>
                <a:gd name="T7" fmla="*/ 2147483646 h 135"/>
                <a:gd name="T8" fmla="*/ 2147483646 w 135"/>
                <a:gd name="T9" fmla="*/ 2147483646 h 135"/>
                <a:gd name="T10" fmla="*/ 2147483646 w 135"/>
                <a:gd name="T11" fmla="*/ 2147483646 h 135"/>
                <a:gd name="T12" fmla="*/ 2147483646 w 135"/>
                <a:gd name="T13" fmla="*/ 2147483646 h 135"/>
                <a:gd name="T14" fmla="*/ 2147483646 w 135"/>
                <a:gd name="T15" fmla="*/ 2147483646 h 135"/>
                <a:gd name="T16" fmla="*/ 2147483646 w 135"/>
                <a:gd name="T17" fmla="*/ 2147483646 h 135"/>
                <a:gd name="T18" fmla="*/ 2147483646 w 135"/>
                <a:gd name="T19" fmla="*/ 2147483646 h 135"/>
                <a:gd name="T20" fmla="*/ 2147483646 w 135"/>
                <a:gd name="T21" fmla="*/ 0 h 135"/>
                <a:gd name="T22" fmla="*/ 2147483646 w 135"/>
                <a:gd name="T23" fmla="*/ 0 h 135"/>
                <a:gd name="T24" fmla="*/ 2147483646 w 135"/>
                <a:gd name="T25" fmla="*/ 2147483646 h 135"/>
                <a:gd name="T26" fmla="*/ 2147483646 w 135"/>
                <a:gd name="T27" fmla="*/ 2147483646 h 135"/>
                <a:gd name="T28" fmla="*/ 2147483646 w 135"/>
                <a:gd name="T29" fmla="*/ 2147483646 h 135"/>
                <a:gd name="T30" fmla="*/ 2147483646 w 135"/>
                <a:gd name="T31" fmla="*/ 2147483646 h 135"/>
                <a:gd name="T32" fmla="*/ 2147483646 w 135"/>
                <a:gd name="T33" fmla="*/ 2147483646 h 135"/>
                <a:gd name="T34" fmla="*/ 2147483646 w 135"/>
                <a:gd name="T35" fmla="*/ 2147483646 h 135"/>
                <a:gd name="T36" fmla="*/ 2147483646 w 135"/>
                <a:gd name="T37" fmla="*/ 2147483646 h 135"/>
                <a:gd name="T38" fmla="*/ 2147483646 w 135"/>
                <a:gd name="T39" fmla="*/ 2147483646 h 135"/>
                <a:gd name="T40" fmla="*/ 2147483646 w 135"/>
                <a:gd name="T41" fmla="*/ 2147483646 h 135"/>
                <a:gd name="T42" fmla="*/ 0 w 135"/>
                <a:gd name="T43" fmla="*/ 2147483646 h 135"/>
                <a:gd name="T44" fmla="*/ 2147483646 w 135"/>
                <a:gd name="T45" fmla="*/ 2147483646 h 135"/>
                <a:gd name="T46" fmla="*/ 2147483646 w 135"/>
                <a:gd name="T47" fmla="*/ 2147483646 h 135"/>
                <a:gd name="T48" fmla="*/ 2147483646 w 135"/>
                <a:gd name="T49" fmla="*/ 2147483646 h 135"/>
                <a:gd name="T50" fmla="*/ 2147483646 w 135"/>
                <a:gd name="T51" fmla="*/ 2147483646 h 135"/>
                <a:gd name="T52" fmla="*/ 2147483646 w 135"/>
                <a:gd name="T53" fmla="*/ 2147483646 h 135"/>
                <a:gd name="T54" fmla="*/ 2147483646 w 135"/>
                <a:gd name="T55" fmla="*/ 2147483646 h 135"/>
                <a:gd name="T56" fmla="*/ 2147483646 w 135"/>
                <a:gd name="T57" fmla="*/ 2147483646 h 135"/>
                <a:gd name="T58" fmla="*/ 2147483646 w 135"/>
                <a:gd name="T59" fmla="*/ 2147483646 h 135"/>
                <a:gd name="T60" fmla="*/ 2147483646 w 135"/>
                <a:gd name="T61" fmla="*/ 2147483646 h 135"/>
                <a:gd name="T62" fmla="*/ 2147483646 w 135"/>
                <a:gd name="T63" fmla="*/ 2147483646 h 135"/>
                <a:gd name="T64" fmla="*/ 2147483646 w 135"/>
                <a:gd name="T65" fmla="*/ 2147483646 h 135"/>
                <a:gd name="T66" fmla="*/ 2147483646 w 135"/>
                <a:gd name="T67" fmla="*/ 2147483646 h 135"/>
                <a:gd name="T68" fmla="*/ 2147483646 w 135"/>
                <a:gd name="T69" fmla="*/ 2147483646 h 135"/>
                <a:gd name="T70" fmla="*/ 2147483646 w 135"/>
                <a:gd name="T71" fmla="*/ 2147483646 h 135"/>
                <a:gd name="T72" fmla="*/ 2147483646 w 135"/>
                <a:gd name="T73" fmla="*/ 2147483646 h 135"/>
                <a:gd name="T74" fmla="*/ 2147483646 w 135"/>
                <a:gd name="T75" fmla="*/ 2147483646 h 135"/>
                <a:gd name="T76" fmla="*/ 2147483646 w 135"/>
                <a:gd name="T77" fmla="*/ 2147483646 h 135"/>
                <a:gd name="T78" fmla="*/ 2147483646 w 135"/>
                <a:gd name="T79" fmla="*/ 2147483646 h 135"/>
                <a:gd name="T80" fmla="*/ 2147483646 w 135"/>
                <a:gd name="T81" fmla="*/ 2147483646 h 135"/>
                <a:gd name="T82" fmla="*/ 2147483646 w 135"/>
                <a:gd name="T83" fmla="*/ 2147483646 h 135"/>
                <a:gd name="T84" fmla="*/ 2147483646 w 135"/>
                <a:gd name="T85" fmla="*/ 2147483646 h 135"/>
                <a:gd name="T86" fmla="*/ 2147483646 w 135"/>
                <a:gd name="T87" fmla="*/ 2147483646 h 13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35" h="135">
                  <a:moveTo>
                    <a:pt x="135" y="69"/>
                  </a:moveTo>
                  <a:lnTo>
                    <a:pt x="135" y="64"/>
                  </a:lnTo>
                  <a:lnTo>
                    <a:pt x="135" y="61"/>
                  </a:lnTo>
                  <a:lnTo>
                    <a:pt x="135" y="58"/>
                  </a:lnTo>
                  <a:lnTo>
                    <a:pt x="134" y="54"/>
                  </a:lnTo>
                  <a:lnTo>
                    <a:pt x="134" y="51"/>
                  </a:lnTo>
                  <a:lnTo>
                    <a:pt x="132" y="48"/>
                  </a:lnTo>
                  <a:lnTo>
                    <a:pt x="131" y="45"/>
                  </a:lnTo>
                  <a:lnTo>
                    <a:pt x="131" y="42"/>
                  </a:lnTo>
                  <a:lnTo>
                    <a:pt x="129" y="39"/>
                  </a:lnTo>
                  <a:lnTo>
                    <a:pt x="128" y="36"/>
                  </a:lnTo>
                  <a:lnTo>
                    <a:pt x="126" y="33"/>
                  </a:lnTo>
                  <a:lnTo>
                    <a:pt x="123" y="30"/>
                  </a:lnTo>
                  <a:lnTo>
                    <a:pt x="122" y="27"/>
                  </a:lnTo>
                  <a:lnTo>
                    <a:pt x="120" y="26"/>
                  </a:lnTo>
                  <a:lnTo>
                    <a:pt x="117" y="23"/>
                  </a:lnTo>
                  <a:lnTo>
                    <a:pt x="116" y="20"/>
                  </a:lnTo>
                  <a:lnTo>
                    <a:pt x="113" y="18"/>
                  </a:lnTo>
                  <a:lnTo>
                    <a:pt x="111" y="17"/>
                  </a:lnTo>
                  <a:lnTo>
                    <a:pt x="108" y="14"/>
                  </a:lnTo>
                  <a:lnTo>
                    <a:pt x="105" y="12"/>
                  </a:lnTo>
                  <a:lnTo>
                    <a:pt x="102" y="11"/>
                  </a:lnTo>
                  <a:lnTo>
                    <a:pt x="100" y="9"/>
                  </a:lnTo>
                  <a:lnTo>
                    <a:pt x="97" y="8"/>
                  </a:lnTo>
                  <a:lnTo>
                    <a:pt x="94" y="6"/>
                  </a:lnTo>
                  <a:lnTo>
                    <a:pt x="91" y="5"/>
                  </a:lnTo>
                  <a:lnTo>
                    <a:pt x="88" y="3"/>
                  </a:lnTo>
                  <a:lnTo>
                    <a:pt x="85" y="3"/>
                  </a:lnTo>
                  <a:lnTo>
                    <a:pt x="82" y="2"/>
                  </a:lnTo>
                  <a:lnTo>
                    <a:pt x="79" y="2"/>
                  </a:lnTo>
                  <a:lnTo>
                    <a:pt x="74" y="0"/>
                  </a:lnTo>
                  <a:lnTo>
                    <a:pt x="71" y="0"/>
                  </a:lnTo>
                  <a:lnTo>
                    <a:pt x="68" y="0"/>
                  </a:lnTo>
                  <a:lnTo>
                    <a:pt x="64" y="0"/>
                  </a:lnTo>
                  <a:lnTo>
                    <a:pt x="61" y="0"/>
                  </a:lnTo>
                  <a:lnTo>
                    <a:pt x="58" y="2"/>
                  </a:lnTo>
                  <a:lnTo>
                    <a:pt x="55" y="2"/>
                  </a:lnTo>
                  <a:lnTo>
                    <a:pt x="51" y="3"/>
                  </a:lnTo>
                  <a:lnTo>
                    <a:pt x="48" y="3"/>
                  </a:lnTo>
                  <a:lnTo>
                    <a:pt x="45" y="5"/>
                  </a:lnTo>
                  <a:lnTo>
                    <a:pt x="42" y="6"/>
                  </a:lnTo>
                  <a:lnTo>
                    <a:pt x="39" y="8"/>
                  </a:lnTo>
                  <a:lnTo>
                    <a:pt x="36" y="9"/>
                  </a:lnTo>
                  <a:lnTo>
                    <a:pt x="33" y="11"/>
                  </a:lnTo>
                  <a:lnTo>
                    <a:pt x="30" y="12"/>
                  </a:lnTo>
                  <a:lnTo>
                    <a:pt x="28" y="14"/>
                  </a:lnTo>
                  <a:lnTo>
                    <a:pt x="25" y="17"/>
                  </a:lnTo>
                  <a:lnTo>
                    <a:pt x="22" y="18"/>
                  </a:lnTo>
                  <a:lnTo>
                    <a:pt x="21" y="20"/>
                  </a:lnTo>
                  <a:lnTo>
                    <a:pt x="18" y="23"/>
                  </a:lnTo>
                  <a:lnTo>
                    <a:pt x="16" y="26"/>
                  </a:lnTo>
                  <a:lnTo>
                    <a:pt x="14" y="27"/>
                  </a:lnTo>
                  <a:lnTo>
                    <a:pt x="12" y="30"/>
                  </a:lnTo>
                  <a:lnTo>
                    <a:pt x="11" y="33"/>
                  </a:lnTo>
                  <a:lnTo>
                    <a:pt x="9" y="36"/>
                  </a:lnTo>
                  <a:lnTo>
                    <a:pt x="8" y="39"/>
                  </a:lnTo>
                  <a:lnTo>
                    <a:pt x="6" y="42"/>
                  </a:lnTo>
                  <a:lnTo>
                    <a:pt x="5" y="45"/>
                  </a:lnTo>
                  <a:lnTo>
                    <a:pt x="3" y="48"/>
                  </a:lnTo>
                  <a:lnTo>
                    <a:pt x="3" y="51"/>
                  </a:lnTo>
                  <a:lnTo>
                    <a:pt x="2" y="54"/>
                  </a:lnTo>
                  <a:lnTo>
                    <a:pt x="2" y="58"/>
                  </a:lnTo>
                  <a:lnTo>
                    <a:pt x="2" y="61"/>
                  </a:lnTo>
                  <a:lnTo>
                    <a:pt x="0" y="64"/>
                  </a:lnTo>
                  <a:lnTo>
                    <a:pt x="0" y="69"/>
                  </a:lnTo>
                  <a:lnTo>
                    <a:pt x="0" y="72"/>
                  </a:lnTo>
                  <a:lnTo>
                    <a:pt x="2" y="75"/>
                  </a:lnTo>
                  <a:lnTo>
                    <a:pt x="2" y="78"/>
                  </a:lnTo>
                  <a:lnTo>
                    <a:pt x="2" y="82"/>
                  </a:lnTo>
                  <a:lnTo>
                    <a:pt x="3" y="85"/>
                  </a:lnTo>
                  <a:lnTo>
                    <a:pt x="3" y="88"/>
                  </a:lnTo>
                  <a:lnTo>
                    <a:pt x="5" y="91"/>
                  </a:lnTo>
                  <a:lnTo>
                    <a:pt x="6" y="94"/>
                  </a:lnTo>
                  <a:lnTo>
                    <a:pt x="8" y="97"/>
                  </a:lnTo>
                  <a:lnTo>
                    <a:pt x="9" y="100"/>
                  </a:lnTo>
                  <a:lnTo>
                    <a:pt x="11" y="103"/>
                  </a:lnTo>
                  <a:lnTo>
                    <a:pt x="12" y="106"/>
                  </a:lnTo>
                  <a:lnTo>
                    <a:pt x="14" y="109"/>
                  </a:lnTo>
                  <a:lnTo>
                    <a:pt x="16" y="110"/>
                  </a:lnTo>
                  <a:lnTo>
                    <a:pt x="18" y="113"/>
                  </a:lnTo>
                  <a:lnTo>
                    <a:pt x="21" y="116"/>
                  </a:lnTo>
                  <a:lnTo>
                    <a:pt x="22" y="118"/>
                  </a:lnTo>
                  <a:lnTo>
                    <a:pt x="25" y="121"/>
                  </a:lnTo>
                  <a:lnTo>
                    <a:pt x="28" y="122"/>
                  </a:lnTo>
                  <a:lnTo>
                    <a:pt x="30" y="123"/>
                  </a:lnTo>
                  <a:lnTo>
                    <a:pt x="33" y="125"/>
                  </a:lnTo>
                  <a:lnTo>
                    <a:pt x="36" y="126"/>
                  </a:lnTo>
                  <a:lnTo>
                    <a:pt x="39" y="128"/>
                  </a:lnTo>
                  <a:lnTo>
                    <a:pt x="42" y="129"/>
                  </a:lnTo>
                  <a:lnTo>
                    <a:pt x="45" y="131"/>
                  </a:lnTo>
                  <a:lnTo>
                    <a:pt x="48" y="132"/>
                  </a:lnTo>
                  <a:lnTo>
                    <a:pt x="51" y="134"/>
                  </a:lnTo>
                  <a:lnTo>
                    <a:pt x="55" y="134"/>
                  </a:lnTo>
                  <a:lnTo>
                    <a:pt x="58" y="134"/>
                  </a:lnTo>
                  <a:lnTo>
                    <a:pt x="61" y="135"/>
                  </a:lnTo>
                  <a:lnTo>
                    <a:pt x="64" y="135"/>
                  </a:lnTo>
                  <a:lnTo>
                    <a:pt x="68" y="135"/>
                  </a:lnTo>
                  <a:lnTo>
                    <a:pt x="71" y="135"/>
                  </a:lnTo>
                  <a:lnTo>
                    <a:pt x="74" y="135"/>
                  </a:lnTo>
                  <a:lnTo>
                    <a:pt x="79" y="134"/>
                  </a:lnTo>
                  <a:lnTo>
                    <a:pt x="82" y="134"/>
                  </a:lnTo>
                  <a:lnTo>
                    <a:pt x="85" y="134"/>
                  </a:lnTo>
                  <a:lnTo>
                    <a:pt x="88" y="132"/>
                  </a:lnTo>
                  <a:lnTo>
                    <a:pt x="91" y="131"/>
                  </a:lnTo>
                  <a:lnTo>
                    <a:pt x="94" y="129"/>
                  </a:lnTo>
                  <a:lnTo>
                    <a:pt x="97" y="128"/>
                  </a:lnTo>
                  <a:lnTo>
                    <a:pt x="100" y="126"/>
                  </a:lnTo>
                  <a:lnTo>
                    <a:pt x="102" y="125"/>
                  </a:lnTo>
                  <a:lnTo>
                    <a:pt x="105" y="123"/>
                  </a:lnTo>
                  <a:lnTo>
                    <a:pt x="108" y="122"/>
                  </a:lnTo>
                  <a:lnTo>
                    <a:pt x="111" y="121"/>
                  </a:lnTo>
                  <a:lnTo>
                    <a:pt x="113" y="118"/>
                  </a:lnTo>
                  <a:lnTo>
                    <a:pt x="116" y="116"/>
                  </a:lnTo>
                  <a:lnTo>
                    <a:pt x="117" y="113"/>
                  </a:lnTo>
                  <a:lnTo>
                    <a:pt x="120" y="110"/>
                  </a:lnTo>
                  <a:lnTo>
                    <a:pt x="122" y="109"/>
                  </a:lnTo>
                  <a:lnTo>
                    <a:pt x="123" y="106"/>
                  </a:lnTo>
                  <a:lnTo>
                    <a:pt x="126" y="103"/>
                  </a:lnTo>
                  <a:lnTo>
                    <a:pt x="128" y="100"/>
                  </a:lnTo>
                  <a:lnTo>
                    <a:pt x="129" y="97"/>
                  </a:lnTo>
                  <a:lnTo>
                    <a:pt x="131" y="94"/>
                  </a:lnTo>
                  <a:lnTo>
                    <a:pt x="131" y="91"/>
                  </a:lnTo>
                  <a:lnTo>
                    <a:pt x="132" y="88"/>
                  </a:lnTo>
                  <a:lnTo>
                    <a:pt x="134" y="85"/>
                  </a:lnTo>
                  <a:lnTo>
                    <a:pt x="134" y="82"/>
                  </a:lnTo>
                  <a:lnTo>
                    <a:pt x="135" y="78"/>
                  </a:lnTo>
                  <a:lnTo>
                    <a:pt x="135" y="75"/>
                  </a:lnTo>
                  <a:lnTo>
                    <a:pt x="135" y="72"/>
                  </a:lnTo>
                  <a:lnTo>
                    <a:pt x="135" y="69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34" name="Freeform 20">
              <a:extLst>
                <a:ext uri="{FF2B5EF4-FFF2-40B4-BE49-F238E27FC236}">
                  <a16:creationId xmlns:a16="http://schemas.microsoft.com/office/drawing/2014/main" id="{22E8CF1C-41BB-9843-8280-F99EBADEC9E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1713" y="3932237"/>
              <a:ext cx="187325" cy="1588"/>
            </a:xfrm>
            <a:custGeom>
              <a:avLst/>
              <a:gdLst>
                <a:gd name="T0" fmla="*/ 2147483646 w 237"/>
                <a:gd name="T1" fmla="*/ 0 h 1588"/>
                <a:gd name="T2" fmla="*/ 0 w 237"/>
                <a:gd name="T3" fmla="*/ 0 h 1588"/>
                <a:gd name="T4" fmla="*/ 2147483646 w 237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37" h="1588">
                  <a:moveTo>
                    <a:pt x="237" y="0"/>
                  </a:moveTo>
                  <a:lnTo>
                    <a:pt x="0" y="0"/>
                  </a:lnTo>
                  <a:lnTo>
                    <a:pt x="2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35" name="Line 21">
              <a:extLst>
                <a:ext uri="{FF2B5EF4-FFF2-40B4-BE49-F238E27FC236}">
                  <a16:creationId xmlns:a16="http://schemas.microsoft.com/office/drawing/2014/main" id="{1D0A3356-0C8F-0B4F-B645-D1991C0A707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11713" y="3932237"/>
              <a:ext cx="187325" cy="15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36" name="Freeform 22">
              <a:extLst>
                <a:ext uri="{FF2B5EF4-FFF2-40B4-BE49-F238E27FC236}">
                  <a16:creationId xmlns:a16="http://schemas.microsoft.com/office/drawing/2014/main" id="{3BF48A0C-6558-9E4D-992B-BDB541584CE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2700" y="4097337"/>
              <a:ext cx="330200" cy="1588"/>
            </a:xfrm>
            <a:custGeom>
              <a:avLst/>
              <a:gdLst>
                <a:gd name="T0" fmla="*/ 2147483646 w 415"/>
                <a:gd name="T1" fmla="*/ 0 h 1588"/>
                <a:gd name="T2" fmla="*/ 0 w 415"/>
                <a:gd name="T3" fmla="*/ 0 h 1588"/>
                <a:gd name="T4" fmla="*/ 2147483646 w 415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15" h="1588">
                  <a:moveTo>
                    <a:pt x="415" y="0"/>
                  </a:moveTo>
                  <a:lnTo>
                    <a:pt x="0" y="0"/>
                  </a:lnTo>
                  <a:lnTo>
                    <a:pt x="4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37" name="Freeform 24">
              <a:extLst>
                <a:ext uri="{FF2B5EF4-FFF2-40B4-BE49-F238E27FC236}">
                  <a16:creationId xmlns:a16="http://schemas.microsoft.com/office/drawing/2014/main" id="{5311EF33-E618-1D46-9D62-D97A3929A74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2700" y="3767137"/>
              <a:ext cx="330200" cy="1588"/>
            </a:xfrm>
            <a:custGeom>
              <a:avLst/>
              <a:gdLst>
                <a:gd name="T0" fmla="*/ 2147483646 w 415"/>
                <a:gd name="T1" fmla="*/ 0 h 1588"/>
                <a:gd name="T2" fmla="*/ 0 w 415"/>
                <a:gd name="T3" fmla="*/ 0 h 1588"/>
                <a:gd name="T4" fmla="*/ 2147483646 w 415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15" h="1588">
                  <a:moveTo>
                    <a:pt x="415" y="0"/>
                  </a:moveTo>
                  <a:lnTo>
                    <a:pt x="0" y="0"/>
                  </a:lnTo>
                  <a:lnTo>
                    <a:pt x="4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38" name="Line 26">
              <a:extLst>
                <a:ext uri="{FF2B5EF4-FFF2-40B4-BE49-F238E27FC236}">
                  <a16:creationId xmlns:a16="http://schemas.microsoft.com/office/drawing/2014/main" id="{A8108E32-88F1-A749-A888-D80F49644D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16163" y="1436687"/>
              <a:ext cx="1844669" cy="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39" name="Line 27">
              <a:extLst>
                <a:ext uri="{FF2B5EF4-FFF2-40B4-BE49-F238E27FC236}">
                  <a16:creationId xmlns:a16="http://schemas.microsoft.com/office/drawing/2014/main" id="{A7999E4B-0E54-5946-9DE3-406807DB71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16163" y="1766887"/>
              <a:ext cx="1830384" cy="15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40" name="Line 28">
              <a:extLst>
                <a:ext uri="{FF2B5EF4-FFF2-40B4-BE49-F238E27FC236}">
                  <a16:creationId xmlns:a16="http://schemas.microsoft.com/office/drawing/2014/main" id="{4E714546-94DF-484F-B5F2-8DA93D597F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68687" y="2614612"/>
              <a:ext cx="674687" cy="15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41" name="Line 29">
              <a:extLst>
                <a:ext uri="{FF2B5EF4-FFF2-40B4-BE49-F238E27FC236}">
                  <a16:creationId xmlns:a16="http://schemas.microsoft.com/office/drawing/2014/main" id="{0C0EB17C-FDF2-0F43-9F12-C2F2B593A5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33688" y="3752850"/>
              <a:ext cx="0" cy="179387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42" name="Freeform 31">
              <a:extLst>
                <a:ext uri="{FF2B5EF4-FFF2-40B4-BE49-F238E27FC236}">
                  <a16:creationId xmlns:a16="http://schemas.microsoft.com/office/drawing/2014/main" id="{07606D01-7493-1C4C-98F3-C4A0AA0C4C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8588" y="3297237"/>
              <a:ext cx="330200" cy="328613"/>
            </a:xfrm>
            <a:custGeom>
              <a:avLst/>
              <a:gdLst>
                <a:gd name="T0" fmla="*/ 2147483646 w 415"/>
                <a:gd name="T1" fmla="*/ 2147483646 h 415"/>
                <a:gd name="T2" fmla="*/ 0 w 415"/>
                <a:gd name="T3" fmla="*/ 0 h 415"/>
                <a:gd name="T4" fmla="*/ 2147483646 w 415"/>
                <a:gd name="T5" fmla="*/ 0 h 415"/>
                <a:gd name="T6" fmla="*/ 2147483646 w 415"/>
                <a:gd name="T7" fmla="*/ 2147483646 h 41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15" h="415">
                  <a:moveTo>
                    <a:pt x="208" y="415"/>
                  </a:moveTo>
                  <a:lnTo>
                    <a:pt x="0" y="0"/>
                  </a:lnTo>
                  <a:lnTo>
                    <a:pt x="415" y="0"/>
                  </a:lnTo>
                  <a:lnTo>
                    <a:pt x="208" y="415"/>
                  </a:lnTo>
                  <a:close/>
                </a:path>
              </a:pathLst>
            </a:custGeom>
            <a:solidFill>
              <a:srgbClr val="FFFFFF"/>
            </a:solidFill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43" name="Freeform 32">
              <a:extLst>
                <a:ext uri="{FF2B5EF4-FFF2-40B4-BE49-F238E27FC236}">
                  <a16:creationId xmlns:a16="http://schemas.microsoft.com/office/drawing/2014/main" id="{5C0EF6A0-CAFB-4046-B692-4F70DA848A4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2888" y="3646487"/>
              <a:ext cx="107950" cy="106363"/>
            </a:xfrm>
            <a:custGeom>
              <a:avLst/>
              <a:gdLst>
                <a:gd name="T0" fmla="*/ 2147483646 w 135"/>
                <a:gd name="T1" fmla="*/ 2147483646 h 135"/>
                <a:gd name="T2" fmla="*/ 2147483646 w 135"/>
                <a:gd name="T3" fmla="*/ 2147483646 h 135"/>
                <a:gd name="T4" fmla="*/ 2147483646 w 135"/>
                <a:gd name="T5" fmla="*/ 2147483646 h 135"/>
                <a:gd name="T6" fmla="*/ 2147483646 w 135"/>
                <a:gd name="T7" fmla="*/ 2147483646 h 135"/>
                <a:gd name="T8" fmla="*/ 2147483646 w 135"/>
                <a:gd name="T9" fmla="*/ 2147483646 h 135"/>
                <a:gd name="T10" fmla="*/ 2147483646 w 135"/>
                <a:gd name="T11" fmla="*/ 2147483646 h 135"/>
                <a:gd name="T12" fmla="*/ 2147483646 w 135"/>
                <a:gd name="T13" fmla="*/ 2147483646 h 135"/>
                <a:gd name="T14" fmla="*/ 2147483646 w 135"/>
                <a:gd name="T15" fmla="*/ 2147483646 h 135"/>
                <a:gd name="T16" fmla="*/ 2147483646 w 135"/>
                <a:gd name="T17" fmla="*/ 2147483646 h 135"/>
                <a:gd name="T18" fmla="*/ 2147483646 w 135"/>
                <a:gd name="T19" fmla="*/ 2147483646 h 135"/>
                <a:gd name="T20" fmla="*/ 2147483646 w 135"/>
                <a:gd name="T21" fmla="*/ 0 h 135"/>
                <a:gd name="T22" fmla="*/ 2147483646 w 135"/>
                <a:gd name="T23" fmla="*/ 0 h 135"/>
                <a:gd name="T24" fmla="*/ 2147483646 w 135"/>
                <a:gd name="T25" fmla="*/ 2147483646 h 135"/>
                <a:gd name="T26" fmla="*/ 2147483646 w 135"/>
                <a:gd name="T27" fmla="*/ 2147483646 h 135"/>
                <a:gd name="T28" fmla="*/ 2147483646 w 135"/>
                <a:gd name="T29" fmla="*/ 2147483646 h 135"/>
                <a:gd name="T30" fmla="*/ 2147483646 w 135"/>
                <a:gd name="T31" fmla="*/ 2147483646 h 135"/>
                <a:gd name="T32" fmla="*/ 2147483646 w 135"/>
                <a:gd name="T33" fmla="*/ 2147483646 h 135"/>
                <a:gd name="T34" fmla="*/ 2147483646 w 135"/>
                <a:gd name="T35" fmla="*/ 2147483646 h 135"/>
                <a:gd name="T36" fmla="*/ 2147483646 w 135"/>
                <a:gd name="T37" fmla="*/ 2147483646 h 135"/>
                <a:gd name="T38" fmla="*/ 2147483646 w 135"/>
                <a:gd name="T39" fmla="*/ 2147483646 h 135"/>
                <a:gd name="T40" fmla="*/ 2147483646 w 135"/>
                <a:gd name="T41" fmla="*/ 2147483646 h 135"/>
                <a:gd name="T42" fmla="*/ 0 w 135"/>
                <a:gd name="T43" fmla="*/ 2147483646 h 135"/>
                <a:gd name="T44" fmla="*/ 2147483646 w 135"/>
                <a:gd name="T45" fmla="*/ 2147483646 h 135"/>
                <a:gd name="T46" fmla="*/ 2147483646 w 135"/>
                <a:gd name="T47" fmla="*/ 2147483646 h 135"/>
                <a:gd name="T48" fmla="*/ 2147483646 w 135"/>
                <a:gd name="T49" fmla="*/ 2147483646 h 135"/>
                <a:gd name="T50" fmla="*/ 2147483646 w 135"/>
                <a:gd name="T51" fmla="*/ 2147483646 h 135"/>
                <a:gd name="T52" fmla="*/ 2147483646 w 135"/>
                <a:gd name="T53" fmla="*/ 2147483646 h 135"/>
                <a:gd name="T54" fmla="*/ 2147483646 w 135"/>
                <a:gd name="T55" fmla="*/ 2147483646 h 135"/>
                <a:gd name="T56" fmla="*/ 2147483646 w 135"/>
                <a:gd name="T57" fmla="*/ 2147483646 h 135"/>
                <a:gd name="T58" fmla="*/ 2147483646 w 135"/>
                <a:gd name="T59" fmla="*/ 2147483646 h 135"/>
                <a:gd name="T60" fmla="*/ 2147483646 w 135"/>
                <a:gd name="T61" fmla="*/ 2147483646 h 135"/>
                <a:gd name="T62" fmla="*/ 2147483646 w 135"/>
                <a:gd name="T63" fmla="*/ 2147483646 h 135"/>
                <a:gd name="T64" fmla="*/ 2147483646 w 135"/>
                <a:gd name="T65" fmla="*/ 2147483646 h 135"/>
                <a:gd name="T66" fmla="*/ 2147483646 w 135"/>
                <a:gd name="T67" fmla="*/ 2147483646 h 135"/>
                <a:gd name="T68" fmla="*/ 2147483646 w 135"/>
                <a:gd name="T69" fmla="*/ 2147483646 h 135"/>
                <a:gd name="T70" fmla="*/ 2147483646 w 135"/>
                <a:gd name="T71" fmla="*/ 2147483646 h 135"/>
                <a:gd name="T72" fmla="*/ 2147483646 w 135"/>
                <a:gd name="T73" fmla="*/ 2147483646 h 135"/>
                <a:gd name="T74" fmla="*/ 2147483646 w 135"/>
                <a:gd name="T75" fmla="*/ 2147483646 h 135"/>
                <a:gd name="T76" fmla="*/ 2147483646 w 135"/>
                <a:gd name="T77" fmla="*/ 2147483646 h 135"/>
                <a:gd name="T78" fmla="*/ 2147483646 w 135"/>
                <a:gd name="T79" fmla="*/ 2147483646 h 135"/>
                <a:gd name="T80" fmla="*/ 2147483646 w 135"/>
                <a:gd name="T81" fmla="*/ 2147483646 h 135"/>
                <a:gd name="T82" fmla="*/ 2147483646 w 135"/>
                <a:gd name="T83" fmla="*/ 2147483646 h 135"/>
                <a:gd name="T84" fmla="*/ 2147483646 w 135"/>
                <a:gd name="T85" fmla="*/ 2147483646 h 135"/>
                <a:gd name="T86" fmla="*/ 2147483646 w 135"/>
                <a:gd name="T87" fmla="*/ 2147483646 h 13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35" h="135">
                  <a:moveTo>
                    <a:pt x="135" y="68"/>
                  </a:moveTo>
                  <a:lnTo>
                    <a:pt x="135" y="64"/>
                  </a:lnTo>
                  <a:lnTo>
                    <a:pt x="135" y="61"/>
                  </a:lnTo>
                  <a:lnTo>
                    <a:pt x="135" y="58"/>
                  </a:lnTo>
                  <a:lnTo>
                    <a:pt x="133" y="53"/>
                  </a:lnTo>
                  <a:lnTo>
                    <a:pt x="133" y="50"/>
                  </a:lnTo>
                  <a:lnTo>
                    <a:pt x="132" y="47"/>
                  </a:lnTo>
                  <a:lnTo>
                    <a:pt x="130" y="44"/>
                  </a:lnTo>
                  <a:lnTo>
                    <a:pt x="130" y="41"/>
                  </a:lnTo>
                  <a:lnTo>
                    <a:pt x="129" y="38"/>
                  </a:lnTo>
                  <a:lnTo>
                    <a:pt x="127" y="36"/>
                  </a:lnTo>
                  <a:lnTo>
                    <a:pt x="126" y="33"/>
                  </a:lnTo>
                  <a:lnTo>
                    <a:pt x="123" y="30"/>
                  </a:lnTo>
                  <a:lnTo>
                    <a:pt x="121" y="27"/>
                  </a:lnTo>
                  <a:lnTo>
                    <a:pt x="120" y="25"/>
                  </a:lnTo>
                  <a:lnTo>
                    <a:pt x="117" y="22"/>
                  </a:lnTo>
                  <a:lnTo>
                    <a:pt x="115" y="19"/>
                  </a:lnTo>
                  <a:lnTo>
                    <a:pt x="112" y="18"/>
                  </a:lnTo>
                  <a:lnTo>
                    <a:pt x="111" y="16"/>
                  </a:lnTo>
                  <a:lnTo>
                    <a:pt x="108" y="13"/>
                  </a:lnTo>
                  <a:lnTo>
                    <a:pt x="105" y="12"/>
                  </a:lnTo>
                  <a:lnTo>
                    <a:pt x="102" y="10"/>
                  </a:lnTo>
                  <a:lnTo>
                    <a:pt x="99" y="9"/>
                  </a:lnTo>
                  <a:lnTo>
                    <a:pt x="96" y="7"/>
                  </a:lnTo>
                  <a:lnTo>
                    <a:pt x="93" y="6"/>
                  </a:lnTo>
                  <a:lnTo>
                    <a:pt x="90" y="4"/>
                  </a:lnTo>
                  <a:lnTo>
                    <a:pt x="87" y="3"/>
                  </a:lnTo>
                  <a:lnTo>
                    <a:pt x="84" y="3"/>
                  </a:lnTo>
                  <a:lnTo>
                    <a:pt x="81" y="1"/>
                  </a:lnTo>
                  <a:lnTo>
                    <a:pt x="78" y="1"/>
                  </a:lnTo>
                  <a:lnTo>
                    <a:pt x="74" y="0"/>
                  </a:lnTo>
                  <a:lnTo>
                    <a:pt x="71" y="0"/>
                  </a:lnTo>
                  <a:lnTo>
                    <a:pt x="68" y="0"/>
                  </a:lnTo>
                  <a:lnTo>
                    <a:pt x="64" y="0"/>
                  </a:lnTo>
                  <a:lnTo>
                    <a:pt x="61" y="0"/>
                  </a:lnTo>
                  <a:lnTo>
                    <a:pt x="58" y="1"/>
                  </a:lnTo>
                  <a:lnTo>
                    <a:pt x="55" y="1"/>
                  </a:lnTo>
                  <a:lnTo>
                    <a:pt x="50" y="3"/>
                  </a:lnTo>
                  <a:lnTo>
                    <a:pt x="47" y="3"/>
                  </a:lnTo>
                  <a:lnTo>
                    <a:pt x="44" y="4"/>
                  </a:lnTo>
                  <a:lnTo>
                    <a:pt x="41" y="6"/>
                  </a:lnTo>
                  <a:lnTo>
                    <a:pt x="38" y="7"/>
                  </a:lnTo>
                  <a:lnTo>
                    <a:pt x="35" y="9"/>
                  </a:lnTo>
                  <a:lnTo>
                    <a:pt x="32" y="10"/>
                  </a:lnTo>
                  <a:lnTo>
                    <a:pt x="29" y="12"/>
                  </a:lnTo>
                  <a:lnTo>
                    <a:pt x="28" y="13"/>
                  </a:lnTo>
                  <a:lnTo>
                    <a:pt x="25" y="16"/>
                  </a:lnTo>
                  <a:lnTo>
                    <a:pt x="22" y="18"/>
                  </a:lnTo>
                  <a:lnTo>
                    <a:pt x="21" y="19"/>
                  </a:lnTo>
                  <a:lnTo>
                    <a:pt x="18" y="22"/>
                  </a:lnTo>
                  <a:lnTo>
                    <a:pt x="16" y="25"/>
                  </a:lnTo>
                  <a:lnTo>
                    <a:pt x="13" y="27"/>
                  </a:lnTo>
                  <a:lnTo>
                    <a:pt x="12" y="30"/>
                  </a:lnTo>
                  <a:lnTo>
                    <a:pt x="10" y="33"/>
                  </a:lnTo>
                  <a:lnTo>
                    <a:pt x="9" y="36"/>
                  </a:lnTo>
                  <a:lnTo>
                    <a:pt x="7" y="38"/>
                  </a:lnTo>
                  <a:lnTo>
                    <a:pt x="6" y="41"/>
                  </a:lnTo>
                  <a:lnTo>
                    <a:pt x="4" y="44"/>
                  </a:lnTo>
                  <a:lnTo>
                    <a:pt x="3" y="47"/>
                  </a:lnTo>
                  <a:lnTo>
                    <a:pt x="3" y="50"/>
                  </a:lnTo>
                  <a:lnTo>
                    <a:pt x="1" y="53"/>
                  </a:lnTo>
                  <a:lnTo>
                    <a:pt x="1" y="58"/>
                  </a:lnTo>
                  <a:lnTo>
                    <a:pt x="1" y="61"/>
                  </a:lnTo>
                  <a:lnTo>
                    <a:pt x="0" y="64"/>
                  </a:lnTo>
                  <a:lnTo>
                    <a:pt x="0" y="68"/>
                  </a:lnTo>
                  <a:lnTo>
                    <a:pt x="0" y="71"/>
                  </a:lnTo>
                  <a:lnTo>
                    <a:pt x="1" y="74"/>
                  </a:lnTo>
                  <a:lnTo>
                    <a:pt x="1" y="77"/>
                  </a:lnTo>
                  <a:lnTo>
                    <a:pt x="1" y="81"/>
                  </a:lnTo>
                  <a:lnTo>
                    <a:pt x="3" y="84"/>
                  </a:lnTo>
                  <a:lnTo>
                    <a:pt x="3" y="87"/>
                  </a:lnTo>
                  <a:lnTo>
                    <a:pt x="4" y="90"/>
                  </a:lnTo>
                  <a:lnTo>
                    <a:pt x="6" y="93"/>
                  </a:lnTo>
                  <a:lnTo>
                    <a:pt x="7" y="96"/>
                  </a:lnTo>
                  <a:lnTo>
                    <a:pt x="9" y="99"/>
                  </a:lnTo>
                  <a:lnTo>
                    <a:pt x="10" y="102"/>
                  </a:lnTo>
                  <a:lnTo>
                    <a:pt x="12" y="105"/>
                  </a:lnTo>
                  <a:lnTo>
                    <a:pt x="13" y="108"/>
                  </a:lnTo>
                  <a:lnTo>
                    <a:pt x="16" y="110"/>
                  </a:lnTo>
                  <a:lnTo>
                    <a:pt x="18" y="113"/>
                  </a:lnTo>
                  <a:lnTo>
                    <a:pt x="21" y="116"/>
                  </a:lnTo>
                  <a:lnTo>
                    <a:pt x="22" y="117"/>
                  </a:lnTo>
                  <a:lnTo>
                    <a:pt x="25" y="120"/>
                  </a:lnTo>
                  <a:lnTo>
                    <a:pt x="28" y="122"/>
                  </a:lnTo>
                  <a:lnTo>
                    <a:pt x="29" y="123"/>
                  </a:lnTo>
                  <a:lnTo>
                    <a:pt x="32" y="124"/>
                  </a:lnTo>
                  <a:lnTo>
                    <a:pt x="35" y="126"/>
                  </a:lnTo>
                  <a:lnTo>
                    <a:pt x="38" y="127"/>
                  </a:lnTo>
                  <a:lnTo>
                    <a:pt x="41" y="129"/>
                  </a:lnTo>
                  <a:lnTo>
                    <a:pt x="44" y="130"/>
                  </a:lnTo>
                  <a:lnTo>
                    <a:pt x="47" y="132"/>
                  </a:lnTo>
                  <a:lnTo>
                    <a:pt x="50" y="133"/>
                  </a:lnTo>
                  <a:lnTo>
                    <a:pt x="55" y="133"/>
                  </a:lnTo>
                  <a:lnTo>
                    <a:pt x="58" y="133"/>
                  </a:lnTo>
                  <a:lnTo>
                    <a:pt x="61" y="135"/>
                  </a:lnTo>
                  <a:lnTo>
                    <a:pt x="64" y="135"/>
                  </a:lnTo>
                  <a:lnTo>
                    <a:pt x="68" y="135"/>
                  </a:lnTo>
                  <a:lnTo>
                    <a:pt x="71" y="135"/>
                  </a:lnTo>
                  <a:lnTo>
                    <a:pt x="74" y="135"/>
                  </a:lnTo>
                  <a:lnTo>
                    <a:pt x="78" y="133"/>
                  </a:lnTo>
                  <a:lnTo>
                    <a:pt x="81" y="133"/>
                  </a:lnTo>
                  <a:lnTo>
                    <a:pt x="84" y="133"/>
                  </a:lnTo>
                  <a:lnTo>
                    <a:pt x="87" y="132"/>
                  </a:lnTo>
                  <a:lnTo>
                    <a:pt x="90" y="130"/>
                  </a:lnTo>
                  <a:lnTo>
                    <a:pt x="93" y="129"/>
                  </a:lnTo>
                  <a:lnTo>
                    <a:pt x="96" y="127"/>
                  </a:lnTo>
                  <a:lnTo>
                    <a:pt x="99" y="126"/>
                  </a:lnTo>
                  <a:lnTo>
                    <a:pt x="102" y="124"/>
                  </a:lnTo>
                  <a:lnTo>
                    <a:pt x="105" y="123"/>
                  </a:lnTo>
                  <a:lnTo>
                    <a:pt x="108" y="122"/>
                  </a:lnTo>
                  <a:lnTo>
                    <a:pt x="111" y="120"/>
                  </a:lnTo>
                  <a:lnTo>
                    <a:pt x="112" y="117"/>
                  </a:lnTo>
                  <a:lnTo>
                    <a:pt x="115" y="116"/>
                  </a:lnTo>
                  <a:lnTo>
                    <a:pt x="117" y="113"/>
                  </a:lnTo>
                  <a:lnTo>
                    <a:pt x="120" y="110"/>
                  </a:lnTo>
                  <a:lnTo>
                    <a:pt x="121" y="108"/>
                  </a:lnTo>
                  <a:lnTo>
                    <a:pt x="123" y="105"/>
                  </a:lnTo>
                  <a:lnTo>
                    <a:pt x="126" y="102"/>
                  </a:lnTo>
                  <a:lnTo>
                    <a:pt x="127" y="99"/>
                  </a:lnTo>
                  <a:lnTo>
                    <a:pt x="129" y="96"/>
                  </a:lnTo>
                  <a:lnTo>
                    <a:pt x="130" y="93"/>
                  </a:lnTo>
                  <a:lnTo>
                    <a:pt x="130" y="90"/>
                  </a:lnTo>
                  <a:lnTo>
                    <a:pt x="132" y="87"/>
                  </a:lnTo>
                  <a:lnTo>
                    <a:pt x="133" y="84"/>
                  </a:lnTo>
                  <a:lnTo>
                    <a:pt x="133" y="81"/>
                  </a:lnTo>
                  <a:lnTo>
                    <a:pt x="135" y="77"/>
                  </a:lnTo>
                  <a:lnTo>
                    <a:pt x="135" y="74"/>
                  </a:lnTo>
                  <a:lnTo>
                    <a:pt x="135" y="71"/>
                  </a:lnTo>
                  <a:lnTo>
                    <a:pt x="135" y="68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44" name="Line 33">
              <a:extLst>
                <a:ext uri="{FF2B5EF4-FFF2-40B4-BE49-F238E27FC236}">
                  <a16:creationId xmlns:a16="http://schemas.microsoft.com/office/drawing/2014/main" id="{385453E8-06FB-F949-A87A-1BAD8B7010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3689" y="1766887"/>
              <a:ext cx="0" cy="153035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45" name="Freeform 34">
              <a:extLst>
                <a:ext uri="{FF2B5EF4-FFF2-40B4-BE49-F238E27FC236}">
                  <a16:creationId xmlns:a16="http://schemas.microsoft.com/office/drawing/2014/main" id="{739A360B-62E0-2040-88DE-68091EC6D2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3688" y="3862387"/>
              <a:ext cx="1327144" cy="234950"/>
            </a:xfrm>
            <a:custGeom>
              <a:avLst/>
              <a:gdLst>
                <a:gd name="T0" fmla="*/ 0 w 1245"/>
                <a:gd name="T1" fmla="*/ 0 h 297"/>
                <a:gd name="T2" fmla="*/ 0 w 1245"/>
                <a:gd name="T3" fmla="*/ 2147483646 h 297"/>
                <a:gd name="T4" fmla="*/ 2147483646 w 1245"/>
                <a:gd name="T5" fmla="*/ 2147483646 h 29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45" h="297">
                  <a:moveTo>
                    <a:pt x="0" y="0"/>
                  </a:moveTo>
                  <a:lnTo>
                    <a:pt x="0" y="297"/>
                  </a:lnTo>
                  <a:lnTo>
                    <a:pt x="1245" y="297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46" name="Freeform 35">
              <a:extLst>
                <a:ext uri="{FF2B5EF4-FFF2-40B4-BE49-F238E27FC236}">
                  <a16:creationId xmlns:a16="http://schemas.microsoft.com/office/drawing/2014/main" id="{F1F5BBB0-3561-234E-A701-B4F56AAD40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2499" y="2614612"/>
              <a:ext cx="661989" cy="1152525"/>
            </a:xfrm>
            <a:custGeom>
              <a:avLst/>
              <a:gdLst>
                <a:gd name="T0" fmla="*/ 0 w 415"/>
                <a:gd name="T1" fmla="*/ 0 h 1454"/>
                <a:gd name="T2" fmla="*/ 0 w 415"/>
                <a:gd name="T3" fmla="*/ 2147483646 h 1454"/>
                <a:gd name="T4" fmla="*/ 2147483646 w 415"/>
                <a:gd name="T5" fmla="*/ 2147483646 h 145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15" h="1454">
                  <a:moveTo>
                    <a:pt x="0" y="0"/>
                  </a:moveTo>
                  <a:lnTo>
                    <a:pt x="0" y="1454"/>
                  </a:lnTo>
                  <a:lnTo>
                    <a:pt x="415" y="1454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47" name="Line 36">
              <a:extLst>
                <a:ext uri="{FF2B5EF4-FFF2-40B4-BE49-F238E27FC236}">
                  <a16:creationId xmlns:a16="http://schemas.microsoft.com/office/drawing/2014/main" id="{31E47596-4503-5444-B3F7-D94025F915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3687" y="2943226"/>
              <a:ext cx="1317625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48" name="Freeform 37">
              <a:extLst>
                <a:ext uri="{FF2B5EF4-FFF2-40B4-BE49-F238E27FC236}">
                  <a16:creationId xmlns:a16="http://schemas.microsoft.com/office/drawing/2014/main" id="{2D882C8D-89BB-5042-98CE-FEB481EA36A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800350" y="2909887"/>
              <a:ext cx="74613" cy="73025"/>
            </a:xfrm>
            <a:custGeom>
              <a:avLst/>
              <a:gdLst>
                <a:gd name="T0" fmla="*/ 2147483646 w 59"/>
                <a:gd name="T1" fmla="*/ 0 h 59"/>
                <a:gd name="T2" fmla="*/ 2147483646 w 59"/>
                <a:gd name="T3" fmla="*/ 0 h 59"/>
                <a:gd name="T4" fmla="*/ 2147483646 w 59"/>
                <a:gd name="T5" fmla="*/ 2147483646 h 59"/>
                <a:gd name="T6" fmla="*/ 2147483646 w 59"/>
                <a:gd name="T7" fmla="*/ 2147483646 h 59"/>
                <a:gd name="T8" fmla="*/ 2147483646 w 59"/>
                <a:gd name="T9" fmla="*/ 2147483646 h 59"/>
                <a:gd name="T10" fmla="*/ 2147483646 w 59"/>
                <a:gd name="T11" fmla="*/ 2147483646 h 59"/>
                <a:gd name="T12" fmla="*/ 2147483646 w 59"/>
                <a:gd name="T13" fmla="*/ 2147483646 h 59"/>
                <a:gd name="T14" fmla="*/ 2147483646 w 59"/>
                <a:gd name="T15" fmla="*/ 2147483646 h 59"/>
                <a:gd name="T16" fmla="*/ 2147483646 w 59"/>
                <a:gd name="T17" fmla="*/ 2147483646 h 59"/>
                <a:gd name="T18" fmla="*/ 0 w 59"/>
                <a:gd name="T19" fmla="*/ 2147483646 h 59"/>
                <a:gd name="T20" fmla="*/ 0 w 59"/>
                <a:gd name="T21" fmla="*/ 2147483646 h 59"/>
                <a:gd name="T22" fmla="*/ 0 w 59"/>
                <a:gd name="T23" fmla="*/ 2147483646 h 59"/>
                <a:gd name="T24" fmla="*/ 0 w 59"/>
                <a:gd name="T25" fmla="*/ 2147483646 h 59"/>
                <a:gd name="T26" fmla="*/ 2147483646 w 59"/>
                <a:gd name="T27" fmla="*/ 2147483646 h 59"/>
                <a:gd name="T28" fmla="*/ 2147483646 w 59"/>
                <a:gd name="T29" fmla="*/ 2147483646 h 59"/>
                <a:gd name="T30" fmla="*/ 2147483646 w 59"/>
                <a:gd name="T31" fmla="*/ 2147483646 h 59"/>
                <a:gd name="T32" fmla="*/ 2147483646 w 59"/>
                <a:gd name="T33" fmla="*/ 2147483646 h 59"/>
                <a:gd name="T34" fmla="*/ 2147483646 w 59"/>
                <a:gd name="T35" fmla="*/ 2147483646 h 59"/>
                <a:gd name="T36" fmla="*/ 2147483646 w 59"/>
                <a:gd name="T37" fmla="*/ 2147483646 h 59"/>
                <a:gd name="T38" fmla="*/ 2147483646 w 59"/>
                <a:gd name="T39" fmla="*/ 2147483646 h 59"/>
                <a:gd name="T40" fmla="*/ 2147483646 w 59"/>
                <a:gd name="T41" fmla="*/ 2147483646 h 59"/>
                <a:gd name="T42" fmla="*/ 2147483646 w 59"/>
                <a:gd name="T43" fmla="*/ 2147483646 h 59"/>
                <a:gd name="T44" fmla="*/ 2147483646 w 59"/>
                <a:gd name="T45" fmla="*/ 2147483646 h 59"/>
                <a:gd name="T46" fmla="*/ 2147483646 w 59"/>
                <a:gd name="T47" fmla="*/ 2147483646 h 59"/>
                <a:gd name="T48" fmla="*/ 2147483646 w 59"/>
                <a:gd name="T49" fmla="*/ 2147483646 h 59"/>
                <a:gd name="T50" fmla="*/ 2147483646 w 59"/>
                <a:gd name="T51" fmla="*/ 2147483646 h 59"/>
                <a:gd name="T52" fmla="*/ 2147483646 w 59"/>
                <a:gd name="T53" fmla="*/ 2147483646 h 59"/>
                <a:gd name="T54" fmla="*/ 2147483646 w 59"/>
                <a:gd name="T55" fmla="*/ 2147483646 h 59"/>
                <a:gd name="T56" fmla="*/ 2147483646 w 59"/>
                <a:gd name="T57" fmla="*/ 2147483646 h 59"/>
                <a:gd name="T58" fmla="*/ 2147483646 w 59"/>
                <a:gd name="T59" fmla="*/ 2147483646 h 59"/>
                <a:gd name="T60" fmla="*/ 2147483646 w 59"/>
                <a:gd name="T61" fmla="*/ 2147483646 h 59"/>
                <a:gd name="T62" fmla="*/ 2147483646 w 59"/>
                <a:gd name="T63" fmla="*/ 2147483646 h 59"/>
                <a:gd name="T64" fmla="*/ 2147483646 w 59"/>
                <a:gd name="T65" fmla="*/ 2147483646 h 59"/>
                <a:gd name="T66" fmla="*/ 2147483646 w 59"/>
                <a:gd name="T67" fmla="*/ 2147483646 h 59"/>
                <a:gd name="T68" fmla="*/ 2147483646 w 59"/>
                <a:gd name="T69" fmla="*/ 2147483646 h 59"/>
                <a:gd name="T70" fmla="*/ 2147483646 w 59"/>
                <a:gd name="T71" fmla="*/ 2147483646 h 59"/>
                <a:gd name="T72" fmla="*/ 2147483646 w 59"/>
                <a:gd name="T73" fmla="*/ 2147483646 h 59"/>
                <a:gd name="T74" fmla="*/ 2147483646 w 59"/>
                <a:gd name="T75" fmla="*/ 2147483646 h 59"/>
                <a:gd name="T76" fmla="*/ 2147483646 w 59"/>
                <a:gd name="T77" fmla="*/ 2147483646 h 59"/>
                <a:gd name="T78" fmla="*/ 2147483646 w 59"/>
                <a:gd name="T79" fmla="*/ 2147483646 h 59"/>
                <a:gd name="T80" fmla="*/ 2147483646 w 59"/>
                <a:gd name="T81" fmla="*/ 2147483646 h 59"/>
                <a:gd name="T82" fmla="*/ 2147483646 w 59"/>
                <a:gd name="T83" fmla="*/ 2147483646 h 59"/>
                <a:gd name="T84" fmla="*/ 2147483646 w 59"/>
                <a:gd name="T85" fmla="*/ 0 h 59"/>
                <a:gd name="T86" fmla="*/ 2147483646 w 59"/>
                <a:gd name="T87" fmla="*/ 0 h 59"/>
                <a:gd name="T88" fmla="*/ 2147483646 w 59"/>
                <a:gd name="T89" fmla="*/ 2147483646 h 5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59" h="59">
                  <a:moveTo>
                    <a:pt x="30" y="30"/>
                  </a:moveTo>
                  <a:lnTo>
                    <a:pt x="30" y="0"/>
                  </a:lnTo>
                  <a:lnTo>
                    <a:pt x="28" y="0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1" y="1"/>
                  </a:lnTo>
                  <a:lnTo>
                    <a:pt x="19" y="1"/>
                  </a:lnTo>
                  <a:lnTo>
                    <a:pt x="18" y="1"/>
                  </a:lnTo>
                  <a:lnTo>
                    <a:pt x="16" y="3"/>
                  </a:lnTo>
                  <a:lnTo>
                    <a:pt x="15" y="4"/>
                  </a:lnTo>
                  <a:lnTo>
                    <a:pt x="13" y="4"/>
                  </a:lnTo>
                  <a:lnTo>
                    <a:pt x="12" y="6"/>
                  </a:lnTo>
                  <a:lnTo>
                    <a:pt x="10" y="6"/>
                  </a:lnTo>
                  <a:lnTo>
                    <a:pt x="10" y="7"/>
                  </a:lnTo>
                  <a:lnTo>
                    <a:pt x="9" y="9"/>
                  </a:lnTo>
                  <a:lnTo>
                    <a:pt x="7" y="9"/>
                  </a:lnTo>
                  <a:lnTo>
                    <a:pt x="7" y="10"/>
                  </a:lnTo>
                  <a:lnTo>
                    <a:pt x="6" y="12"/>
                  </a:lnTo>
                  <a:lnTo>
                    <a:pt x="6" y="13"/>
                  </a:lnTo>
                  <a:lnTo>
                    <a:pt x="4" y="13"/>
                  </a:lnTo>
                  <a:lnTo>
                    <a:pt x="4" y="15"/>
                  </a:lnTo>
                  <a:lnTo>
                    <a:pt x="3" y="16"/>
                  </a:lnTo>
                  <a:lnTo>
                    <a:pt x="3" y="18"/>
                  </a:lnTo>
                  <a:lnTo>
                    <a:pt x="1" y="19"/>
                  </a:lnTo>
                  <a:lnTo>
                    <a:pt x="1" y="21"/>
                  </a:lnTo>
                  <a:lnTo>
                    <a:pt x="1" y="22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0" y="31"/>
                  </a:lnTo>
                  <a:lnTo>
                    <a:pt x="0" y="33"/>
                  </a:lnTo>
                  <a:lnTo>
                    <a:pt x="0" y="34"/>
                  </a:lnTo>
                  <a:lnTo>
                    <a:pt x="0" y="36"/>
                  </a:lnTo>
                  <a:lnTo>
                    <a:pt x="1" y="37"/>
                  </a:lnTo>
                  <a:lnTo>
                    <a:pt x="1" y="39"/>
                  </a:lnTo>
                  <a:lnTo>
                    <a:pt x="1" y="40"/>
                  </a:lnTo>
                  <a:lnTo>
                    <a:pt x="3" y="41"/>
                  </a:lnTo>
                  <a:lnTo>
                    <a:pt x="3" y="43"/>
                  </a:lnTo>
                  <a:lnTo>
                    <a:pt x="4" y="43"/>
                  </a:lnTo>
                  <a:lnTo>
                    <a:pt x="4" y="44"/>
                  </a:lnTo>
                  <a:lnTo>
                    <a:pt x="6" y="46"/>
                  </a:lnTo>
                  <a:lnTo>
                    <a:pt x="6" y="47"/>
                  </a:lnTo>
                  <a:lnTo>
                    <a:pt x="7" y="49"/>
                  </a:lnTo>
                  <a:lnTo>
                    <a:pt x="9" y="50"/>
                  </a:lnTo>
                  <a:lnTo>
                    <a:pt x="10" y="52"/>
                  </a:lnTo>
                  <a:lnTo>
                    <a:pt x="12" y="53"/>
                  </a:lnTo>
                  <a:lnTo>
                    <a:pt x="13" y="53"/>
                  </a:lnTo>
                  <a:lnTo>
                    <a:pt x="15" y="55"/>
                  </a:lnTo>
                  <a:lnTo>
                    <a:pt x="16" y="55"/>
                  </a:lnTo>
                  <a:lnTo>
                    <a:pt x="16" y="56"/>
                  </a:lnTo>
                  <a:lnTo>
                    <a:pt x="18" y="56"/>
                  </a:lnTo>
                  <a:lnTo>
                    <a:pt x="19" y="58"/>
                  </a:lnTo>
                  <a:lnTo>
                    <a:pt x="21" y="58"/>
                  </a:lnTo>
                  <a:lnTo>
                    <a:pt x="22" y="58"/>
                  </a:lnTo>
                  <a:lnTo>
                    <a:pt x="24" y="58"/>
                  </a:lnTo>
                  <a:lnTo>
                    <a:pt x="25" y="59"/>
                  </a:lnTo>
                  <a:lnTo>
                    <a:pt x="27" y="59"/>
                  </a:lnTo>
                  <a:lnTo>
                    <a:pt x="28" y="59"/>
                  </a:lnTo>
                  <a:lnTo>
                    <a:pt x="30" y="59"/>
                  </a:lnTo>
                  <a:lnTo>
                    <a:pt x="31" y="59"/>
                  </a:lnTo>
                  <a:lnTo>
                    <a:pt x="33" y="59"/>
                  </a:lnTo>
                  <a:lnTo>
                    <a:pt x="34" y="59"/>
                  </a:lnTo>
                  <a:lnTo>
                    <a:pt x="35" y="58"/>
                  </a:lnTo>
                  <a:lnTo>
                    <a:pt x="37" y="58"/>
                  </a:lnTo>
                  <a:lnTo>
                    <a:pt x="38" y="58"/>
                  </a:lnTo>
                  <a:lnTo>
                    <a:pt x="40" y="58"/>
                  </a:lnTo>
                  <a:lnTo>
                    <a:pt x="41" y="56"/>
                  </a:lnTo>
                  <a:lnTo>
                    <a:pt x="43" y="56"/>
                  </a:lnTo>
                  <a:lnTo>
                    <a:pt x="44" y="55"/>
                  </a:lnTo>
                  <a:lnTo>
                    <a:pt x="46" y="53"/>
                  </a:lnTo>
                  <a:lnTo>
                    <a:pt x="47" y="53"/>
                  </a:lnTo>
                  <a:lnTo>
                    <a:pt x="49" y="52"/>
                  </a:lnTo>
                  <a:lnTo>
                    <a:pt x="50" y="52"/>
                  </a:lnTo>
                  <a:lnTo>
                    <a:pt x="50" y="50"/>
                  </a:lnTo>
                  <a:lnTo>
                    <a:pt x="52" y="49"/>
                  </a:lnTo>
                  <a:lnTo>
                    <a:pt x="53" y="49"/>
                  </a:lnTo>
                  <a:lnTo>
                    <a:pt x="53" y="47"/>
                  </a:lnTo>
                  <a:lnTo>
                    <a:pt x="55" y="46"/>
                  </a:lnTo>
                  <a:lnTo>
                    <a:pt x="55" y="44"/>
                  </a:lnTo>
                  <a:lnTo>
                    <a:pt x="56" y="43"/>
                  </a:lnTo>
                  <a:lnTo>
                    <a:pt x="58" y="41"/>
                  </a:lnTo>
                  <a:lnTo>
                    <a:pt x="58" y="40"/>
                  </a:lnTo>
                  <a:lnTo>
                    <a:pt x="58" y="39"/>
                  </a:lnTo>
                  <a:lnTo>
                    <a:pt x="58" y="37"/>
                  </a:lnTo>
                  <a:lnTo>
                    <a:pt x="59" y="36"/>
                  </a:lnTo>
                  <a:lnTo>
                    <a:pt x="59" y="34"/>
                  </a:lnTo>
                  <a:lnTo>
                    <a:pt x="59" y="33"/>
                  </a:lnTo>
                  <a:lnTo>
                    <a:pt x="59" y="31"/>
                  </a:lnTo>
                  <a:lnTo>
                    <a:pt x="59" y="30"/>
                  </a:lnTo>
                  <a:lnTo>
                    <a:pt x="59" y="28"/>
                  </a:lnTo>
                  <a:lnTo>
                    <a:pt x="59" y="27"/>
                  </a:lnTo>
                  <a:lnTo>
                    <a:pt x="59" y="25"/>
                  </a:lnTo>
                  <a:lnTo>
                    <a:pt x="59" y="24"/>
                  </a:lnTo>
                  <a:lnTo>
                    <a:pt x="58" y="22"/>
                  </a:lnTo>
                  <a:lnTo>
                    <a:pt x="58" y="21"/>
                  </a:lnTo>
                  <a:lnTo>
                    <a:pt x="58" y="19"/>
                  </a:lnTo>
                  <a:lnTo>
                    <a:pt x="58" y="18"/>
                  </a:lnTo>
                  <a:lnTo>
                    <a:pt x="56" y="16"/>
                  </a:lnTo>
                  <a:lnTo>
                    <a:pt x="56" y="15"/>
                  </a:lnTo>
                  <a:lnTo>
                    <a:pt x="55" y="13"/>
                  </a:lnTo>
                  <a:lnTo>
                    <a:pt x="53" y="12"/>
                  </a:lnTo>
                  <a:lnTo>
                    <a:pt x="53" y="10"/>
                  </a:lnTo>
                  <a:lnTo>
                    <a:pt x="52" y="9"/>
                  </a:lnTo>
                  <a:lnTo>
                    <a:pt x="50" y="9"/>
                  </a:lnTo>
                  <a:lnTo>
                    <a:pt x="50" y="7"/>
                  </a:lnTo>
                  <a:lnTo>
                    <a:pt x="49" y="6"/>
                  </a:lnTo>
                  <a:lnTo>
                    <a:pt x="47" y="6"/>
                  </a:lnTo>
                  <a:lnTo>
                    <a:pt x="46" y="4"/>
                  </a:lnTo>
                  <a:lnTo>
                    <a:pt x="44" y="4"/>
                  </a:lnTo>
                  <a:lnTo>
                    <a:pt x="44" y="3"/>
                  </a:lnTo>
                  <a:lnTo>
                    <a:pt x="43" y="3"/>
                  </a:lnTo>
                  <a:lnTo>
                    <a:pt x="41" y="1"/>
                  </a:lnTo>
                  <a:lnTo>
                    <a:pt x="40" y="1"/>
                  </a:lnTo>
                  <a:lnTo>
                    <a:pt x="38" y="1"/>
                  </a:lnTo>
                  <a:lnTo>
                    <a:pt x="37" y="0"/>
                  </a:lnTo>
                  <a:lnTo>
                    <a:pt x="35" y="0"/>
                  </a:lnTo>
                  <a:lnTo>
                    <a:pt x="34" y="0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30" y="0"/>
                  </a:lnTo>
                  <a:lnTo>
                    <a:pt x="30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49" name="Freeform 38">
              <a:extLst>
                <a:ext uri="{FF2B5EF4-FFF2-40B4-BE49-F238E27FC236}">
                  <a16:creationId xmlns:a16="http://schemas.microsoft.com/office/drawing/2014/main" id="{B23D2984-8F6E-0043-A61E-7EC02AE32AC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459163" y="2576512"/>
              <a:ext cx="69850" cy="73025"/>
            </a:xfrm>
            <a:custGeom>
              <a:avLst/>
              <a:gdLst>
                <a:gd name="T0" fmla="*/ 2147483646 w 60"/>
                <a:gd name="T1" fmla="*/ 0 h 59"/>
                <a:gd name="T2" fmla="*/ 2147483646 w 60"/>
                <a:gd name="T3" fmla="*/ 0 h 59"/>
                <a:gd name="T4" fmla="*/ 2147483646 w 60"/>
                <a:gd name="T5" fmla="*/ 2147483646 h 59"/>
                <a:gd name="T6" fmla="*/ 2147483646 w 60"/>
                <a:gd name="T7" fmla="*/ 2147483646 h 59"/>
                <a:gd name="T8" fmla="*/ 2147483646 w 60"/>
                <a:gd name="T9" fmla="*/ 2147483646 h 59"/>
                <a:gd name="T10" fmla="*/ 2147483646 w 60"/>
                <a:gd name="T11" fmla="*/ 2147483646 h 59"/>
                <a:gd name="T12" fmla="*/ 2147483646 w 60"/>
                <a:gd name="T13" fmla="*/ 2147483646 h 59"/>
                <a:gd name="T14" fmla="*/ 2147483646 w 60"/>
                <a:gd name="T15" fmla="*/ 2147483646 h 59"/>
                <a:gd name="T16" fmla="*/ 2147483646 w 60"/>
                <a:gd name="T17" fmla="*/ 2147483646 h 59"/>
                <a:gd name="T18" fmla="*/ 0 w 60"/>
                <a:gd name="T19" fmla="*/ 2147483646 h 59"/>
                <a:gd name="T20" fmla="*/ 0 w 60"/>
                <a:gd name="T21" fmla="*/ 2147483646 h 59"/>
                <a:gd name="T22" fmla="*/ 0 w 60"/>
                <a:gd name="T23" fmla="*/ 2147483646 h 59"/>
                <a:gd name="T24" fmla="*/ 0 w 60"/>
                <a:gd name="T25" fmla="*/ 2147483646 h 59"/>
                <a:gd name="T26" fmla="*/ 2147483646 w 60"/>
                <a:gd name="T27" fmla="*/ 2147483646 h 59"/>
                <a:gd name="T28" fmla="*/ 2147483646 w 60"/>
                <a:gd name="T29" fmla="*/ 2147483646 h 59"/>
                <a:gd name="T30" fmla="*/ 2147483646 w 60"/>
                <a:gd name="T31" fmla="*/ 2147483646 h 59"/>
                <a:gd name="T32" fmla="*/ 2147483646 w 60"/>
                <a:gd name="T33" fmla="*/ 2147483646 h 59"/>
                <a:gd name="T34" fmla="*/ 2147483646 w 60"/>
                <a:gd name="T35" fmla="*/ 2147483646 h 59"/>
                <a:gd name="T36" fmla="*/ 2147483646 w 60"/>
                <a:gd name="T37" fmla="*/ 2147483646 h 59"/>
                <a:gd name="T38" fmla="*/ 2147483646 w 60"/>
                <a:gd name="T39" fmla="*/ 2147483646 h 59"/>
                <a:gd name="T40" fmla="*/ 2147483646 w 60"/>
                <a:gd name="T41" fmla="*/ 2147483646 h 59"/>
                <a:gd name="T42" fmla="*/ 2147483646 w 60"/>
                <a:gd name="T43" fmla="*/ 2147483646 h 59"/>
                <a:gd name="T44" fmla="*/ 2147483646 w 60"/>
                <a:gd name="T45" fmla="*/ 2147483646 h 59"/>
                <a:gd name="T46" fmla="*/ 2147483646 w 60"/>
                <a:gd name="T47" fmla="*/ 2147483646 h 59"/>
                <a:gd name="T48" fmla="*/ 2147483646 w 60"/>
                <a:gd name="T49" fmla="*/ 2147483646 h 59"/>
                <a:gd name="T50" fmla="*/ 2147483646 w 60"/>
                <a:gd name="T51" fmla="*/ 2147483646 h 59"/>
                <a:gd name="T52" fmla="*/ 2147483646 w 60"/>
                <a:gd name="T53" fmla="*/ 2147483646 h 59"/>
                <a:gd name="T54" fmla="*/ 2147483646 w 60"/>
                <a:gd name="T55" fmla="*/ 2147483646 h 59"/>
                <a:gd name="T56" fmla="*/ 2147483646 w 60"/>
                <a:gd name="T57" fmla="*/ 2147483646 h 59"/>
                <a:gd name="T58" fmla="*/ 2147483646 w 60"/>
                <a:gd name="T59" fmla="*/ 2147483646 h 59"/>
                <a:gd name="T60" fmla="*/ 2147483646 w 60"/>
                <a:gd name="T61" fmla="*/ 2147483646 h 59"/>
                <a:gd name="T62" fmla="*/ 2147483646 w 60"/>
                <a:gd name="T63" fmla="*/ 2147483646 h 59"/>
                <a:gd name="T64" fmla="*/ 2147483646 w 60"/>
                <a:gd name="T65" fmla="*/ 2147483646 h 59"/>
                <a:gd name="T66" fmla="*/ 2147483646 w 60"/>
                <a:gd name="T67" fmla="*/ 2147483646 h 59"/>
                <a:gd name="T68" fmla="*/ 2147483646 w 60"/>
                <a:gd name="T69" fmla="*/ 2147483646 h 59"/>
                <a:gd name="T70" fmla="*/ 2147483646 w 60"/>
                <a:gd name="T71" fmla="*/ 2147483646 h 59"/>
                <a:gd name="T72" fmla="*/ 2147483646 w 60"/>
                <a:gd name="T73" fmla="*/ 2147483646 h 59"/>
                <a:gd name="T74" fmla="*/ 2147483646 w 60"/>
                <a:gd name="T75" fmla="*/ 2147483646 h 59"/>
                <a:gd name="T76" fmla="*/ 2147483646 w 60"/>
                <a:gd name="T77" fmla="*/ 2147483646 h 59"/>
                <a:gd name="T78" fmla="*/ 2147483646 w 60"/>
                <a:gd name="T79" fmla="*/ 2147483646 h 59"/>
                <a:gd name="T80" fmla="*/ 2147483646 w 60"/>
                <a:gd name="T81" fmla="*/ 2147483646 h 59"/>
                <a:gd name="T82" fmla="*/ 2147483646 w 60"/>
                <a:gd name="T83" fmla="*/ 2147483646 h 59"/>
                <a:gd name="T84" fmla="*/ 2147483646 w 60"/>
                <a:gd name="T85" fmla="*/ 0 h 59"/>
                <a:gd name="T86" fmla="*/ 2147483646 w 60"/>
                <a:gd name="T87" fmla="*/ 0 h 59"/>
                <a:gd name="T88" fmla="*/ 2147483646 w 60"/>
                <a:gd name="T89" fmla="*/ 2147483646 h 5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60" h="59">
                  <a:moveTo>
                    <a:pt x="30" y="29"/>
                  </a:moveTo>
                  <a:lnTo>
                    <a:pt x="30" y="0"/>
                  </a:lnTo>
                  <a:lnTo>
                    <a:pt x="28" y="0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1" y="1"/>
                  </a:lnTo>
                  <a:lnTo>
                    <a:pt x="20" y="1"/>
                  </a:lnTo>
                  <a:lnTo>
                    <a:pt x="18" y="1"/>
                  </a:lnTo>
                  <a:lnTo>
                    <a:pt x="17" y="3"/>
                  </a:lnTo>
                  <a:lnTo>
                    <a:pt x="15" y="4"/>
                  </a:lnTo>
                  <a:lnTo>
                    <a:pt x="14" y="4"/>
                  </a:lnTo>
                  <a:lnTo>
                    <a:pt x="12" y="6"/>
                  </a:lnTo>
                  <a:lnTo>
                    <a:pt x="11" y="6"/>
                  </a:lnTo>
                  <a:lnTo>
                    <a:pt x="11" y="7"/>
                  </a:lnTo>
                  <a:lnTo>
                    <a:pt x="9" y="9"/>
                  </a:lnTo>
                  <a:lnTo>
                    <a:pt x="8" y="9"/>
                  </a:lnTo>
                  <a:lnTo>
                    <a:pt x="8" y="10"/>
                  </a:lnTo>
                  <a:lnTo>
                    <a:pt x="6" y="12"/>
                  </a:lnTo>
                  <a:lnTo>
                    <a:pt x="6" y="13"/>
                  </a:lnTo>
                  <a:lnTo>
                    <a:pt x="5" y="13"/>
                  </a:lnTo>
                  <a:lnTo>
                    <a:pt x="5" y="15"/>
                  </a:lnTo>
                  <a:lnTo>
                    <a:pt x="3" y="16"/>
                  </a:lnTo>
                  <a:lnTo>
                    <a:pt x="3" y="18"/>
                  </a:lnTo>
                  <a:lnTo>
                    <a:pt x="2" y="19"/>
                  </a:lnTo>
                  <a:lnTo>
                    <a:pt x="2" y="21"/>
                  </a:lnTo>
                  <a:lnTo>
                    <a:pt x="2" y="22"/>
                  </a:lnTo>
                  <a:lnTo>
                    <a:pt x="0" y="23"/>
                  </a:lnTo>
                  <a:lnTo>
                    <a:pt x="0" y="25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0" y="35"/>
                  </a:lnTo>
                  <a:lnTo>
                    <a:pt x="2" y="37"/>
                  </a:lnTo>
                  <a:lnTo>
                    <a:pt x="2" y="38"/>
                  </a:lnTo>
                  <a:lnTo>
                    <a:pt x="2" y="40"/>
                  </a:lnTo>
                  <a:lnTo>
                    <a:pt x="3" y="41"/>
                  </a:lnTo>
                  <a:lnTo>
                    <a:pt x="3" y="43"/>
                  </a:lnTo>
                  <a:lnTo>
                    <a:pt x="5" y="43"/>
                  </a:lnTo>
                  <a:lnTo>
                    <a:pt x="5" y="44"/>
                  </a:lnTo>
                  <a:lnTo>
                    <a:pt x="6" y="46"/>
                  </a:lnTo>
                  <a:lnTo>
                    <a:pt x="6" y="47"/>
                  </a:lnTo>
                  <a:lnTo>
                    <a:pt x="8" y="49"/>
                  </a:lnTo>
                  <a:lnTo>
                    <a:pt x="9" y="50"/>
                  </a:lnTo>
                  <a:lnTo>
                    <a:pt x="11" y="52"/>
                  </a:lnTo>
                  <a:lnTo>
                    <a:pt x="12" y="53"/>
                  </a:lnTo>
                  <a:lnTo>
                    <a:pt x="14" y="53"/>
                  </a:lnTo>
                  <a:lnTo>
                    <a:pt x="15" y="55"/>
                  </a:lnTo>
                  <a:lnTo>
                    <a:pt x="17" y="55"/>
                  </a:lnTo>
                  <a:lnTo>
                    <a:pt x="17" y="56"/>
                  </a:lnTo>
                  <a:lnTo>
                    <a:pt x="18" y="56"/>
                  </a:lnTo>
                  <a:lnTo>
                    <a:pt x="20" y="58"/>
                  </a:lnTo>
                  <a:lnTo>
                    <a:pt x="21" y="58"/>
                  </a:lnTo>
                  <a:lnTo>
                    <a:pt x="23" y="58"/>
                  </a:lnTo>
                  <a:lnTo>
                    <a:pt x="24" y="58"/>
                  </a:lnTo>
                  <a:lnTo>
                    <a:pt x="25" y="59"/>
                  </a:lnTo>
                  <a:lnTo>
                    <a:pt x="27" y="59"/>
                  </a:lnTo>
                  <a:lnTo>
                    <a:pt x="28" y="59"/>
                  </a:lnTo>
                  <a:lnTo>
                    <a:pt x="30" y="59"/>
                  </a:lnTo>
                  <a:lnTo>
                    <a:pt x="31" y="59"/>
                  </a:lnTo>
                  <a:lnTo>
                    <a:pt x="33" y="59"/>
                  </a:lnTo>
                  <a:lnTo>
                    <a:pt x="34" y="59"/>
                  </a:lnTo>
                  <a:lnTo>
                    <a:pt x="36" y="58"/>
                  </a:lnTo>
                  <a:lnTo>
                    <a:pt x="37" y="58"/>
                  </a:lnTo>
                  <a:lnTo>
                    <a:pt x="39" y="58"/>
                  </a:lnTo>
                  <a:lnTo>
                    <a:pt x="40" y="58"/>
                  </a:lnTo>
                  <a:lnTo>
                    <a:pt x="42" y="56"/>
                  </a:lnTo>
                  <a:lnTo>
                    <a:pt x="43" y="56"/>
                  </a:lnTo>
                  <a:lnTo>
                    <a:pt x="45" y="55"/>
                  </a:lnTo>
                  <a:lnTo>
                    <a:pt x="46" y="53"/>
                  </a:lnTo>
                  <a:lnTo>
                    <a:pt x="48" y="53"/>
                  </a:lnTo>
                  <a:lnTo>
                    <a:pt x="49" y="52"/>
                  </a:lnTo>
                  <a:lnTo>
                    <a:pt x="51" y="52"/>
                  </a:lnTo>
                  <a:lnTo>
                    <a:pt x="51" y="50"/>
                  </a:lnTo>
                  <a:lnTo>
                    <a:pt x="52" y="49"/>
                  </a:lnTo>
                  <a:lnTo>
                    <a:pt x="54" y="49"/>
                  </a:lnTo>
                  <a:lnTo>
                    <a:pt x="54" y="47"/>
                  </a:lnTo>
                  <a:lnTo>
                    <a:pt x="55" y="46"/>
                  </a:lnTo>
                  <a:lnTo>
                    <a:pt x="55" y="44"/>
                  </a:lnTo>
                  <a:lnTo>
                    <a:pt x="57" y="43"/>
                  </a:lnTo>
                  <a:lnTo>
                    <a:pt x="58" y="41"/>
                  </a:lnTo>
                  <a:lnTo>
                    <a:pt x="58" y="40"/>
                  </a:lnTo>
                  <a:lnTo>
                    <a:pt x="58" y="38"/>
                  </a:lnTo>
                  <a:lnTo>
                    <a:pt x="58" y="37"/>
                  </a:lnTo>
                  <a:lnTo>
                    <a:pt x="60" y="35"/>
                  </a:lnTo>
                  <a:lnTo>
                    <a:pt x="60" y="34"/>
                  </a:lnTo>
                  <a:lnTo>
                    <a:pt x="60" y="32"/>
                  </a:lnTo>
                  <a:lnTo>
                    <a:pt x="60" y="31"/>
                  </a:lnTo>
                  <a:lnTo>
                    <a:pt x="60" y="29"/>
                  </a:lnTo>
                  <a:lnTo>
                    <a:pt x="60" y="28"/>
                  </a:lnTo>
                  <a:lnTo>
                    <a:pt x="60" y="26"/>
                  </a:lnTo>
                  <a:lnTo>
                    <a:pt x="60" y="25"/>
                  </a:lnTo>
                  <a:lnTo>
                    <a:pt x="60" y="23"/>
                  </a:lnTo>
                  <a:lnTo>
                    <a:pt x="58" y="22"/>
                  </a:lnTo>
                  <a:lnTo>
                    <a:pt x="58" y="21"/>
                  </a:lnTo>
                  <a:lnTo>
                    <a:pt x="58" y="19"/>
                  </a:lnTo>
                  <a:lnTo>
                    <a:pt x="58" y="18"/>
                  </a:lnTo>
                  <a:lnTo>
                    <a:pt x="57" y="16"/>
                  </a:lnTo>
                  <a:lnTo>
                    <a:pt x="57" y="15"/>
                  </a:lnTo>
                  <a:lnTo>
                    <a:pt x="55" y="13"/>
                  </a:lnTo>
                  <a:lnTo>
                    <a:pt x="54" y="12"/>
                  </a:lnTo>
                  <a:lnTo>
                    <a:pt x="54" y="10"/>
                  </a:lnTo>
                  <a:lnTo>
                    <a:pt x="52" y="9"/>
                  </a:lnTo>
                  <a:lnTo>
                    <a:pt x="51" y="9"/>
                  </a:lnTo>
                  <a:lnTo>
                    <a:pt x="51" y="7"/>
                  </a:lnTo>
                  <a:lnTo>
                    <a:pt x="49" y="6"/>
                  </a:lnTo>
                  <a:lnTo>
                    <a:pt x="48" y="6"/>
                  </a:lnTo>
                  <a:lnTo>
                    <a:pt x="46" y="4"/>
                  </a:lnTo>
                  <a:lnTo>
                    <a:pt x="45" y="4"/>
                  </a:lnTo>
                  <a:lnTo>
                    <a:pt x="45" y="3"/>
                  </a:lnTo>
                  <a:lnTo>
                    <a:pt x="43" y="3"/>
                  </a:lnTo>
                  <a:lnTo>
                    <a:pt x="42" y="1"/>
                  </a:lnTo>
                  <a:lnTo>
                    <a:pt x="40" y="1"/>
                  </a:lnTo>
                  <a:lnTo>
                    <a:pt x="39" y="1"/>
                  </a:lnTo>
                  <a:lnTo>
                    <a:pt x="37" y="0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30" y="0"/>
                  </a:lnTo>
                  <a:lnTo>
                    <a:pt x="30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50" name="Freeform 39">
              <a:extLst>
                <a:ext uri="{FF2B5EF4-FFF2-40B4-BE49-F238E27FC236}">
                  <a16:creationId xmlns:a16="http://schemas.microsoft.com/office/drawing/2014/main" id="{20400228-30DD-2E4C-8F77-CFE35438363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460750" y="1403350"/>
              <a:ext cx="69850" cy="73025"/>
            </a:xfrm>
            <a:custGeom>
              <a:avLst/>
              <a:gdLst>
                <a:gd name="T0" fmla="*/ 2147483646 w 60"/>
                <a:gd name="T1" fmla="*/ 0 h 59"/>
                <a:gd name="T2" fmla="*/ 2147483646 w 60"/>
                <a:gd name="T3" fmla="*/ 0 h 59"/>
                <a:gd name="T4" fmla="*/ 2147483646 w 60"/>
                <a:gd name="T5" fmla="*/ 2147483646 h 59"/>
                <a:gd name="T6" fmla="*/ 2147483646 w 60"/>
                <a:gd name="T7" fmla="*/ 2147483646 h 59"/>
                <a:gd name="T8" fmla="*/ 2147483646 w 60"/>
                <a:gd name="T9" fmla="*/ 2147483646 h 59"/>
                <a:gd name="T10" fmla="*/ 2147483646 w 60"/>
                <a:gd name="T11" fmla="*/ 2147483646 h 59"/>
                <a:gd name="T12" fmla="*/ 2147483646 w 60"/>
                <a:gd name="T13" fmla="*/ 2147483646 h 59"/>
                <a:gd name="T14" fmla="*/ 2147483646 w 60"/>
                <a:gd name="T15" fmla="*/ 2147483646 h 59"/>
                <a:gd name="T16" fmla="*/ 2147483646 w 60"/>
                <a:gd name="T17" fmla="*/ 2147483646 h 59"/>
                <a:gd name="T18" fmla="*/ 0 w 60"/>
                <a:gd name="T19" fmla="*/ 2147483646 h 59"/>
                <a:gd name="T20" fmla="*/ 0 w 60"/>
                <a:gd name="T21" fmla="*/ 2147483646 h 59"/>
                <a:gd name="T22" fmla="*/ 0 w 60"/>
                <a:gd name="T23" fmla="*/ 2147483646 h 59"/>
                <a:gd name="T24" fmla="*/ 0 w 60"/>
                <a:gd name="T25" fmla="*/ 2147483646 h 59"/>
                <a:gd name="T26" fmla="*/ 2147483646 w 60"/>
                <a:gd name="T27" fmla="*/ 2147483646 h 59"/>
                <a:gd name="T28" fmla="*/ 2147483646 w 60"/>
                <a:gd name="T29" fmla="*/ 2147483646 h 59"/>
                <a:gd name="T30" fmla="*/ 2147483646 w 60"/>
                <a:gd name="T31" fmla="*/ 2147483646 h 59"/>
                <a:gd name="T32" fmla="*/ 2147483646 w 60"/>
                <a:gd name="T33" fmla="*/ 2147483646 h 59"/>
                <a:gd name="T34" fmla="*/ 2147483646 w 60"/>
                <a:gd name="T35" fmla="*/ 2147483646 h 59"/>
                <a:gd name="T36" fmla="*/ 2147483646 w 60"/>
                <a:gd name="T37" fmla="*/ 2147483646 h 59"/>
                <a:gd name="T38" fmla="*/ 2147483646 w 60"/>
                <a:gd name="T39" fmla="*/ 2147483646 h 59"/>
                <a:gd name="T40" fmla="*/ 2147483646 w 60"/>
                <a:gd name="T41" fmla="*/ 2147483646 h 59"/>
                <a:gd name="T42" fmla="*/ 2147483646 w 60"/>
                <a:gd name="T43" fmla="*/ 2147483646 h 59"/>
                <a:gd name="T44" fmla="*/ 2147483646 w 60"/>
                <a:gd name="T45" fmla="*/ 2147483646 h 59"/>
                <a:gd name="T46" fmla="*/ 2147483646 w 60"/>
                <a:gd name="T47" fmla="*/ 2147483646 h 59"/>
                <a:gd name="T48" fmla="*/ 2147483646 w 60"/>
                <a:gd name="T49" fmla="*/ 2147483646 h 59"/>
                <a:gd name="T50" fmla="*/ 2147483646 w 60"/>
                <a:gd name="T51" fmla="*/ 2147483646 h 59"/>
                <a:gd name="T52" fmla="*/ 2147483646 w 60"/>
                <a:gd name="T53" fmla="*/ 2147483646 h 59"/>
                <a:gd name="T54" fmla="*/ 2147483646 w 60"/>
                <a:gd name="T55" fmla="*/ 2147483646 h 59"/>
                <a:gd name="T56" fmla="*/ 2147483646 w 60"/>
                <a:gd name="T57" fmla="*/ 2147483646 h 59"/>
                <a:gd name="T58" fmla="*/ 2147483646 w 60"/>
                <a:gd name="T59" fmla="*/ 2147483646 h 59"/>
                <a:gd name="T60" fmla="*/ 2147483646 w 60"/>
                <a:gd name="T61" fmla="*/ 2147483646 h 59"/>
                <a:gd name="T62" fmla="*/ 2147483646 w 60"/>
                <a:gd name="T63" fmla="*/ 2147483646 h 59"/>
                <a:gd name="T64" fmla="*/ 2147483646 w 60"/>
                <a:gd name="T65" fmla="*/ 2147483646 h 59"/>
                <a:gd name="T66" fmla="*/ 2147483646 w 60"/>
                <a:gd name="T67" fmla="*/ 2147483646 h 59"/>
                <a:gd name="T68" fmla="*/ 2147483646 w 60"/>
                <a:gd name="T69" fmla="*/ 2147483646 h 59"/>
                <a:gd name="T70" fmla="*/ 2147483646 w 60"/>
                <a:gd name="T71" fmla="*/ 2147483646 h 59"/>
                <a:gd name="T72" fmla="*/ 2147483646 w 60"/>
                <a:gd name="T73" fmla="*/ 2147483646 h 59"/>
                <a:gd name="T74" fmla="*/ 2147483646 w 60"/>
                <a:gd name="T75" fmla="*/ 2147483646 h 59"/>
                <a:gd name="T76" fmla="*/ 2147483646 w 60"/>
                <a:gd name="T77" fmla="*/ 2147483646 h 59"/>
                <a:gd name="T78" fmla="*/ 2147483646 w 60"/>
                <a:gd name="T79" fmla="*/ 2147483646 h 59"/>
                <a:gd name="T80" fmla="*/ 2147483646 w 60"/>
                <a:gd name="T81" fmla="*/ 2147483646 h 59"/>
                <a:gd name="T82" fmla="*/ 2147483646 w 60"/>
                <a:gd name="T83" fmla="*/ 2147483646 h 59"/>
                <a:gd name="T84" fmla="*/ 2147483646 w 60"/>
                <a:gd name="T85" fmla="*/ 0 h 59"/>
                <a:gd name="T86" fmla="*/ 2147483646 w 60"/>
                <a:gd name="T87" fmla="*/ 0 h 59"/>
                <a:gd name="T88" fmla="*/ 2147483646 w 60"/>
                <a:gd name="T89" fmla="*/ 2147483646 h 5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60" h="59">
                  <a:moveTo>
                    <a:pt x="30" y="30"/>
                  </a:moveTo>
                  <a:lnTo>
                    <a:pt x="30" y="0"/>
                  </a:lnTo>
                  <a:lnTo>
                    <a:pt x="28" y="0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1" y="1"/>
                  </a:lnTo>
                  <a:lnTo>
                    <a:pt x="20" y="1"/>
                  </a:lnTo>
                  <a:lnTo>
                    <a:pt x="18" y="1"/>
                  </a:lnTo>
                  <a:lnTo>
                    <a:pt x="17" y="3"/>
                  </a:lnTo>
                  <a:lnTo>
                    <a:pt x="15" y="4"/>
                  </a:lnTo>
                  <a:lnTo>
                    <a:pt x="14" y="4"/>
                  </a:lnTo>
                  <a:lnTo>
                    <a:pt x="12" y="6"/>
                  </a:lnTo>
                  <a:lnTo>
                    <a:pt x="11" y="6"/>
                  </a:lnTo>
                  <a:lnTo>
                    <a:pt x="11" y="7"/>
                  </a:lnTo>
                  <a:lnTo>
                    <a:pt x="9" y="9"/>
                  </a:lnTo>
                  <a:lnTo>
                    <a:pt x="8" y="9"/>
                  </a:lnTo>
                  <a:lnTo>
                    <a:pt x="8" y="10"/>
                  </a:lnTo>
                  <a:lnTo>
                    <a:pt x="6" y="12"/>
                  </a:lnTo>
                  <a:lnTo>
                    <a:pt x="6" y="13"/>
                  </a:lnTo>
                  <a:lnTo>
                    <a:pt x="5" y="13"/>
                  </a:lnTo>
                  <a:lnTo>
                    <a:pt x="5" y="15"/>
                  </a:lnTo>
                  <a:lnTo>
                    <a:pt x="3" y="16"/>
                  </a:lnTo>
                  <a:lnTo>
                    <a:pt x="3" y="18"/>
                  </a:lnTo>
                  <a:lnTo>
                    <a:pt x="2" y="19"/>
                  </a:lnTo>
                  <a:lnTo>
                    <a:pt x="2" y="21"/>
                  </a:lnTo>
                  <a:lnTo>
                    <a:pt x="2" y="22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0" y="31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0" y="35"/>
                  </a:lnTo>
                  <a:lnTo>
                    <a:pt x="2" y="37"/>
                  </a:lnTo>
                  <a:lnTo>
                    <a:pt x="2" y="38"/>
                  </a:lnTo>
                  <a:lnTo>
                    <a:pt x="2" y="40"/>
                  </a:lnTo>
                  <a:lnTo>
                    <a:pt x="3" y="41"/>
                  </a:lnTo>
                  <a:lnTo>
                    <a:pt x="3" y="43"/>
                  </a:lnTo>
                  <a:lnTo>
                    <a:pt x="5" y="43"/>
                  </a:lnTo>
                  <a:lnTo>
                    <a:pt x="5" y="44"/>
                  </a:lnTo>
                  <a:lnTo>
                    <a:pt x="6" y="46"/>
                  </a:lnTo>
                  <a:lnTo>
                    <a:pt x="6" y="47"/>
                  </a:lnTo>
                  <a:lnTo>
                    <a:pt x="8" y="49"/>
                  </a:lnTo>
                  <a:lnTo>
                    <a:pt x="9" y="50"/>
                  </a:lnTo>
                  <a:lnTo>
                    <a:pt x="11" y="52"/>
                  </a:lnTo>
                  <a:lnTo>
                    <a:pt x="12" y="53"/>
                  </a:lnTo>
                  <a:lnTo>
                    <a:pt x="14" y="53"/>
                  </a:lnTo>
                  <a:lnTo>
                    <a:pt x="15" y="55"/>
                  </a:lnTo>
                  <a:lnTo>
                    <a:pt x="17" y="55"/>
                  </a:lnTo>
                  <a:lnTo>
                    <a:pt x="17" y="56"/>
                  </a:lnTo>
                  <a:lnTo>
                    <a:pt x="18" y="56"/>
                  </a:lnTo>
                  <a:lnTo>
                    <a:pt x="20" y="58"/>
                  </a:lnTo>
                  <a:lnTo>
                    <a:pt x="21" y="58"/>
                  </a:lnTo>
                  <a:lnTo>
                    <a:pt x="23" y="58"/>
                  </a:lnTo>
                  <a:lnTo>
                    <a:pt x="24" y="58"/>
                  </a:lnTo>
                  <a:lnTo>
                    <a:pt x="25" y="59"/>
                  </a:lnTo>
                  <a:lnTo>
                    <a:pt x="27" y="59"/>
                  </a:lnTo>
                  <a:lnTo>
                    <a:pt x="28" y="59"/>
                  </a:lnTo>
                  <a:lnTo>
                    <a:pt x="30" y="59"/>
                  </a:lnTo>
                  <a:lnTo>
                    <a:pt x="31" y="59"/>
                  </a:lnTo>
                  <a:lnTo>
                    <a:pt x="33" y="59"/>
                  </a:lnTo>
                  <a:lnTo>
                    <a:pt x="34" y="59"/>
                  </a:lnTo>
                  <a:lnTo>
                    <a:pt x="36" y="58"/>
                  </a:lnTo>
                  <a:lnTo>
                    <a:pt x="37" y="58"/>
                  </a:lnTo>
                  <a:lnTo>
                    <a:pt x="39" y="58"/>
                  </a:lnTo>
                  <a:lnTo>
                    <a:pt x="40" y="58"/>
                  </a:lnTo>
                  <a:lnTo>
                    <a:pt x="42" y="56"/>
                  </a:lnTo>
                  <a:lnTo>
                    <a:pt x="43" y="56"/>
                  </a:lnTo>
                  <a:lnTo>
                    <a:pt x="45" y="55"/>
                  </a:lnTo>
                  <a:lnTo>
                    <a:pt x="46" y="53"/>
                  </a:lnTo>
                  <a:lnTo>
                    <a:pt x="48" y="53"/>
                  </a:lnTo>
                  <a:lnTo>
                    <a:pt x="49" y="52"/>
                  </a:lnTo>
                  <a:lnTo>
                    <a:pt x="51" y="52"/>
                  </a:lnTo>
                  <a:lnTo>
                    <a:pt x="51" y="50"/>
                  </a:lnTo>
                  <a:lnTo>
                    <a:pt x="52" y="49"/>
                  </a:lnTo>
                  <a:lnTo>
                    <a:pt x="54" y="49"/>
                  </a:lnTo>
                  <a:lnTo>
                    <a:pt x="54" y="47"/>
                  </a:lnTo>
                  <a:lnTo>
                    <a:pt x="55" y="46"/>
                  </a:lnTo>
                  <a:lnTo>
                    <a:pt x="55" y="44"/>
                  </a:lnTo>
                  <a:lnTo>
                    <a:pt x="57" y="43"/>
                  </a:lnTo>
                  <a:lnTo>
                    <a:pt x="58" y="41"/>
                  </a:lnTo>
                  <a:lnTo>
                    <a:pt x="58" y="40"/>
                  </a:lnTo>
                  <a:lnTo>
                    <a:pt x="58" y="38"/>
                  </a:lnTo>
                  <a:lnTo>
                    <a:pt x="58" y="37"/>
                  </a:lnTo>
                  <a:lnTo>
                    <a:pt x="60" y="35"/>
                  </a:lnTo>
                  <a:lnTo>
                    <a:pt x="60" y="34"/>
                  </a:lnTo>
                  <a:lnTo>
                    <a:pt x="60" y="32"/>
                  </a:lnTo>
                  <a:lnTo>
                    <a:pt x="60" y="31"/>
                  </a:lnTo>
                  <a:lnTo>
                    <a:pt x="60" y="30"/>
                  </a:lnTo>
                  <a:lnTo>
                    <a:pt x="60" y="28"/>
                  </a:lnTo>
                  <a:lnTo>
                    <a:pt x="60" y="27"/>
                  </a:lnTo>
                  <a:lnTo>
                    <a:pt x="60" y="25"/>
                  </a:lnTo>
                  <a:lnTo>
                    <a:pt x="60" y="24"/>
                  </a:lnTo>
                  <a:lnTo>
                    <a:pt x="58" y="22"/>
                  </a:lnTo>
                  <a:lnTo>
                    <a:pt x="58" y="21"/>
                  </a:lnTo>
                  <a:lnTo>
                    <a:pt x="58" y="19"/>
                  </a:lnTo>
                  <a:lnTo>
                    <a:pt x="58" y="18"/>
                  </a:lnTo>
                  <a:lnTo>
                    <a:pt x="57" y="16"/>
                  </a:lnTo>
                  <a:lnTo>
                    <a:pt x="57" y="15"/>
                  </a:lnTo>
                  <a:lnTo>
                    <a:pt x="55" y="13"/>
                  </a:lnTo>
                  <a:lnTo>
                    <a:pt x="54" y="12"/>
                  </a:lnTo>
                  <a:lnTo>
                    <a:pt x="54" y="10"/>
                  </a:lnTo>
                  <a:lnTo>
                    <a:pt x="52" y="9"/>
                  </a:lnTo>
                  <a:lnTo>
                    <a:pt x="51" y="9"/>
                  </a:lnTo>
                  <a:lnTo>
                    <a:pt x="51" y="7"/>
                  </a:lnTo>
                  <a:lnTo>
                    <a:pt x="49" y="6"/>
                  </a:lnTo>
                  <a:lnTo>
                    <a:pt x="48" y="6"/>
                  </a:lnTo>
                  <a:lnTo>
                    <a:pt x="46" y="4"/>
                  </a:lnTo>
                  <a:lnTo>
                    <a:pt x="45" y="4"/>
                  </a:lnTo>
                  <a:lnTo>
                    <a:pt x="45" y="3"/>
                  </a:lnTo>
                  <a:lnTo>
                    <a:pt x="43" y="3"/>
                  </a:lnTo>
                  <a:lnTo>
                    <a:pt x="42" y="1"/>
                  </a:lnTo>
                  <a:lnTo>
                    <a:pt x="40" y="1"/>
                  </a:lnTo>
                  <a:lnTo>
                    <a:pt x="39" y="1"/>
                  </a:lnTo>
                  <a:lnTo>
                    <a:pt x="37" y="0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30" y="0"/>
                  </a:lnTo>
                  <a:lnTo>
                    <a:pt x="30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51" name="Freeform 40">
              <a:extLst>
                <a:ext uri="{FF2B5EF4-FFF2-40B4-BE49-F238E27FC236}">
                  <a16:creationId xmlns:a16="http://schemas.microsoft.com/office/drawing/2014/main" id="{A7C09427-5E15-964C-B524-DC7A8D4303D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800350" y="1733550"/>
              <a:ext cx="74613" cy="73025"/>
            </a:xfrm>
            <a:custGeom>
              <a:avLst/>
              <a:gdLst>
                <a:gd name="T0" fmla="*/ 2147483646 w 59"/>
                <a:gd name="T1" fmla="*/ 0 h 59"/>
                <a:gd name="T2" fmla="*/ 2147483646 w 59"/>
                <a:gd name="T3" fmla="*/ 0 h 59"/>
                <a:gd name="T4" fmla="*/ 2147483646 w 59"/>
                <a:gd name="T5" fmla="*/ 2147483646 h 59"/>
                <a:gd name="T6" fmla="*/ 2147483646 w 59"/>
                <a:gd name="T7" fmla="*/ 2147483646 h 59"/>
                <a:gd name="T8" fmla="*/ 2147483646 w 59"/>
                <a:gd name="T9" fmla="*/ 2147483646 h 59"/>
                <a:gd name="T10" fmla="*/ 2147483646 w 59"/>
                <a:gd name="T11" fmla="*/ 2147483646 h 59"/>
                <a:gd name="T12" fmla="*/ 2147483646 w 59"/>
                <a:gd name="T13" fmla="*/ 2147483646 h 59"/>
                <a:gd name="T14" fmla="*/ 2147483646 w 59"/>
                <a:gd name="T15" fmla="*/ 2147483646 h 59"/>
                <a:gd name="T16" fmla="*/ 2147483646 w 59"/>
                <a:gd name="T17" fmla="*/ 2147483646 h 59"/>
                <a:gd name="T18" fmla="*/ 0 w 59"/>
                <a:gd name="T19" fmla="*/ 2147483646 h 59"/>
                <a:gd name="T20" fmla="*/ 0 w 59"/>
                <a:gd name="T21" fmla="*/ 2147483646 h 59"/>
                <a:gd name="T22" fmla="*/ 0 w 59"/>
                <a:gd name="T23" fmla="*/ 2147483646 h 59"/>
                <a:gd name="T24" fmla="*/ 0 w 59"/>
                <a:gd name="T25" fmla="*/ 2147483646 h 59"/>
                <a:gd name="T26" fmla="*/ 2147483646 w 59"/>
                <a:gd name="T27" fmla="*/ 2147483646 h 59"/>
                <a:gd name="T28" fmla="*/ 2147483646 w 59"/>
                <a:gd name="T29" fmla="*/ 2147483646 h 59"/>
                <a:gd name="T30" fmla="*/ 2147483646 w 59"/>
                <a:gd name="T31" fmla="*/ 2147483646 h 59"/>
                <a:gd name="T32" fmla="*/ 2147483646 w 59"/>
                <a:gd name="T33" fmla="*/ 2147483646 h 59"/>
                <a:gd name="T34" fmla="*/ 2147483646 w 59"/>
                <a:gd name="T35" fmla="*/ 2147483646 h 59"/>
                <a:gd name="T36" fmla="*/ 2147483646 w 59"/>
                <a:gd name="T37" fmla="*/ 2147483646 h 59"/>
                <a:gd name="T38" fmla="*/ 2147483646 w 59"/>
                <a:gd name="T39" fmla="*/ 2147483646 h 59"/>
                <a:gd name="T40" fmla="*/ 2147483646 w 59"/>
                <a:gd name="T41" fmla="*/ 2147483646 h 59"/>
                <a:gd name="T42" fmla="*/ 2147483646 w 59"/>
                <a:gd name="T43" fmla="*/ 2147483646 h 59"/>
                <a:gd name="T44" fmla="*/ 2147483646 w 59"/>
                <a:gd name="T45" fmla="*/ 2147483646 h 59"/>
                <a:gd name="T46" fmla="*/ 2147483646 w 59"/>
                <a:gd name="T47" fmla="*/ 2147483646 h 59"/>
                <a:gd name="T48" fmla="*/ 2147483646 w 59"/>
                <a:gd name="T49" fmla="*/ 2147483646 h 59"/>
                <a:gd name="T50" fmla="*/ 2147483646 w 59"/>
                <a:gd name="T51" fmla="*/ 2147483646 h 59"/>
                <a:gd name="T52" fmla="*/ 2147483646 w 59"/>
                <a:gd name="T53" fmla="*/ 2147483646 h 59"/>
                <a:gd name="T54" fmla="*/ 2147483646 w 59"/>
                <a:gd name="T55" fmla="*/ 2147483646 h 59"/>
                <a:gd name="T56" fmla="*/ 2147483646 w 59"/>
                <a:gd name="T57" fmla="*/ 2147483646 h 59"/>
                <a:gd name="T58" fmla="*/ 2147483646 w 59"/>
                <a:gd name="T59" fmla="*/ 2147483646 h 59"/>
                <a:gd name="T60" fmla="*/ 2147483646 w 59"/>
                <a:gd name="T61" fmla="*/ 2147483646 h 59"/>
                <a:gd name="T62" fmla="*/ 2147483646 w 59"/>
                <a:gd name="T63" fmla="*/ 2147483646 h 59"/>
                <a:gd name="T64" fmla="*/ 2147483646 w 59"/>
                <a:gd name="T65" fmla="*/ 2147483646 h 59"/>
                <a:gd name="T66" fmla="*/ 2147483646 w 59"/>
                <a:gd name="T67" fmla="*/ 2147483646 h 59"/>
                <a:gd name="T68" fmla="*/ 2147483646 w 59"/>
                <a:gd name="T69" fmla="*/ 2147483646 h 59"/>
                <a:gd name="T70" fmla="*/ 2147483646 w 59"/>
                <a:gd name="T71" fmla="*/ 2147483646 h 59"/>
                <a:gd name="T72" fmla="*/ 2147483646 w 59"/>
                <a:gd name="T73" fmla="*/ 2147483646 h 59"/>
                <a:gd name="T74" fmla="*/ 2147483646 w 59"/>
                <a:gd name="T75" fmla="*/ 2147483646 h 59"/>
                <a:gd name="T76" fmla="*/ 2147483646 w 59"/>
                <a:gd name="T77" fmla="*/ 2147483646 h 59"/>
                <a:gd name="T78" fmla="*/ 2147483646 w 59"/>
                <a:gd name="T79" fmla="*/ 2147483646 h 59"/>
                <a:gd name="T80" fmla="*/ 2147483646 w 59"/>
                <a:gd name="T81" fmla="*/ 2147483646 h 59"/>
                <a:gd name="T82" fmla="*/ 2147483646 w 59"/>
                <a:gd name="T83" fmla="*/ 2147483646 h 59"/>
                <a:gd name="T84" fmla="*/ 2147483646 w 59"/>
                <a:gd name="T85" fmla="*/ 0 h 59"/>
                <a:gd name="T86" fmla="*/ 2147483646 w 59"/>
                <a:gd name="T87" fmla="*/ 0 h 59"/>
                <a:gd name="T88" fmla="*/ 2147483646 w 59"/>
                <a:gd name="T89" fmla="*/ 2147483646 h 5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59" h="59">
                  <a:moveTo>
                    <a:pt x="30" y="30"/>
                  </a:moveTo>
                  <a:lnTo>
                    <a:pt x="30" y="0"/>
                  </a:lnTo>
                  <a:lnTo>
                    <a:pt x="28" y="0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1" y="2"/>
                  </a:lnTo>
                  <a:lnTo>
                    <a:pt x="19" y="2"/>
                  </a:lnTo>
                  <a:lnTo>
                    <a:pt x="18" y="2"/>
                  </a:lnTo>
                  <a:lnTo>
                    <a:pt x="16" y="3"/>
                  </a:lnTo>
                  <a:lnTo>
                    <a:pt x="15" y="5"/>
                  </a:lnTo>
                  <a:lnTo>
                    <a:pt x="13" y="5"/>
                  </a:lnTo>
                  <a:lnTo>
                    <a:pt x="12" y="6"/>
                  </a:lnTo>
                  <a:lnTo>
                    <a:pt x="10" y="6"/>
                  </a:lnTo>
                  <a:lnTo>
                    <a:pt x="10" y="7"/>
                  </a:lnTo>
                  <a:lnTo>
                    <a:pt x="9" y="9"/>
                  </a:lnTo>
                  <a:lnTo>
                    <a:pt x="7" y="9"/>
                  </a:lnTo>
                  <a:lnTo>
                    <a:pt x="7" y="10"/>
                  </a:lnTo>
                  <a:lnTo>
                    <a:pt x="6" y="12"/>
                  </a:lnTo>
                  <a:lnTo>
                    <a:pt x="6" y="13"/>
                  </a:lnTo>
                  <a:lnTo>
                    <a:pt x="4" y="13"/>
                  </a:lnTo>
                  <a:lnTo>
                    <a:pt x="4" y="15"/>
                  </a:lnTo>
                  <a:lnTo>
                    <a:pt x="3" y="16"/>
                  </a:lnTo>
                  <a:lnTo>
                    <a:pt x="3" y="18"/>
                  </a:lnTo>
                  <a:lnTo>
                    <a:pt x="1" y="19"/>
                  </a:lnTo>
                  <a:lnTo>
                    <a:pt x="1" y="21"/>
                  </a:lnTo>
                  <a:lnTo>
                    <a:pt x="1" y="22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0" y="31"/>
                  </a:lnTo>
                  <a:lnTo>
                    <a:pt x="0" y="33"/>
                  </a:lnTo>
                  <a:lnTo>
                    <a:pt x="0" y="34"/>
                  </a:lnTo>
                  <a:lnTo>
                    <a:pt x="0" y="36"/>
                  </a:lnTo>
                  <a:lnTo>
                    <a:pt x="1" y="37"/>
                  </a:lnTo>
                  <a:lnTo>
                    <a:pt x="1" y="39"/>
                  </a:lnTo>
                  <a:lnTo>
                    <a:pt x="1" y="40"/>
                  </a:lnTo>
                  <a:lnTo>
                    <a:pt x="3" y="42"/>
                  </a:lnTo>
                  <a:lnTo>
                    <a:pt x="3" y="43"/>
                  </a:lnTo>
                  <a:lnTo>
                    <a:pt x="4" y="43"/>
                  </a:lnTo>
                  <a:lnTo>
                    <a:pt x="4" y="45"/>
                  </a:lnTo>
                  <a:lnTo>
                    <a:pt x="6" y="46"/>
                  </a:lnTo>
                  <a:lnTo>
                    <a:pt x="6" y="48"/>
                  </a:lnTo>
                  <a:lnTo>
                    <a:pt x="7" y="49"/>
                  </a:lnTo>
                  <a:lnTo>
                    <a:pt x="9" y="50"/>
                  </a:lnTo>
                  <a:lnTo>
                    <a:pt x="10" y="52"/>
                  </a:lnTo>
                  <a:lnTo>
                    <a:pt x="12" y="53"/>
                  </a:lnTo>
                  <a:lnTo>
                    <a:pt x="13" y="53"/>
                  </a:lnTo>
                  <a:lnTo>
                    <a:pt x="15" y="55"/>
                  </a:lnTo>
                  <a:lnTo>
                    <a:pt x="16" y="55"/>
                  </a:lnTo>
                  <a:lnTo>
                    <a:pt x="16" y="56"/>
                  </a:lnTo>
                  <a:lnTo>
                    <a:pt x="18" y="56"/>
                  </a:lnTo>
                  <a:lnTo>
                    <a:pt x="19" y="58"/>
                  </a:lnTo>
                  <a:lnTo>
                    <a:pt x="21" y="58"/>
                  </a:lnTo>
                  <a:lnTo>
                    <a:pt x="22" y="58"/>
                  </a:lnTo>
                  <a:lnTo>
                    <a:pt x="24" y="58"/>
                  </a:lnTo>
                  <a:lnTo>
                    <a:pt x="25" y="59"/>
                  </a:lnTo>
                  <a:lnTo>
                    <a:pt x="27" y="59"/>
                  </a:lnTo>
                  <a:lnTo>
                    <a:pt x="28" y="59"/>
                  </a:lnTo>
                  <a:lnTo>
                    <a:pt x="30" y="59"/>
                  </a:lnTo>
                  <a:lnTo>
                    <a:pt x="31" y="59"/>
                  </a:lnTo>
                  <a:lnTo>
                    <a:pt x="33" y="59"/>
                  </a:lnTo>
                  <a:lnTo>
                    <a:pt x="34" y="59"/>
                  </a:lnTo>
                  <a:lnTo>
                    <a:pt x="35" y="58"/>
                  </a:lnTo>
                  <a:lnTo>
                    <a:pt x="37" y="58"/>
                  </a:lnTo>
                  <a:lnTo>
                    <a:pt x="38" y="58"/>
                  </a:lnTo>
                  <a:lnTo>
                    <a:pt x="40" y="58"/>
                  </a:lnTo>
                  <a:lnTo>
                    <a:pt x="41" y="56"/>
                  </a:lnTo>
                  <a:lnTo>
                    <a:pt x="43" y="56"/>
                  </a:lnTo>
                  <a:lnTo>
                    <a:pt x="44" y="55"/>
                  </a:lnTo>
                  <a:lnTo>
                    <a:pt x="46" y="53"/>
                  </a:lnTo>
                  <a:lnTo>
                    <a:pt x="47" y="53"/>
                  </a:lnTo>
                  <a:lnTo>
                    <a:pt x="49" y="52"/>
                  </a:lnTo>
                  <a:lnTo>
                    <a:pt x="50" y="52"/>
                  </a:lnTo>
                  <a:lnTo>
                    <a:pt x="50" y="50"/>
                  </a:lnTo>
                  <a:lnTo>
                    <a:pt x="52" y="49"/>
                  </a:lnTo>
                  <a:lnTo>
                    <a:pt x="53" y="49"/>
                  </a:lnTo>
                  <a:lnTo>
                    <a:pt x="53" y="48"/>
                  </a:lnTo>
                  <a:lnTo>
                    <a:pt x="55" y="46"/>
                  </a:lnTo>
                  <a:lnTo>
                    <a:pt x="55" y="45"/>
                  </a:lnTo>
                  <a:lnTo>
                    <a:pt x="56" y="43"/>
                  </a:lnTo>
                  <a:lnTo>
                    <a:pt x="58" y="42"/>
                  </a:lnTo>
                  <a:lnTo>
                    <a:pt x="58" y="40"/>
                  </a:lnTo>
                  <a:lnTo>
                    <a:pt x="58" y="39"/>
                  </a:lnTo>
                  <a:lnTo>
                    <a:pt x="58" y="37"/>
                  </a:lnTo>
                  <a:lnTo>
                    <a:pt x="59" y="36"/>
                  </a:lnTo>
                  <a:lnTo>
                    <a:pt x="59" y="34"/>
                  </a:lnTo>
                  <a:lnTo>
                    <a:pt x="59" y="33"/>
                  </a:lnTo>
                  <a:lnTo>
                    <a:pt x="59" y="31"/>
                  </a:lnTo>
                  <a:lnTo>
                    <a:pt x="59" y="30"/>
                  </a:lnTo>
                  <a:lnTo>
                    <a:pt x="59" y="28"/>
                  </a:lnTo>
                  <a:lnTo>
                    <a:pt x="59" y="27"/>
                  </a:lnTo>
                  <a:lnTo>
                    <a:pt x="59" y="25"/>
                  </a:lnTo>
                  <a:lnTo>
                    <a:pt x="59" y="24"/>
                  </a:lnTo>
                  <a:lnTo>
                    <a:pt x="58" y="22"/>
                  </a:lnTo>
                  <a:lnTo>
                    <a:pt x="58" y="21"/>
                  </a:lnTo>
                  <a:lnTo>
                    <a:pt x="58" y="19"/>
                  </a:lnTo>
                  <a:lnTo>
                    <a:pt x="58" y="18"/>
                  </a:lnTo>
                  <a:lnTo>
                    <a:pt x="56" y="16"/>
                  </a:lnTo>
                  <a:lnTo>
                    <a:pt x="56" y="15"/>
                  </a:lnTo>
                  <a:lnTo>
                    <a:pt x="55" y="13"/>
                  </a:lnTo>
                  <a:lnTo>
                    <a:pt x="53" y="12"/>
                  </a:lnTo>
                  <a:lnTo>
                    <a:pt x="53" y="10"/>
                  </a:lnTo>
                  <a:lnTo>
                    <a:pt x="52" y="9"/>
                  </a:lnTo>
                  <a:lnTo>
                    <a:pt x="50" y="9"/>
                  </a:lnTo>
                  <a:lnTo>
                    <a:pt x="50" y="7"/>
                  </a:lnTo>
                  <a:lnTo>
                    <a:pt x="49" y="6"/>
                  </a:lnTo>
                  <a:lnTo>
                    <a:pt x="47" y="6"/>
                  </a:lnTo>
                  <a:lnTo>
                    <a:pt x="46" y="5"/>
                  </a:lnTo>
                  <a:lnTo>
                    <a:pt x="44" y="5"/>
                  </a:lnTo>
                  <a:lnTo>
                    <a:pt x="44" y="3"/>
                  </a:lnTo>
                  <a:lnTo>
                    <a:pt x="43" y="3"/>
                  </a:lnTo>
                  <a:lnTo>
                    <a:pt x="41" y="2"/>
                  </a:lnTo>
                  <a:lnTo>
                    <a:pt x="40" y="2"/>
                  </a:lnTo>
                  <a:lnTo>
                    <a:pt x="38" y="2"/>
                  </a:lnTo>
                  <a:lnTo>
                    <a:pt x="37" y="0"/>
                  </a:lnTo>
                  <a:lnTo>
                    <a:pt x="35" y="0"/>
                  </a:lnTo>
                  <a:lnTo>
                    <a:pt x="34" y="0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30" y="0"/>
                  </a:lnTo>
                  <a:lnTo>
                    <a:pt x="30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52" name="Freeform 42">
              <a:extLst>
                <a:ext uri="{FF2B5EF4-FFF2-40B4-BE49-F238E27FC236}">
                  <a16:creationId xmlns:a16="http://schemas.microsoft.com/office/drawing/2014/main" id="{20ADC664-DB23-2340-96EC-E4EAF85F31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9038" y="1601787"/>
              <a:ext cx="495300" cy="1012825"/>
            </a:xfrm>
            <a:custGeom>
              <a:avLst/>
              <a:gdLst>
                <a:gd name="T0" fmla="*/ 2147483646 w 623"/>
                <a:gd name="T1" fmla="*/ 2147483646 h 1275"/>
                <a:gd name="T2" fmla="*/ 2147483646 w 623"/>
                <a:gd name="T3" fmla="*/ 2147483646 h 1275"/>
                <a:gd name="T4" fmla="*/ 2147483646 w 623"/>
                <a:gd name="T5" fmla="*/ 0 h 1275"/>
                <a:gd name="T6" fmla="*/ 0 w 623"/>
                <a:gd name="T7" fmla="*/ 0 h 12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23" h="1275">
                  <a:moveTo>
                    <a:pt x="623" y="1275"/>
                  </a:moveTo>
                  <a:lnTo>
                    <a:pt x="415" y="1275"/>
                  </a:lnTo>
                  <a:lnTo>
                    <a:pt x="415" y="0"/>
                  </a:lnTo>
                  <a:lnTo>
                    <a:pt x="0" y="0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53" name="Freeform 43">
              <a:extLst>
                <a:ext uri="{FF2B5EF4-FFF2-40B4-BE49-F238E27FC236}">
                  <a16:creationId xmlns:a16="http://schemas.microsoft.com/office/drawing/2014/main" id="{352D5D95-81D9-0A4A-8768-B1D74637A35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9038" y="2943225"/>
              <a:ext cx="495300" cy="989012"/>
            </a:xfrm>
            <a:custGeom>
              <a:avLst/>
              <a:gdLst>
                <a:gd name="T0" fmla="*/ 2147483646 w 623"/>
                <a:gd name="T1" fmla="*/ 0 h 1245"/>
                <a:gd name="T2" fmla="*/ 2147483646 w 623"/>
                <a:gd name="T3" fmla="*/ 0 h 1245"/>
                <a:gd name="T4" fmla="*/ 2147483646 w 623"/>
                <a:gd name="T5" fmla="*/ 2147483646 h 1245"/>
                <a:gd name="T6" fmla="*/ 0 w 623"/>
                <a:gd name="T7" fmla="*/ 2147483646 h 124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23" h="1245">
                  <a:moveTo>
                    <a:pt x="623" y="0"/>
                  </a:moveTo>
                  <a:lnTo>
                    <a:pt x="415" y="0"/>
                  </a:lnTo>
                  <a:lnTo>
                    <a:pt x="415" y="1245"/>
                  </a:lnTo>
                  <a:lnTo>
                    <a:pt x="0" y="1245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54" name="Rectangle 45">
              <a:extLst>
                <a:ext uri="{FF2B5EF4-FFF2-40B4-BE49-F238E27FC236}">
                  <a16:creationId xmlns:a16="http://schemas.microsoft.com/office/drawing/2014/main" id="{F44A4F24-012C-F347-9DAC-33F4BC76B0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54863" y="2670175"/>
              <a:ext cx="126638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 b="0" i="1">
                  <a:solidFill>
                    <a:srgbClr val="000000"/>
                  </a:solidFill>
                  <a:latin typeface="Times-Roman" pitchFamily="2" charset="0"/>
                </a:rPr>
                <a:t>f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86055" name="Freeform 63">
              <a:extLst>
                <a:ext uri="{FF2B5EF4-FFF2-40B4-BE49-F238E27FC236}">
                  <a16:creationId xmlns:a16="http://schemas.microsoft.com/office/drawing/2014/main" id="{629B256A-5ED7-1A4C-9B0F-64C587147B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1713" y="1601787"/>
              <a:ext cx="187325" cy="1588"/>
            </a:xfrm>
            <a:custGeom>
              <a:avLst/>
              <a:gdLst>
                <a:gd name="T0" fmla="*/ 2147483646 w 237"/>
                <a:gd name="T1" fmla="*/ 0 h 1588"/>
                <a:gd name="T2" fmla="*/ 0 w 237"/>
                <a:gd name="T3" fmla="*/ 0 h 1588"/>
                <a:gd name="T4" fmla="*/ 2147483646 w 237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37" h="1588">
                  <a:moveTo>
                    <a:pt x="237" y="0"/>
                  </a:moveTo>
                  <a:lnTo>
                    <a:pt x="0" y="0"/>
                  </a:lnTo>
                  <a:lnTo>
                    <a:pt x="2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56" name="Line 64">
              <a:extLst>
                <a:ext uri="{FF2B5EF4-FFF2-40B4-BE49-F238E27FC236}">
                  <a16:creationId xmlns:a16="http://schemas.microsoft.com/office/drawing/2014/main" id="{D7B2AE8D-B3B3-5B4C-AF5D-40E4CB82CBD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11713" y="1601787"/>
              <a:ext cx="187325" cy="15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57" name="Freeform 65">
              <a:extLst>
                <a:ext uri="{FF2B5EF4-FFF2-40B4-BE49-F238E27FC236}">
                  <a16:creationId xmlns:a16="http://schemas.microsoft.com/office/drawing/2014/main" id="{501AFC43-A1C8-CA44-80B7-143BCECEF5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2700" y="1766887"/>
              <a:ext cx="330200" cy="1588"/>
            </a:xfrm>
            <a:custGeom>
              <a:avLst/>
              <a:gdLst>
                <a:gd name="T0" fmla="*/ 2147483646 w 415"/>
                <a:gd name="T1" fmla="*/ 0 h 1588"/>
                <a:gd name="T2" fmla="*/ 0 w 415"/>
                <a:gd name="T3" fmla="*/ 0 h 1588"/>
                <a:gd name="T4" fmla="*/ 2147483646 w 415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15" h="1588">
                  <a:moveTo>
                    <a:pt x="415" y="0"/>
                  </a:moveTo>
                  <a:lnTo>
                    <a:pt x="0" y="0"/>
                  </a:lnTo>
                  <a:lnTo>
                    <a:pt x="4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58" name="Freeform 67">
              <a:extLst>
                <a:ext uri="{FF2B5EF4-FFF2-40B4-BE49-F238E27FC236}">
                  <a16:creationId xmlns:a16="http://schemas.microsoft.com/office/drawing/2014/main" id="{E8164449-DFC7-C644-8BDE-5586A3D358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2700" y="1436687"/>
              <a:ext cx="330200" cy="1588"/>
            </a:xfrm>
            <a:custGeom>
              <a:avLst/>
              <a:gdLst>
                <a:gd name="T0" fmla="*/ 2147483646 w 415"/>
                <a:gd name="T1" fmla="*/ 0 h 1588"/>
                <a:gd name="T2" fmla="*/ 0 w 415"/>
                <a:gd name="T3" fmla="*/ 0 h 1588"/>
                <a:gd name="T4" fmla="*/ 2147483646 w 415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15" h="1588">
                  <a:moveTo>
                    <a:pt x="415" y="0"/>
                  </a:moveTo>
                  <a:lnTo>
                    <a:pt x="0" y="0"/>
                  </a:lnTo>
                  <a:lnTo>
                    <a:pt x="4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59" name="Line 69">
              <a:extLst>
                <a:ext uri="{FF2B5EF4-FFF2-40B4-BE49-F238E27FC236}">
                  <a16:creationId xmlns:a16="http://schemas.microsoft.com/office/drawing/2014/main" id="{C2CA8F15-CA12-514C-B86E-0B357A0DF7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92500" y="1436687"/>
              <a:ext cx="1588" cy="33020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60" name="Rectangle 75">
              <a:extLst>
                <a:ext uri="{FF2B5EF4-FFF2-40B4-BE49-F238E27FC236}">
                  <a16:creationId xmlns:a16="http://schemas.microsoft.com/office/drawing/2014/main" id="{1A31A6BA-94C0-A14D-AED2-33B3E52684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7400" y="1284287"/>
              <a:ext cx="163506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 b="0" i="1">
                  <a:solidFill>
                    <a:srgbClr val="000000"/>
                  </a:solidFill>
                  <a:latin typeface="Times-Roman" pitchFamily="2" charset="0"/>
                </a:rPr>
                <a:t>x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86061" name="Rectangle 76">
              <a:extLst>
                <a:ext uri="{FF2B5EF4-FFF2-40B4-BE49-F238E27FC236}">
                  <a16:creationId xmlns:a16="http://schemas.microsoft.com/office/drawing/2014/main" id="{398E7108-798A-7848-B0FE-442242EC15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588" y="1390650"/>
              <a:ext cx="125034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3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86062" name="Rectangle 77">
              <a:extLst>
                <a:ext uri="{FF2B5EF4-FFF2-40B4-BE49-F238E27FC236}">
                  <a16:creationId xmlns:a16="http://schemas.microsoft.com/office/drawing/2014/main" id="{492B53C9-64EB-E943-9446-A62456C265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7400" y="1630362"/>
              <a:ext cx="163506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 b="0" i="1">
                  <a:solidFill>
                    <a:srgbClr val="000000"/>
                  </a:solidFill>
                  <a:latin typeface="Times-Roman" pitchFamily="2" charset="0"/>
                </a:rPr>
                <a:t>x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86063" name="Rectangle 78">
              <a:extLst>
                <a:ext uri="{FF2B5EF4-FFF2-40B4-BE49-F238E27FC236}">
                  <a16:creationId xmlns:a16="http://schemas.microsoft.com/office/drawing/2014/main" id="{E3438233-BD30-7942-AC99-036C4AE0F5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588" y="1736725"/>
              <a:ext cx="125034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300" b="0">
                  <a:solidFill>
                    <a:srgbClr val="000000"/>
                  </a:solidFill>
                  <a:latin typeface="Times-Roman" pitchFamily="2" charset="0"/>
                </a:rPr>
                <a:t>2 </a:t>
              </a:r>
              <a:endParaRPr lang="en-US" altLang="en-US" b="0">
                <a:latin typeface="Times" pitchFamily="2" charset="0"/>
              </a:endParaRPr>
            </a:p>
          </p:txBody>
        </p:sp>
        <p:grpSp>
          <p:nvGrpSpPr>
            <p:cNvPr id="86064" name="Group 80">
              <a:extLst>
                <a:ext uri="{FF2B5EF4-FFF2-40B4-BE49-F238E27FC236}">
                  <a16:creationId xmlns:a16="http://schemas.microsoft.com/office/drawing/2014/main" id="{5B9E0B08-D20F-AB4D-9ECD-95C2232EE12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44963" y="1320800"/>
              <a:ext cx="666750" cy="561975"/>
              <a:chOff x="3435" y="821"/>
              <a:chExt cx="421" cy="354"/>
            </a:xfrm>
          </p:grpSpPr>
          <p:sp>
            <p:nvSpPr>
              <p:cNvPr id="86077" name="Line 81">
                <a:extLst>
                  <a:ext uri="{FF2B5EF4-FFF2-40B4-BE49-F238E27FC236}">
                    <a16:creationId xmlns:a16="http://schemas.microsoft.com/office/drawing/2014/main" id="{05E625AC-8496-D244-B08A-4565095D7F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35" y="821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078" name="Line 82">
                <a:extLst>
                  <a:ext uri="{FF2B5EF4-FFF2-40B4-BE49-F238E27FC236}">
                    <a16:creationId xmlns:a16="http://schemas.microsoft.com/office/drawing/2014/main" id="{60E42C34-CED7-7B49-8092-FAC45D4F63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6" y="823"/>
                <a:ext cx="0" cy="352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079" name="Arc 83">
                <a:extLst>
                  <a:ext uri="{FF2B5EF4-FFF2-40B4-BE49-F238E27FC236}">
                    <a16:creationId xmlns:a16="http://schemas.microsoft.com/office/drawing/2014/main" id="{CC9B3AAF-90C8-2944-8FB1-8DDD9B3356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9" y="821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080" name="Arc 84">
                <a:extLst>
                  <a:ext uri="{FF2B5EF4-FFF2-40B4-BE49-F238E27FC236}">
                    <a16:creationId xmlns:a16="http://schemas.microsoft.com/office/drawing/2014/main" id="{46BCED96-97F9-EB4D-BBE4-7DB3F75C8F05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3679" y="997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081" name="Line 85">
                <a:extLst>
                  <a:ext uri="{FF2B5EF4-FFF2-40B4-BE49-F238E27FC236}">
                    <a16:creationId xmlns:a16="http://schemas.microsoft.com/office/drawing/2014/main" id="{98562DB2-933F-F542-95E1-7706803ABA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5" y="1173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6065" name="Group 86">
              <a:extLst>
                <a:ext uri="{FF2B5EF4-FFF2-40B4-BE49-F238E27FC236}">
                  <a16:creationId xmlns:a16="http://schemas.microsoft.com/office/drawing/2014/main" id="{1BECDD6E-D05E-6240-8318-1F30A7DB464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52900" y="2500312"/>
              <a:ext cx="668338" cy="561975"/>
              <a:chOff x="3435" y="821"/>
              <a:chExt cx="421" cy="354"/>
            </a:xfrm>
          </p:grpSpPr>
          <p:sp>
            <p:nvSpPr>
              <p:cNvPr id="86072" name="Line 87">
                <a:extLst>
                  <a:ext uri="{FF2B5EF4-FFF2-40B4-BE49-F238E27FC236}">
                    <a16:creationId xmlns:a16="http://schemas.microsoft.com/office/drawing/2014/main" id="{169E7F1E-35D0-3044-BA36-66B3FC941D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35" y="821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073" name="Line 88">
                <a:extLst>
                  <a:ext uri="{FF2B5EF4-FFF2-40B4-BE49-F238E27FC236}">
                    <a16:creationId xmlns:a16="http://schemas.microsoft.com/office/drawing/2014/main" id="{7A3F3454-CA71-414F-9DFC-4C39C8819B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6" y="823"/>
                <a:ext cx="0" cy="352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074" name="Arc 89">
                <a:extLst>
                  <a:ext uri="{FF2B5EF4-FFF2-40B4-BE49-F238E27FC236}">
                    <a16:creationId xmlns:a16="http://schemas.microsoft.com/office/drawing/2014/main" id="{C5FED054-196F-9F4A-9ADF-8F45DB722E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9" y="821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075" name="Arc 90">
                <a:extLst>
                  <a:ext uri="{FF2B5EF4-FFF2-40B4-BE49-F238E27FC236}">
                    <a16:creationId xmlns:a16="http://schemas.microsoft.com/office/drawing/2014/main" id="{CAAF7598-C16A-D643-AFC2-4F482571FCC7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3679" y="997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076" name="Line 91">
                <a:extLst>
                  <a:ext uri="{FF2B5EF4-FFF2-40B4-BE49-F238E27FC236}">
                    <a16:creationId xmlns:a16="http://schemas.microsoft.com/office/drawing/2014/main" id="{279C0632-E7C4-3640-B1BB-3AC773067D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5" y="1173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6066" name="Group 92">
              <a:extLst>
                <a:ext uri="{FF2B5EF4-FFF2-40B4-BE49-F238E27FC236}">
                  <a16:creationId xmlns:a16="http://schemas.microsoft.com/office/drawing/2014/main" id="{B50B6D6A-9BFA-4B42-B981-A6C04887A82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57663" y="3651250"/>
              <a:ext cx="666750" cy="561975"/>
              <a:chOff x="3435" y="821"/>
              <a:chExt cx="421" cy="354"/>
            </a:xfrm>
          </p:grpSpPr>
          <p:sp>
            <p:nvSpPr>
              <p:cNvPr id="86067" name="Line 93">
                <a:extLst>
                  <a:ext uri="{FF2B5EF4-FFF2-40B4-BE49-F238E27FC236}">
                    <a16:creationId xmlns:a16="http://schemas.microsoft.com/office/drawing/2014/main" id="{5941419E-7D83-9F4C-9D78-8056A3786A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35" y="821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068" name="Line 94">
                <a:extLst>
                  <a:ext uri="{FF2B5EF4-FFF2-40B4-BE49-F238E27FC236}">
                    <a16:creationId xmlns:a16="http://schemas.microsoft.com/office/drawing/2014/main" id="{F4953421-9099-B748-B39B-32896FE446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6" y="823"/>
                <a:ext cx="0" cy="352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069" name="Arc 95">
                <a:extLst>
                  <a:ext uri="{FF2B5EF4-FFF2-40B4-BE49-F238E27FC236}">
                    <a16:creationId xmlns:a16="http://schemas.microsoft.com/office/drawing/2014/main" id="{CCFB2FD6-12EF-F14D-9647-EE810F1D73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9" y="821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070" name="Arc 96">
                <a:extLst>
                  <a:ext uri="{FF2B5EF4-FFF2-40B4-BE49-F238E27FC236}">
                    <a16:creationId xmlns:a16="http://schemas.microsoft.com/office/drawing/2014/main" id="{A41819D6-BECF-A545-BB9F-8E602392920E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3679" y="997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071" name="Line 97">
                <a:extLst>
                  <a:ext uri="{FF2B5EF4-FFF2-40B4-BE49-F238E27FC236}">
                    <a16:creationId xmlns:a16="http://schemas.microsoft.com/office/drawing/2014/main" id="{609CB59D-2657-1648-9D23-E807D121CA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5" y="1173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ransition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Title 1">
            <a:extLst>
              <a:ext uri="{FF2B5EF4-FFF2-40B4-BE49-F238E27FC236}">
                <a16:creationId xmlns:a16="http://schemas.microsoft.com/office/drawing/2014/main" id="{813D7AC0-D60F-1D4E-83C8-D7BD00307F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22226"/>
            <a:ext cx="9144000" cy="950913"/>
          </a:xfrm>
        </p:spPr>
        <p:txBody>
          <a:bodyPr/>
          <a:lstStyle/>
          <a:p>
            <a:r>
              <a:rPr lang="en-US" altLang="en-US" sz="3200"/>
              <a:t>Let’s verify that this circuit implements correctly the target truth table</a:t>
            </a:r>
          </a:p>
        </p:txBody>
      </p:sp>
      <p:pic>
        <p:nvPicPr>
          <p:cNvPr id="87042" name="Picture 48" descr="Screen shot 2013-09-06 at 12.55.52 PM.png">
            <a:extLst>
              <a:ext uri="{FF2B5EF4-FFF2-40B4-BE49-F238E27FC236}">
                <a16:creationId xmlns:a16="http://schemas.microsoft.com/office/drawing/2014/main" id="{A17C505B-1827-3849-9C4C-2DAE70E17A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475" y="2808289"/>
            <a:ext cx="457200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3" name="Picture 2" descr="Screen shot 2013-09-06 at 12.55.33 PM.png">
            <a:extLst>
              <a:ext uri="{FF2B5EF4-FFF2-40B4-BE49-F238E27FC236}">
                <a16:creationId xmlns:a16="http://schemas.microsoft.com/office/drawing/2014/main" id="{B6A177E9-82E7-C341-89BA-37C9D00835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26" y="1566863"/>
            <a:ext cx="4937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4" name="Picture 3" descr="Screen shot 2013-09-06 at 12.55.41 PM.png">
            <a:extLst>
              <a:ext uri="{FF2B5EF4-FFF2-40B4-BE49-F238E27FC236}">
                <a16:creationId xmlns:a16="http://schemas.microsoft.com/office/drawing/2014/main" id="{347A2D40-88D0-EA41-8329-9E08907E70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975" y="3890963"/>
            <a:ext cx="457200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7045" name="Group 2">
            <a:extLst>
              <a:ext uri="{FF2B5EF4-FFF2-40B4-BE49-F238E27FC236}">
                <a16:creationId xmlns:a16="http://schemas.microsoft.com/office/drawing/2014/main" id="{ED740CC9-C511-E94E-87FC-6A73E40CAA0E}"/>
              </a:ext>
            </a:extLst>
          </p:cNvPr>
          <p:cNvGrpSpPr>
            <a:grpSpLocks/>
          </p:cNvGrpSpPr>
          <p:nvPr/>
        </p:nvGrpSpPr>
        <p:grpSpPr bwMode="auto">
          <a:xfrm>
            <a:off x="3236913" y="1752600"/>
            <a:ext cx="5224100" cy="2928938"/>
            <a:chOff x="2057400" y="1284287"/>
            <a:chExt cx="5224101" cy="2928938"/>
          </a:xfrm>
        </p:grpSpPr>
        <p:sp>
          <p:nvSpPr>
            <p:cNvPr id="87046" name="Line 2">
              <a:extLst>
                <a:ext uri="{FF2B5EF4-FFF2-40B4-BE49-F238E27FC236}">
                  <a16:creationId xmlns:a16="http://schemas.microsoft.com/office/drawing/2014/main" id="{4F88A8C0-6F88-6748-82AE-F527C7691CF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27590" y="2781299"/>
              <a:ext cx="1044574" cy="3175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047" name="Line 3">
              <a:extLst>
                <a:ext uri="{FF2B5EF4-FFF2-40B4-BE49-F238E27FC236}">
                  <a16:creationId xmlns:a16="http://schemas.microsoft.com/office/drawing/2014/main" id="{D2C52A26-D180-FC47-B4B3-C000DF0549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94338" y="2614612"/>
              <a:ext cx="352425" cy="15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048" name="Line 4">
              <a:extLst>
                <a:ext uri="{FF2B5EF4-FFF2-40B4-BE49-F238E27FC236}">
                  <a16:creationId xmlns:a16="http://schemas.microsoft.com/office/drawing/2014/main" id="{2C827A1B-3B1B-3749-9B14-C7C30B7A3D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94338" y="2943225"/>
              <a:ext cx="352425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049" name="Line 5">
              <a:extLst>
                <a:ext uri="{FF2B5EF4-FFF2-40B4-BE49-F238E27FC236}">
                  <a16:creationId xmlns:a16="http://schemas.microsoft.com/office/drawing/2014/main" id="{480765F6-F104-1245-8EA4-807F793AB2F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483349" y="2779712"/>
              <a:ext cx="490538" cy="15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050" name="Freeform 6">
              <a:extLst>
                <a:ext uri="{FF2B5EF4-FFF2-40B4-BE49-F238E27FC236}">
                  <a16:creationId xmlns:a16="http://schemas.microsoft.com/office/drawing/2014/main" id="{B6EA1878-7C87-7442-9C4C-C27E75665F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2313" y="2492375"/>
              <a:ext cx="704850" cy="280987"/>
            </a:xfrm>
            <a:custGeom>
              <a:avLst/>
              <a:gdLst>
                <a:gd name="T0" fmla="*/ 2147483646 w 886"/>
                <a:gd name="T1" fmla="*/ 0 h 353"/>
                <a:gd name="T2" fmla="*/ 2147483646 w 886"/>
                <a:gd name="T3" fmla="*/ 0 h 353"/>
                <a:gd name="T4" fmla="*/ 2147483646 w 886"/>
                <a:gd name="T5" fmla="*/ 0 h 353"/>
                <a:gd name="T6" fmla="*/ 2147483646 w 886"/>
                <a:gd name="T7" fmla="*/ 2147483646 h 353"/>
                <a:gd name="T8" fmla="*/ 2147483646 w 886"/>
                <a:gd name="T9" fmla="*/ 2147483646 h 353"/>
                <a:gd name="T10" fmla="*/ 2147483646 w 886"/>
                <a:gd name="T11" fmla="*/ 2147483646 h 353"/>
                <a:gd name="T12" fmla="*/ 2147483646 w 886"/>
                <a:gd name="T13" fmla="*/ 2147483646 h 353"/>
                <a:gd name="T14" fmla="*/ 2147483646 w 886"/>
                <a:gd name="T15" fmla="*/ 2147483646 h 353"/>
                <a:gd name="T16" fmla="*/ 2147483646 w 886"/>
                <a:gd name="T17" fmla="*/ 2147483646 h 353"/>
                <a:gd name="T18" fmla="*/ 2147483646 w 886"/>
                <a:gd name="T19" fmla="*/ 2147483646 h 353"/>
                <a:gd name="T20" fmla="*/ 2147483646 w 886"/>
                <a:gd name="T21" fmla="*/ 2147483646 h 353"/>
                <a:gd name="T22" fmla="*/ 2147483646 w 886"/>
                <a:gd name="T23" fmla="*/ 2147483646 h 353"/>
                <a:gd name="T24" fmla="*/ 2147483646 w 886"/>
                <a:gd name="T25" fmla="*/ 2147483646 h 353"/>
                <a:gd name="T26" fmla="*/ 2147483646 w 886"/>
                <a:gd name="T27" fmla="*/ 2147483646 h 353"/>
                <a:gd name="T28" fmla="*/ 2147483646 w 886"/>
                <a:gd name="T29" fmla="*/ 2147483646 h 353"/>
                <a:gd name="T30" fmla="*/ 2147483646 w 886"/>
                <a:gd name="T31" fmla="*/ 2147483646 h 353"/>
                <a:gd name="T32" fmla="*/ 2147483646 w 886"/>
                <a:gd name="T33" fmla="*/ 2147483646 h 353"/>
                <a:gd name="T34" fmla="*/ 2147483646 w 886"/>
                <a:gd name="T35" fmla="*/ 2147483646 h 353"/>
                <a:gd name="T36" fmla="*/ 2147483646 w 886"/>
                <a:gd name="T37" fmla="*/ 2147483646 h 353"/>
                <a:gd name="T38" fmla="*/ 2147483646 w 886"/>
                <a:gd name="T39" fmla="*/ 2147483646 h 353"/>
                <a:gd name="T40" fmla="*/ 2147483646 w 886"/>
                <a:gd name="T41" fmla="*/ 2147483646 h 353"/>
                <a:gd name="T42" fmla="*/ 2147483646 w 886"/>
                <a:gd name="T43" fmla="*/ 2147483646 h 353"/>
                <a:gd name="T44" fmla="*/ 2147483646 w 886"/>
                <a:gd name="T45" fmla="*/ 2147483646 h 353"/>
                <a:gd name="T46" fmla="*/ 2147483646 w 886"/>
                <a:gd name="T47" fmla="*/ 2147483646 h 353"/>
                <a:gd name="T48" fmla="*/ 2147483646 w 886"/>
                <a:gd name="T49" fmla="*/ 2147483646 h 353"/>
                <a:gd name="T50" fmla="*/ 2147483646 w 886"/>
                <a:gd name="T51" fmla="*/ 2147483646 h 353"/>
                <a:gd name="T52" fmla="*/ 2147483646 w 886"/>
                <a:gd name="T53" fmla="*/ 2147483646 h 353"/>
                <a:gd name="T54" fmla="*/ 2147483646 w 886"/>
                <a:gd name="T55" fmla="*/ 2147483646 h 353"/>
                <a:gd name="T56" fmla="*/ 2147483646 w 886"/>
                <a:gd name="T57" fmla="*/ 2147483646 h 353"/>
                <a:gd name="T58" fmla="*/ 2147483646 w 886"/>
                <a:gd name="T59" fmla="*/ 2147483646 h 353"/>
                <a:gd name="T60" fmla="*/ 2147483646 w 886"/>
                <a:gd name="T61" fmla="*/ 2147483646 h 353"/>
                <a:gd name="T62" fmla="*/ 2147483646 w 886"/>
                <a:gd name="T63" fmla="*/ 2147483646 h 353"/>
                <a:gd name="T64" fmla="*/ 2147483646 w 886"/>
                <a:gd name="T65" fmla="*/ 2147483646 h 353"/>
                <a:gd name="T66" fmla="*/ 2147483646 w 886"/>
                <a:gd name="T67" fmla="*/ 2147483646 h 353"/>
                <a:gd name="T68" fmla="*/ 2147483646 w 886"/>
                <a:gd name="T69" fmla="*/ 2147483646 h 353"/>
                <a:gd name="T70" fmla="*/ 2147483646 w 886"/>
                <a:gd name="T71" fmla="*/ 2147483646 h 353"/>
                <a:gd name="T72" fmla="*/ 2147483646 w 886"/>
                <a:gd name="T73" fmla="*/ 2147483646 h 353"/>
                <a:gd name="T74" fmla="*/ 2147483646 w 886"/>
                <a:gd name="T75" fmla="*/ 2147483646 h 353"/>
                <a:gd name="T76" fmla="*/ 2147483646 w 886"/>
                <a:gd name="T77" fmla="*/ 2147483646 h 353"/>
                <a:gd name="T78" fmla="*/ 2147483646 w 886"/>
                <a:gd name="T79" fmla="*/ 2147483646 h 353"/>
                <a:gd name="T80" fmla="*/ 2147483646 w 886"/>
                <a:gd name="T81" fmla="*/ 2147483646 h 353"/>
                <a:gd name="T82" fmla="*/ 2147483646 w 886"/>
                <a:gd name="T83" fmla="*/ 2147483646 h 353"/>
                <a:gd name="T84" fmla="*/ 2147483646 w 886"/>
                <a:gd name="T85" fmla="*/ 2147483646 h 353"/>
                <a:gd name="T86" fmla="*/ 2147483646 w 886"/>
                <a:gd name="T87" fmla="*/ 2147483646 h 353"/>
                <a:gd name="T88" fmla="*/ 2147483646 w 886"/>
                <a:gd name="T89" fmla="*/ 2147483646 h 353"/>
                <a:gd name="T90" fmla="*/ 2147483646 w 886"/>
                <a:gd name="T91" fmla="*/ 2147483646 h 353"/>
                <a:gd name="T92" fmla="*/ 2147483646 w 886"/>
                <a:gd name="T93" fmla="*/ 2147483646 h 353"/>
                <a:gd name="T94" fmla="*/ 2147483646 w 886"/>
                <a:gd name="T95" fmla="*/ 2147483646 h 353"/>
                <a:gd name="T96" fmla="*/ 2147483646 w 886"/>
                <a:gd name="T97" fmla="*/ 2147483646 h 353"/>
                <a:gd name="T98" fmla="*/ 2147483646 w 886"/>
                <a:gd name="T99" fmla="*/ 2147483646 h 353"/>
                <a:gd name="T100" fmla="*/ 2147483646 w 886"/>
                <a:gd name="T101" fmla="*/ 2147483646 h 353"/>
                <a:gd name="T102" fmla="*/ 2147483646 w 886"/>
                <a:gd name="T103" fmla="*/ 2147483646 h 353"/>
                <a:gd name="T104" fmla="*/ 2147483646 w 886"/>
                <a:gd name="T105" fmla="*/ 2147483646 h 353"/>
                <a:gd name="T106" fmla="*/ 2147483646 w 886"/>
                <a:gd name="T107" fmla="*/ 2147483646 h 353"/>
                <a:gd name="T108" fmla="*/ 2147483646 w 886"/>
                <a:gd name="T109" fmla="*/ 2147483646 h 353"/>
                <a:gd name="T110" fmla="*/ 2147483646 w 886"/>
                <a:gd name="T111" fmla="*/ 2147483646 h 353"/>
                <a:gd name="T112" fmla="*/ 2147483646 w 886"/>
                <a:gd name="T113" fmla="*/ 2147483646 h 353"/>
                <a:gd name="T114" fmla="*/ 2147483646 w 886"/>
                <a:gd name="T115" fmla="*/ 2147483646 h 353"/>
                <a:gd name="T116" fmla="*/ 2147483646 w 886"/>
                <a:gd name="T117" fmla="*/ 2147483646 h 353"/>
                <a:gd name="T118" fmla="*/ 2147483646 w 886"/>
                <a:gd name="T119" fmla="*/ 2147483646 h 353"/>
                <a:gd name="T120" fmla="*/ 2147483646 w 886"/>
                <a:gd name="T121" fmla="*/ 2147483646 h 35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886" h="353">
                  <a:moveTo>
                    <a:pt x="0" y="0"/>
                  </a:moveTo>
                  <a:lnTo>
                    <a:pt x="34" y="0"/>
                  </a:lnTo>
                  <a:lnTo>
                    <a:pt x="66" y="0"/>
                  </a:lnTo>
                  <a:lnTo>
                    <a:pt x="96" y="0"/>
                  </a:lnTo>
                  <a:lnTo>
                    <a:pt x="123" y="0"/>
                  </a:lnTo>
                  <a:lnTo>
                    <a:pt x="149" y="0"/>
                  </a:lnTo>
                  <a:lnTo>
                    <a:pt x="173" y="0"/>
                  </a:lnTo>
                  <a:lnTo>
                    <a:pt x="195" y="0"/>
                  </a:lnTo>
                  <a:lnTo>
                    <a:pt x="216" y="0"/>
                  </a:lnTo>
                  <a:lnTo>
                    <a:pt x="235" y="0"/>
                  </a:lnTo>
                  <a:lnTo>
                    <a:pt x="253" y="0"/>
                  </a:lnTo>
                  <a:lnTo>
                    <a:pt x="268" y="0"/>
                  </a:lnTo>
                  <a:lnTo>
                    <a:pt x="283" y="0"/>
                  </a:lnTo>
                  <a:lnTo>
                    <a:pt x="296" y="0"/>
                  </a:lnTo>
                  <a:lnTo>
                    <a:pt x="310" y="0"/>
                  </a:lnTo>
                  <a:lnTo>
                    <a:pt x="320" y="0"/>
                  </a:lnTo>
                  <a:lnTo>
                    <a:pt x="330" y="0"/>
                  </a:lnTo>
                  <a:lnTo>
                    <a:pt x="339" y="0"/>
                  </a:lnTo>
                  <a:lnTo>
                    <a:pt x="347" y="0"/>
                  </a:lnTo>
                  <a:lnTo>
                    <a:pt x="354" y="0"/>
                  </a:lnTo>
                  <a:lnTo>
                    <a:pt x="360" y="0"/>
                  </a:lnTo>
                  <a:lnTo>
                    <a:pt x="366" y="0"/>
                  </a:lnTo>
                  <a:lnTo>
                    <a:pt x="370" y="0"/>
                  </a:lnTo>
                  <a:lnTo>
                    <a:pt x="375" y="1"/>
                  </a:lnTo>
                  <a:lnTo>
                    <a:pt x="378" y="1"/>
                  </a:lnTo>
                  <a:lnTo>
                    <a:pt x="382" y="1"/>
                  </a:lnTo>
                  <a:lnTo>
                    <a:pt x="385" y="1"/>
                  </a:lnTo>
                  <a:lnTo>
                    <a:pt x="388" y="1"/>
                  </a:lnTo>
                  <a:lnTo>
                    <a:pt x="390" y="1"/>
                  </a:lnTo>
                  <a:lnTo>
                    <a:pt x="393" y="1"/>
                  </a:lnTo>
                  <a:lnTo>
                    <a:pt x="396" y="1"/>
                  </a:lnTo>
                  <a:lnTo>
                    <a:pt x="397" y="1"/>
                  </a:lnTo>
                  <a:lnTo>
                    <a:pt x="400" y="1"/>
                  </a:lnTo>
                  <a:lnTo>
                    <a:pt x="403" y="3"/>
                  </a:lnTo>
                  <a:lnTo>
                    <a:pt x="405" y="3"/>
                  </a:lnTo>
                  <a:lnTo>
                    <a:pt x="407" y="3"/>
                  </a:lnTo>
                  <a:lnTo>
                    <a:pt x="409" y="3"/>
                  </a:lnTo>
                  <a:lnTo>
                    <a:pt x="410" y="3"/>
                  </a:lnTo>
                  <a:lnTo>
                    <a:pt x="412" y="3"/>
                  </a:lnTo>
                  <a:lnTo>
                    <a:pt x="413" y="3"/>
                  </a:lnTo>
                  <a:lnTo>
                    <a:pt x="416" y="3"/>
                  </a:lnTo>
                  <a:lnTo>
                    <a:pt x="418" y="3"/>
                  </a:lnTo>
                  <a:lnTo>
                    <a:pt x="419" y="3"/>
                  </a:lnTo>
                  <a:lnTo>
                    <a:pt x="421" y="3"/>
                  </a:lnTo>
                  <a:lnTo>
                    <a:pt x="422" y="4"/>
                  </a:lnTo>
                  <a:lnTo>
                    <a:pt x="424" y="4"/>
                  </a:lnTo>
                  <a:lnTo>
                    <a:pt x="425" y="4"/>
                  </a:lnTo>
                  <a:lnTo>
                    <a:pt x="427" y="4"/>
                  </a:lnTo>
                  <a:lnTo>
                    <a:pt x="428" y="4"/>
                  </a:lnTo>
                  <a:lnTo>
                    <a:pt x="430" y="4"/>
                  </a:lnTo>
                  <a:lnTo>
                    <a:pt x="431" y="4"/>
                  </a:lnTo>
                  <a:lnTo>
                    <a:pt x="433" y="4"/>
                  </a:lnTo>
                  <a:lnTo>
                    <a:pt x="434" y="4"/>
                  </a:lnTo>
                  <a:lnTo>
                    <a:pt x="436" y="6"/>
                  </a:lnTo>
                  <a:lnTo>
                    <a:pt x="437" y="6"/>
                  </a:lnTo>
                  <a:lnTo>
                    <a:pt x="439" y="6"/>
                  </a:lnTo>
                  <a:lnTo>
                    <a:pt x="440" y="6"/>
                  </a:lnTo>
                  <a:lnTo>
                    <a:pt x="442" y="6"/>
                  </a:lnTo>
                  <a:lnTo>
                    <a:pt x="445" y="6"/>
                  </a:lnTo>
                  <a:lnTo>
                    <a:pt x="446" y="6"/>
                  </a:lnTo>
                  <a:lnTo>
                    <a:pt x="448" y="7"/>
                  </a:lnTo>
                  <a:lnTo>
                    <a:pt x="451" y="7"/>
                  </a:lnTo>
                  <a:lnTo>
                    <a:pt x="452" y="7"/>
                  </a:lnTo>
                  <a:lnTo>
                    <a:pt x="455" y="7"/>
                  </a:lnTo>
                  <a:lnTo>
                    <a:pt x="458" y="7"/>
                  </a:lnTo>
                  <a:lnTo>
                    <a:pt x="459" y="9"/>
                  </a:lnTo>
                  <a:lnTo>
                    <a:pt x="461" y="9"/>
                  </a:lnTo>
                  <a:lnTo>
                    <a:pt x="464" y="9"/>
                  </a:lnTo>
                  <a:lnTo>
                    <a:pt x="465" y="9"/>
                  </a:lnTo>
                  <a:lnTo>
                    <a:pt x="467" y="9"/>
                  </a:lnTo>
                  <a:lnTo>
                    <a:pt x="468" y="10"/>
                  </a:lnTo>
                  <a:lnTo>
                    <a:pt x="470" y="10"/>
                  </a:lnTo>
                  <a:lnTo>
                    <a:pt x="471" y="10"/>
                  </a:lnTo>
                  <a:lnTo>
                    <a:pt x="473" y="10"/>
                  </a:lnTo>
                  <a:lnTo>
                    <a:pt x="474" y="10"/>
                  </a:lnTo>
                  <a:lnTo>
                    <a:pt x="476" y="12"/>
                  </a:lnTo>
                  <a:lnTo>
                    <a:pt x="477" y="12"/>
                  </a:lnTo>
                  <a:lnTo>
                    <a:pt x="479" y="12"/>
                  </a:lnTo>
                  <a:lnTo>
                    <a:pt x="480" y="12"/>
                  </a:lnTo>
                  <a:lnTo>
                    <a:pt x="482" y="13"/>
                  </a:lnTo>
                  <a:lnTo>
                    <a:pt x="483" y="13"/>
                  </a:lnTo>
                  <a:lnTo>
                    <a:pt x="485" y="13"/>
                  </a:lnTo>
                  <a:lnTo>
                    <a:pt x="486" y="13"/>
                  </a:lnTo>
                  <a:lnTo>
                    <a:pt x="488" y="15"/>
                  </a:lnTo>
                  <a:lnTo>
                    <a:pt x="489" y="15"/>
                  </a:lnTo>
                  <a:lnTo>
                    <a:pt x="491" y="15"/>
                  </a:lnTo>
                  <a:lnTo>
                    <a:pt x="492" y="16"/>
                  </a:lnTo>
                  <a:lnTo>
                    <a:pt x="494" y="16"/>
                  </a:lnTo>
                  <a:lnTo>
                    <a:pt x="496" y="16"/>
                  </a:lnTo>
                  <a:lnTo>
                    <a:pt x="498" y="17"/>
                  </a:lnTo>
                  <a:lnTo>
                    <a:pt x="501" y="17"/>
                  </a:lnTo>
                  <a:lnTo>
                    <a:pt x="502" y="19"/>
                  </a:lnTo>
                  <a:lnTo>
                    <a:pt x="505" y="19"/>
                  </a:lnTo>
                  <a:lnTo>
                    <a:pt x="508" y="20"/>
                  </a:lnTo>
                  <a:lnTo>
                    <a:pt x="511" y="20"/>
                  </a:lnTo>
                  <a:lnTo>
                    <a:pt x="513" y="22"/>
                  </a:lnTo>
                  <a:lnTo>
                    <a:pt x="516" y="22"/>
                  </a:lnTo>
                  <a:lnTo>
                    <a:pt x="519" y="23"/>
                  </a:lnTo>
                  <a:lnTo>
                    <a:pt x="520" y="23"/>
                  </a:lnTo>
                  <a:lnTo>
                    <a:pt x="522" y="25"/>
                  </a:lnTo>
                  <a:lnTo>
                    <a:pt x="525" y="25"/>
                  </a:lnTo>
                  <a:lnTo>
                    <a:pt x="526" y="26"/>
                  </a:lnTo>
                  <a:lnTo>
                    <a:pt x="528" y="26"/>
                  </a:lnTo>
                  <a:lnTo>
                    <a:pt x="529" y="26"/>
                  </a:lnTo>
                  <a:lnTo>
                    <a:pt x="531" y="28"/>
                  </a:lnTo>
                  <a:lnTo>
                    <a:pt x="532" y="28"/>
                  </a:lnTo>
                  <a:lnTo>
                    <a:pt x="534" y="28"/>
                  </a:lnTo>
                  <a:lnTo>
                    <a:pt x="535" y="29"/>
                  </a:lnTo>
                  <a:lnTo>
                    <a:pt x="537" y="29"/>
                  </a:lnTo>
                  <a:lnTo>
                    <a:pt x="538" y="29"/>
                  </a:lnTo>
                  <a:lnTo>
                    <a:pt x="538" y="31"/>
                  </a:lnTo>
                  <a:lnTo>
                    <a:pt x="539" y="31"/>
                  </a:lnTo>
                  <a:lnTo>
                    <a:pt x="541" y="31"/>
                  </a:lnTo>
                  <a:lnTo>
                    <a:pt x="542" y="32"/>
                  </a:lnTo>
                  <a:lnTo>
                    <a:pt x="544" y="32"/>
                  </a:lnTo>
                  <a:lnTo>
                    <a:pt x="545" y="34"/>
                  </a:lnTo>
                  <a:lnTo>
                    <a:pt x="547" y="34"/>
                  </a:lnTo>
                  <a:lnTo>
                    <a:pt x="548" y="35"/>
                  </a:lnTo>
                  <a:lnTo>
                    <a:pt x="550" y="35"/>
                  </a:lnTo>
                  <a:lnTo>
                    <a:pt x="551" y="37"/>
                  </a:lnTo>
                  <a:lnTo>
                    <a:pt x="553" y="37"/>
                  </a:lnTo>
                  <a:lnTo>
                    <a:pt x="556" y="38"/>
                  </a:lnTo>
                  <a:lnTo>
                    <a:pt x="557" y="40"/>
                  </a:lnTo>
                  <a:lnTo>
                    <a:pt x="559" y="40"/>
                  </a:lnTo>
                  <a:lnTo>
                    <a:pt x="562" y="41"/>
                  </a:lnTo>
                  <a:lnTo>
                    <a:pt x="563" y="43"/>
                  </a:lnTo>
                  <a:lnTo>
                    <a:pt x="566" y="44"/>
                  </a:lnTo>
                  <a:lnTo>
                    <a:pt x="569" y="44"/>
                  </a:lnTo>
                  <a:lnTo>
                    <a:pt x="571" y="46"/>
                  </a:lnTo>
                  <a:lnTo>
                    <a:pt x="572" y="47"/>
                  </a:lnTo>
                  <a:lnTo>
                    <a:pt x="574" y="47"/>
                  </a:lnTo>
                  <a:lnTo>
                    <a:pt x="577" y="49"/>
                  </a:lnTo>
                  <a:lnTo>
                    <a:pt x="578" y="50"/>
                  </a:lnTo>
                  <a:lnTo>
                    <a:pt x="580" y="50"/>
                  </a:lnTo>
                  <a:lnTo>
                    <a:pt x="581" y="52"/>
                  </a:lnTo>
                  <a:lnTo>
                    <a:pt x="582" y="52"/>
                  </a:lnTo>
                  <a:lnTo>
                    <a:pt x="584" y="53"/>
                  </a:lnTo>
                  <a:lnTo>
                    <a:pt x="585" y="53"/>
                  </a:lnTo>
                  <a:lnTo>
                    <a:pt x="587" y="55"/>
                  </a:lnTo>
                  <a:lnTo>
                    <a:pt x="588" y="55"/>
                  </a:lnTo>
                  <a:lnTo>
                    <a:pt x="590" y="56"/>
                  </a:lnTo>
                  <a:lnTo>
                    <a:pt x="591" y="56"/>
                  </a:lnTo>
                  <a:lnTo>
                    <a:pt x="593" y="58"/>
                  </a:lnTo>
                  <a:lnTo>
                    <a:pt x="594" y="58"/>
                  </a:lnTo>
                  <a:lnTo>
                    <a:pt x="596" y="59"/>
                  </a:lnTo>
                  <a:lnTo>
                    <a:pt x="597" y="60"/>
                  </a:lnTo>
                  <a:lnTo>
                    <a:pt x="599" y="60"/>
                  </a:lnTo>
                  <a:lnTo>
                    <a:pt x="600" y="62"/>
                  </a:lnTo>
                  <a:lnTo>
                    <a:pt x="602" y="62"/>
                  </a:lnTo>
                  <a:lnTo>
                    <a:pt x="603" y="63"/>
                  </a:lnTo>
                  <a:lnTo>
                    <a:pt x="605" y="65"/>
                  </a:lnTo>
                  <a:lnTo>
                    <a:pt x="606" y="65"/>
                  </a:lnTo>
                  <a:lnTo>
                    <a:pt x="609" y="66"/>
                  </a:lnTo>
                  <a:lnTo>
                    <a:pt x="611" y="68"/>
                  </a:lnTo>
                  <a:lnTo>
                    <a:pt x="612" y="68"/>
                  </a:lnTo>
                  <a:lnTo>
                    <a:pt x="615" y="69"/>
                  </a:lnTo>
                  <a:lnTo>
                    <a:pt x="617" y="71"/>
                  </a:lnTo>
                  <a:lnTo>
                    <a:pt x="618" y="72"/>
                  </a:lnTo>
                  <a:lnTo>
                    <a:pt x="621" y="72"/>
                  </a:lnTo>
                  <a:lnTo>
                    <a:pt x="623" y="74"/>
                  </a:lnTo>
                  <a:lnTo>
                    <a:pt x="624" y="74"/>
                  </a:lnTo>
                  <a:lnTo>
                    <a:pt x="625" y="75"/>
                  </a:lnTo>
                  <a:lnTo>
                    <a:pt x="627" y="77"/>
                  </a:lnTo>
                  <a:lnTo>
                    <a:pt x="628" y="77"/>
                  </a:lnTo>
                  <a:lnTo>
                    <a:pt x="630" y="78"/>
                  </a:lnTo>
                  <a:lnTo>
                    <a:pt x="631" y="78"/>
                  </a:lnTo>
                  <a:lnTo>
                    <a:pt x="633" y="80"/>
                  </a:lnTo>
                  <a:lnTo>
                    <a:pt x="634" y="81"/>
                  </a:lnTo>
                  <a:lnTo>
                    <a:pt x="636" y="81"/>
                  </a:lnTo>
                  <a:lnTo>
                    <a:pt x="637" y="83"/>
                  </a:lnTo>
                  <a:lnTo>
                    <a:pt x="639" y="83"/>
                  </a:lnTo>
                  <a:lnTo>
                    <a:pt x="639" y="84"/>
                  </a:lnTo>
                  <a:lnTo>
                    <a:pt x="640" y="84"/>
                  </a:lnTo>
                  <a:lnTo>
                    <a:pt x="642" y="84"/>
                  </a:lnTo>
                  <a:lnTo>
                    <a:pt x="642" y="86"/>
                  </a:lnTo>
                  <a:lnTo>
                    <a:pt x="643" y="86"/>
                  </a:lnTo>
                  <a:lnTo>
                    <a:pt x="645" y="87"/>
                  </a:lnTo>
                  <a:lnTo>
                    <a:pt x="646" y="87"/>
                  </a:lnTo>
                  <a:lnTo>
                    <a:pt x="648" y="89"/>
                  </a:lnTo>
                  <a:lnTo>
                    <a:pt x="648" y="90"/>
                  </a:lnTo>
                  <a:lnTo>
                    <a:pt x="649" y="90"/>
                  </a:lnTo>
                  <a:lnTo>
                    <a:pt x="651" y="92"/>
                  </a:lnTo>
                  <a:lnTo>
                    <a:pt x="654" y="92"/>
                  </a:lnTo>
                  <a:lnTo>
                    <a:pt x="655" y="93"/>
                  </a:lnTo>
                  <a:lnTo>
                    <a:pt x="657" y="95"/>
                  </a:lnTo>
                  <a:lnTo>
                    <a:pt x="658" y="96"/>
                  </a:lnTo>
                  <a:lnTo>
                    <a:pt x="660" y="96"/>
                  </a:lnTo>
                  <a:lnTo>
                    <a:pt x="661" y="98"/>
                  </a:lnTo>
                  <a:lnTo>
                    <a:pt x="663" y="99"/>
                  </a:lnTo>
                  <a:lnTo>
                    <a:pt x="664" y="101"/>
                  </a:lnTo>
                  <a:lnTo>
                    <a:pt x="666" y="101"/>
                  </a:lnTo>
                  <a:lnTo>
                    <a:pt x="667" y="102"/>
                  </a:lnTo>
                  <a:lnTo>
                    <a:pt x="668" y="102"/>
                  </a:lnTo>
                  <a:lnTo>
                    <a:pt x="670" y="103"/>
                  </a:lnTo>
                  <a:lnTo>
                    <a:pt x="671" y="105"/>
                  </a:lnTo>
                  <a:lnTo>
                    <a:pt x="673" y="105"/>
                  </a:lnTo>
                  <a:lnTo>
                    <a:pt x="673" y="106"/>
                  </a:lnTo>
                  <a:lnTo>
                    <a:pt x="674" y="106"/>
                  </a:lnTo>
                  <a:lnTo>
                    <a:pt x="676" y="108"/>
                  </a:lnTo>
                  <a:lnTo>
                    <a:pt x="677" y="108"/>
                  </a:lnTo>
                  <a:lnTo>
                    <a:pt x="677" y="109"/>
                  </a:lnTo>
                  <a:lnTo>
                    <a:pt x="679" y="109"/>
                  </a:lnTo>
                  <a:lnTo>
                    <a:pt x="679" y="111"/>
                  </a:lnTo>
                  <a:lnTo>
                    <a:pt x="680" y="111"/>
                  </a:lnTo>
                  <a:lnTo>
                    <a:pt x="682" y="112"/>
                  </a:lnTo>
                  <a:lnTo>
                    <a:pt x="683" y="112"/>
                  </a:lnTo>
                  <a:lnTo>
                    <a:pt x="683" y="114"/>
                  </a:lnTo>
                  <a:lnTo>
                    <a:pt x="685" y="115"/>
                  </a:lnTo>
                  <a:lnTo>
                    <a:pt x="686" y="115"/>
                  </a:lnTo>
                  <a:lnTo>
                    <a:pt x="688" y="117"/>
                  </a:lnTo>
                  <a:lnTo>
                    <a:pt x="689" y="118"/>
                  </a:lnTo>
                  <a:lnTo>
                    <a:pt x="691" y="118"/>
                  </a:lnTo>
                  <a:lnTo>
                    <a:pt x="691" y="120"/>
                  </a:lnTo>
                  <a:lnTo>
                    <a:pt x="692" y="120"/>
                  </a:lnTo>
                  <a:lnTo>
                    <a:pt x="694" y="121"/>
                  </a:lnTo>
                  <a:lnTo>
                    <a:pt x="695" y="123"/>
                  </a:lnTo>
                  <a:lnTo>
                    <a:pt x="697" y="123"/>
                  </a:lnTo>
                  <a:lnTo>
                    <a:pt x="697" y="124"/>
                  </a:lnTo>
                  <a:lnTo>
                    <a:pt x="698" y="124"/>
                  </a:lnTo>
                  <a:lnTo>
                    <a:pt x="698" y="126"/>
                  </a:lnTo>
                  <a:lnTo>
                    <a:pt x="700" y="126"/>
                  </a:lnTo>
                  <a:lnTo>
                    <a:pt x="701" y="127"/>
                  </a:lnTo>
                  <a:lnTo>
                    <a:pt x="703" y="127"/>
                  </a:lnTo>
                  <a:lnTo>
                    <a:pt x="703" y="129"/>
                  </a:lnTo>
                  <a:lnTo>
                    <a:pt x="704" y="129"/>
                  </a:lnTo>
                  <a:lnTo>
                    <a:pt x="706" y="130"/>
                  </a:lnTo>
                  <a:lnTo>
                    <a:pt x="707" y="132"/>
                  </a:lnTo>
                  <a:lnTo>
                    <a:pt x="709" y="132"/>
                  </a:lnTo>
                  <a:lnTo>
                    <a:pt x="709" y="133"/>
                  </a:lnTo>
                  <a:lnTo>
                    <a:pt x="710" y="133"/>
                  </a:lnTo>
                  <a:lnTo>
                    <a:pt x="711" y="135"/>
                  </a:lnTo>
                  <a:lnTo>
                    <a:pt x="713" y="135"/>
                  </a:lnTo>
                  <a:lnTo>
                    <a:pt x="714" y="136"/>
                  </a:lnTo>
                  <a:lnTo>
                    <a:pt x="716" y="138"/>
                  </a:lnTo>
                  <a:lnTo>
                    <a:pt x="717" y="139"/>
                  </a:lnTo>
                  <a:lnTo>
                    <a:pt x="719" y="139"/>
                  </a:lnTo>
                  <a:lnTo>
                    <a:pt x="720" y="141"/>
                  </a:lnTo>
                  <a:lnTo>
                    <a:pt x="722" y="142"/>
                  </a:lnTo>
                  <a:lnTo>
                    <a:pt x="723" y="142"/>
                  </a:lnTo>
                  <a:lnTo>
                    <a:pt x="723" y="144"/>
                  </a:lnTo>
                  <a:lnTo>
                    <a:pt x="725" y="144"/>
                  </a:lnTo>
                  <a:lnTo>
                    <a:pt x="726" y="145"/>
                  </a:lnTo>
                  <a:lnTo>
                    <a:pt x="728" y="146"/>
                  </a:lnTo>
                  <a:lnTo>
                    <a:pt x="729" y="146"/>
                  </a:lnTo>
                  <a:lnTo>
                    <a:pt x="729" y="148"/>
                  </a:lnTo>
                  <a:lnTo>
                    <a:pt x="731" y="148"/>
                  </a:lnTo>
                  <a:lnTo>
                    <a:pt x="731" y="149"/>
                  </a:lnTo>
                  <a:lnTo>
                    <a:pt x="732" y="149"/>
                  </a:lnTo>
                  <a:lnTo>
                    <a:pt x="732" y="151"/>
                  </a:lnTo>
                  <a:lnTo>
                    <a:pt x="734" y="151"/>
                  </a:lnTo>
                  <a:lnTo>
                    <a:pt x="734" y="152"/>
                  </a:lnTo>
                  <a:lnTo>
                    <a:pt x="735" y="152"/>
                  </a:lnTo>
                  <a:lnTo>
                    <a:pt x="737" y="154"/>
                  </a:lnTo>
                  <a:lnTo>
                    <a:pt x="737" y="155"/>
                  </a:lnTo>
                  <a:lnTo>
                    <a:pt x="738" y="157"/>
                  </a:lnTo>
                  <a:lnTo>
                    <a:pt x="740" y="157"/>
                  </a:lnTo>
                  <a:lnTo>
                    <a:pt x="741" y="158"/>
                  </a:lnTo>
                  <a:lnTo>
                    <a:pt x="741" y="160"/>
                  </a:lnTo>
                  <a:lnTo>
                    <a:pt x="743" y="161"/>
                  </a:lnTo>
                  <a:lnTo>
                    <a:pt x="744" y="163"/>
                  </a:lnTo>
                  <a:lnTo>
                    <a:pt x="746" y="164"/>
                  </a:lnTo>
                  <a:lnTo>
                    <a:pt x="747" y="166"/>
                  </a:lnTo>
                  <a:lnTo>
                    <a:pt x="749" y="167"/>
                  </a:lnTo>
                  <a:lnTo>
                    <a:pt x="750" y="169"/>
                  </a:lnTo>
                  <a:lnTo>
                    <a:pt x="752" y="170"/>
                  </a:lnTo>
                  <a:lnTo>
                    <a:pt x="753" y="172"/>
                  </a:lnTo>
                  <a:lnTo>
                    <a:pt x="754" y="173"/>
                  </a:lnTo>
                  <a:lnTo>
                    <a:pt x="754" y="175"/>
                  </a:lnTo>
                  <a:lnTo>
                    <a:pt x="756" y="175"/>
                  </a:lnTo>
                  <a:lnTo>
                    <a:pt x="756" y="176"/>
                  </a:lnTo>
                  <a:lnTo>
                    <a:pt x="757" y="176"/>
                  </a:lnTo>
                  <a:lnTo>
                    <a:pt x="759" y="178"/>
                  </a:lnTo>
                  <a:lnTo>
                    <a:pt x="759" y="179"/>
                  </a:lnTo>
                  <a:lnTo>
                    <a:pt x="760" y="179"/>
                  </a:lnTo>
                  <a:lnTo>
                    <a:pt x="760" y="181"/>
                  </a:lnTo>
                  <a:lnTo>
                    <a:pt x="762" y="182"/>
                  </a:lnTo>
                  <a:lnTo>
                    <a:pt x="763" y="184"/>
                  </a:lnTo>
                  <a:lnTo>
                    <a:pt x="765" y="185"/>
                  </a:lnTo>
                  <a:lnTo>
                    <a:pt x="766" y="187"/>
                  </a:lnTo>
                  <a:lnTo>
                    <a:pt x="766" y="188"/>
                  </a:lnTo>
                  <a:lnTo>
                    <a:pt x="768" y="189"/>
                  </a:lnTo>
                  <a:lnTo>
                    <a:pt x="769" y="189"/>
                  </a:lnTo>
                  <a:lnTo>
                    <a:pt x="771" y="191"/>
                  </a:lnTo>
                  <a:lnTo>
                    <a:pt x="771" y="192"/>
                  </a:lnTo>
                  <a:lnTo>
                    <a:pt x="772" y="194"/>
                  </a:lnTo>
                  <a:lnTo>
                    <a:pt x="774" y="197"/>
                  </a:lnTo>
                  <a:lnTo>
                    <a:pt x="775" y="198"/>
                  </a:lnTo>
                  <a:lnTo>
                    <a:pt x="777" y="200"/>
                  </a:lnTo>
                  <a:lnTo>
                    <a:pt x="778" y="201"/>
                  </a:lnTo>
                  <a:lnTo>
                    <a:pt x="781" y="204"/>
                  </a:lnTo>
                  <a:lnTo>
                    <a:pt x="783" y="206"/>
                  </a:lnTo>
                  <a:lnTo>
                    <a:pt x="784" y="207"/>
                  </a:lnTo>
                  <a:lnTo>
                    <a:pt x="786" y="209"/>
                  </a:lnTo>
                  <a:lnTo>
                    <a:pt x="786" y="210"/>
                  </a:lnTo>
                  <a:lnTo>
                    <a:pt x="787" y="213"/>
                  </a:lnTo>
                  <a:lnTo>
                    <a:pt x="789" y="213"/>
                  </a:lnTo>
                  <a:lnTo>
                    <a:pt x="790" y="215"/>
                  </a:lnTo>
                  <a:lnTo>
                    <a:pt x="792" y="216"/>
                  </a:lnTo>
                  <a:lnTo>
                    <a:pt x="792" y="218"/>
                  </a:lnTo>
                  <a:lnTo>
                    <a:pt x="793" y="219"/>
                  </a:lnTo>
                  <a:lnTo>
                    <a:pt x="795" y="221"/>
                  </a:lnTo>
                  <a:lnTo>
                    <a:pt x="796" y="222"/>
                  </a:lnTo>
                  <a:lnTo>
                    <a:pt x="796" y="224"/>
                  </a:lnTo>
                  <a:lnTo>
                    <a:pt x="797" y="225"/>
                  </a:lnTo>
                  <a:lnTo>
                    <a:pt x="797" y="227"/>
                  </a:lnTo>
                  <a:lnTo>
                    <a:pt x="799" y="227"/>
                  </a:lnTo>
                  <a:lnTo>
                    <a:pt x="800" y="228"/>
                  </a:lnTo>
                  <a:lnTo>
                    <a:pt x="800" y="230"/>
                  </a:lnTo>
                  <a:lnTo>
                    <a:pt x="802" y="231"/>
                  </a:lnTo>
                  <a:lnTo>
                    <a:pt x="803" y="232"/>
                  </a:lnTo>
                  <a:lnTo>
                    <a:pt x="803" y="234"/>
                  </a:lnTo>
                  <a:lnTo>
                    <a:pt x="805" y="235"/>
                  </a:lnTo>
                  <a:lnTo>
                    <a:pt x="806" y="237"/>
                  </a:lnTo>
                  <a:lnTo>
                    <a:pt x="808" y="238"/>
                  </a:lnTo>
                  <a:lnTo>
                    <a:pt x="808" y="240"/>
                  </a:lnTo>
                  <a:lnTo>
                    <a:pt x="809" y="241"/>
                  </a:lnTo>
                  <a:lnTo>
                    <a:pt x="811" y="243"/>
                  </a:lnTo>
                  <a:lnTo>
                    <a:pt x="812" y="246"/>
                  </a:lnTo>
                  <a:lnTo>
                    <a:pt x="814" y="247"/>
                  </a:lnTo>
                  <a:lnTo>
                    <a:pt x="815" y="250"/>
                  </a:lnTo>
                  <a:lnTo>
                    <a:pt x="818" y="252"/>
                  </a:lnTo>
                  <a:lnTo>
                    <a:pt x="820" y="255"/>
                  </a:lnTo>
                  <a:lnTo>
                    <a:pt x="821" y="256"/>
                  </a:lnTo>
                  <a:lnTo>
                    <a:pt x="823" y="259"/>
                  </a:lnTo>
                  <a:lnTo>
                    <a:pt x="823" y="261"/>
                  </a:lnTo>
                  <a:lnTo>
                    <a:pt x="824" y="262"/>
                  </a:lnTo>
                  <a:lnTo>
                    <a:pt x="826" y="264"/>
                  </a:lnTo>
                  <a:lnTo>
                    <a:pt x="827" y="265"/>
                  </a:lnTo>
                  <a:lnTo>
                    <a:pt x="829" y="267"/>
                  </a:lnTo>
                  <a:lnTo>
                    <a:pt x="829" y="268"/>
                  </a:lnTo>
                  <a:lnTo>
                    <a:pt x="830" y="270"/>
                  </a:lnTo>
                  <a:lnTo>
                    <a:pt x="832" y="271"/>
                  </a:lnTo>
                  <a:lnTo>
                    <a:pt x="832" y="273"/>
                  </a:lnTo>
                  <a:lnTo>
                    <a:pt x="833" y="274"/>
                  </a:lnTo>
                  <a:lnTo>
                    <a:pt x="833" y="275"/>
                  </a:lnTo>
                  <a:lnTo>
                    <a:pt x="835" y="275"/>
                  </a:lnTo>
                  <a:lnTo>
                    <a:pt x="836" y="277"/>
                  </a:lnTo>
                  <a:lnTo>
                    <a:pt x="836" y="278"/>
                  </a:lnTo>
                  <a:lnTo>
                    <a:pt x="838" y="280"/>
                  </a:lnTo>
                  <a:lnTo>
                    <a:pt x="838" y="281"/>
                  </a:lnTo>
                  <a:lnTo>
                    <a:pt x="839" y="283"/>
                  </a:lnTo>
                  <a:lnTo>
                    <a:pt x="840" y="284"/>
                  </a:lnTo>
                  <a:lnTo>
                    <a:pt x="842" y="286"/>
                  </a:lnTo>
                  <a:lnTo>
                    <a:pt x="842" y="287"/>
                  </a:lnTo>
                  <a:lnTo>
                    <a:pt x="843" y="289"/>
                  </a:lnTo>
                  <a:lnTo>
                    <a:pt x="845" y="290"/>
                  </a:lnTo>
                  <a:lnTo>
                    <a:pt x="846" y="292"/>
                  </a:lnTo>
                  <a:lnTo>
                    <a:pt x="848" y="293"/>
                  </a:lnTo>
                  <a:lnTo>
                    <a:pt x="849" y="296"/>
                  </a:lnTo>
                  <a:lnTo>
                    <a:pt x="851" y="298"/>
                  </a:lnTo>
                  <a:lnTo>
                    <a:pt x="852" y="301"/>
                  </a:lnTo>
                  <a:lnTo>
                    <a:pt x="854" y="302"/>
                  </a:lnTo>
                  <a:lnTo>
                    <a:pt x="855" y="305"/>
                  </a:lnTo>
                  <a:lnTo>
                    <a:pt x="857" y="308"/>
                  </a:lnTo>
                  <a:lnTo>
                    <a:pt x="858" y="310"/>
                  </a:lnTo>
                  <a:lnTo>
                    <a:pt x="860" y="311"/>
                  </a:lnTo>
                  <a:lnTo>
                    <a:pt x="861" y="314"/>
                  </a:lnTo>
                  <a:lnTo>
                    <a:pt x="863" y="316"/>
                  </a:lnTo>
                  <a:lnTo>
                    <a:pt x="864" y="317"/>
                  </a:lnTo>
                  <a:lnTo>
                    <a:pt x="866" y="319"/>
                  </a:lnTo>
                  <a:lnTo>
                    <a:pt x="866" y="320"/>
                  </a:lnTo>
                  <a:lnTo>
                    <a:pt x="867" y="321"/>
                  </a:lnTo>
                  <a:lnTo>
                    <a:pt x="869" y="323"/>
                  </a:lnTo>
                  <a:lnTo>
                    <a:pt x="869" y="324"/>
                  </a:lnTo>
                  <a:lnTo>
                    <a:pt x="870" y="326"/>
                  </a:lnTo>
                  <a:lnTo>
                    <a:pt x="872" y="327"/>
                  </a:lnTo>
                  <a:lnTo>
                    <a:pt x="873" y="329"/>
                  </a:lnTo>
                  <a:lnTo>
                    <a:pt x="873" y="330"/>
                  </a:lnTo>
                  <a:lnTo>
                    <a:pt x="875" y="332"/>
                  </a:lnTo>
                  <a:lnTo>
                    <a:pt x="875" y="333"/>
                  </a:lnTo>
                  <a:lnTo>
                    <a:pt x="876" y="333"/>
                  </a:lnTo>
                  <a:lnTo>
                    <a:pt x="876" y="335"/>
                  </a:lnTo>
                  <a:lnTo>
                    <a:pt x="878" y="336"/>
                  </a:lnTo>
                  <a:lnTo>
                    <a:pt x="878" y="338"/>
                  </a:lnTo>
                  <a:lnTo>
                    <a:pt x="879" y="339"/>
                  </a:lnTo>
                  <a:lnTo>
                    <a:pt x="879" y="341"/>
                  </a:lnTo>
                  <a:lnTo>
                    <a:pt x="881" y="342"/>
                  </a:lnTo>
                  <a:lnTo>
                    <a:pt x="881" y="344"/>
                  </a:lnTo>
                  <a:lnTo>
                    <a:pt x="882" y="345"/>
                  </a:lnTo>
                  <a:lnTo>
                    <a:pt x="883" y="347"/>
                  </a:lnTo>
                  <a:lnTo>
                    <a:pt x="883" y="348"/>
                  </a:lnTo>
                  <a:lnTo>
                    <a:pt x="885" y="350"/>
                  </a:lnTo>
                  <a:lnTo>
                    <a:pt x="886" y="353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051" name="Freeform 7">
              <a:extLst>
                <a:ext uri="{FF2B5EF4-FFF2-40B4-BE49-F238E27FC236}">
                  <a16:creationId xmlns:a16="http://schemas.microsoft.com/office/drawing/2014/main" id="{9EE4FA93-F491-8849-BB6E-53C9D7F70B4D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2313" y="2774950"/>
              <a:ext cx="704850" cy="277812"/>
            </a:xfrm>
            <a:custGeom>
              <a:avLst/>
              <a:gdLst>
                <a:gd name="T0" fmla="*/ 2147483646 w 886"/>
                <a:gd name="T1" fmla="*/ 2147483646 h 352"/>
                <a:gd name="T2" fmla="*/ 2147483646 w 886"/>
                <a:gd name="T3" fmla="*/ 2147483646 h 352"/>
                <a:gd name="T4" fmla="*/ 2147483646 w 886"/>
                <a:gd name="T5" fmla="*/ 2147483646 h 352"/>
                <a:gd name="T6" fmla="*/ 2147483646 w 886"/>
                <a:gd name="T7" fmla="*/ 2147483646 h 352"/>
                <a:gd name="T8" fmla="*/ 2147483646 w 886"/>
                <a:gd name="T9" fmla="*/ 2147483646 h 352"/>
                <a:gd name="T10" fmla="*/ 2147483646 w 886"/>
                <a:gd name="T11" fmla="*/ 2147483646 h 352"/>
                <a:gd name="T12" fmla="*/ 2147483646 w 886"/>
                <a:gd name="T13" fmla="*/ 2147483646 h 352"/>
                <a:gd name="T14" fmla="*/ 2147483646 w 886"/>
                <a:gd name="T15" fmla="*/ 2147483646 h 352"/>
                <a:gd name="T16" fmla="*/ 2147483646 w 886"/>
                <a:gd name="T17" fmla="*/ 2147483646 h 352"/>
                <a:gd name="T18" fmla="*/ 2147483646 w 886"/>
                <a:gd name="T19" fmla="*/ 2147483646 h 352"/>
                <a:gd name="T20" fmla="*/ 2147483646 w 886"/>
                <a:gd name="T21" fmla="*/ 2147483646 h 352"/>
                <a:gd name="T22" fmla="*/ 2147483646 w 886"/>
                <a:gd name="T23" fmla="*/ 2147483646 h 352"/>
                <a:gd name="T24" fmla="*/ 2147483646 w 886"/>
                <a:gd name="T25" fmla="*/ 2147483646 h 352"/>
                <a:gd name="T26" fmla="*/ 2147483646 w 886"/>
                <a:gd name="T27" fmla="*/ 2147483646 h 352"/>
                <a:gd name="T28" fmla="*/ 2147483646 w 886"/>
                <a:gd name="T29" fmla="*/ 2147483646 h 352"/>
                <a:gd name="T30" fmla="*/ 2147483646 w 886"/>
                <a:gd name="T31" fmla="*/ 2147483646 h 352"/>
                <a:gd name="T32" fmla="*/ 2147483646 w 886"/>
                <a:gd name="T33" fmla="*/ 2147483646 h 352"/>
                <a:gd name="T34" fmla="*/ 2147483646 w 886"/>
                <a:gd name="T35" fmla="*/ 2147483646 h 352"/>
                <a:gd name="T36" fmla="*/ 2147483646 w 886"/>
                <a:gd name="T37" fmla="*/ 2147483646 h 352"/>
                <a:gd name="T38" fmla="*/ 2147483646 w 886"/>
                <a:gd name="T39" fmla="*/ 2147483646 h 352"/>
                <a:gd name="T40" fmla="*/ 2147483646 w 886"/>
                <a:gd name="T41" fmla="*/ 2147483646 h 352"/>
                <a:gd name="T42" fmla="*/ 2147483646 w 886"/>
                <a:gd name="T43" fmla="*/ 2147483646 h 352"/>
                <a:gd name="T44" fmla="*/ 2147483646 w 886"/>
                <a:gd name="T45" fmla="*/ 2147483646 h 352"/>
                <a:gd name="T46" fmla="*/ 2147483646 w 886"/>
                <a:gd name="T47" fmla="*/ 2147483646 h 352"/>
                <a:gd name="T48" fmla="*/ 2147483646 w 886"/>
                <a:gd name="T49" fmla="*/ 2147483646 h 352"/>
                <a:gd name="T50" fmla="*/ 2147483646 w 886"/>
                <a:gd name="T51" fmla="*/ 2147483646 h 352"/>
                <a:gd name="T52" fmla="*/ 2147483646 w 886"/>
                <a:gd name="T53" fmla="*/ 2147483646 h 352"/>
                <a:gd name="T54" fmla="*/ 2147483646 w 886"/>
                <a:gd name="T55" fmla="*/ 2147483646 h 352"/>
                <a:gd name="T56" fmla="*/ 2147483646 w 886"/>
                <a:gd name="T57" fmla="*/ 2147483646 h 352"/>
                <a:gd name="T58" fmla="*/ 2147483646 w 886"/>
                <a:gd name="T59" fmla="*/ 2147483646 h 352"/>
                <a:gd name="T60" fmla="*/ 2147483646 w 886"/>
                <a:gd name="T61" fmla="*/ 2147483646 h 352"/>
                <a:gd name="T62" fmla="*/ 2147483646 w 886"/>
                <a:gd name="T63" fmla="*/ 2147483646 h 352"/>
                <a:gd name="T64" fmla="*/ 2147483646 w 886"/>
                <a:gd name="T65" fmla="*/ 2147483646 h 352"/>
                <a:gd name="T66" fmla="*/ 2147483646 w 886"/>
                <a:gd name="T67" fmla="*/ 2147483646 h 352"/>
                <a:gd name="T68" fmla="*/ 2147483646 w 886"/>
                <a:gd name="T69" fmla="*/ 2147483646 h 352"/>
                <a:gd name="T70" fmla="*/ 2147483646 w 886"/>
                <a:gd name="T71" fmla="*/ 2147483646 h 352"/>
                <a:gd name="T72" fmla="*/ 2147483646 w 886"/>
                <a:gd name="T73" fmla="*/ 2147483646 h 352"/>
                <a:gd name="T74" fmla="*/ 2147483646 w 886"/>
                <a:gd name="T75" fmla="*/ 2147483646 h 352"/>
                <a:gd name="T76" fmla="*/ 2147483646 w 886"/>
                <a:gd name="T77" fmla="*/ 2147483646 h 352"/>
                <a:gd name="T78" fmla="*/ 2147483646 w 886"/>
                <a:gd name="T79" fmla="*/ 2147483646 h 352"/>
                <a:gd name="T80" fmla="*/ 2147483646 w 886"/>
                <a:gd name="T81" fmla="*/ 2147483646 h 352"/>
                <a:gd name="T82" fmla="*/ 2147483646 w 886"/>
                <a:gd name="T83" fmla="*/ 2147483646 h 352"/>
                <a:gd name="T84" fmla="*/ 2147483646 w 886"/>
                <a:gd name="T85" fmla="*/ 2147483646 h 352"/>
                <a:gd name="T86" fmla="*/ 2147483646 w 886"/>
                <a:gd name="T87" fmla="*/ 2147483646 h 352"/>
                <a:gd name="T88" fmla="*/ 2147483646 w 886"/>
                <a:gd name="T89" fmla="*/ 2147483646 h 352"/>
                <a:gd name="T90" fmla="*/ 2147483646 w 886"/>
                <a:gd name="T91" fmla="*/ 2147483646 h 352"/>
                <a:gd name="T92" fmla="*/ 2147483646 w 886"/>
                <a:gd name="T93" fmla="*/ 2147483646 h 352"/>
                <a:gd name="T94" fmla="*/ 2147483646 w 886"/>
                <a:gd name="T95" fmla="*/ 2147483646 h 352"/>
                <a:gd name="T96" fmla="*/ 2147483646 w 886"/>
                <a:gd name="T97" fmla="*/ 2147483646 h 352"/>
                <a:gd name="T98" fmla="*/ 2147483646 w 886"/>
                <a:gd name="T99" fmla="*/ 2147483646 h 352"/>
                <a:gd name="T100" fmla="*/ 2147483646 w 886"/>
                <a:gd name="T101" fmla="*/ 2147483646 h 352"/>
                <a:gd name="T102" fmla="*/ 2147483646 w 886"/>
                <a:gd name="T103" fmla="*/ 2147483646 h 352"/>
                <a:gd name="T104" fmla="*/ 2147483646 w 886"/>
                <a:gd name="T105" fmla="*/ 2147483646 h 352"/>
                <a:gd name="T106" fmla="*/ 2147483646 w 886"/>
                <a:gd name="T107" fmla="*/ 2147483646 h 352"/>
                <a:gd name="T108" fmla="*/ 2147483646 w 886"/>
                <a:gd name="T109" fmla="*/ 2147483646 h 352"/>
                <a:gd name="T110" fmla="*/ 2147483646 w 886"/>
                <a:gd name="T111" fmla="*/ 2147483646 h 352"/>
                <a:gd name="T112" fmla="*/ 2147483646 w 886"/>
                <a:gd name="T113" fmla="*/ 2147483646 h 352"/>
                <a:gd name="T114" fmla="*/ 2147483646 w 886"/>
                <a:gd name="T115" fmla="*/ 2147483646 h 352"/>
                <a:gd name="T116" fmla="*/ 2147483646 w 886"/>
                <a:gd name="T117" fmla="*/ 2147483646 h 352"/>
                <a:gd name="T118" fmla="*/ 2147483646 w 886"/>
                <a:gd name="T119" fmla="*/ 2147483646 h 352"/>
                <a:gd name="T120" fmla="*/ 2147483646 w 886"/>
                <a:gd name="T121" fmla="*/ 2147483646 h 35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886" h="352">
                  <a:moveTo>
                    <a:pt x="0" y="352"/>
                  </a:moveTo>
                  <a:lnTo>
                    <a:pt x="34" y="352"/>
                  </a:lnTo>
                  <a:lnTo>
                    <a:pt x="66" y="352"/>
                  </a:lnTo>
                  <a:lnTo>
                    <a:pt x="96" y="352"/>
                  </a:lnTo>
                  <a:lnTo>
                    <a:pt x="123" y="352"/>
                  </a:lnTo>
                  <a:lnTo>
                    <a:pt x="149" y="352"/>
                  </a:lnTo>
                  <a:lnTo>
                    <a:pt x="173" y="352"/>
                  </a:lnTo>
                  <a:lnTo>
                    <a:pt x="195" y="352"/>
                  </a:lnTo>
                  <a:lnTo>
                    <a:pt x="216" y="352"/>
                  </a:lnTo>
                  <a:lnTo>
                    <a:pt x="235" y="352"/>
                  </a:lnTo>
                  <a:lnTo>
                    <a:pt x="253" y="352"/>
                  </a:lnTo>
                  <a:lnTo>
                    <a:pt x="268" y="352"/>
                  </a:lnTo>
                  <a:lnTo>
                    <a:pt x="283" y="352"/>
                  </a:lnTo>
                  <a:lnTo>
                    <a:pt x="296" y="352"/>
                  </a:lnTo>
                  <a:lnTo>
                    <a:pt x="310" y="352"/>
                  </a:lnTo>
                  <a:lnTo>
                    <a:pt x="320" y="352"/>
                  </a:lnTo>
                  <a:lnTo>
                    <a:pt x="330" y="352"/>
                  </a:lnTo>
                  <a:lnTo>
                    <a:pt x="339" y="352"/>
                  </a:lnTo>
                  <a:lnTo>
                    <a:pt x="347" y="352"/>
                  </a:lnTo>
                  <a:lnTo>
                    <a:pt x="354" y="352"/>
                  </a:lnTo>
                  <a:lnTo>
                    <a:pt x="360" y="352"/>
                  </a:lnTo>
                  <a:lnTo>
                    <a:pt x="366" y="352"/>
                  </a:lnTo>
                  <a:lnTo>
                    <a:pt x="370" y="352"/>
                  </a:lnTo>
                  <a:lnTo>
                    <a:pt x="375" y="352"/>
                  </a:lnTo>
                  <a:lnTo>
                    <a:pt x="378" y="352"/>
                  </a:lnTo>
                  <a:lnTo>
                    <a:pt x="382" y="352"/>
                  </a:lnTo>
                  <a:lnTo>
                    <a:pt x="385" y="352"/>
                  </a:lnTo>
                  <a:lnTo>
                    <a:pt x="388" y="352"/>
                  </a:lnTo>
                  <a:lnTo>
                    <a:pt x="390" y="352"/>
                  </a:lnTo>
                  <a:lnTo>
                    <a:pt x="393" y="350"/>
                  </a:lnTo>
                  <a:lnTo>
                    <a:pt x="396" y="350"/>
                  </a:lnTo>
                  <a:lnTo>
                    <a:pt x="397" y="350"/>
                  </a:lnTo>
                  <a:lnTo>
                    <a:pt x="400" y="350"/>
                  </a:lnTo>
                  <a:lnTo>
                    <a:pt x="403" y="350"/>
                  </a:lnTo>
                  <a:lnTo>
                    <a:pt x="405" y="350"/>
                  </a:lnTo>
                  <a:lnTo>
                    <a:pt x="407" y="350"/>
                  </a:lnTo>
                  <a:lnTo>
                    <a:pt x="409" y="350"/>
                  </a:lnTo>
                  <a:lnTo>
                    <a:pt x="410" y="350"/>
                  </a:lnTo>
                  <a:lnTo>
                    <a:pt x="412" y="349"/>
                  </a:lnTo>
                  <a:lnTo>
                    <a:pt x="413" y="349"/>
                  </a:lnTo>
                  <a:lnTo>
                    <a:pt x="416" y="349"/>
                  </a:lnTo>
                  <a:lnTo>
                    <a:pt x="418" y="349"/>
                  </a:lnTo>
                  <a:lnTo>
                    <a:pt x="419" y="349"/>
                  </a:lnTo>
                  <a:lnTo>
                    <a:pt x="421" y="349"/>
                  </a:lnTo>
                  <a:lnTo>
                    <a:pt x="422" y="349"/>
                  </a:lnTo>
                  <a:lnTo>
                    <a:pt x="424" y="349"/>
                  </a:lnTo>
                  <a:lnTo>
                    <a:pt x="425" y="349"/>
                  </a:lnTo>
                  <a:lnTo>
                    <a:pt x="427" y="349"/>
                  </a:lnTo>
                  <a:lnTo>
                    <a:pt x="428" y="349"/>
                  </a:lnTo>
                  <a:lnTo>
                    <a:pt x="430" y="349"/>
                  </a:lnTo>
                  <a:lnTo>
                    <a:pt x="430" y="347"/>
                  </a:lnTo>
                  <a:lnTo>
                    <a:pt x="431" y="347"/>
                  </a:lnTo>
                  <a:lnTo>
                    <a:pt x="433" y="347"/>
                  </a:lnTo>
                  <a:lnTo>
                    <a:pt x="434" y="347"/>
                  </a:lnTo>
                  <a:lnTo>
                    <a:pt x="436" y="347"/>
                  </a:lnTo>
                  <a:lnTo>
                    <a:pt x="437" y="347"/>
                  </a:lnTo>
                  <a:lnTo>
                    <a:pt x="439" y="347"/>
                  </a:lnTo>
                  <a:lnTo>
                    <a:pt x="440" y="347"/>
                  </a:lnTo>
                  <a:lnTo>
                    <a:pt x="442" y="346"/>
                  </a:lnTo>
                  <a:lnTo>
                    <a:pt x="445" y="346"/>
                  </a:lnTo>
                  <a:lnTo>
                    <a:pt x="446" y="346"/>
                  </a:lnTo>
                  <a:lnTo>
                    <a:pt x="448" y="346"/>
                  </a:lnTo>
                  <a:lnTo>
                    <a:pt x="451" y="346"/>
                  </a:lnTo>
                  <a:lnTo>
                    <a:pt x="452" y="344"/>
                  </a:lnTo>
                  <a:lnTo>
                    <a:pt x="455" y="344"/>
                  </a:lnTo>
                  <a:lnTo>
                    <a:pt x="458" y="344"/>
                  </a:lnTo>
                  <a:lnTo>
                    <a:pt x="459" y="344"/>
                  </a:lnTo>
                  <a:lnTo>
                    <a:pt x="461" y="344"/>
                  </a:lnTo>
                  <a:lnTo>
                    <a:pt x="464" y="343"/>
                  </a:lnTo>
                  <a:lnTo>
                    <a:pt x="465" y="343"/>
                  </a:lnTo>
                  <a:lnTo>
                    <a:pt x="467" y="343"/>
                  </a:lnTo>
                  <a:lnTo>
                    <a:pt x="468" y="343"/>
                  </a:lnTo>
                  <a:lnTo>
                    <a:pt x="470" y="343"/>
                  </a:lnTo>
                  <a:lnTo>
                    <a:pt x="471" y="341"/>
                  </a:lnTo>
                  <a:lnTo>
                    <a:pt x="473" y="341"/>
                  </a:lnTo>
                  <a:lnTo>
                    <a:pt x="474" y="341"/>
                  </a:lnTo>
                  <a:lnTo>
                    <a:pt x="476" y="341"/>
                  </a:lnTo>
                  <a:lnTo>
                    <a:pt x="477" y="341"/>
                  </a:lnTo>
                  <a:lnTo>
                    <a:pt x="479" y="340"/>
                  </a:lnTo>
                  <a:lnTo>
                    <a:pt x="480" y="340"/>
                  </a:lnTo>
                  <a:lnTo>
                    <a:pt x="482" y="340"/>
                  </a:lnTo>
                  <a:lnTo>
                    <a:pt x="483" y="340"/>
                  </a:lnTo>
                  <a:lnTo>
                    <a:pt x="485" y="338"/>
                  </a:lnTo>
                  <a:lnTo>
                    <a:pt x="486" y="338"/>
                  </a:lnTo>
                  <a:lnTo>
                    <a:pt x="488" y="338"/>
                  </a:lnTo>
                  <a:lnTo>
                    <a:pt x="489" y="338"/>
                  </a:lnTo>
                  <a:lnTo>
                    <a:pt x="491" y="337"/>
                  </a:lnTo>
                  <a:lnTo>
                    <a:pt x="492" y="337"/>
                  </a:lnTo>
                  <a:lnTo>
                    <a:pt x="494" y="337"/>
                  </a:lnTo>
                  <a:lnTo>
                    <a:pt x="496" y="335"/>
                  </a:lnTo>
                  <a:lnTo>
                    <a:pt x="498" y="335"/>
                  </a:lnTo>
                  <a:lnTo>
                    <a:pt x="501" y="334"/>
                  </a:lnTo>
                  <a:lnTo>
                    <a:pt x="502" y="334"/>
                  </a:lnTo>
                  <a:lnTo>
                    <a:pt x="505" y="332"/>
                  </a:lnTo>
                  <a:lnTo>
                    <a:pt x="508" y="332"/>
                  </a:lnTo>
                  <a:lnTo>
                    <a:pt x="511" y="331"/>
                  </a:lnTo>
                  <a:lnTo>
                    <a:pt x="513" y="331"/>
                  </a:lnTo>
                  <a:lnTo>
                    <a:pt x="516" y="329"/>
                  </a:lnTo>
                  <a:lnTo>
                    <a:pt x="519" y="329"/>
                  </a:lnTo>
                  <a:lnTo>
                    <a:pt x="520" y="328"/>
                  </a:lnTo>
                  <a:lnTo>
                    <a:pt x="522" y="328"/>
                  </a:lnTo>
                  <a:lnTo>
                    <a:pt x="525" y="326"/>
                  </a:lnTo>
                  <a:lnTo>
                    <a:pt x="526" y="326"/>
                  </a:lnTo>
                  <a:lnTo>
                    <a:pt x="528" y="326"/>
                  </a:lnTo>
                  <a:lnTo>
                    <a:pt x="529" y="325"/>
                  </a:lnTo>
                  <a:lnTo>
                    <a:pt x="531" y="325"/>
                  </a:lnTo>
                  <a:lnTo>
                    <a:pt x="532" y="323"/>
                  </a:lnTo>
                  <a:lnTo>
                    <a:pt x="534" y="323"/>
                  </a:lnTo>
                  <a:lnTo>
                    <a:pt x="535" y="323"/>
                  </a:lnTo>
                  <a:lnTo>
                    <a:pt x="537" y="322"/>
                  </a:lnTo>
                  <a:lnTo>
                    <a:pt x="538" y="322"/>
                  </a:lnTo>
                  <a:lnTo>
                    <a:pt x="539" y="320"/>
                  </a:lnTo>
                  <a:lnTo>
                    <a:pt x="541" y="320"/>
                  </a:lnTo>
                  <a:lnTo>
                    <a:pt x="542" y="320"/>
                  </a:lnTo>
                  <a:lnTo>
                    <a:pt x="544" y="319"/>
                  </a:lnTo>
                  <a:lnTo>
                    <a:pt x="545" y="319"/>
                  </a:lnTo>
                  <a:lnTo>
                    <a:pt x="547" y="317"/>
                  </a:lnTo>
                  <a:lnTo>
                    <a:pt x="548" y="317"/>
                  </a:lnTo>
                  <a:lnTo>
                    <a:pt x="550" y="316"/>
                  </a:lnTo>
                  <a:lnTo>
                    <a:pt x="551" y="316"/>
                  </a:lnTo>
                  <a:lnTo>
                    <a:pt x="553" y="314"/>
                  </a:lnTo>
                  <a:lnTo>
                    <a:pt x="556" y="314"/>
                  </a:lnTo>
                  <a:lnTo>
                    <a:pt x="557" y="313"/>
                  </a:lnTo>
                  <a:lnTo>
                    <a:pt x="559" y="312"/>
                  </a:lnTo>
                  <a:lnTo>
                    <a:pt x="562" y="310"/>
                  </a:lnTo>
                  <a:lnTo>
                    <a:pt x="563" y="310"/>
                  </a:lnTo>
                  <a:lnTo>
                    <a:pt x="566" y="309"/>
                  </a:lnTo>
                  <a:lnTo>
                    <a:pt x="569" y="307"/>
                  </a:lnTo>
                  <a:lnTo>
                    <a:pt x="571" y="306"/>
                  </a:lnTo>
                  <a:lnTo>
                    <a:pt x="572" y="306"/>
                  </a:lnTo>
                  <a:lnTo>
                    <a:pt x="574" y="304"/>
                  </a:lnTo>
                  <a:lnTo>
                    <a:pt x="577" y="304"/>
                  </a:lnTo>
                  <a:lnTo>
                    <a:pt x="578" y="303"/>
                  </a:lnTo>
                  <a:lnTo>
                    <a:pt x="580" y="301"/>
                  </a:lnTo>
                  <a:lnTo>
                    <a:pt x="581" y="301"/>
                  </a:lnTo>
                  <a:lnTo>
                    <a:pt x="582" y="300"/>
                  </a:lnTo>
                  <a:lnTo>
                    <a:pt x="584" y="300"/>
                  </a:lnTo>
                  <a:lnTo>
                    <a:pt x="585" y="298"/>
                  </a:lnTo>
                  <a:lnTo>
                    <a:pt x="587" y="298"/>
                  </a:lnTo>
                  <a:lnTo>
                    <a:pt x="588" y="297"/>
                  </a:lnTo>
                  <a:lnTo>
                    <a:pt x="590" y="297"/>
                  </a:lnTo>
                  <a:lnTo>
                    <a:pt x="590" y="295"/>
                  </a:lnTo>
                  <a:lnTo>
                    <a:pt x="591" y="295"/>
                  </a:lnTo>
                  <a:lnTo>
                    <a:pt x="593" y="295"/>
                  </a:lnTo>
                  <a:lnTo>
                    <a:pt x="594" y="294"/>
                  </a:lnTo>
                  <a:lnTo>
                    <a:pt x="596" y="294"/>
                  </a:lnTo>
                  <a:lnTo>
                    <a:pt x="596" y="292"/>
                  </a:lnTo>
                  <a:lnTo>
                    <a:pt x="597" y="292"/>
                  </a:lnTo>
                  <a:lnTo>
                    <a:pt x="599" y="291"/>
                  </a:lnTo>
                  <a:lnTo>
                    <a:pt x="600" y="291"/>
                  </a:lnTo>
                  <a:lnTo>
                    <a:pt x="602" y="289"/>
                  </a:lnTo>
                  <a:lnTo>
                    <a:pt x="603" y="289"/>
                  </a:lnTo>
                  <a:lnTo>
                    <a:pt x="605" y="288"/>
                  </a:lnTo>
                  <a:lnTo>
                    <a:pt x="606" y="286"/>
                  </a:lnTo>
                  <a:lnTo>
                    <a:pt x="609" y="286"/>
                  </a:lnTo>
                  <a:lnTo>
                    <a:pt x="611" y="285"/>
                  </a:lnTo>
                  <a:lnTo>
                    <a:pt x="612" y="283"/>
                  </a:lnTo>
                  <a:lnTo>
                    <a:pt x="615" y="282"/>
                  </a:lnTo>
                  <a:lnTo>
                    <a:pt x="617" y="282"/>
                  </a:lnTo>
                  <a:lnTo>
                    <a:pt x="618" y="280"/>
                  </a:lnTo>
                  <a:lnTo>
                    <a:pt x="621" y="279"/>
                  </a:lnTo>
                  <a:lnTo>
                    <a:pt x="623" y="279"/>
                  </a:lnTo>
                  <a:lnTo>
                    <a:pt x="624" y="277"/>
                  </a:lnTo>
                  <a:lnTo>
                    <a:pt x="625" y="276"/>
                  </a:lnTo>
                  <a:lnTo>
                    <a:pt x="627" y="276"/>
                  </a:lnTo>
                  <a:lnTo>
                    <a:pt x="628" y="274"/>
                  </a:lnTo>
                  <a:lnTo>
                    <a:pt x="630" y="274"/>
                  </a:lnTo>
                  <a:lnTo>
                    <a:pt x="631" y="273"/>
                  </a:lnTo>
                  <a:lnTo>
                    <a:pt x="633" y="273"/>
                  </a:lnTo>
                  <a:lnTo>
                    <a:pt x="633" y="271"/>
                  </a:lnTo>
                  <a:lnTo>
                    <a:pt x="634" y="271"/>
                  </a:lnTo>
                  <a:lnTo>
                    <a:pt x="636" y="270"/>
                  </a:lnTo>
                  <a:lnTo>
                    <a:pt x="637" y="270"/>
                  </a:lnTo>
                  <a:lnTo>
                    <a:pt x="639" y="268"/>
                  </a:lnTo>
                  <a:lnTo>
                    <a:pt x="640" y="267"/>
                  </a:lnTo>
                  <a:lnTo>
                    <a:pt x="642" y="267"/>
                  </a:lnTo>
                  <a:lnTo>
                    <a:pt x="643" y="266"/>
                  </a:lnTo>
                  <a:lnTo>
                    <a:pt x="645" y="266"/>
                  </a:lnTo>
                  <a:lnTo>
                    <a:pt x="646" y="264"/>
                  </a:lnTo>
                  <a:lnTo>
                    <a:pt x="648" y="264"/>
                  </a:lnTo>
                  <a:lnTo>
                    <a:pt x="648" y="263"/>
                  </a:lnTo>
                  <a:lnTo>
                    <a:pt x="649" y="261"/>
                  </a:lnTo>
                  <a:lnTo>
                    <a:pt x="651" y="261"/>
                  </a:lnTo>
                  <a:lnTo>
                    <a:pt x="654" y="260"/>
                  </a:lnTo>
                  <a:lnTo>
                    <a:pt x="655" y="258"/>
                  </a:lnTo>
                  <a:lnTo>
                    <a:pt x="657" y="257"/>
                  </a:lnTo>
                  <a:lnTo>
                    <a:pt x="658" y="257"/>
                  </a:lnTo>
                  <a:lnTo>
                    <a:pt x="660" y="255"/>
                  </a:lnTo>
                  <a:lnTo>
                    <a:pt x="661" y="255"/>
                  </a:lnTo>
                  <a:lnTo>
                    <a:pt x="663" y="254"/>
                  </a:lnTo>
                  <a:lnTo>
                    <a:pt x="663" y="252"/>
                  </a:lnTo>
                  <a:lnTo>
                    <a:pt x="664" y="252"/>
                  </a:lnTo>
                  <a:lnTo>
                    <a:pt x="666" y="251"/>
                  </a:lnTo>
                  <a:lnTo>
                    <a:pt x="667" y="251"/>
                  </a:lnTo>
                  <a:lnTo>
                    <a:pt x="667" y="249"/>
                  </a:lnTo>
                  <a:lnTo>
                    <a:pt x="668" y="249"/>
                  </a:lnTo>
                  <a:lnTo>
                    <a:pt x="670" y="249"/>
                  </a:lnTo>
                  <a:lnTo>
                    <a:pt x="670" y="248"/>
                  </a:lnTo>
                  <a:lnTo>
                    <a:pt x="671" y="248"/>
                  </a:lnTo>
                  <a:lnTo>
                    <a:pt x="673" y="246"/>
                  </a:lnTo>
                  <a:lnTo>
                    <a:pt x="674" y="246"/>
                  </a:lnTo>
                  <a:lnTo>
                    <a:pt x="674" y="245"/>
                  </a:lnTo>
                  <a:lnTo>
                    <a:pt x="676" y="245"/>
                  </a:lnTo>
                  <a:lnTo>
                    <a:pt x="676" y="243"/>
                  </a:lnTo>
                  <a:lnTo>
                    <a:pt x="677" y="243"/>
                  </a:lnTo>
                  <a:lnTo>
                    <a:pt x="679" y="242"/>
                  </a:lnTo>
                  <a:lnTo>
                    <a:pt x="680" y="240"/>
                  </a:lnTo>
                  <a:lnTo>
                    <a:pt x="682" y="239"/>
                  </a:lnTo>
                  <a:lnTo>
                    <a:pt x="683" y="239"/>
                  </a:lnTo>
                  <a:lnTo>
                    <a:pt x="683" y="237"/>
                  </a:lnTo>
                  <a:lnTo>
                    <a:pt x="685" y="237"/>
                  </a:lnTo>
                  <a:lnTo>
                    <a:pt x="686" y="236"/>
                  </a:lnTo>
                  <a:lnTo>
                    <a:pt x="688" y="236"/>
                  </a:lnTo>
                  <a:lnTo>
                    <a:pt x="688" y="234"/>
                  </a:lnTo>
                  <a:lnTo>
                    <a:pt x="689" y="233"/>
                  </a:lnTo>
                  <a:lnTo>
                    <a:pt x="691" y="233"/>
                  </a:lnTo>
                  <a:lnTo>
                    <a:pt x="691" y="231"/>
                  </a:lnTo>
                  <a:lnTo>
                    <a:pt x="692" y="231"/>
                  </a:lnTo>
                  <a:lnTo>
                    <a:pt x="694" y="231"/>
                  </a:lnTo>
                  <a:lnTo>
                    <a:pt x="694" y="230"/>
                  </a:lnTo>
                  <a:lnTo>
                    <a:pt x="695" y="230"/>
                  </a:lnTo>
                  <a:lnTo>
                    <a:pt x="695" y="228"/>
                  </a:lnTo>
                  <a:lnTo>
                    <a:pt x="697" y="228"/>
                  </a:lnTo>
                  <a:lnTo>
                    <a:pt x="698" y="227"/>
                  </a:lnTo>
                  <a:lnTo>
                    <a:pt x="700" y="225"/>
                  </a:lnTo>
                  <a:lnTo>
                    <a:pt x="701" y="225"/>
                  </a:lnTo>
                  <a:lnTo>
                    <a:pt x="701" y="224"/>
                  </a:lnTo>
                  <a:lnTo>
                    <a:pt x="703" y="224"/>
                  </a:lnTo>
                  <a:lnTo>
                    <a:pt x="704" y="223"/>
                  </a:lnTo>
                  <a:lnTo>
                    <a:pt x="706" y="223"/>
                  </a:lnTo>
                  <a:lnTo>
                    <a:pt x="706" y="221"/>
                  </a:lnTo>
                  <a:lnTo>
                    <a:pt x="707" y="221"/>
                  </a:lnTo>
                  <a:lnTo>
                    <a:pt x="709" y="220"/>
                  </a:lnTo>
                  <a:lnTo>
                    <a:pt x="710" y="218"/>
                  </a:lnTo>
                  <a:lnTo>
                    <a:pt x="711" y="218"/>
                  </a:lnTo>
                  <a:lnTo>
                    <a:pt x="713" y="217"/>
                  </a:lnTo>
                  <a:lnTo>
                    <a:pt x="714" y="215"/>
                  </a:lnTo>
                  <a:lnTo>
                    <a:pt x="716" y="215"/>
                  </a:lnTo>
                  <a:lnTo>
                    <a:pt x="716" y="214"/>
                  </a:lnTo>
                  <a:lnTo>
                    <a:pt x="717" y="214"/>
                  </a:lnTo>
                  <a:lnTo>
                    <a:pt x="719" y="212"/>
                  </a:lnTo>
                  <a:lnTo>
                    <a:pt x="720" y="212"/>
                  </a:lnTo>
                  <a:lnTo>
                    <a:pt x="720" y="211"/>
                  </a:lnTo>
                  <a:lnTo>
                    <a:pt x="722" y="211"/>
                  </a:lnTo>
                  <a:lnTo>
                    <a:pt x="723" y="209"/>
                  </a:lnTo>
                  <a:lnTo>
                    <a:pt x="725" y="209"/>
                  </a:lnTo>
                  <a:lnTo>
                    <a:pt x="725" y="208"/>
                  </a:lnTo>
                  <a:lnTo>
                    <a:pt x="726" y="208"/>
                  </a:lnTo>
                  <a:lnTo>
                    <a:pt x="726" y="206"/>
                  </a:lnTo>
                  <a:lnTo>
                    <a:pt x="728" y="206"/>
                  </a:lnTo>
                  <a:lnTo>
                    <a:pt x="729" y="205"/>
                  </a:lnTo>
                  <a:lnTo>
                    <a:pt x="731" y="203"/>
                  </a:lnTo>
                  <a:lnTo>
                    <a:pt x="732" y="202"/>
                  </a:lnTo>
                  <a:lnTo>
                    <a:pt x="734" y="200"/>
                  </a:lnTo>
                  <a:lnTo>
                    <a:pt x="735" y="199"/>
                  </a:lnTo>
                  <a:lnTo>
                    <a:pt x="737" y="197"/>
                  </a:lnTo>
                  <a:lnTo>
                    <a:pt x="738" y="196"/>
                  </a:lnTo>
                  <a:lnTo>
                    <a:pt x="740" y="194"/>
                  </a:lnTo>
                  <a:lnTo>
                    <a:pt x="741" y="193"/>
                  </a:lnTo>
                  <a:lnTo>
                    <a:pt x="741" y="191"/>
                  </a:lnTo>
                  <a:lnTo>
                    <a:pt x="743" y="190"/>
                  </a:lnTo>
                  <a:lnTo>
                    <a:pt x="744" y="188"/>
                  </a:lnTo>
                  <a:lnTo>
                    <a:pt x="746" y="187"/>
                  </a:lnTo>
                  <a:lnTo>
                    <a:pt x="747" y="185"/>
                  </a:lnTo>
                  <a:lnTo>
                    <a:pt x="749" y="185"/>
                  </a:lnTo>
                  <a:lnTo>
                    <a:pt x="750" y="184"/>
                  </a:lnTo>
                  <a:lnTo>
                    <a:pt x="752" y="182"/>
                  </a:lnTo>
                  <a:lnTo>
                    <a:pt x="752" y="181"/>
                  </a:lnTo>
                  <a:lnTo>
                    <a:pt x="753" y="180"/>
                  </a:lnTo>
                  <a:lnTo>
                    <a:pt x="754" y="180"/>
                  </a:lnTo>
                  <a:lnTo>
                    <a:pt x="754" y="178"/>
                  </a:lnTo>
                  <a:lnTo>
                    <a:pt x="756" y="177"/>
                  </a:lnTo>
                  <a:lnTo>
                    <a:pt x="757" y="175"/>
                  </a:lnTo>
                  <a:lnTo>
                    <a:pt x="759" y="174"/>
                  </a:lnTo>
                  <a:lnTo>
                    <a:pt x="760" y="172"/>
                  </a:lnTo>
                  <a:lnTo>
                    <a:pt x="762" y="171"/>
                  </a:lnTo>
                  <a:lnTo>
                    <a:pt x="762" y="169"/>
                  </a:lnTo>
                  <a:lnTo>
                    <a:pt x="763" y="169"/>
                  </a:lnTo>
                  <a:lnTo>
                    <a:pt x="763" y="168"/>
                  </a:lnTo>
                  <a:lnTo>
                    <a:pt x="765" y="166"/>
                  </a:lnTo>
                  <a:lnTo>
                    <a:pt x="766" y="166"/>
                  </a:lnTo>
                  <a:lnTo>
                    <a:pt x="766" y="165"/>
                  </a:lnTo>
                  <a:lnTo>
                    <a:pt x="768" y="163"/>
                  </a:lnTo>
                  <a:lnTo>
                    <a:pt x="769" y="162"/>
                  </a:lnTo>
                  <a:lnTo>
                    <a:pt x="771" y="160"/>
                  </a:lnTo>
                  <a:lnTo>
                    <a:pt x="771" y="159"/>
                  </a:lnTo>
                  <a:lnTo>
                    <a:pt x="772" y="157"/>
                  </a:lnTo>
                  <a:lnTo>
                    <a:pt x="774" y="156"/>
                  </a:lnTo>
                  <a:lnTo>
                    <a:pt x="775" y="154"/>
                  </a:lnTo>
                  <a:lnTo>
                    <a:pt x="777" y="151"/>
                  </a:lnTo>
                  <a:lnTo>
                    <a:pt x="778" y="150"/>
                  </a:lnTo>
                  <a:lnTo>
                    <a:pt x="781" y="148"/>
                  </a:lnTo>
                  <a:lnTo>
                    <a:pt x="783" y="145"/>
                  </a:lnTo>
                  <a:lnTo>
                    <a:pt x="784" y="144"/>
                  </a:lnTo>
                  <a:lnTo>
                    <a:pt x="786" y="142"/>
                  </a:lnTo>
                  <a:lnTo>
                    <a:pt x="786" y="141"/>
                  </a:lnTo>
                  <a:lnTo>
                    <a:pt x="787" y="139"/>
                  </a:lnTo>
                  <a:lnTo>
                    <a:pt x="789" y="138"/>
                  </a:lnTo>
                  <a:lnTo>
                    <a:pt x="790" y="137"/>
                  </a:lnTo>
                  <a:lnTo>
                    <a:pt x="792" y="135"/>
                  </a:lnTo>
                  <a:lnTo>
                    <a:pt x="792" y="134"/>
                  </a:lnTo>
                  <a:lnTo>
                    <a:pt x="793" y="134"/>
                  </a:lnTo>
                  <a:lnTo>
                    <a:pt x="795" y="132"/>
                  </a:lnTo>
                  <a:lnTo>
                    <a:pt x="795" y="131"/>
                  </a:lnTo>
                  <a:lnTo>
                    <a:pt x="796" y="129"/>
                  </a:lnTo>
                  <a:lnTo>
                    <a:pt x="796" y="128"/>
                  </a:lnTo>
                  <a:lnTo>
                    <a:pt x="797" y="128"/>
                  </a:lnTo>
                  <a:lnTo>
                    <a:pt x="797" y="126"/>
                  </a:lnTo>
                  <a:lnTo>
                    <a:pt x="799" y="125"/>
                  </a:lnTo>
                  <a:lnTo>
                    <a:pt x="800" y="123"/>
                  </a:lnTo>
                  <a:lnTo>
                    <a:pt x="802" y="122"/>
                  </a:lnTo>
                  <a:lnTo>
                    <a:pt x="803" y="120"/>
                  </a:lnTo>
                  <a:lnTo>
                    <a:pt x="803" y="119"/>
                  </a:lnTo>
                  <a:lnTo>
                    <a:pt x="805" y="117"/>
                  </a:lnTo>
                  <a:lnTo>
                    <a:pt x="806" y="116"/>
                  </a:lnTo>
                  <a:lnTo>
                    <a:pt x="808" y="114"/>
                  </a:lnTo>
                  <a:lnTo>
                    <a:pt x="808" y="113"/>
                  </a:lnTo>
                  <a:lnTo>
                    <a:pt x="809" y="110"/>
                  </a:lnTo>
                  <a:lnTo>
                    <a:pt x="811" y="108"/>
                  </a:lnTo>
                  <a:lnTo>
                    <a:pt x="812" y="107"/>
                  </a:lnTo>
                  <a:lnTo>
                    <a:pt x="814" y="104"/>
                  </a:lnTo>
                  <a:lnTo>
                    <a:pt x="815" y="102"/>
                  </a:lnTo>
                  <a:lnTo>
                    <a:pt x="818" y="99"/>
                  </a:lnTo>
                  <a:lnTo>
                    <a:pt x="820" y="98"/>
                  </a:lnTo>
                  <a:lnTo>
                    <a:pt x="821" y="95"/>
                  </a:lnTo>
                  <a:lnTo>
                    <a:pt x="823" y="94"/>
                  </a:lnTo>
                  <a:lnTo>
                    <a:pt x="823" y="92"/>
                  </a:lnTo>
                  <a:lnTo>
                    <a:pt x="824" y="89"/>
                  </a:lnTo>
                  <a:lnTo>
                    <a:pt x="826" y="88"/>
                  </a:lnTo>
                  <a:lnTo>
                    <a:pt x="827" y="86"/>
                  </a:lnTo>
                  <a:lnTo>
                    <a:pt x="829" y="85"/>
                  </a:lnTo>
                  <a:lnTo>
                    <a:pt x="829" y="83"/>
                  </a:lnTo>
                  <a:lnTo>
                    <a:pt x="830" y="82"/>
                  </a:lnTo>
                  <a:lnTo>
                    <a:pt x="832" y="80"/>
                  </a:lnTo>
                  <a:lnTo>
                    <a:pt x="833" y="79"/>
                  </a:lnTo>
                  <a:lnTo>
                    <a:pt x="833" y="77"/>
                  </a:lnTo>
                  <a:lnTo>
                    <a:pt x="835" y="76"/>
                  </a:lnTo>
                  <a:lnTo>
                    <a:pt x="836" y="74"/>
                  </a:lnTo>
                  <a:lnTo>
                    <a:pt x="836" y="73"/>
                  </a:lnTo>
                  <a:lnTo>
                    <a:pt x="838" y="71"/>
                  </a:lnTo>
                  <a:lnTo>
                    <a:pt x="839" y="70"/>
                  </a:lnTo>
                  <a:lnTo>
                    <a:pt x="840" y="68"/>
                  </a:lnTo>
                  <a:lnTo>
                    <a:pt x="842" y="67"/>
                  </a:lnTo>
                  <a:lnTo>
                    <a:pt x="842" y="65"/>
                  </a:lnTo>
                  <a:lnTo>
                    <a:pt x="843" y="64"/>
                  </a:lnTo>
                  <a:lnTo>
                    <a:pt x="845" y="61"/>
                  </a:lnTo>
                  <a:lnTo>
                    <a:pt x="846" y="59"/>
                  </a:lnTo>
                  <a:lnTo>
                    <a:pt x="848" y="58"/>
                  </a:lnTo>
                  <a:lnTo>
                    <a:pt x="849" y="56"/>
                  </a:lnTo>
                  <a:lnTo>
                    <a:pt x="851" y="53"/>
                  </a:lnTo>
                  <a:lnTo>
                    <a:pt x="852" y="52"/>
                  </a:lnTo>
                  <a:lnTo>
                    <a:pt x="854" y="49"/>
                  </a:lnTo>
                  <a:lnTo>
                    <a:pt x="855" y="46"/>
                  </a:lnTo>
                  <a:lnTo>
                    <a:pt x="857" y="45"/>
                  </a:lnTo>
                  <a:lnTo>
                    <a:pt x="858" y="42"/>
                  </a:lnTo>
                  <a:lnTo>
                    <a:pt x="860" y="40"/>
                  </a:lnTo>
                  <a:lnTo>
                    <a:pt x="861" y="39"/>
                  </a:lnTo>
                  <a:lnTo>
                    <a:pt x="863" y="37"/>
                  </a:lnTo>
                  <a:lnTo>
                    <a:pt x="864" y="34"/>
                  </a:lnTo>
                  <a:lnTo>
                    <a:pt x="866" y="33"/>
                  </a:lnTo>
                  <a:lnTo>
                    <a:pt x="866" y="31"/>
                  </a:lnTo>
                  <a:lnTo>
                    <a:pt x="867" y="30"/>
                  </a:lnTo>
                  <a:lnTo>
                    <a:pt x="869" y="28"/>
                  </a:lnTo>
                  <a:lnTo>
                    <a:pt x="869" y="27"/>
                  </a:lnTo>
                  <a:lnTo>
                    <a:pt x="870" y="27"/>
                  </a:lnTo>
                  <a:lnTo>
                    <a:pt x="872" y="25"/>
                  </a:lnTo>
                  <a:lnTo>
                    <a:pt x="872" y="24"/>
                  </a:lnTo>
                  <a:lnTo>
                    <a:pt x="873" y="22"/>
                  </a:lnTo>
                  <a:lnTo>
                    <a:pt x="873" y="21"/>
                  </a:lnTo>
                  <a:lnTo>
                    <a:pt x="875" y="21"/>
                  </a:lnTo>
                  <a:lnTo>
                    <a:pt x="875" y="19"/>
                  </a:lnTo>
                  <a:lnTo>
                    <a:pt x="876" y="18"/>
                  </a:lnTo>
                  <a:lnTo>
                    <a:pt x="876" y="16"/>
                  </a:lnTo>
                  <a:lnTo>
                    <a:pt x="878" y="16"/>
                  </a:lnTo>
                  <a:lnTo>
                    <a:pt x="878" y="15"/>
                  </a:lnTo>
                  <a:lnTo>
                    <a:pt x="879" y="13"/>
                  </a:lnTo>
                  <a:lnTo>
                    <a:pt x="879" y="12"/>
                  </a:lnTo>
                  <a:lnTo>
                    <a:pt x="881" y="10"/>
                  </a:lnTo>
                  <a:lnTo>
                    <a:pt x="881" y="9"/>
                  </a:lnTo>
                  <a:lnTo>
                    <a:pt x="882" y="8"/>
                  </a:lnTo>
                  <a:lnTo>
                    <a:pt x="883" y="6"/>
                  </a:lnTo>
                  <a:lnTo>
                    <a:pt x="883" y="3"/>
                  </a:lnTo>
                  <a:lnTo>
                    <a:pt x="885" y="2"/>
                  </a:lnTo>
                  <a:lnTo>
                    <a:pt x="886" y="0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052" name="Freeform 8">
              <a:extLst>
                <a:ext uri="{FF2B5EF4-FFF2-40B4-BE49-F238E27FC236}">
                  <a16:creationId xmlns:a16="http://schemas.microsoft.com/office/drawing/2014/main" id="{71BACDD5-3469-7F4C-AD70-74881DFBAE9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5963" y="2492375"/>
              <a:ext cx="82550" cy="282575"/>
            </a:xfrm>
            <a:custGeom>
              <a:avLst/>
              <a:gdLst>
                <a:gd name="T0" fmla="*/ 2147483646 w 105"/>
                <a:gd name="T1" fmla="*/ 2147483646 h 354"/>
                <a:gd name="T2" fmla="*/ 2147483646 w 105"/>
                <a:gd name="T3" fmla="*/ 2147483646 h 354"/>
                <a:gd name="T4" fmla="*/ 2147483646 w 105"/>
                <a:gd name="T5" fmla="*/ 2147483646 h 354"/>
                <a:gd name="T6" fmla="*/ 2147483646 w 105"/>
                <a:gd name="T7" fmla="*/ 2147483646 h 354"/>
                <a:gd name="T8" fmla="*/ 2147483646 w 105"/>
                <a:gd name="T9" fmla="*/ 2147483646 h 354"/>
                <a:gd name="T10" fmla="*/ 2147483646 w 105"/>
                <a:gd name="T11" fmla="*/ 2147483646 h 354"/>
                <a:gd name="T12" fmla="*/ 2147483646 w 105"/>
                <a:gd name="T13" fmla="*/ 2147483646 h 354"/>
                <a:gd name="T14" fmla="*/ 2147483646 w 105"/>
                <a:gd name="T15" fmla="*/ 2147483646 h 354"/>
                <a:gd name="T16" fmla="*/ 2147483646 w 105"/>
                <a:gd name="T17" fmla="*/ 2147483646 h 354"/>
                <a:gd name="T18" fmla="*/ 2147483646 w 105"/>
                <a:gd name="T19" fmla="*/ 2147483646 h 354"/>
                <a:gd name="T20" fmla="*/ 2147483646 w 105"/>
                <a:gd name="T21" fmla="*/ 2147483646 h 354"/>
                <a:gd name="T22" fmla="*/ 2147483646 w 105"/>
                <a:gd name="T23" fmla="*/ 2147483646 h 354"/>
                <a:gd name="T24" fmla="*/ 2147483646 w 105"/>
                <a:gd name="T25" fmla="*/ 2147483646 h 354"/>
                <a:gd name="T26" fmla="*/ 2147483646 w 105"/>
                <a:gd name="T27" fmla="*/ 2147483646 h 354"/>
                <a:gd name="T28" fmla="*/ 2147483646 w 105"/>
                <a:gd name="T29" fmla="*/ 2147483646 h 354"/>
                <a:gd name="T30" fmla="*/ 2147483646 w 105"/>
                <a:gd name="T31" fmla="*/ 2147483646 h 354"/>
                <a:gd name="T32" fmla="*/ 2147483646 w 105"/>
                <a:gd name="T33" fmla="*/ 2147483646 h 354"/>
                <a:gd name="T34" fmla="*/ 2147483646 w 105"/>
                <a:gd name="T35" fmla="*/ 2147483646 h 354"/>
                <a:gd name="T36" fmla="*/ 2147483646 w 105"/>
                <a:gd name="T37" fmla="*/ 2147483646 h 354"/>
                <a:gd name="T38" fmla="*/ 2147483646 w 105"/>
                <a:gd name="T39" fmla="*/ 2147483646 h 354"/>
                <a:gd name="T40" fmla="*/ 2147483646 w 105"/>
                <a:gd name="T41" fmla="*/ 2147483646 h 354"/>
                <a:gd name="T42" fmla="*/ 2147483646 w 105"/>
                <a:gd name="T43" fmla="*/ 2147483646 h 354"/>
                <a:gd name="T44" fmla="*/ 2147483646 w 105"/>
                <a:gd name="T45" fmla="*/ 2147483646 h 354"/>
                <a:gd name="T46" fmla="*/ 2147483646 w 105"/>
                <a:gd name="T47" fmla="*/ 2147483646 h 354"/>
                <a:gd name="T48" fmla="*/ 2147483646 w 105"/>
                <a:gd name="T49" fmla="*/ 2147483646 h 354"/>
                <a:gd name="T50" fmla="*/ 2147483646 w 105"/>
                <a:gd name="T51" fmla="*/ 2147483646 h 354"/>
                <a:gd name="T52" fmla="*/ 2147483646 w 105"/>
                <a:gd name="T53" fmla="*/ 2147483646 h 354"/>
                <a:gd name="T54" fmla="*/ 2147483646 w 105"/>
                <a:gd name="T55" fmla="*/ 2147483646 h 354"/>
                <a:gd name="T56" fmla="*/ 2147483646 w 105"/>
                <a:gd name="T57" fmla="*/ 2147483646 h 354"/>
                <a:gd name="T58" fmla="*/ 2147483646 w 105"/>
                <a:gd name="T59" fmla="*/ 2147483646 h 354"/>
                <a:gd name="T60" fmla="*/ 2147483646 w 105"/>
                <a:gd name="T61" fmla="*/ 2147483646 h 354"/>
                <a:gd name="T62" fmla="*/ 2147483646 w 105"/>
                <a:gd name="T63" fmla="*/ 2147483646 h 354"/>
                <a:gd name="T64" fmla="*/ 2147483646 w 105"/>
                <a:gd name="T65" fmla="*/ 2147483646 h 354"/>
                <a:gd name="T66" fmla="*/ 2147483646 w 105"/>
                <a:gd name="T67" fmla="*/ 2147483646 h 354"/>
                <a:gd name="T68" fmla="*/ 2147483646 w 105"/>
                <a:gd name="T69" fmla="*/ 2147483646 h 354"/>
                <a:gd name="T70" fmla="*/ 2147483646 w 105"/>
                <a:gd name="T71" fmla="*/ 2147483646 h 354"/>
                <a:gd name="T72" fmla="*/ 2147483646 w 105"/>
                <a:gd name="T73" fmla="*/ 2147483646 h 354"/>
                <a:gd name="T74" fmla="*/ 2147483646 w 105"/>
                <a:gd name="T75" fmla="*/ 2147483646 h 354"/>
                <a:gd name="T76" fmla="*/ 2147483646 w 105"/>
                <a:gd name="T77" fmla="*/ 2147483646 h 354"/>
                <a:gd name="T78" fmla="*/ 2147483646 w 105"/>
                <a:gd name="T79" fmla="*/ 2147483646 h 354"/>
                <a:gd name="T80" fmla="*/ 2147483646 w 105"/>
                <a:gd name="T81" fmla="*/ 2147483646 h 354"/>
                <a:gd name="T82" fmla="*/ 2147483646 w 105"/>
                <a:gd name="T83" fmla="*/ 2147483646 h 354"/>
                <a:gd name="T84" fmla="*/ 2147483646 w 105"/>
                <a:gd name="T85" fmla="*/ 2147483646 h 354"/>
                <a:gd name="T86" fmla="*/ 2147483646 w 105"/>
                <a:gd name="T87" fmla="*/ 2147483646 h 354"/>
                <a:gd name="T88" fmla="*/ 2147483646 w 105"/>
                <a:gd name="T89" fmla="*/ 2147483646 h 354"/>
                <a:gd name="T90" fmla="*/ 2147483646 w 105"/>
                <a:gd name="T91" fmla="*/ 2147483646 h 354"/>
                <a:gd name="T92" fmla="*/ 2147483646 w 105"/>
                <a:gd name="T93" fmla="*/ 2147483646 h 354"/>
                <a:gd name="T94" fmla="*/ 2147483646 w 105"/>
                <a:gd name="T95" fmla="*/ 2147483646 h 354"/>
                <a:gd name="T96" fmla="*/ 2147483646 w 105"/>
                <a:gd name="T97" fmla="*/ 2147483646 h 354"/>
                <a:gd name="T98" fmla="*/ 2147483646 w 105"/>
                <a:gd name="T99" fmla="*/ 2147483646 h 354"/>
                <a:gd name="T100" fmla="*/ 2147483646 w 105"/>
                <a:gd name="T101" fmla="*/ 2147483646 h 354"/>
                <a:gd name="T102" fmla="*/ 2147483646 w 105"/>
                <a:gd name="T103" fmla="*/ 2147483646 h 354"/>
                <a:gd name="T104" fmla="*/ 2147483646 w 105"/>
                <a:gd name="T105" fmla="*/ 2147483646 h 354"/>
                <a:gd name="T106" fmla="*/ 2147483646 w 105"/>
                <a:gd name="T107" fmla="*/ 2147483646 h 354"/>
                <a:gd name="T108" fmla="*/ 2147483646 w 105"/>
                <a:gd name="T109" fmla="*/ 2147483646 h 354"/>
                <a:gd name="T110" fmla="*/ 2147483646 w 105"/>
                <a:gd name="T111" fmla="*/ 2147483646 h 354"/>
                <a:gd name="T112" fmla="*/ 2147483646 w 105"/>
                <a:gd name="T113" fmla="*/ 2147483646 h 35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05" h="354">
                  <a:moveTo>
                    <a:pt x="0" y="0"/>
                  </a:moveTo>
                  <a:lnTo>
                    <a:pt x="3" y="4"/>
                  </a:lnTo>
                  <a:lnTo>
                    <a:pt x="4" y="7"/>
                  </a:lnTo>
                  <a:lnTo>
                    <a:pt x="6" y="10"/>
                  </a:lnTo>
                  <a:lnTo>
                    <a:pt x="9" y="15"/>
                  </a:lnTo>
                  <a:lnTo>
                    <a:pt x="10" y="17"/>
                  </a:lnTo>
                  <a:lnTo>
                    <a:pt x="12" y="19"/>
                  </a:lnTo>
                  <a:lnTo>
                    <a:pt x="13" y="22"/>
                  </a:lnTo>
                  <a:lnTo>
                    <a:pt x="15" y="25"/>
                  </a:lnTo>
                  <a:lnTo>
                    <a:pt x="16" y="26"/>
                  </a:lnTo>
                  <a:lnTo>
                    <a:pt x="16" y="29"/>
                  </a:lnTo>
                  <a:lnTo>
                    <a:pt x="18" y="31"/>
                  </a:lnTo>
                  <a:lnTo>
                    <a:pt x="19" y="34"/>
                  </a:lnTo>
                  <a:lnTo>
                    <a:pt x="19" y="35"/>
                  </a:lnTo>
                  <a:lnTo>
                    <a:pt x="21" y="37"/>
                  </a:lnTo>
                  <a:lnTo>
                    <a:pt x="22" y="38"/>
                  </a:lnTo>
                  <a:lnTo>
                    <a:pt x="22" y="40"/>
                  </a:lnTo>
                  <a:lnTo>
                    <a:pt x="24" y="41"/>
                  </a:lnTo>
                  <a:lnTo>
                    <a:pt x="24" y="43"/>
                  </a:lnTo>
                  <a:lnTo>
                    <a:pt x="25" y="44"/>
                  </a:lnTo>
                  <a:lnTo>
                    <a:pt x="25" y="46"/>
                  </a:lnTo>
                  <a:lnTo>
                    <a:pt x="27" y="47"/>
                  </a:lnTo>
                  <a:lnTo>
                    <a:pt x="27" y="49"/>
                  </a:lnTo>
                  <a:lnTo>
                    <a:pt x="27" y="50"/>
                  </a:lnTo>
                  <a:lnTo>
                    <a:pt x="28" y="52"/>
                  </a:lnTo>
                  <a:lnTo>
                    <a:pt x="28" y="53"/>
                  </a:lnTo>
                  <a:lnTo>
                    <a:pt x="29" y="55"/>
                  </a:lnTo>
                  <a:lnTo>
                    <a:pt x="29" y="56"/>
                  </a:lnTo>
                  <a:lnTo>
                    <a:pt x="31" y="58"/>
                  </a:lnTo>
                  <a:lnTo>
                    <a:pt x="31" y="59"/>
                  </a:lnTo>
                  <a:lnTo>
                    <a:pt x="32" y="60"/>
                  </a:lnTo>
                  <a:lnTo>
                    <a:pt x="32" y="62"/>
                  </a:lnTo>
                  <a:lnTo>
                    <a:pt x="34" y="65"/>
                  </a:lnTo>
                  <a:lnTo>
                    <a:pt x="34" y="66"/>
                  </a:lnTo>
                  <a:lnTo>
                    <a:pt x="35" y="68"/>
                  </a:lnTo>
                  <a:lnTo>
                    <a:pt x="35" y="71"/>
                  </a:lnTo>
                  <a:lnTo>
                    <a:pt x="37" y="72"/>
                  </a:lnTo>
                  <a:lnTo>
                    <a:pt x="37" y="74"/>
                  </a:lnTo>
                  <a:lnTo>
                    <a:pt x="38" y="75"/>
                  </a:lnTo>
                  <a:lnTo>
                    <a:pt x="38" y="77"/>
                  </a:lnTo>
                  <a:lnTo>
                    <a:pt x="38" y="78"/>
                  </a:lnTo>
                  <a:lnTo>
                    <a:pt x="40" y="80"/>
                  </a:lnTo>
                  <a:lnTo>
                    <a:pt x="40" y="81"/>
                  </a:lnTo>
                  <a:lnTo>
                    <a:pt x="41" y="83"/>
                  </a:lnTo>
                  <a:lnTo>
                    <a:pt x="41" y="84"/>
                  </a:lnTo>
                  <a:lnTo>
                    <a:pt x="41" y="86"/>
                  </a:lnTo>
                  <a:lnTo>
                    <a:pt x="43" y="86"/>
                  </a:lnTo>
                  <a:lnTo>
                    <a:pt x="43" y="87"/>
                  </a:lnTo>
                  <a:lnTo>
                    <a:pt x="43" y="89"/>
                  </a:lnTo>
                  <a:lnTo>
                    <a:pt x="44" y="90"/>
                  </a:lnTo>
                  <a:lnTo>
                    <a:pt x="44" y="92"/>
                  </a:lnTo>
                  <a:lnTo>
                    <a:pt x="46" y="93"/>
                  </a:lnTo>
                  <a:lnTo>
                    <a:pt x="46" y="95"/>
                  </a:lnTo>
                  <a:lnTo>
                    <a:pt x="46" y="96"/>
                  </a:lnTo>
                  <a:lnTo>
                    <a:pt x="47" y="98"/>
                  </a:lnTo>
                  <a:lnTo>
                    <a:pt x="47" y="99"/>
                  </a:lnTo>
                  <a:lnTo>
                    <a:pt x="49" y="102"/>
                  </a:lnTo>
                  <a:lnTo>
                    <a:pt x="49" y="103"/>
                  </a:lnTo>
                  <a:lnTo>
                    <a:pt x="50" y="105"/>
                  </a:lnTo>
                  <a:lnTo>
                    <a:pt x="50" y="106"/>
                  </a:lnTo>
                  <a:lnTo>
                    <a:pt x="52" y="109"/>
                  </a:lnTo>
                  <a:lnTo>
                    <a:pt x="52" y="111"/>
                  </a:lnTo>
                  <a:lnTo>
                    <a:pt x="53" y="114"/>
                  </a:lnTo>
                  <a:lnTo>
                    <a:pt x="55" y="117"/>
                  </a:lnTo>
                  <a:lnTo>
                    <a:pt x="55" y="118"/>
                  </a:lnTo>
                  <a:lnTo>
                    <a:pt x="56" y="121"/>
                  </a:lnTo>
                  <a:lnTo>
                    <a:pt x="56" y="123"/>
                  </a:lnTo>
                  <a:lnTo>
                    <a:pt x="58" y="124"/>
                  </a:lnTo>
                  <a:lnTo>
                    <a:pt x="58" y="127"/>
                  </a:lnTo>
                  <a:lnTo>
                    <a:pt x="59" y="129"/>
                  </a:lnTo>
                  <a:lnTo>
                    <a:pt x="59" y="130"/>
                  </a:lnTo>
                  <a:lnTo>
                    <a:pt x="59" y="132"/>
                  </a:lnTo>
                  <a:lnTo>
                    <a:pt x="61" y="133"/>
                  </a:lnTo>
                  <a:lnTo>
                    <a:pt x="61" y="135"/>
                  </a:lnTo>
                  <a:lnTo>
                    <a:pt x="61" y="136"/>
                  </a:lnTo>
                  <a:lnTo>
                    <a:pt x="62" y="136"/>
                  </a:lnTo>
                  <a:lnTo>
                    <a:pt x="62" y="138"/>
                  </a:lnTo>
                  <a:lnTo>
                    <a:pt x="62" y="139"/>
                  </a:lnTo>
                  <a:lnTo>
                    <a:pt x="64" y="141"/>
                  </a:lnTo>
                  <a:lnTo>
                    <a:pt x="64" y="142"/>
                  </a:lnTo>
                  <a:lnTo>
                    <a:pt x="64" y="144"/>
                  </a:lnTo>
                  <a:lnTo>
                    <a:pt x="64" y="145"/>
                  </a:lnTo>
                  <a:lnTo>
                    <a:pt x="65" y="146"/>
                  </a:lnTo>
                  <a:lnTo>
                    <a:pt x="65" y="148"/>
                  </a:lnTo>
                  <a:lnTo>
                    <a:pt x="67" y="149"/>
                  </a:lnTo>
                  <a:lnTo>
                    <a:pt x="67" y="151"/>
                  </a:lnTo>
                  <a:lnTo>
                    <a:pt x="67" y="154"/>
                  </a:lnTo>
                  <a:lnTo>
                    <a:pt x="68" y="155"/>
                  </a:lnTo>
                  <a:lnTo>
                    <a:pt x="68" y="157"/>
                  </a:lnTo>
                  <a:lnTo>
                    <a:pt x="68" y="158"/>
                  </a:lnTo>
                  <a:lnTo>
                    <a:pt x="70" y="161"/>
                  </a:lnTo>
                  <a:lnTo>
                    <a:pt x="70" y="163"/>
                  </a:lnTo>
                  <a:lnTo>
                    <a:pt x="71" y="166"/>
                  </a:lnTo>
                  <a:lnTo>
                    <a:pt x="71" y="167"/>
                  </a:lnTo>
                  <a:lnTo>
                    <a:pt x="72" y="170"/>
                  </a:lnTo>
                  <a:lnTo>
                    <a:pt x="72" y="172"/>
                  </a:lnTo>
                  <a:lnTo>
                    <a:pt x="74" y="175"/>
                  </a:lnTo>
                  <a:lnTo>
                    <a:pt x="74" y="176"/>
                  </a:lnTo>
                  <a:lnTo>
                    <a:pt x="75" y="179"/>
                  </a:lnTo>
                  <a:lnTo>
                    <a:pt x="75" y="181"/>
                  </a:lnTo>
                  <a:lnTo>
                    <a:pt x="75" y="182"/>
                  </a:lnTo>
                  <a:lnTo>
                    <a:pt x="77" y="184"/>
                  </a:lnTo>
                  <a:lnTo>
                    <a:pt x="77" y="185"/>
                  </a:lnTo>
                  <a:lnTo>
                    <a:pt x="77" y="187"/>
                  </a:lnTo>
                  <a:lnTo>
                    <a:pt x="78" y="188"/>
                  </a:lnTo>
                  <a:lnTo>
                    <a:pt x="78" y="189"/>
                  </a:lnTo>
                  <a:lnTo>
                    <a:pt x="78" y="191"/>
                  </a:lnTo>
                  <a:lnTo>
                    <a:pt x="78" y="192"/>
                  </a:lnTo>
                  <a:lnTo>
                    <a:pt x="80" y="194"/>
                  </a:lnTo>
                  <a:lnTo>
                    <a:pt x="80" y="195"/>
                  </a:lnTo>
                  <a:lnTo>
                    <a:pt x="80" y="197"/>
                  </a:lnTo>
                  <a:lnTo>
                    <a:pt x="81" y="198"/>
                  </a:lnTo>
                  <a:lnTo>
                    <a:pt x="81" y="200"/>
                  </a:lnTo>
                  <a:lnTo>
                    <a:pt x="81" y="201"/>
                  </a:lnTo>
                  <a:lnTo>
                    <a:pt x="83" y="203"/>
                  </a:lnTo>
                  <a:lnTo>
                    <a:pt x="83" y="204"/>
                  </a:lnTo>
                  <a:lnTo>
                    <a:pt x="83" y="206"/>
                  </a:lnTo>
                  <a:lnTo>
                    <a:pt x="83" y="207"/>
                  </a:lnTo>
                  <a:lnTo>
                    <a:pt x="84" y="209"/>
                  </a:lnTo>
                  <a:lnTo>
                    <a:pt x="84" y="210"/>
                  </a:lnTo>
                  <a:lnTo>
                    <a:pt x="86" y="212"/>
                  </a:lnTo>
                  <a:lnTo>
                    <a:pt x="86" y="215"/>
                  </a:lnTo>
                  <a:lnTo>
                    <a:pt x="86" y="216"/>
                  </a:lnTo>
                  <a:lnTo>
                    <a:pt x="87" y="219"/>
                  </a:lnTo>
                  <a:lnTo>
                    <a:pt x="87" y="221"/>
                  </a:lnTo>
                  <a:lnTo>
                    <a:pt x="89" y="224"/>
                  </a:lnTo>
                  <a:lnTo>
                    <a:pt x="89" y="227"/>
                  </a:lnTo>
                  <a:lnTo>
                    <a:pt x="90" y="228"/>
                  </a:lnTo>
                  <a:lnTo>
                    <a:pt x="90" y="230"/>
                  </a:lnTo>
                  <a:lnTo>
                    <a:pt x="92" y="232"/>
                  </a:lnTo>
                  <a:lnTo>
                    <a:pt x="92" y="234"/>
                  </a:lnTo>
                  <a:lnTo>
                    <a:pt x="92" y="235"/>
                  </a:lnTo>
                  <a:lnTo>
                    <a:pt x="93" y="237"/>
                  </a:lnTo>
                  <a:lnTo>
                    <a:pt x="93" y="238"/>
                  </a:lnTo>
                  <a:lnTo>
                    <a:pt x="93" y="240"/>
                  </a:lnTo>
                  <a:lnTo>
                    <a:pt x="95" y="241"/>
                  </a:lnTo>
                  <a:lnTo>
                    <a:pt x="95" y="243"/>
                  </a:lnTo>
                  <a:lnTo>
                    <a:pt x="95" y="244"/>
                  </a:lnTo>
                  <a:lnTo>
                    <a:pt x="95" y="246"/>
                  </a:lnTo>
                  <a:lnTo>
                    <a:pt x="95" y="247"/>
                  </a:lnTo>
                  <a:lnTo>
                    <a:pt x="96" y="247"/>
                  </a:lnTo>
                  <a:lnTo>
                    <a:pt x="96" y="249"/>
                  </a:lnTo>
                  <a:lnTo>
                    <a:pt x="96" y="250"/>
                  </a:lnTo>
                  <a:lnTo>
                    <a:pt x="96" y="252"/>
                  </a:lnTo>
                  <a:lnTo>
                    <a:pt x="96" y="253"/>
                  </a:lnTo>
                  <a:lnTo>
                    <a:pt x="96" y="255"/>
                  </a:lnTo>
                  <a:lnTo>
                    <a:pt x="96" y="256"/>
                  </a:lnTo>
                  <a:lnTo>
                    <a:pt x="98" y="258"/>
                  </a:lnTo>
                  <a:lnTo>
                    <a:pt x="98" y="259"/>
                  </a:lnTo>
                  <a:lnTo>
                    <a:pt x="98" y="261"/>
                  </a:lnTo>
                  <a:lnTo>
                    <a:pt x="98" y="262"/>
                  </a:lnTo>
                  <a:lnTo>
                    <a:pt x="98" y="264"/>
                  </a:lnTo>
                  <a:lnTo>
                    <a:pt x="98" y="265"/>
                  </a:lnTo>
                  <a:lnTo>
                    <a:pt x="98" y="267"/>
                  </a:lnTo>
                  <a:lnTo>
                    <a:pt x="98" y="270"/>
                  </a:lnTo>
                  <a:lnTo>
                    <a:pt x="98" y="271"/>
                  </a:lnTo>
                  <a:lnTo>
                    <a:pt x="99" y="274"/>
                  </a:lnTo>
                  <a:lnTo>
                    <a:pt x="99" y="275"/>
                  </a:lnTo>
                  <a:lnTo>
                    <a:pt x="99" y="277"/>
                  </a:lnTo>
                  <a:lnTo>
                    <a:pt x="99" y="278"/>
                  </a:lnTo>
                  <a:lnTo>
                    <a:pt x="99" y="281"/>
                  </a:lnTo>
                  <a:lnTo>
                    <a:pt x="99" y="283"/>
                  </a:lnTo>
                  <a:lnTo>
                    <a:pt x="99" y="284"/>
                  </a:lnTo>
                  <a:lnTo>
                    <a:pt x="99" y="286"/>
                  </a:lnTo>
                  <a:lnTo>
                    <a:pt x="99" y="287"/>
                  </a:lnTo>
                  <a:lnTo>
                    <a:pt x="99" y="289"/>
                  </a:lnTo>
                  <a:lnTo>
                    <a:pt x="99" y="290"/>
                  </a:lnTo>
                  <a:lnTo>
                    <a:pt x="101" y="290"/>
                  </a:lnTo>
                  <a:lnTo>
                    <a:pt x="101" y="292"/>
                  </a:lnTo>
                  <a:lnTo>
                    <a:pt x="101" y="293"/>
                  </a:lnTo>
                  <a:lnTo>
                    <a:pt x="101" y="295"/>
                  </a:lnTo>
                  <a:lnTo>
                    <a:pt x="101" y="296"/>
                  </a:lnTo>
                  <a:lnTo>
                    <a:pt x="101" y="298"/>
                  </a:lnTo>
                  <a:lnTo>
                    <a:pt x="101" y="299"/>
                  </a:lnTo>
                  <a:lnTo>
                    <a:pt x="101" y="301"/>
                  </a:lnTo>
                  <a:lnTo>
                    <a:pt x="102" y="301"/>
                  </a:lnTo>
                  <a:lnTo>
                    <a:pt x="102" y="302"/>
                  </a:lnTo>
                  <a:lnTo>
                    <a:pt x="102" y="304"/>
                  </a:lnTo>
                  <a:lnTo>
                    <a:pt x="102" y="305"/>
                  </a:lnTo>
                  <a:lnTo>
                    <a:pt x="102" y="307"/>
                  </a:lnTo>
                  <a:lnTo>
                    <a:pt x="102" y="308"/>
                  </a:lnTo>
                  <a:lnTo>
                    <a:pt x="104" y="310"/>
                  </a:lnTo>
                  <a:lnTo>
                    <a:pt x="104" y="311"/>
                  </a:lnTo>
                  <a:lnTo>
                    <a:pt x="104" y="313"/>
                  </a:lnTo>
                  <a:lnTo>
                    <a:pt x="104" y="314"/>
                  </a:lnTo>
                  <a:lnTo>
                    <a:pt x="104" y="316"/>
                  </a:lnTo>
                  <a:lnTo>
                    <a:pt x="105" y="316"/>
                  </a:lnTo>
                  <a:lnTo>
                    <a:pt x="105" y="317"/>
                  </a:lnTo>
                  <a:lnTo>
                    <a:pt x="105" y="319"/>
                  </a:lnTo>
                  <a:lnTo>
                    <a:pt x="105" y="320"/>
                  </a:lnTo>
                  <a:lnTo>
                    <a:pt x="105" y="321"/>
                  </a:lnTo>
                  <a:lnTo>
                    <a:pt x="105" y="323"/>
                  </a:lnTo>
                  <a:lnTo>
                    <a:pt x="105" y="324"/>
                  </a:lnTo>
                  <a:lnTo>
                    <a:pt x="105" y="326"/>
                  </a:lnTo>
                  <a:lnTo>
                    <a:pt x="105" y="327"/>
                  </a:lnTo>
                  <a:lnTo>
                    <a:pt x="105" y="329"/>
                  </a:lnTo>
                  <a:lnTo>
                    <a:pt x="105" y="330"/>
                  </a:lnTo>
                  <a:lnTo>
                    <a:pt x="105" y="332"/>
                  </a:lnTo>
                  <a:lnTo>
                    <a:pt x="105" y="333"/>
                  </a:lnTo>
                  <a:lnTo>
                    <a:pt x="105" y="335"/>
                  </a:lnTo>
                  <a:lnTo>
                    <a:pt x="105" y="338"/>
                  </a:lnTo>
                  <a:lnTo>
                    <a:pt x="105" y="339"/>
                  </a:lnTo>
                  <a:lnTo>
                    <a:pt x="105" y="341"/>
                  </a:lnTo>
                  <a:lnTo>
                    <a:pt x="105" y="344"/>
                  </a:lnTo>
                  <a:lnTo>
                    <a:pt x="104" y="345"/>
                  </a:lnTo>
                  <a:lnTo>
                    <a:pt x="104" y="348"/>
                  </a:lnTo>
                  <a:lnTo>
                    <a:pt x="104" y="351"/>
                  </a:lnTo>
                  <a:lnTo>
                    <a:pt x="104" y="354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053" name="Freeform 9">
              <a:extLst>
                <a:ext uri="{FF2B5EF4-FFF2-40B4-BE49-F238E27FC236}">
                  <a16:creationId xmlns:a16="http://schemas.microsoft.com/office/drawing/2014/main" id="{3615CFAA-7798-5545-93D7-4A9DECEEA4B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5963" y="2773362"/>
              <a:ext cx="82550" cy="279400"/>
            </a:xfrm>
            <a:custGeom>
              <a:avLst/>
              <a:gdLst>
                <a:gd name="T0" fmla="*/ 2147483646 w 105"/>
                <a:gd name="T1" fmla="*/ 2147483646 h 353"/>
                <a:gd name="T2" fmla="*/ 2147483646 w 105"/>
                <a:gd name="T3" fmla="*/ 2147483646 h 353"/>
                <a:gd name="T4" fmla="*/ 2147483646 w 105"/>
                <a:gd name="T5" fmla="*/ 2147483646 h 353"/>
                <a:gd name="T6" fmla="*/ 2147483646 w 105"/>
                <a:gd name="T7" fmla="*/ 2147483646 h 353"/>
                <a:gd name="T8" fmla="*/ 2147483646 w 105"/>
                <a:gd name="T9" fmla="*/ 2147483646 h 353"/>
                <a:gd name="T10" fmla="*/ 2147483646 w 105"/>
                <a:gd name="T11" fmla="*/ 2147483646 h 353"/>
                <a:gd name="T12" fmla="*/ 2147483646 w 105"/>
                <a:gd name="T13" fmla="*/ 2147483646 h 353"/>
                <a:gd name="T14" fmla="*/ 2147483646 w 105"/>
                <a:gd name="T15" fmla="*/ 2147483646 h 353"/>
                <a:gd name="T16" fmla="*/ 2147483646 w 105"/>
                <a:gd name="T17" fmla="*/ 2147483646 h 353"/>
                <a:gd name="T18" fmla="*/ 2147483646 w 105"/>
                <a:gd name="T19" fmla="*/ 2147483646 h 353"/>
                <a:gd name="T20" fmla="*/ 2147483646 w 105"/>
                <a:gd name="T21" fmla="*/ 2147483646 h 353"/>
                <a:gd name="T22" fmla="*/ 2147483646 w 105"/>
                <a:gd name="T23" fmla="*/ 2147483646 h 353"/>
                <a:gd name="T24" fmla="*/ 2147483646 w 105"/>
                <a:gd name="T25" fmla="*/ 2147483646 h 353"/>
                <a:gd name="T26" fmla="*/ 2147483646 w 105"/>
                <a:gd name="T27" fmla="*/ 2147483646 h 353"/>
                <a:gd name="T28" fmla="*/ 2147483646 w 105"/>
                <a:gd name="T29" fmla="*/ 2147483646 h 353"/>
                <a:gd name="T30" fmla="*/ 2147483646 w 105"/>
                <a:gd name="T31" fmla="*/ 2147483646 h 353"/>
                <a:gd name="T32" fmla="*/ 2147483646 w 105"/>
                <a:gd name="T33" fmla="*/ 2147483646 h 353"/>
                <a:gd name="T34" fmla="*/ 2147483646 w 105"/>
                <a:gd name="T35" fmla="*/ 2147483646 h 353"/>
                <a:gd name="T36" fmla="*/ 2147483646 w 105"/>
                <a:gd name="T37" fmla="*/ 2147483646 h 353"/>
                <a:gd name="T38" fmla="*/ 2147483646 w 105"/>
                <a:gd name="T39" fmla="*/ 2147483646 h 353"/>
                <a:gd name="T40" fmla="*/ 2147483646 w 105"/>
                <a:gd name="T41" fmla="*/ 2147483646 h 353"/>
                <a:gd name="T42" fmla="*/ 2147483646 w 105"/>
                <a:gd name="T43" fmla="*/ 2147483646 h 353"/>
                <a:gd name="T44" fmla="*/ 2147483646 w 105"/>
                <a:gd name="T45" fmla="*/ 2147483646 h 353"/>
                <a:gd name="T46" fmla="*/ 2147483646 w 105"/>
                <a:gd name="T47" fmla="*/ 2147483646 h 353"/>
                <a:gd name="T48" fmla="*/ 2147483646 w 105"/>
                <a:gd name="T49" fmla="*/ 2147483646 h 353"/>
                <a:gd name="T50" fmla="*/ 2147483646 w 105"/>
                <a:gd name="T51" fmla="*/ 2147483646 h 353"/>
                <a:gd name="T52" fmla="*/ 2147483646 w 105"/>
                <a:gd name="T53" fmla="*/ 2147483646 h 353"/>
                <a:gd name="T54" fmla="*/ 2147483646 w 105"/>
                <a:gd name="T55" fmla="*/ 2147483646 h 353"/>
                <a:gd name="T56" fmla="*/ 2147483646 w 105"/>
                <a:gd name="T57" fmla="*/ 2147483646 h 353"/>
                <a:gd name="T58" fmla="*/ 2147483646 w 105"/>
                <a:gd name="T59" fmla="*/ 2147483646 h 353"/>
                <a:gd name="T60" fmla="*/ 2147483646 w 105"/>
                <a:gd name="T61" fmla="*/ 2147483646 h 353"/>
                <a:gd name="T62" fmla="*/ 2147483646 w 105"/>
                <a:gd name="T63" fmla="*/ 2147483646 h 353"/>
                <a:gd name="T64" fmla="*/ 2147483646 w 105"/>
                <a:gd name="T65" fmla="*/ 2147483646 h 353"/>
                <a:gd name="T66" fmla="*/ 2147483646 w 105"/>
                <a:gd name="T67" fmla="*/ 2147483646 h 353"/>
                <a:gd name="T68" fmla="*/ 2147483646 w 105"/>
                <a:gd name="T69" fmla="*/ 2147483646 h 353"/>
                <a:gd name="T70" fmla="*/ 2147483646 w 105"/>
                <a:gd name="T71" fmla="*/ 2147483646 h 353"/>
                <a:gd name="T72" fmla="*/ 2147483646 w 105"/>
                <a:gd name="T73" fmla="*/ 2147483646 h 353"/>
                <a:gd name="T74" fmla="*/ 2147483646 w 105"/>
                <a:gd name="T75" fmla="*/ 2147483646 h 353"/>
                <a:gd name="T76" fmla="*/ 2147483646 w 105"/>
                <a:gd name="T77" fmla="*/ 2147483646 h 353"/>
                <a:gd name="T78" fmla="*/ 2147483646 w 105"/>
                <a:gd name="T79" fmla="*/ 2147483646 h 353"/>
                <a:gd name="T80" fmla="*/ 2147483646 w 105"/>
                <a:gd name="T81" fmla="*/ 2147483646 h 353"/>
                <a:gd name="T82" fmla="*/ 2147483646 w 105"/>
                <a:gd name="T83" fmla="*/ 2147483646 h 353"/>
                <a:gd name="T84" fmla="*/ 2147483646 w 105"/>
                <a:gd name="T85" fmla="*/ 2147483646 h 353"/>
                <a:gd name="T86" fmla="*/ 2147483646 w 105"/>
                <a:gd name="T87" fmla="*/ 2147483646 h 353"/>
                <a:gd name="T88" fmla="*/ 2147483646 w 105"/>
                <a:gd name="T89" fmla="*/ 2147483646 h 353"/>
                <a:gd name="T90" fmla="*/ 2147483646 w 105"/>
                <a:gd name="T91" fmla="*/ 2147483646 h 353"/>
                <a:gd name="T92" fmla="*/ 2147483646 w 105"/>
                <a:gd name="T93" fmla="*/ 2147483646 h 353"/>
                <a:gd name="T94" fmla="*/ 2147483646 w 105"/>
                <a:gd name="T95" fmla="*/ 2147483646 h 353"/>
                <a:gd name="T96" fmla="*/ 2147483646 w 105"/>
                <a:gd name="T97" fmla="*/ 2147483646 h 353"/>
                <a:gd name="T98" fmla="*/ 2147483646 w 105"/>
                <a:gd name="T99" fmla="*/ 2147483646 h 353"/>
                <a:gd name="T100" fmla="*/ 2147483646 w 105"/>
                <a:gd name="T101" fmla="*/ 2147483646 h 353"/>
                <a:gd name="T102" fmla="*/ 2147483646 w 105"/>
                <a:gd name="T103" fmla="*/ 2147483646 h 353"/>
                <a:gd name="T104" fmla="*/ 2147483646 w 105"/>
                <a:gd name="T105" fmla="*/ 2147483646 h 353"/>
                <a:gd name="T106" fmla="*/ 2147483646 w 105"/>
                <a:gd name="T107" fmla="*/ 2147483646 h 353"/>
                <a:gd name="T108" fmla="*/ 2147483646 w 105"/>
                <a:gd name="T109" fmla="*/ 2147483646 h 353"/>
                <a:gd name="T110" fmla="*/ 2147483646 w 105"/>
                <a:gd name="T111" fmla="*/ 2147483646 h 353"/>
                <a:gd name="T112" fmla="*/ 2147483646 w 105"/>
                <a:gd name="T113" fmla="*/ 2147483646 h 35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05" h="353">
                  <a:moveTo>
                    <a:pt x="0" y="353"/>
                  </a:moveTo>
                  <a:lnTo>
                    <a:pt x="3" y="350"/>
                  </a:lnTo>
                  <a:lnTo>
                    <a:pt x="4" y="345"/>
                  </a:lnTo>
                  <a:lnTo>
                    <a:pt x="6" y="342"/>
                  </a:lnTo>
                  <a:lnTo>
                    <a:pt x="9" y="339"/>
                  </a:lnTo>
                  <a:lnTo>
                    <a:pt x="10" y="336"/>
                  </a:lnTo>
                  <a:lnTo>
                    <a:pt x="12" y="333"/>
                  </a:lnTo>
                  <a:lnTo>
                    <a:pt x="13" y="330"/>
                  </a:lnTo>
                  <a:lnTo>
                    <a:pt x="15" y="329"/>
                  </a:lnTo>
                  <a:lnTo>
                    <a:pt x="16" y="326"/>
                  </a:lnTo>
                  <a:lnTo>
                    <a:pt x="16" y="324"/>
                  </a:lnTo>
                  <a:lnTo>
                    <a:pt x="18" y="321"/>
                  </a:lnTo>
                  <a:lnTo>
                    <a:pt x="19" y="320"/>
                  </a:lnTo>
                  <a:lnTo>
                    <a:pt x="19" y="318"/>
                  </a:lnTo>
                  <a:lnTo>
                    <a:pt x="21" y="317"/>
                  </a:lnTo>
                  <a:lnTo>
                    <a:pt x="22" y="314"/>
                  </a:lnTo>
                  <a:lnTo>
                    <a:pt x="22" y="313"/>
                  </a:lnTo>
                  <a:lnTo>
                    <a:pt x="24" y="311"/>
                  </a:lnTo>
                  <a:lnTo>
                    <a:pt x="24" y="310"/>
                  </a:lnTo>
                  <a:lnTo>
                    <a:pt x="25" y="308"/>
                  </a:lnTo>
                  <a:lnTo>
                    <a:pt x="25" y="307"/>
                  </a:lnTo>
                  <a:lnTo>
                    <a:pt x="27" y="307"/>
                  </a:lnTo>
                  <a:lnTo>
                    <a:pt x="27" y="305"/>
                  </a:lnTo>
                  <a:lnTo>
                    <a:pt x="27" y="304"/>
                  </a:lnTo>
                  <a:lnTo>
                    <a:pt x="28" y="302"/>
                  </a:lnTo>
                  <a:lnTo>
                    <a:pt x="28" y="301"/>
                  </a:lnTo>
                  <a:lnTo>
                    <a:pt x="29" y="299"/>
                  </a:lnTo>
                  <a:lnTo>
                    <a:pt x="29" y="298"/>
                  </a:lnTo>
                  <a:lnTo>
                    <a:pt x="31" y="296"/>
                  </a:lnTo>
                  <a:lnTo>
                    <a:pt x="31" y="293"/>
                  </a:lnTo>
                  <a:lnTo>
                    <a:pt x="32" y="292"/>
                  </a:lnTo>
                  <a:lnTo>
                    <a:pt x="32" y="290"/>
                  </a:lnTo>
                  <a:lnTo>
                    <a:pt x="34" y="289"/>
                  </a:lnTo>
                  <a:lnTo>
                    <a:pt x="34" y="286"/>
                  </a:lnTo>
                  <a:lnTo>
                    <a:pt x="35" y="284"/>
                  </a:lnTo>
                  <a:lnTo>
                    <a:pt x="35" y="283"/>
                  </a:lnTo>
                  <a:lnTo>
                    <a:pt x="37" y="281"/>
                  </a:lnTo>
                  <a:lnTo>
                    <a:pt x="37" y="280"/>
                  </a:lnTo>
                  <a:lnTo>
                    <a:pt x="38" y="278"/>
                  </a:lnTo>
                  <a:lnTo>
                    <a:pt x="38" y="277"/>
                  </a:lnTo>
                  <a:lnTo>
                    <a:pt x="38" y="275"/>
                  </a:lnTo>
                  <a:lnTo>
                    <a:pt x="40" y="274"/>
                  </a:lnTo>
                  <a:lnTo>
                    <a:pt x="40" y="272"/>
                  </a:lnTo>
                  <a:lnTo>
                    <a:pt x="40" y="271"/>
                  </a:lnTo>
                  <a:lnTo>
                    <a:pt x="41" y="269"/>
                  </a:lnTo>
                  <a:lnTo>
                    <a:pt x="41" y="268"/>
                  </a:lnTo>
                  <a:lnTo>
                    <a:pt x="43" y="267"/>
                  </a:lnTo>
                  <a:lnTo>
                    <a:pt x="43" y="265"/>
                  </a:lnTo>
                  <a:lnTo>
                    <a:pt x="43" y="264"/>
                  </a:lnTo>
                  <a:lnTo>
                    <a:pt x="44" y="264"/>
                  </a:lnTo>
                  <a:lnTo>
                    <a:pt x="44" y="262"/>
                  </a:lnTo>
                  <a:lnTo>
                    <a:pt x="44" y="261"/>
                  </a:lnTo>
                  <a:lnTo>
                    <a:pt x="46" y="259"/>
                  </a:lnTo>
                  <a:lnTo>
                    <a:pt x="46" y="258"/>
                  </a:lnTo>
                  <a:lnTo>
                    <a:pt x="46" y="256"/>
                  </a:lnTo>
                  <a:lnTo>
                    <a:pt x="47" y="255"/>
                  </a:lnTo>
                  <a:lnTo>
                    <a:pt x="47" y="253"/>
                  </a:lnTo>
                  <a:lnTo>
                    <a:pt x="49" y="252"/>
                  </a:lnTo>
                  <a:lnTo>
                    <a:pt x="49" y="250"/>
                  </a:lnTo>
                  <a:lnTo>
                    <a:pt x="50" y="247"/>
                  </a:lnTo>
                  <a:lnTo>
                    <a:pt x="50" y="246"/>
                  </a:lnTo>
                  <a:lnTo>
                    <a:pt x="52" y="244"/>
                  </a:lnTo>
                  <a:lnTo>
                    <a:pt x="52" y="241"/>
                  </a:lnTo>
                  <a:lnTo>
                    <a:pt x="53" y="238"/>
                  </a:lnTo>
                  <a:lnTo>
                    <a:pt x="55" y="237"/>
                  </a:lnTo>
                  <a:lnTo>
                    <a:pt x="55" y="234"/>
                  </a:lnTo>
                  <a:lnTo>
                    <a:pt x="56" y="232"/>
                  </a:lnTo>
                  <a:lnTo>
                    <a:pt x="56" y="229"/>
                  </a:lnTo>
                  <a:lnTo>
                    <a:pt x="58" y="228"/>
                  </a:lnTo>
                  <a:lnTo>
                    <a:pt x="58" y="226"/>
                  </a:lnTo>
                  <a:lnTo>
                    <a:pt x="59" y="225"/>
                  </a:lnTo>
                  <a:lnTo>
                    <a:pt x="59" y="224"/>
                  </a:lnTo>
                  <a:lnTo>
                    <a:pt x="59" y="222"/>
                  </a:lnTo>
                  <a:lnTo>
                    <a:pt x="61" y="221"/>
                  </a:lnTo>
                  <a:lnTo>
                    <a:pt x="61" y="219"/>
                  </a:lnTo>
                  <a:lnTo>
                    <a:pt x="61" y="218"/>
                  </a:lnTo>
                  <a:lnTo>
                    <a:pt x="62" y="216"/>
                  </a:lnTo>
                  <a:lnTo>
                    <a:pt x="62" y="215"/>
                  </a:lnTo>
                  <a:lnTo>
                    <a:pt x="62" y="213"/>
                  </a:lnTo>
                  <a:lnTo>
                    <a:pt x="64" y="212"/>
                  </a:lnTo>
                  <a:lnTo>
                    <a:pt x="64" y="210"/>
                  </a:lnTo>
                  <a:lnTo>
                    <a:pt x="64" y="209"/>
                  </a:lnTo>
                  <a:lnTo>
                    <a:pt x="65" y="207"/>
                  </a:lnTo>
                  <a:lnTo>
                    <a:pt x="65" y="206"/>
                  </a:lnTo>
                  <a:lnTo>
                    <a:pt x="65" y="204"/>
                  </a:lnTo>
                  <a:lnTo>
                    <a:pt x="67" y="203"/>
                  </a:lnTo>
                  <a:lnTo>
                    <a:pt x="67" y="201"/>
                  </a:lnTo>
                  <a:lnTo>
                    <a:pt x="67" y="200"/>
                  </a:lnTo>
                  <a:lnTo>
                    <a:pt x="68" y="198"/>
                  </a:lnTo>
                  <a:lnTo>
                    <a:pt x="68" y="197"/>
                  </a:lnTo>
                  <a:lnTo>
                    <a:pt x="68" y="194"/>
                  </a:lnTo>
                  <a:lnTo>
                    <a:pt x="70" y="192"/>
                  </a:lnTo>
                  <a:lnTo>
                    <a:pt x="70" y="189"/>
                  </a:lnTo>
                  <a:lnTo>
                    <a:pt x="71" y="188"/>
                  </a:lnTo>
                  <a:lnTo>
                    <a:pt x="71" y="185"/>
                  </a:lnTo>
                  <a:lnTo>
                    <a:pt x="72" y="183"/>
                  </a:lnTo>
                  <a:lnTo>
                    <a:pt x="72" y="181"/>
                  </a:lnTo>
                  <a:lnTo>
                    <a:pt x="74" y="179"/>
                  </a:lnTo>
                  <a:lnTo>
                    <a:pt x="74" y="176"/>
                  </a:lnTo>
                  <a:lnTo>
                    <a:pt x="75" y="175"/>
                  </a:lnTo>
                  <a:lnTo>
                    <a:pt x="75" y="173"/>
                  </a:lnTo>
                  <a:lnTo>
                    <a:pt x="75" y="172"/>
                  </a:lnTo>
                  <a:lnTo>
                    <a:pt x="77" y="169"/>
                  </a:lnTo>
                  <a:lnTo>
                    <a:pt x="77" y="167"/>
                  </a:lnTo>
                  <a:lnTo>
                    <a:pt x="77" y="166"/>
                  </a:lnTo>
                  <a:lnTo>
                    <a:pt x="78" y="164"/>
                  </a:lnTo>
                  <a:lnTo>
                    <a:pt x="78" y="163"/>
                  </a:lnTo>
                  <a:lnTo>
                    <a:pt x="78" y="161"/>
                  </a:lnTo>
                  <a:lnTo>
                    <a:pt x="80" y="160"/>
                  </a:lnTo>
                  <a:lnTo>
                    <a:pt x="80" y="158"/>
                  </a:lnTo>
                  <a:lnTo>
                    <a:pt x="80" y="157"/>
                  </a:lnTo>
                  <a:lnTo>
                    <a:pt x="80" y="155"/>
                  </a:lnTo>
                  <a:lnTo>
                    <a:pt x="81" y="154"/>
                  </a:lnTo>
                  <a:lnTo>
                    <a:pt x="81" y="152"/>
                  </a:lnTo>
                  <a:lnTo>
                    <a:pt x="83" y="151"/>
                  </a:lnTo>
                  <a:lnTo>
                    <a:pt x="83" y="149"/>
                  </a:lnTo>
                  <a:lnTo>
                    <a:pt x="83" y="148"/>
                  </a:lnTo>
                  <a:lnTo>
                    <a:pt x="83" y="146"/>
                  </a:lnTo>
                  <a:lnTo>
                    <a:pt x="84" y="145"/>
                  </a:lnTo>
                  <a:lnTo>
                    <a:pt x="84" y="142"/>
                  </a:lnTo>
                  <a:lnTo>
                    <a:pt x="86" y="140"/>
                  </a:lnTo>
                  <a:lnTo>
                    <a:pt x="86" y="139"/>
                  </a:lnTo>
                  <a:lnTo>
                    <a:pt x="86" y="136"/>
                  </a:lnTo>
                  <a:lnTo>
                    <a:pt x="87" y="135"/>
                  </a:lnTo>
                  <a:lnTo>
                    <a:pt x="87" y="132"/>
                  </a:lnTo>
                  <a:lnTo>
                    <a:pt x="89" y="129"/>
                  </a:lnTo>
                  <a:lnTo>
                    <a:pt x="89" y="127"/>
                  </a:lnTo>
                  <a:lnTo>
                    <a:pt x="90" y="124"/>
                  </a:lnTo>
                  <a:lnTo>
                    <a:pt x="90" y="123"/>
                  </a:lnTo>
                  <a:lnTo>
                    <a:pt x="92" y="121"/>
                  </a:lnTo>
                  <a:lnTo>
                    <a:pt x="92" y="118"/>
                  </a:lnTo>
                  <a:lnTo>
                    <a:pt x="92" y="117"/>
                  </a:lnTo>
                  <a:lnTo>
                    <a:pt x="93" y="115"/>
                  </a:lnTo>
                  <a:lnTo>
                    <a:pt x="93" y="114"/>
                  </a:lnTo>
                  <a:lnTo>
                    <a:pt x="93" y="112"/>
                  </a:lnTo>
                  <a:lnTo>
                    <a:pt x="95" y="111"/>
                  </a:lnTo>
                  <a:lnTo>
                    <a:pt x="95" y="109"/>
                  </a:lnTo>
                  <a:lnTo>
                    <a:pt x="95" y="108"/>
                  </a:lnTo>
                  <a:lnTo>
                    <a:pt x="95" y="106"/>
                  </a:lnTo>
                  <a:lnTo>
                    <a:pt x="96" y="105"/>
                  </a:lnTo>
                  <a:lnTo>
                    <a:pt x="96" y="103"/>
                  </a:lnTo>
                  <a:lnTo>
                    <a:pt x="96" y="102"/>
                  </a:lnTo>
                  <a:lnTo>
                    <a:pt x="96" y="100"/>
                  </a:lnTo>
                  <a:lnTo>
                    <a:pt x="96" y="99"/>
                  </a:lnTo>
                  <a:lnTo>
                    <a:pt x="96" y="97"/>
                  </a:lnTo>
                  <a:lnTo>
                    <a:pt x="96" y="96"/>
                  </a:lnTo>
                  <a:lnTo>
                    <a:pt x="98" y="96"/>
                  </a:lnTo>
                  <a:lnTo>
                    <a:pt x="98" y="95"/>
                  </a:lnTo>
                  <a:lnTo>
                    <a:pt x="98" y="93"/>
                  </a:lnTo>
                  <a:lnTo>
                    <a:pt x="98" y="92"/>
                  </a:lnTo>
                  <a:lnTo>
                    <a:pt x="98" y="89"/>
                  </a:lnTo>
                  <a:lnTo>
                    <a:pt x="98" y="87"/>
                  </a:lnTo>
                  <a:lnTo>
                    <a:pt x="98" y="86"/>
                  </a:lnTo>
                  <a:lnTo>
                    <a:pt x="98" y="84"/>
                  </a:lnTo>
                  <a:lnTo>
                    <a:pt x="98" y="81"/>
                  </a:lnTo>
                  <a:lnTo>
                    <a:pt x="99" y="80"/>
                  </a:lnTo>
                  <a:lnTo>
                    <a:pt x="99" y="77"/>
                  </a:lnTo>
                  <a:lnTo>
                    <a:pt x="99" y="75"/>
                  </a:lnTo>
                  <a:lnTo>
                    <a:pt x="99" y="74"/>
                  </a:lnTo>
                  <a:lnTo>
                    <a:pt x="99" y="72"/>
                  </a:lnTo>
                  <a:lnTo>
                    <a:pt x="99" y="71"/>
                  </a:lnTo>
                  <a:lnTo>
                    <a:pt x="99" y="69"/>
                  </a:lnTo>
                  <a:lnTo>
                    <a:pt x="99" y="68"/>
                  </a:lnTo>
                  <a:lnTo>
                    <a:pt x="99" y="66"/>
                  </a:lnTo>
                  <a:lnTo>
                    <a:pt x="99" y="65"/>
                  </a:lnTo>
                  <a:lnTo>
                    <a:pt x="99" y="63"/>
                  </a:lnTo>
                  <a:lnTo>
                    <a:pt x="101" y="62"/>
                  </a:lnTo>
                  <a:lnTo>
                    <a:pt x="101" y="60"/>
                  </a:lnTo>
                  <a:lnTo>
                    <a:pt x="101" y="59"/>
                  </a:lnTo>
                  <a:lnTo>
                    <a:pt x="101" y="57"/>
                  </a:lnTo>
                  <a:lnTo>
                    <a:pt x="101" y="56"/>
                  </a:lnTo>
                  <a:lnTo>
                    <a:pt x="101" y="54"/>
                  </a:lnTo>
                  <a:lnTo>
                    <a:pt x="101" y="53"/>
                  </a:lnTo>
                  <a:lnTo>
                    <a:pt x="102" y="52"/>
                  </a:lnTo>
                  <a:lnTo>
                    <a:pt x="102" y="50"/>
                  </a:lnTo>
                  <a:lnTo>
                    <a:pt x="102" y="49"/>
                  </a:lnTo>
                  <a:lnTo>
                    <a:pt x="102" y="47"/>
                  </a:lnTo>
                  <a:lnTo>
                    <a:pt x="102" y="46"/>
                  </a:lnTo>
                  <a:lnTo>
                    <a:pt x="102" y="44"/>
                  </a:lnTo>
                  <a:lnTo>
                    <a:pt x="104" y="43"/>
                  </a:lnTo>
                  <a:lnTo>
                    <a:pt x="104" y="41"/>
                  </a:lnTo>
                  <a:lnTo>
                    <a:pt x="104" y="40"/>
                  </a:lnTo>
                  <a:lnTo>
                    <a:pt x="104" y="38"/>
                  </a:lnTo>
                  <a:lnTo>
                    <a:pt x="105" y="37"/>
                  </a:lnTo>
                  <a:lnTo>
                    <a:pt x="105" y="35"/>
                  </a:lnTo>
                  <a:lnTo>
                    <a:pt x="105" y="34"/>
                  </a:lnTo>
                  <a:lnTo>
                    <a:pt x="105" y="32"/>
                  </a:lnTo>
                  <a:lnTo>
                    <a:pt x="105" y="31"/>
                  </a:lnTo>
                  <a:lnTo>
                    <a:pt x="105" y="29"/>
                  </a:lnTo>
                  <a:lnTo>
                    <a:pt x="105" y="28"/>
                  </a:lnTo>
                  <a:lnTo>
                    <a:pt x="105" y="26"/>
                  </a:lnTo>
                  <a:lnTo>
                    <a:pt x="105" y="25"/>
                  </a:lnTo>
                  <a:lnTo>
                    <a:pt x="105" y="23"/>
                  </a:lnTo>
                  <a:lnTo>
                    <a:pt x="105" y="22"/>
                  </a:lnTo>
                  <a:lnTo>
                    <a:pt x="105" y="20"/>
                  </a:lnTo>
                  <a:lnTo>
                    <a:pt x="105" y="19"/>
                  </a:lnTo>
                  <a:lnTo>
                    <a:pt x="105" y="17"/>
                  </a:lnTo>
                  <a:lnTo>
                    <a:pt x="105" y="16"/>
                  </a:lnTo>
                  <a:lnTo>
                    <a:pt x="105" y="14"/>
                  </a:lnTo>
                  <a:lnTo>
                    <a:pt x="105" y="11"/>
                  </a:lnTo>
                  <a:lnTo>
                    <a:pt x="105" y="10"/>
                  </a:lnTo>
                  <a:lnTo>
                    <a:pt x="104" y="7"/>
                  </a:lnTo>
                  <a:lnTo>
                    <a:pt x="104" y="4"/>
                  </a:lnTo>
                  <a:lnTo>
                    <a:pt x="104" y="3"/>
                  </a:lnTo>
                  <a:lnTo>
                    <a:pt x="104" y="0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054" name="Freeform 10">
              <a:extLst>
                <a:ext uri="{FF2B5EF4-FFF2-40B4-BE49-F238E27FC236}">
                  <a16:creationId xmlns:a16="http://schemas.microsoft.com/office/drawing/2014/main" id="{AFE08A6A-5968-1448-BC2F-4802357BF9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1713" y="2779712"/>
              <a:ext cx="187325" cy="1588"/>
            </a:xfrm>
            <a:custGeom>
              <a:avLst/>
              <a:gdLst>
                <a:gd name="T0" fmla="*/ 2147483646 w 237"/>
                <a:gd name="T1" fmla="*/ 0 h 1588"/>
                <a:gd name="T2" fmla="*/ 0 w 237"/>
                <a:gd name="T3" fmla="*/ 0 h 1588"/>
                <a:gd name="T4" fmla="*/ 2147483646 w 237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37" h="1588">
                  <a:moveTo>
                    <a:pt x="237" y="0"/>
                  </a:moveTo>
                  <a:lnTo>
                    <a:pt x="0" y="0"/>
                  </a:lnTo>
                  <a:lnTo>
                    <a:pt x="237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055" name="Freeform 12">
              <a:extLst>
                <a:ext uri="{FF2B5EF4-FFF2-40B4-BE49-F238E27FC236}">
                  <a16:creationId xmlns:a16="http://schemas.microsoft.com/office/drawing/2014/main" id="{61E1D8B7-F6CD-6B48-900F-F6264FF5B04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2700" y="2943225"/>
              <a:ext cx="330200" cy="1587"/>
            </a:xfrm>
            <a:custGeom>
              <a:avLst/>
              <a:gdLst>
                <a:gd name="T0" fmla="*/ 2147483646 w 415"/>
                <a:gd name="T1" fmla="*/ 0 h 1587"/>
                <a:gd name="T2" fmla="*/ 0 w 415"/>
                <a:gd name="T3" fmla="*/ 0 h 1587"/>
                <a:gd name="T4" fmla="*/ 2147483646 w 415"/>
                <a:gd name="T5" fmla="*/ 0 h 158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15" h="1587">
                  <a:moveTo>
                    <a:pt x="415" y="0"/>
                  </a:moveTo>
                  <a:lnTo>
                    <a:pt x="0" y="0"/>
                  </a:lnTo>
                  <a:lnTo>
                    <a:pt x="4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056" name="Freeform 14">
              <a:extLst>
                <a:ext uri="{FF2B5EF4-FFF2-40B4-BE49-F238E27FC236}">
                  <a16:creationId xmlns:a16="http://schemas.microsoft.com/office/drawing/2014/main" id="{AA52FC8E-100A-6749-A00A-9AC27781773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2700" y="2614612"/>
              <a:ext cx="330200" cy="1588"/>
            </a:xfrm>
            <a:custGeom>
              <a:avLst/>
              <a:gdLst>
                <a:gd name="T0" fmla="*/ 2147483646 w 415"/>
                <a:gd name="T1" fmla="*/ 0 h 1588"/>
                <a:gd name="T2" fmla="*/ 0 w 415"/>
                <a:gd name="T3" fmla="*/ 0 h 1588"/>
                <a:gd name="T4" fmla="*/ 2147483646 w 415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15" h="1588">
                  <a:moveTo>
                    <a:pt x="415" y="0"/>
                  </a:moveTo>
                  <a:lnTo>
                    <a:pt x="0" y="0"/>
                  </a:lnTo>
                  <a:lnTo>
                    <a:pt x="4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057" name="Line 16">
              <a:extLst>
                <a:ext uri="{FF2B5EF4-FFF2-40B4-BE49-F238E27FC236}">
                  <a16:creationId xmlns:a16="http://schemas.microsoft.com/office/drawing/2014/main" id="{E4EC1519-C3AD-D24F-8AD0-5B342C935DA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92500" y="2411412"/>
              <a:ext cx="1588" cy="20320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058" name="Line 17">
              <a:extLst>
                <a:ext uri="{FF2B5EF4-FFF2-40B4-BE49-F238E27FC236}">
                  <a16:creationId xmlns:a16="http://schemas.microsoft.com/office/drawing/2014/main" id="{72FC9A83-8B5B-4A40-9AE2-D3425D106E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92500" y="1766887"/>
              <a:ext cx="1588" cy="258763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059" name="Freeform 18">
              <a:extLst>
                <a:ext uri="{FF2B5EF4-FFF2-40B4-BE49-F238E27FC236}">
                  <a16:creationId xmlns:a16="http://schemas.microsoft.com/office/drawing/2014/main" id="{A6047791-3178-3A41-A7B1-AE39B50F36E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8988" y="1954212"/>
              <a:ext cx="328612" cy="330200"/>
            </a:xfrm>
            <a:custGeom>
              <a:avLst/>
              <a:gdLst>
                <a:gd name="T0" fmla="*/ 2147483646 w 416"/>
                <a:gd name="T1" fmla="*/ 2147483646 h 415"/>
                <a:gd name="T2" fmla="*/ 0 w 416"/>
                <a:gd name="T3" fmla="*/ 0 h 415"/>
                <a:gd name="T4" fmla="*/ 2147483646 w 416"/>
                <a:gd name="T5" fmla="*/ 0 h 415"/>
                <a:gd name="T6" fmla="*/ 2147483646 w 416"/>
                <a:gd name="T7" fmla="*/ 2147483646 h 41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16" h="415">
                  <a:moveTo>
                    <a:pt x="208" y="415"/>
                  </a:moveTo>
                  <a:lnTo>
                    <a:pt x="0" y="0"/>
                  </a:lnTo>
                  <a:lnTo>
                    <a:pt x="416" y="0"/>
                  </a:lnTo>
                  <a:lnTo>
                    <a:pt x="208" y="415"/>
                  </a:lnTo>
                  <a:close/>
                </a:path>
              </a:pathLst>
            </a:custGeom>
            <a:solidFill>
              <a:srgbClr val="FFFFFF"/>
            </a:solidFill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060" name="Freeform 19">
              <a:extLst>
                <a:ext uri="{FF2B5EF4-FFF2-40B4-BE49-F238E27FC236}">
                  <a16:creationId xmlns:a16="http://schemas.microsoft.com/office/drawing/2014/main" id="{5E84C0D9-B4C5-4844-BDD5-7C8CC2CE2F5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3288" y="2305050"/>
              <a:ext cx="106362" cy="106362"/>
            </a:xfrm>
            <a:custGeom>
              <a:avLst/>
              <a:gdLst>
                <a:gd name="T0" fmla="*/ 2147483646 w 135"/>
                <a:gd name="T1" fmla="*/ 2147483646 h 135"/>
                <a:gd name="T2" fmla="*/ 2147483646 w 135"/>
                <a:gd name="T3" fmla="*/ 2147483646 h 135"/>
                <a:gd name="T4" fmla="*/ 2147483646 w 135"/>
                <a:gd name="T5" fmla="*/ 2147483646 h 135"/>
                <a:gd name="T6" fmla="*/ 2147483646 w 135"/>
                <a:gd name="T7" fmla="*/ 2147483646 h 135"/>
                <a:gd name="T8" fmla="*/ 2147483646 w 135"/>
                <a:gd name="T9" fmla="*/ 2147483646 h 135"/>
                <a:gd name="T10" fmla="*/ 2147483646 w 135"/>
                <a:gd name="T11" fmla="*/ 2147483646 h 135"/>
                <a:gd name="T12" fmla="*/ 2147483646 w 135"/>
                <a:gd name="T13" fmla="*/ 2147483646 h 135"/>
                <a:gd name="T14" fmla="*/ 2147483646 w 135"/>
                <a:gd name="T15" fmla="*/ 2147483646 h 135"/>
                <a:gd name="T16" fmla="*/ 2147483646 w 135"/>
                <a:gd name="T17" fmla="*/ 2147483646 h 135"/>
                <a:gd name="T18" fmla="*/ 2147483646 w 135"/>
                <a:gd name="T19" fmla="*/ 2147483646 h 135"/>
                <a:gd name="T20" fmla="*/ 2147483646 w 135"/>
                <a:gd name="T21" fmla="*/ 0 h 135"/>
                <a:gd name="T22" fmla="*/ 2147483646 w 135"/>
                <a:gd name="T23" fmla="*/ 0 h 135"/>
                <a:gd name="T24" fmla="*/ 2147483646 w 135"/>
                <a:gd name="T25" fmla="*/ 2147483646 h 135"/>
                <a:gd name="T26" fmla="*/ 2147483646 w 135"/>
                <a:gd name="T27" fmla="*/ 2147483646 h 135"/>
                <a:gd name="T28" fmla="*/ 2147483646 w 135"/>
                <a:gd name="T29" fmla="*/ 2147483646 h 135"/>
                <a:gd name="T30" fmla="*/ 2147483646 w 135"/>
                <a:gd name="T31" fmla="*/ 2147483646 h 135"/>
                <a:gd name="T32" fmla="*/ 2147483646 w 135"/>
                <a:gd name="T33" fmla="*/ 2147483646 h 135"/>
                <a:gd name="T34" fmla="*/ 2147483646 w 135"/>
                <a:gd name="T35" fmla="*/ 2147483646 h 135"/>
                <a:gd name="T36" fmla="*/ 2147483646 w 135"/>
                <a:gd name="T37" fmla="*/ 2147483646 h 135"/>
                <a:gd name="T38" fmla="*/ 2147483646 w 135"/>
                <a:gd name="T39" fmla="*/ 2147483646 h 135"/>
                <a:gd name="T40" fmla="*/ 2147483646 w 135"/>
                <a:gd name="T41" fmla="*/ 2147483646 h 135"/>
                <a:gd name="T42" fmla="*/ 0 w 135"/>
                <a:gd name="T43" fmla="*/ 2147483646 h 135"/>
                <a:gd name="T44" fmla="*/ 2147483646 w 135"/>
                <a:gd name="T45" fmla="*/ 2147483646 h 135"/>
                <a:gd name="T46" fmla="*/ 2147483646 w 135"/>
                <a:gd name="T47" fmla="*/ 2147483646 h 135"/>
                <a:gd name="T48" fmla="*/ 2147483646 w 135"/>
                <a:gd name="T49" fmla="*/ 2147483646 h 135"/>
                <a:gd name="T50" fmla="*/ 2147483646 w 135"/>
                <a:gd name="T51" fmla="*/ 2147483646 h 135"/>
                <a:gd name="T52" fmla="*/ 2147483646 w 135"/>
                <a:gd name="T53" fmla="*/ 2147483646 h 135"/>
                <a:gd name="T54" fmla="*/ 2147483646 w 135"/>
                <a:gd name="T55" fmla="*/ 2147483646 h 135"/>
                <a:gd name="T56" fmla="*/ 2147483646 w 135"/>
                <a:gd name="T57" fmla="*/ 2147483646 h 135"/>
                <a:gd name="T58" fmla="*/ 2147483646 w 135"/>
                <a:gd name="T59" fmla="*/ 2147483646 h 135"/>
                <a:gd name="T60" fmla="*/ 2147483646 w 135"/>
                <a:gd name="T61" fmla="*/ 2147483646 h 135"/>
                <a:gd name="T62" fmla="*/ 2147483646 w 135"/>
                <a:gd name="T63" fmla="*/ 2147483646 h 135"/>
                <a:gd name="T64" fmla="*/ 2147483646 w 135"/>
                <a:gd name="T65" fmla="*/ 2147483646 h 135"/>
                <a:gd name="T66" fmla="*/ 2147483646 w 135"/>
                <a:gd name="T67" fmla="*/ 2147483646 h 135"/>
                <a:gd name="T68" fmla="*/ 2147483646 w 135"/>
                <a:gd name="T69" fmla="*/ 2147483646 h 135"/>
                <a:gd name="T70" fmla="*/ 2147483646 w 135"/>
                <a:gd name="T71" fmla="*/ 2147483646 h 135"/>
                <a:gd name="T72" fmla="*/ 2147483646 w 135"/>
                <a:gd name="T73" fmla="*/ 2147483646 h 135"/>
                <a:gd name="T74" fmla="*/ 2147483646 w 135"/>
                <a:gd name="T75" fmla="*/ 2147483646 h 135"/>
                <a:gd name="T76" fmla="*/ 2147483646 w 135"/>
                <a:gd name="T77" fmla="*/ 2147483646 h 135"/>
                <a:gd name="T78" fmla="*/ 2147483646 w 135"/>
                <a:gd name="T79" fmla="*/ 2147483646 h 135"/>
                <a:gd name="T80" fmla="*/ 2147483646 w 135"/>
                <a:gd name="T81" fmla="*/ 2147483646 h 135"/>
                <a:gd name="T82" fmla="*/ 2147483646 w 135"/>
                <a:gd name="T83" fmla="*/ 2147483646 h 135"/>
                <a:gd name="T84" fmla="*/ 2147483646 w 135"/>
                <a:gd name="T85" fmla="*/ 2147483646 h 135"/>
                <a:gd name="T86" fmla="*/ 2147483646 w 135"/>
                <a:gd name="T87" fmla="*/ 2147483646 h 13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35" h="135">
                  <a:moveTo>
                    <a:pt x="135" y="69"/>
                  </a:moveTo>
                  <a:lnTo>
                    <a:pt x="135" y="64"/>
                  </a:lnTo>
                  <a:lnTo>
                    <a:pt x="135" y="61"/>
                  </a:lnTo>
                  <a:lnTo>
                    <a:pt x="135" y="58"/>
                  </a:lnTo>
                  <a:lnTo>
                    <a:pt x="134" y="54"/>
                  </a:lnTo>
                  <a:lnTo>
                    <a:pt x="134" y="51"/>
                  </a:lnTo>
                  <a:lnTo>
                    <a:pt x="132" y="48"/>
                  </a:lnTo>
                  <a:lnTo>
                    <a:pt x="131" y="45"/>
                  </a:lnTo>
                  <a:lnTo>
                    <a:pt x="131" y="42"/>
                  </a:lnTo>
                  <a:lnTo>
                    <a:pt x="129" y="39"/>
                  </a:lnTo>
                  <a:lnTo>
                    <a:pt x="128" y="36"/>
                  </a:lnTo>
                  <a:lnTo>
                    <a:pt x="126" y="33"/>
                  </a:lnTo>
                  <a:lnTo>
                    <a:pt x="123" y="30"/>
                  </a:lnTo>
                  <a:lnTo>
                    <a:pt x="122" y="27"/>
                  </a:lnTo>
                  <a:lnTo>
                    <a:pt x="120" y="26"/>
                  </a:lnTo>
                  <a:lnTo>
                    <a:pt x="117" y="23"/>
                  </a:lnTo>
                  <a:lnTo>
                    <a:pt x="116" y="20"/>
                  </a:lnTo>
                  <a:lnTo>
                    <a:pt x="113" y="18"/>
                  </a:lnTo>
                  <a:lnTo>
                    <a:pt x="111" y="17"/>
                  </a:lnTo>
                  <a:lnTo>
                    <a:pt x="108" y="14"/>
                  </a:lnTo>
                  <a:lnTo>
                    <a:pt x="105" y="12"/>
                  </a:lnTo>
                  <a:lnTo>
                    <a:pt x="102" y="11"/>
                  </a:lnTo>
                  <a:lnTo>
                    <a:pt x="100" y="9"/>
                  </a:lnTo>
                  <a:lnTo>
                    <a:pt x="97" y="8"/>
                  </a:lnTo>
                  <a:lnTo>
                    <a:pt x="94" y="6"/>
                  </a:lnTo>
                  <a:lnTo>
                    <a:pt x="91" y="5"/>
                  </a:lnTo>
                  <a:lnTo>
                    <a:pt x="88" y="3"/>
                  </a:lnTo>
                  <a:lnTo>
                    <a:pt x="85" y="3"/>
                  </a:lnTo>
                  <a:lnTo>
                    <a:pt x="82" y="2"/>
                  </a:lnTo>
                  <a:lnTo>
                    <a:pt x="79" y="2"/>
                  </a:lnTo>
                  <a:lnTo>
                    <a:pt x="74" y="0"/>
                  </a:lnTo>
                  <a:lnTo>
                    <a:pt x="71" y="0"/>
                  </a:lnTo>
                  <a:lnTo>
                    <a:pt x="68" y="0"/>
                  </a:lnTo>
                  <a:lnTo>
                    <a:pt x="64" y="0"/>
                  </a:lnTo>
                  <a:lnTo>
                    <a:pt x="61" y="0"/>
                  </a:lnTo>
                  <a:lnTo>
                    <a:pt x="58" y="2"/>
                  </a:lnTo>
                  <a:lnTo>
                    <a:pt x="55" y="2"/>
                  </a:lnTo>
                  <a:lnTo>
                    <a:pt x="51" y="3"/>
                  </a:lnTo>
                  <a:lnTo>
                    <a:pt x="48" y="3"/>
                  </a:lnTo>
                  <a:lnTo>
                    <a:pt x="45" y="5"/>
                  </a:lnTo>
                  <a:lnTo>
                    <a:pt x="42" y="6"/>
                  </a:lnTo>
                  <a:lnTo>
                    <a:pt x="39" y="8"/>
                  </a:lnTo>
                  <a:lnTo>
                    <a:pt x="36" y="9"/>
                  </a:lnTo>
                  <a:lnTo>
                    <a:pt x="33" y="11"/>
                  </a:lnTo>
                  <a:lnTo>
                    <a:pt x="30" y="12"/>
                  </a:lnTo>
                  <a:lnTo>
                    <a:pt x="28" y="14"/>
                  </a:lnTo>
                  <a:lnTo>
                    <a:pt x="25" y="17"/>
                  </a:lnTo>
                  <a:lnTo>
                    <a:pt x="22" y="18"/>
                  </a:lnTo>
                  <a:lnTo>
                    <a:pt x="21" y="20"/>
                  </a:lnTo>
                  <a:lnTo>
                    <a:pt x="18" y="23"/>
                  </a:lnTo>
                  <a:lnTo>
                    <a:pt x="16" y="26"/>
                  </a:lnTo>
                  <a:lnTo>
                    <a:pt x="14" y="27"/>
                  </a:lnTo>
                  <a:lnTo>
                    <a:pt x="12" y="30"/>
                  </a:lnTo>
                  <a:lnTo>
                    <a:pt x="11" y="33"/>
                  </a:lnTo>
                  <a:lnTo>
                    <a:pt x="9" y="36"/>
                  </a:lnTo>
                  <a:lnTo>
                    <a:pt x="8" y="39"/>
                  </a:lnTo>
                  <a:lnTo>
                    <a:pt x="6" y="42"/>
                  </a:lnTo>
                  <a:lnTo>
                    <a:pt x="5" y="45"/>
                  </a:lnTo>
                  <a:lnTo>
                    <a:pt x="3" y="48"/>
                  </a:lnTo>
                  <a:lnTo>
                    <a:pt x="3" y="51"/>
                  </a:lnTo>
                  <a:lnTo>
                    <a:pt x="2" y="54"/>
                  </a:lnTo>
                  <a:lnTo>
                    <a:pt x="2" y="58"/>
                  </a:lnTo>
                  <a:lnTo>
                    <a:pt x="2" y="61"/>
                  </a:lnTo>
                  <a:lnTo>
                    <a:pt x="0" y="64"/>
                  </a:lnTo>
                  <a:lnTo>
                    <a:pt x="0" y="69"/>
                  </a:lnTo>
                  <a:lnTo>
                    <a:pt x="0" y="72"/>
                  </a:lnTo>
                  <a:lnTo>
                    <a:pt x="2" y="75"/>
                  </a:lnTo>
                  <a:lnTo>
                    <a:pt x="2" y="78"/>
                  </a:lnTo>
                  <a:lnTo>
                    <a:pt x="2" y="82"/>
                  </a:lnTo>
                  <a:lnTo>
                    <a:pt x="3" y="85"/>
                  </a:lnTo>
                  <a:lnTo>
                    <a:pt x="3" y="88"/>
                  </a:lnTo>
                  <a:lnTo>
                    <a:pt x="5" y="91"/>
                  </a:lnTo>
                  <a:lnTo>
                    <a:pt x="6" y="94"/>
                  </a:lnTo>
                  <a:lnTo>
                    <a:pt x="8" y="97"/>
                  </a:lnTo>
                  <a:lnTo>
                    <a:pt x="9" y="100"/>
                  </a:lnTo>
                  <a:lnTo>
                    <a:pt x="11" y="103"/>
                  </a:lnTo>
                  <a:lnTo>
                    <a:pt x="12" y="106"/>
                  </a:lnTo>
                  <a:lnTo>
                    <a:pt x="14" y="109"/>
                  </a:lnTo>
                  <a:lnTo>
                    <a:pt x="16" y="110"/>
                  </a:lnTo>
                  <a:lnTo>
                    <a:pt x="18" y="113"/>
                  </a:lnTo>
                  <a:lnTo>
                    <a:pt x="21" y="116"/>
                  </a:lnTo>
                  <a:lnTo>
                    <a:pt x="22" y="118"/>
                  </a:lnTo>
                  <a:lnTo>
                    <a:pt x="25" y="121"/>
                  </a:lnTo>
                  <a:lnTo>
                    <a:pt x="28" y="122"/>
                  </a:lnTo>
                  <a:lnTo>
                    <a:pt x="30" y="123"/>
                  </a:lnTo>
                  <a:lnTo>
                    <a:pt x="33" y="125"/>
                  </a:lnTo>
                  <a:lnTo>
                    <a:pt x="36" y="126"/>
                  </a:lnTo>
                  <a:lnTo>
                    <a:pt x="39" y="128"/>
                  </a:lnTo>
                  <a:lnTo>
                    <a:pt x="42" y="129"/>
                  </a:lnTo>
                  <a:lnTo>
                    <a:pt x="45" y="131"/>
                  </a:lnTo>
                  <a:lnTo>
                    <a:pt x="48" y="132"/>
                  </a:lnTo>
                  <a:lnTo>
                    <a:pt x="51" y="134"/>
                  </a:lnTo>
                  <a:lnTo>
                    <a:pt x="55" y="134"/>
                  </a:lnTo>
                  <a:lnTo>
                    <a:pt x="58" y="134"/>
                  </a:lnTo>
                  <a:lnTo>
                    <a:pt x="61" y="135"/>
                  </a:lnTo>
                  <a:lnTo>
                    <a:pt x="64" y="135"/>
                  </a:lnTo>
                  <a:lnTo>
                    <a:pt x="68" y="135"/>
                  </a:lnTo>
                  <a:lnTo>
                    <a:pt x="71" y="135"/>
                  </a:lnTo>
                  <a:lnTo>
                    <a:pt x="74" y="135"/>
                  </a:lnTo>
                  <a:lnTo>
                    <a:pt x="79" y="134"/>
                  </a:lnTo>
                  <a:lnTo>
                    <a:pt x="82" y="134"/>
                  </a:lnTo>
                  <a:lnTo>
                    <a:pt x="85" y="134"/>
                  </a:lnTo>
                  <a:lnTo>
                    <a:pt x="88" y="132"/>
                  </a:lnTo>
                  <a:lnTo>
                    <a:pt x="91" y="131"/>
                  </a:lnTo>
                  <a:lnTo>
                    <a:pt x="94" y="129"/>
                  </a:lnTo>
                  <a:lnTo>
                    <a:pt x="97" y="128"/>
                  </a:lnTo>
                  <a:lnTo>
                    <a:pt x="100" y="126"/>
                  </a:lnTo>
                  <a:lnTo>
                    <a:pt x="102" y="125"/>
                  </a:lnTo>
                  <a:lnTo>
                    <a:pt x="105" y="123"/>
                  </a:lnTo>
                  <a:lnTo>
                    <a:pt x="108" y="122"/>
                  </a:lnTo>
                  <a:lnTo>
                    <a:pt x="111" y="121"/>
                  </a:lnTo>
                  <a:lnTo>
                    <a:pt x="113" y="118"/>
                  </a:lnTo>
                  <a:lnTo>
                    <a:pt x="116" y="116"/>
                  </a:lnTo>
                  <a:lnTo>
                    <a:pt x="117" y="113"/>
                  </a:lnTo>
                  <a:lnTo>
                    <a:pt x="120" y="110"/>
                  </a:lnTo>
                  <a:lnTo>
                    <a:pt x="122" y="109"/>
                  </a:lnTo>
                  <a:lnTo>
                    <a:pt x="123" y="106"/>
                  </a:lnTo>
                  <a:lnTo>
                    <a:pt x="126" y="103"/>
                  </a:lnTo>
                  <a:lnTo>
                    <a:pt x="128" y="100"/>
                  </a:lnTo>
                  <a:lnTo>
                    <a:pt x="129" y="97"/>
                  </a:lnTo>
                  <a:lnTo>
                    <a:pt x="131" y="94"/>
                  </a:lnTo>
                  <a:lnTo>
                    <a:pt x="131" y="91"/>
                  </a:lnTo>
                  <a:lnTo>
                    <a:pt x="132" y="88"/>
                  </a:lnTo>
                  <a:lnTo>
                    <a:pt x="134" y="85"/>
                  </a:lnTo>
                  <a:lnTo>
                    <a:pt x="134" y="82"/>
                  </a:lnTo>
                  <a:lnTo>
                    <a:pt x="135" y="78"/>
                  </a:lnTo>
                  <a:lnTo>
                    <a:pt x="135" y="75"/>
                  </a:lnTo>
                  <a:lnTo>
                    <a:pt x="135" y="72"/>
                  </a:lnTo>
                  <a:lnTo>
                    <a:pt x="135" y="69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061" name="Freeform 20">
              <a:extLst>
                <a:ext uri="{FF2B5EF4-FFF2-40B4-BE49-F238E27FC236}">
                  <a16:creationId xmlns:a16="http://schemas.microsoft.com/office/drawing/2014/main" id="{F6391C28-7D04-674D-836F-D267BC60A7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1713" y="3932237"/>
              <a:ext cx="187325" cy="1588"/>
            </a:xfrm>
            <a:custGeom>
              <a:avLst/>
              <a:gdLst>
                <a:gd name="T0" fmla="*/ 2147483646 w 237"/>
                <a:gd name="T1" fmla="*/ 0 h 1588"/>
                <a:gd name="T2" fmla="*/ 0 w 237"/>
                <a:gd name="T3" fmla="*/ 0 h 1588"/>
                <a:gd name="T4" fmla="*/ 2147483646 w 237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37" h="1588">
                  <a:moveTo>
                    <a:pt x="237" y="0"/>
                  </a:moveTo>
                  <a:lnTo>
                    <a:pt x="0" y="0"/>
                  </a:lnTo>
                  <a:lnTo>
                    <a:pt x="2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062" name="Line 21">
              <a:extLst>
                <a:ext uri="{FF2B5EF4-FFF2-40B4-BE49-F238E27FC236}">
                  <a16:creationId xmlns:a16="http://schemas.microsoft.com/office/drawing/2014/main" id="{70AAC672-89E0-7F4E-B356-E1CB6F09EF7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11713" y="3932237"/>
              <a:ext cx="187325" cy="15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063" name="Freeform 22">
              <a:extLst>
                <a:ext uri="{FF2B5EF4-FFF2-40B4-BE49-F238E27FC236}">
                  <a16:creationId xmlns:a16="http://schemas.microsoft.com/office/drawing/2014/main" id="{F661F660-97FC-D744-B888-DE0797168C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2700" y="4097337"/>
              <a:ext cx="330200" cy="1588"/>
            </a:xfrm>
            <a:custGeom>
              <a:avLst/>
              <a:gdLst>
                <a:gd name="T0" fmla="*/ 2147483646 w 415"/>
                <a:gd name="T1" fmla="*/ 0 h 1588"/>
                <a:gd name="T2" fmla="*/ 0 w 415"/>
                <a:gd name="T3" fmla="*/ 0 h 1588"/>
                <a:gd name="T4" fmla="*/ 2147483646 w 415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15" h="1588">
                  <a:moveTo>
                    <a:pt x="415" y="0"/>
                  </a:moveTo>
                  <a:lnTo>
                    <a:pt x="0" y="0"/>
                  </a:lnTo>
                  <a:lnTo>
                    <a:pt x="4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064" name="Freeform 24">
              <a:extLst>
                <a:ext uri="{FF2B5EF4-FFF2-40B4-BE49-F238E27FC236}">
                  <a16:creationId xmlns:a16="http://schemas.microsoft.com/office/drawing/2014/main" id="{4232603E-329A-9646-BE7B-59472A618C6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2700" y="3767137"/>
              <a:ext cx="330200" cy="1588"/>
            </a:xfrm>
            <a:custGeom>
              <a:avLst/>
              <a:gdLst>
                <a:gd name="T0" fmla="*/ 2147483646 w 415"/>
                <a:gd name="T1" fmla="*/ 0 h 1588"/>
                <a:gd name="T2" fmla="*/ 0 w 415"/>
                <a:gd name="T3" fmla="*/ 0 h 1588"/>
                <a:gd name="T4" fmla="*/ 2147483646 w 415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15" h="1588">
                  <a:moveTo>
                    <a:pt x="415" y="0"/>
                  </a:moveTo>
                  <a:lnTo>
                    <a:pt x="0" y="0"/>
                  </a:lnTo>
                  <a:lnTo>
                    <a:pt x="4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065" name="Line 26">
              <a:extLst>
                <a:ext uri="{FF2B5EF4-FFF2-40B4-BE49-F238E27FC236}">
                  <a16:creationId xmlns:a16="http://schemas.microsoft.com/office/drawing/2014/main" id="{6D83D6C1-D859-3D4E-B3DF-A783C0AF06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16163" y="1436687"/>
              <a:ext cx="1844669" cy="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066" name="Line 27">
              <a:extLst>
                <a:ext uri="{FF2B5EF4-FFF2-40B4-BE49-F238E27FC236}">
                  <a16:creationId xmlns:a16="http://schemas.microsoft.com/office/drawing/2014/main" id="{F083301C-5214-5844-9308-786FDA69E1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16163" y="1766887"/>
              <a:ext cx="1830384" cy="15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067" name="Line 28">
              <a:extLst>
                <a:ext uri="{FF2B5EF4-FFF2-40B4-BE49-F238E27FC236}">
                  <a16:creationId xmlns:a16="http://schemas.microsoft.com/office/drawing/2014/main" id="{2F7F495D-EFE5-F54E-9538-AB3CB8C6F0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68687" y="2614612"/>
              <a:ext cx="674687" cy="15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068" name="Line 29">
              <a:extLst>
                <a:ext uri="{FF2B5EF4-FFF2-40B4-BE49-F238E27FC236}">
                  <a16:creationId xmlns:a16="http://schemas.microsoft.com/office/drawing/2014/main" id="{0F168CBF-FFA9-DC41-BDFE-5CC2EF5FA5D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33688" y="3752850"/>
              <a:ext cx="0" cy="179387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069" name="Freeform 31">
              <a:extLst>
                <a:ext uri="{FF2B5EF4-FFF2-40B4-BE49-F238E27FC236}">
                  <a16:creationId xmlns:a16="http://schemas.microsoft.com/office/drawing/2014/main" id="{8B929C0B-CB69-9045-A167-0583BE99E49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8588" y="3297237"/>
              <a:ext cx="330200" cy="328613"/>
            </a:xfrm>
            <a:custGeom>
              <a:avLst/>
              <a:gdLst>
                <a:gd name="T0" fmla="*/ 2147483646 w 415"/>
                <a:gd name="T1" fmla="*/ 2147483646 h 415"/>
                <a:gd name="T2" fmla="*/ 0 w 415"/>
                <a:gd name="T3" fmla="*/ 0 h 415"/>
                <a:gd name="T4" fmla="*/ 2147483646 w 415"/>
                <a:gd name="T5" fmla="*/ 0 h 415"/>
                <a:gd name="T6" fmla="*/ 2147483646 w 415"/>
                <a:gd name="T7" fmla="*/ 2147483646 h 41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15" h="415">
                  <a:moveTo>
                    <a:pt x="208" y="415"/>
                  </a:moveTo>
                  <a:lnTo>
                    <a:pt x="0" y="0"/>
                  </a:lnTo>
                  <a:lnTo>
                    <a:pt x="415" y="0"/>
                  </a:lnTo>
                  <a:lnTo>
                    <a:pt x="208" y="415"/>
                  </a:lnTo>
                  <a:close/>
                </a:path>
              </a:pathLst>
            </a:custGeom>
            <a:solidFill>
              <a:srgbClr val="FFFFFF"/>
            </a:solidFill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070" name="Freeform 32">
              <a:extLst>
                <a:ext uri="{FF2B5EF4-FFF2-40B4-BE49-F238E27FC236}">
                  <a16:creationId xmlns:a16="http://schemas.microsoft.com/office/drawing/2014/main" id="{3666D524-ECD0-F047-88D4-3E1F99D01B0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2888" y="3646487"/>
              <a:ext cx="107950" cy="106363"/>
            </a:xfrm>
            <a:custGeom>
              <a:avLst/>
              <a:gdLst>
                <a:gd name="T0" fmla="*/ 2147483646 w 135"/>
                <a:gd name="T1" fmla="*/ 2147483646 h 135"/>
                <a:gd name="T2" fmla="*/ 2147483646 w 135"/>
                <a:gd name="T3" fmla="*/ 2147483646 h 135"/>
                <a:gd name="T4" fmla="*/ 2147483646 w 135"/>
                <a:gd name="T5" fmla="*/ 2147483646 h 135"/>
                <a:gd name="T6" fmla="*/ 2147483646 w 135"/>
                <a:gd name="T7" fmla="*/ 2147483646 h 135"/>
                <a:gd name="T8" fmla="*/ 2147483646 w 135"/>
                <a:gd name="T9" fmla="*/ 2147483646 h 135"/>
                <a:gd name="T10" fmla="*/ 2147483646 w 135"/>
                <a:gd name="T11" fmla="*/ 2147483646 h 135"/>
                <a:gd name="T12" fmla="*/ 2147483646 w 135"/>
                <a:gd name="T13" fmla="*/ 2147483646 h 135"/>
                <a:gd name="T14" fmla="*/ 2147483646 w 135"/>
                <a:gd name="T15" fmla="*/ 2147483646 h 135"/>
                <a:gd name="T16" fmla="*/ 2147483646 w 135"/>
                <a:gd name="T17" fmla="*/ 2147483646 h 135"/>
                <a:gd name="T18" fmla="*/ 2147483646 w 135"/>
                <a:gd name="T19" fmla="*/ 2147483646 h 135"/>
                <a:gd name="T20" fmla="*/ 2147483646 w 135"/>
                <a:gd name="T21" fmla="*/ 0 h 135"/>
                <a:gd name="T22" fmla="*/ 2147483646 w 135"/>
                <a:gd name="T23" fmla="*/ 0 h 135"/>
                <a:gd name="T24" fmla="*/ 2147483646 w 135"/>
                <a:gd name="T25" fmla="*/ 2147483646 h 135"/>
                <a:gd name="T26" fmla="*/ 2147483646 w 135"/>
                <a:gd name="T27" fmla="*/ 2147483646 h 135"/>
                <a:gd name="T28" fmla="*/ 2147483646 w 135"/>
                <a:gd name="T29" fmla="*/ 2147483646 h 135"/>
                <a:gd name="T30" fmla="*/ 2147483646 w 135"/>
                <a:gd name="T31" fmla="*/ 2147483646 h 135"/>
                <a:gd name="T32" fmla="*/ 2147483646 w 135"/>
                <a:gd name="T33" fmla="*/ 2147483646 h 135"/>
                <a:gd name="T34" fmla="*/ 2147483646 w 135"/>
                <a:gd name="T35" fmla="*/ 2147483646 h 135"/>
                <a:gd name="T36" fmla="*/ 2147483646 w 135"/>
                <a:gd name="T37" fmla="*/ 2147483646 h 135"/>
                <a:gd name="T38" fmla="*/ 2147483646 w 135"/>
                <a:gd name="T39" fmla="*/ 2147483646 h 135"/>
                <a:gd name="T40" fmla="*/ 2147483646 w 135"/>
                <a:gd name="T41" fmla="*/ 2147483646 h 135"/>
                <a:gd name="T42" fmla="*/ 0 w 135"/>
                <a:gd name="T43" fmla="*/ 2147483646 h 135"/>
                <a:gd name="T44" fmla="*/ 2147483646 w 135"/>
                <a:gd name="T45" fmla="*/ 2147483646 h 135"/>
                <a:gd name="T46" fmla="*/ 2147483646 w 135"/>
                <a:gd name="T47" fmla="*/ 2147483646 h 135"/>
                <a:gd name="T48" fmla="*/ 2147483646 w 135"/>
                <a:gd name="T49" fmla="*/ 2147483646 h 135"/>
                <a:gd name="T50" fmla="*/ 2147483646 w 135"/>
                <a:gd name="T51" fmla="*/ 2147483646 h 135"/>
                <a:gd name="T52" fmla="*/ 2147483646 w 135"/>
                <a:gd name="T53" fmla="*/ 2147483646 h 135"/>
                <a:gd name="T54" fmla="*/ 2147483646 w 135"/>
                <a:gd name="T55" fmla="*/ 2147483646 h 135"/>
                <a:gd name="T56" fmla="*/ 2147483646 w 135"/>
                <a:gd name="T57" fmla="*/ 2147483646 h 135"/>
                <a:gd name="T58" fmla="*/ 2147483646 w 135"/>
                <a:gd name="T59" fmla="*/ 2147483646 h 135"/>
                <a:gd name="T60" fmla="*/ 2147483646 w 135"/>
                <a:gd name="T61" fmla="*/ 2147483646 h 135"/>
                <a:gd name="T62" fmla="*/ 2147483646 w 135"/>
                <a:gd name="T63" fmla="*/ 2147483646 h 135"/>
                <a:gd name="T64" fmla="*/ 2147483646 w 135"/>
                <a:gd name="T65" fmla="*/ 2147483646 h 135"/>
                <a:gd name="T66" fmla="*/ 2147483646 w 135"/>
                <a:gd name="T67" fmla="*/ 2147483646 h 135"/>
                <a:gd name="T68" fmla="*/ 2147483646 w 135"/>
                <a:gd name="T69" fmla="*/ 2147483646 h 135"/>
                <a:gd name="T70" fmla="*/ 2147483646 w 135"/>
                <a:gd name="T71" fmla="*/ 2147483646 h 135"/>
                <a:gd name="T72" fmla="*/ 2147483646 w 135"/>
                <a:gd name="T73" fmla="*/ 2147483646 h 135"/>
                <a:gd name="T74" fmla="*/ 2147483646 w 135"/>
                <a:gd name="T75" fmla="*/ 2147483646 h 135"/>
                <a:gd name="T76" fmla="*/ 2147483646 w 135"/>
                <a:gd name="T77" fmla="*/ 2147483646 h 135"/>
                <a:gd name="T78" fmla="*/ 2147483646 w 135"/>
                <a:gd name="T79" fmla="*/ 2147483646 h 135"/>
                <a:gd name="T80" fmla="*/ 2147483646 w 135"/>
                <a:gd name="T81" fmla="*/ 2147483646 h 135"/>
                <a:gd name="T82" fmla="*/ 2147483646 w 135"/>
                <a:gd name="T83" fmla="*/ 2147483646 h 135"/>
                <a:gd name="T84" fmla="*/ 2147483646 w 135"/>
                <a:gd name="T85" fmla="*/ 2147483646 h 135"/>
                <a:gd name="T86" fmla="*/ 2147483646 w 135"/>
                <a:gd name="T87" fmla="*/ 2147483646 h 13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35" h="135">
                  <a:moveTo>
                    <a:pt x="135" y="68"/>
                  </a:moveTo>
                  <a:lnTo>
                    <a:pt x="135" y="64"/>
                  </a:lnTo>
                  <a:lnTo>
                    <a:pt x="135" y="61"/>
                  </a:lnTo>
                  <a:lnTo>
                    <a:pt x="135" y="58"/>
                  </a:lnTo>
                  <a:lnTo>
                    <a:pt x="133" y="53"/>
                  </a:lnTo>
                  <a:lnTo>
                    <a:pt x="133" y="50"/>
                  </a:lnTo>
                  <a:lnTo>
                    <a:pt x="132" y="47"/>
                  </a:lnTo>
                  <a:lnTo>
                    <a:pt x="130" y="44"/>
                  </a:lnTo>
                  <a:lnTo>
                    <a:pt x="130" y="41"/>
                  </a:lnTo>
                  <a:lnTo>
                    <a:pt x="129" y="38"/>
                  </a:lnTo>
                  <a:lnTo>
                    <a:pt x="127" y="36"/>
                  </a:lnTo>
                  <a:lnTo>
                    <a:pt x="126" y="33"/>
                  </a:lnTo>
                  <a:lnTo>
                    <a:pt x="123" y="30"/>
                  </a:lnTo>
                  <a:lnTo>
                    <a:pt x="121" y="27"/>
                  </a:lnTo>
                  <a:lnTo>
                    <a:pt x="120" y="25"/>
                  </a:lnTo>
                  <a:lnTo>
                    <a:pt x="117" y="22"/>
                  </a:lnTo>
                  <a:lnTo>
                    <a:pt x="115" y="19"/>
                  </a:lnTo>
                  <a:lnTo>
                    <a:pt x="112" y="18"/>
                  </a:lnTo>
                  <a:lnTo>
                    <a:pt x="111" y="16"/>
                  </a:lnTo>
                  <a:lnTo>
                    <a:pt x="108" y="13"/>
                  </a:lnTo>
                  <a:lnTo>
                    <a:pt x="105" y="12"/>
                  </a:lnTo>
                  <a:lnTo>
                    <a:pt x="102" y="10"/>
                  </a:lnTo>
                  <a:lnTo>
                    <a:pt x="99" y="9"/>
                  </a:lnTo>
                  <a:lnTo>
                    <a:pt x="96" y="7"/>
                  </a:lnTo>
                  <a:lnTo>
                    <a:pt x="93" y="6"/>
                  </a:lnTo>
                  <a:lnTo>
                    <a:pt x="90" y="4"/>
                  </a:lnTo>
                  <a:lnTo>
                    <a:pt x="87" y="3"/>
                  </a:lnTo>
                  <a:lnTo>
                    <a:pt x="84" y="3"/>
                  </a:lnTo>
                  <a:lnTo>
                    <a:pt x="81" y="1"/>
                  </a:lnTo>
                  <a:lnTo>
                    <a:pt x="78" y="1"/>
                  </a:lnTo>
                  <a:lnTo>
                    <a:pt x="74" y="0"/>
                  </a:lnTo>
                  <a:lnTo>
                    <a:pt x="71" y="0"/>
                  </a:lnTo>
                  <a:lnTo>
                    <a:pt x="68" y="0"/>
                  </a:lnTo>
                  <a:lnTo>
                    <a:pt x="64" y="0"/>
                  </a:lnTo>
                  <a:lnTo>
                    <a:pt x="61" y="0"/>
                  </a:lnTo>
                  <a:lnTo>
                    <a:pt x="58" y="1"/>
                  </a:lnTo>
                  <a:lnTo>
                    <a:pt x="55" y="1"/>
                  </a:lnTo>
                  <a:lnTo>
                    <a:pt x="50" y="3"/>
                  </a:lnTo>
                  <a:lnTo>
                    <a:pt x="47" y="3"/>
                  </a:lnTo>
                  <a:lnTo>
                    <a:pt x="44" y="4"/>
                  </a:lnTo>
                  <a:lnTo>
                    <a:pt x="41" y="6"/>
                  </a:lnTo>
                  <a:lnTo>
                    <a:pt x="38" y="7"/>
                  </a:lnTo>
                  <a:lnTo>
                    <a:pt x="35" y="9"/>
                  </a:lnTo>
                  <a:lnTo>
                    <a:pt x="32" y="10"/>
                  </a:lnTo>
                  <a:lnTo>
                    <a:pt x="29" y="12"/>
                  </a:lnTo>
                  <a:lnTo>
                    <a:pt x="28" y="13"/>
                  </a:lnTo>
                  <a:lnTo>
                    <a:pt x="25" y="16"/>
                  </a:lnTo>
                  <a:lnTo>
                    <a:pt x="22" y="18"/>
                  </a:lnTo>
                  <a:lnTo>
                    <a:pt x="21" y="19"/>
                  </a:lnTo>
                  <a:lnTo>
                    <a:pt x="18" y="22"/>
                  </a:lnTo>
                  <a:lnTo>
                    <a:pt x="16" y="25"/>
                  </a:lnTo>
                  <a:lnTo>
                    <a:pt x="13" y="27"/>
                  </a:lnTo>
                  <a:lnTo>
                    <a:pt x="12" y="30"/>
                  </a:lnTo>
                  <a:lnTo>
                    <a:pt x="10" y="33"/>
                  </a:lnTo>
                  <a:lnTo>
                    <a:pt x="9" y="36"/>
                  </a:lnTo>
                  <a:lnTo>
                    <a:pt x="7" y="38"/>
                  </a:lnTo>
                  <a:lnTo>
                    <a:pt x="6" y="41"/>
                  </a:lnTo>
                  <a:lnTo>
                    <a:pt x="4" y="44"/>
                  </a:lnTo>
                  <a:lnTo>
                    <a:pt x="3" y="47"/>
                  </a:lnTo>
                  <a:lnTo>
                    <a:pt x="3" y="50"/>
                  </a:lnTo>
                  <a:lnTo>
                    <a:pt x="1" y="53"/>
                  </a:lnTo>
                  <a:lnTo>
                    <a:pt x="1" y="58"/>
                  </a:lnTo>
                  <a:lnTo>
                    <a:pt x="1" y="61"/>
                  </a:lnTo>
                  <a:lnTo>
                    <a:pt x="0" y="64"/>
                  </a:lnTo>
                  <a:lnTo>
                    <a:pt x="0" y="68"/>
                  </a:lnTo>
                  <a:lnTo>
                    <a:pt x="0" y="71"/>
                  </a:lnTo>
                  <a:lnTo>
                    <a:pt x="1" y="74"/>
                  </a:lnTo>
                  <a:lnTo>
                    <a:pt x="1" y="77"/>
                  </a:lnTo>
                  <a:lnTo>
                    <a:pt x="1" y="81"/>
                  </a:lnTo>
                  <a:lnTo>
                    <a:pt x="3" y="84"/>
                  </a:lnTo>
                  <a:lnTo>
                    <a:pt x="3" y="87"/>
                  </a:lnTo>
                  <a:lnTo>
                    <a:pt x="4" y="90"/>
                  </a:lnTo>
                  <a:lnTo>
                    <a:pt x="6" y="93"/>
                  </a:lnTo>
                  <a:lnTo>
                    <a:pt x="7" y="96"/>
                  </a:lnTo>
                  <a:lnTo>
                    <a:pt x="9" y="99"/>
                  </a:lnTo>
                  <a:lnTo>
                    <a:pt x="10" y="102"/>
                  </a:lnTo>
                  <a:lnTo>
                    <a:pt x="12" y="105"/>
                  </a:lnTo>
                  <a:lnTo>
                    <a:pt x="13" y="108"/>
                  </a:lnTo>
                  <a:lnTo>
                    <a:pt x="16" y="110"/>
                  </a:lnTo>
                  <a:lnTo>
                    <a:pt x="18" y="113"/>
                  </a:lnTo>
                  <a:lnTo>
                    <a:pt x="21" y="116"/>
                  </a:lnTo>
                  <a:lnTo>
                    <a:pt x="22" y="117"/>
                  </a:lnTo>
                  <a:lnTo>
                    <a:pt x="25" y="120"/>
                  </a:lnTo>
                  <a:lnTo>
                    <a:pt x="28" y="122"/>
                  </a:lnTo>
                  <a:lnTo>
                    <a:pt x="29" y="123"/>
                  </a:lnTo>
                  <a:lnTo>
                    <a:pt x="32" y="124"/>
                  </a:lnTo>
                  <a:lnTo>
                    <a:pt x="35" y="126"/>
                  </a:lnTo>
                  <a:lnTo>
                    <a:pt x="38" y="127"/>
                  </a:lnTo>
                  <a:lnTo>
                    <a:pt x="41" y="129"/>
                  </a:lnTo>
                  <a:lnTo>
                    <a:pt x="44" y="130"/>
                  </a:lnTo>
                  <a:lnTo>
                    <a:pt x="47" y="132"/>
                  </a:lnTo>
                  <a:lnTo>
                    <a:pt x="50" y="133"/>
                  </a:lnTo>
                  <a:lnTo>
                    <a:pt x="55" y="133"/>
                  </a:lnTo>
                  <a:lnTo>
                    <a:pt x="58" y="133"/>
                  </a:lnTo>
                  <a:lnTo>
                    <a:pt x="61" y="135"/>
                  </a:lnTo>
                  <a:lnTo>
                    <a:pt x="64" y="135"/>
                  </a:lnTo>
                  <a:lnTo>
                    <a:pt x="68" y="135"/>
                  </a:lnTo>
                  <a:lnTo>
                    <a:pt x="71" y="135"/>
                  </a:lnTo>
                  <a:lnTo>
                    <a:pt x="74" y="135"/>
                  </a:lnTo>
                  <a:lnTo>
                    <a:pt x="78" y="133"/>
                  </a:lnTo>
                  <a:lnTo>
                    <a:pt x="81" y="133"/>
                  </a:lnTo>
                  <a:lnTo>
                    <a:pt x="84" y="133"/>
                  </a:lnTo>
                  <a:lnTo>
                    <a:pt x="87" y="132"/>
                  </a:lnTo>
                  <a:lnTo>
                    <a:pt x="90" y="130"/>
                  </a:lnTo>
                  <a:lnTo>
                    <a:pt x="93" y="129"/>
                  </a:lnTo>
                  <a:lnTo>
                    <a:pt x="96" y="127"/>
                  </a:lnTo>
                  <a:lnTo>
                    <a:pt x="99" y="126"/>
                  </a:lnTo>
                  <a:lnTo>
                    <a:pt x="102" y="124"/>
                  </a:lnTo>
                  <a:lnTo>
                    <a:pt x="105" y="123"/>
                  </a:lnTo>
                  <a:lnTo>
                    <a:pt x="108" y="122"/>
                  </a:lnTo>
                  <a:lnTo>
                    <a:pt x="111" y="120"/>
                  </a:lnTo>
                  <a:lnTo>
                    <a:pt x="112" y="117"/>
                  </a:lnTo>
                  <a:lnTo>
                    <a:pt x="115" y="116"/>
                  </a:lnTo>
                  <a:lnTo>
                    <a:pt x="117" y="113"/>
                  </a:lnTo>
                  <a:lnTo>
                    <a:pt x="120" y="110"/>
                  </a:lnTo>
                  <a:lnTo>
                    <a:pt x="121" y="108"/>
                  </a:lnTo>
                  <a:lnTo>
                    <a:pt x="123" y="105"/>
                  </a:lnTo>
                  <a:lnTo>
                    <a:pt x="126" y="102"/>
                  </a:lnTo>
                  <a:lnTo>
                    <a:pt x="127" y="99"/>
                  </a:lnTo>
                  <a:lnTo>
                    <a:pt x="129" y="96"/>
                  </a:lnTo>
                  <a:lnTo>
                    <a:pt x="130" y="93"/>
                  </a:lnTo>
                  <a:lnTo>
                    <a:pt x="130" y="90"/>
                  </a:lnTo>
                  <a:lnTo>
                    <a:pt x="132" y="87"/>
                  </a:lnTo>
                  <a:lnTo>
                    <a:pt x="133" y="84"/>
                  </a:lnTo>
                  <a:lnTo>
                    <a:pt x="133" y="81"/>
                  </a:lnTo>
                  <a:lnTo>
                    <a:pt x="135" y="77"/>
                  </a:lnTo>
                  <a:lnTo>
                    <a:pt x="135" y="74"/>
                  </a:lnTo>
                  <a:lnTo>
                    <a:pt x="135" y="71"/>
                  </a:lnTo>
                  <a:lnTo>
                    <a:pt x="135" y="68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071" name="Line 33">
              <a:extLst>
                <a:ext uri="{FF2B5EF4-FFF2-40B4-BE49-F238E27FC236}">
                  <a16:creationId xmlns:a16="http://schemas.microsoft.com/office/drawing/2014/main" id="{7876D1AD-04BA-F148-A93E-468DAA0A35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3689" y="1766887"/>
              <a:ext cx="0" cy="153035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072" name="Freeform 34">
              <a:extLst>
                <a:ext uri="{FF2B5EF4-FFF2-40B4-BE49-F238E27FC236}">
                  <a16:creationId xmlns:a16="http://schemas.microsoft.com/office/drawing/2014/main" id="{34B7CC52-51C2-3449-AAF6-03694A4500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3688" y="3862387"/>
              <a:ext cx="1327144" cy="234950"/>
            </a:xfrm>
            <a:custGeom>
              <a:avLst/>
              <a:gdLst>
                <a:gd name="T0" fmla="*/ 0 w 1245"/>
                <a:gd name="T1" fmla="*/ 0 h 297"/>
                <a:gd name="T2" fmla="*/ 0 w 1245"/>
                <a:gd name="T3" fmla="*/ 2147483646 h 297"/>
                <a:gd name="T4" fmla="*/ 2147483646 w 1245"/>
                <a:gd name="T5" fmla="*/ 2147483646 h 29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45" h="297">
                  <a:moveTo>
                    <a:pt x="0" y="0"/>
                  </a:moveTo>
                  <a:lnTo>
                    <a:pt x="0" y="297"/>
                  </a:lnTo>
                  <a:lnTo>
                    <a:pt x="1245" y="297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073" name="Freeform 35">
              <a:extLst>
                <a:ext uri="{FF2B5EF4-FFF2-40B4-BE49-F238E27FC236}">
                  <a16:creationId xmlns:a16="http://schemas.microsoft.com/office/drawing/2014/main" id="{1A9D2302-1AA1-5547-BE4F-77DAD661768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2499" y="2614612"/>
              <a:ext cx="661989" cy="1152525"/>
            </a:xfrm>
            <a:custGeom>
              <a:avLst/>
              <a:gdLst>
                <a:gd name="T0" fmla="*/ 0 w 415"/>
                <a:gd name="T1" fmla="*/ 0 h 1454"/>
                <a:gd name="T2" fmla="*/ 0 w 415"/>
                <a:gd name="T3" fmla="*/ 2147483646 h 1454"/>
                <a:gd name="T4" fmla="*/ 2147483646 w 415"/>
                <a:gd name="T5" fmla="*/ 2147483646 h 145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15" h="1454">
                  <a:moveTo>
                    <a:pt x="0" y="0"/>
                  </a:moveTo>
                  <a:lnTo>
                    <a:pt x="0" y="1454"/>
                  </a:lnTo>
                  <a:lnTo>
                    <a:pt x="415" y="1454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074" name="Line 36">
              <a:extLst>
                <a:ext uri="{FF2B5EF4-FFF2-40B4-BE49-F238E27FC236}">
                  <a16:creationId xmlns:a16="http://schemas.microsoft.com/office/drawing/2014/main" id="{4DD4BC9D-19AB-B246-830B-F85FEB0856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3687" y="2943226"/>
              <a:ext cx="1317625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075" name="Freeform 37">
              <a:extLst>
                <a:ext uri="{FF2B5EF4-FFF2-40B4-BE49-F238E27FC236}">
                  <a16:creationId xmlns:a16="http://schemas.microsoft.com/office/drawing/2014/main" id="{F54D52C3-6EC3-1F45-95B7-E53537BF9F3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800350" y="2909887"/>
              <a:ext cx="74613" cy="73025"/>
            </a:xfrm>
            <a:custGeom>
              <a:avLst/>
              <a:gdLst>
                <a:gd name="T0" fmla="*/ 2147483646 w 59"/>
                <a:gd name="T1" fmla="*/ 0 h 59"/>
                <a:gd name="T2" fmla="*/ 2147483646 w 59"/>
                <a:gd name="T3" fmla="*/ 0 h 59"/>
                <a:gd name="T4" fmla="*/ 2147483646 w 59"/>
                <a:gd name="T5" fmla="*/ 2147483646 h 59"/>
                <a:gd name="T6" fmla="*/ 2147483646 w 59"/>
                <a:gd name="T7" fmla="*/ 2147483646 h 59"/>
                <a:gd name="T8" fmla="*/ 2147483646 w 59"/>
                <a:gd name="T9" fmla="*/ 2147483646 h 59"/>
                <a:gd name="T10" fmla="*/ 2147483646 w 59"/>
                <a:gd name="T11" fmla="*/ 2147483646 h 59"/>
                <a:gd name="T12" fmla="*/ 2147483646 w 59"/>
                <a:gd name="T13" fmla="*/ 2147483646 h 59"/>
                <a:gd name="T14" fmla="*/ 2147483646 w 59"/>
                <a:gd name="T15" fmla="*/ 2147483646 h 59"/>
                <a:gd name="T16" fmla="*/ 2147483646 w 59"/>
                <a:gd name="T17" fmla="*/ 2147483646 h 59"/>
                <a:gd name="T18" fmla="*/ 0 w 59"/>
                <a:gd name="T19" fmla="*/ 2147483646 h 59"/>
                <a:gd name="T20" fmla="*/ 0 w 59"/>
                <a:gd name="T21" fmla="*/ 2147483646 h 59"/>
                <a:gd name="T22" fmla="*/ 0 w 59"/>
                <a:gd name="T23" fmla="*/ 2147483646 h 59"/>
                <a:gd name="T24" fmla="*/ 0 w 59"/>
                <a:gd name="T25" fmla="*/ 2147483646 h 59"/>
                <a:gd name="T26" fmla="*/ 2147483646 w 59"/>
                <a:gd name="T27" fmla="*/ 2147483646 h 59"/>
                <a:gd name="T28" fmla="*/ 2147483646 w 59"/>
                <a:gd name="T29" fmla="*/ 2147483646 h 59"/>
                <a:gd name="T30" fmla="*/ 2147483646 w 59"/>
                <a:gd name="T31" fmla="*/ 2147483646 h 59"/>
                <a:gd name="T32" fmla="*/ 2147483646 w 59"/>
                <a:gd name="T33" fmla="*/ 2147483646 h 59"/>
                <a:gd name="T34" fmla="*/ 2147483646 w 59"/>
                <a:gd name="T35" fmla="*/ 2147483646 h 59"/>
                <a:gd name="T36" fmla="*/ 2147483646 w 59"/>
                <a:gd name="T37" fmla="*/ 2147483646 h 59"/>
                <a:gd name="T38" fmla="*/ 2147483646 w 59"/>
                <a:gd name="T39" fmla="*/ 2147483646 h 59"/>
                <a:gd name="T40" fmla="*/ 2147483646 w 59"/>
                <a:gd name="T41" fmla="*/ 2147483646 h 59"/>
                <a:gd name="T42" fmla="*/ 2147483646 w 59"/>
                <a:gd name="T43" fmla="*/ 2147483646 h 59"/>
                <a:gd name="T44" fmla="*/ 2147483646 w 59"/>
                <a:gd name="T45" fmla="*/ 2147483646 h 59"/>
                <a:gd name="T46" fmla="*/ 2147483646 w 59"/>
                <a:gd name="T47" fmla="*/ 2147483646 h 59"/>
                <a:gd name="T48" fmla="*/ 2147483646 w 59"/>
                <a:gd name="T49" fmla="*/ 2147483646 h 59"/>
                <a:gd name="T50" fmla="*/ 2147483646 w 59"/>
                <a:gd name="T51" fmla="*/ 2147483646 h 59"/>
                <a:gd name="T52" fmla="*/ 2147483646 w 59"/>
                <a:gd name="T53" fmla="*/ 2147483646 h 59"/>
                <a:gd name="T54" fmla="*/ 2147483646 w 59"/>
                <a:gd name="T55" fmla="*/ 2147483646 h 59"/>
                <a:gd name="T56" fmla="*/ 2147483646 w 59"/>
                <a:gd name="T57" fmla="*/ 2147483646 h 59"/>
                <a:gd name="T58" fmla="*/ 2147483646 w 59"/>
                <a:gd name="T59" fmla="*/ 2147483646 h 59"/>
                <a:gd name="T60" fmla="*/ 2147483646 w 59"/>
                <a:gd name="T61" fmla="*/ 2147483646 h 59"/>
                <a:gd name="T62" fmla="*/ 2147483646 w 59"/>
                <a:gd name="T63" fmla="*/ 2147483646 h 59"/>
                <a:gd name="T64" fmla="*/ 2147483646 w 59"/>
                <a:gd name="T65" fmla="*/ 2147483646 h 59"/>
                <a:gd name="T66" fmla="*/ 2147483646 w 59"/>
                <a:gd name="T67" fmla="*/ 2147483646 h 59"/>
                <a:gd name="T68" fmla="*/ 2147483646 w 59"/>
                <a:gd name="T69" fmla="*/ 2147483646 h 59"/>
                <a:gd name="T70" fmla="*/ 2147483646 w 59"/>
                <a:gd name="T71" fmla="*/ 2147483646 h 59"/>
                <a:gd name="T72" fmla="*/ 2147483646 w 59"/>
                <a:gd name="T73" fmla="*/ 2147483646 h 59"/>
                <a:gd name="T74" fmla="*/ 2147483646 w 59"/>
                <a:gd name="T75" fmla="*/ 2147483646 h 59"/>
                <a:gd name="T76" fmla="*/ 2147483646 w 59"/>
                <a:gd name="T77" fmla="*/ 2147483646 h 59"/>
                <a:gd name="T78" fmla="*/ 2147483646 w 59"/>
                <a:gd name="T79" fmla="*/ 2147483646 h 59"/>
                <a:gd name="T80" fmla="*/ 2147483646 w 59"/>
                <a:gd name="T81" fmla="*/ 2147483646 h 59"/>
                <a:gd name="T82" fmla="*/ 2147483646 w 59"/>
                <a:gd name="T83" fmla="*/ 2147483646 h 59"/>
                <a:gd name="T84" fmla="*/ 2147483646 w 59"/>
                <a:gd name="T85" fmla="*/ 0 h 59"/>
                <a:gd name="T86" fmla="*/ 2147483646 w 59"/>
                <a:gd name="T87" fmla="*/ 0 h 59"/>
                <a:gd name="T88" fmla="*/ 2147483646 w 59"/>
                <a:gd name="T89" fmla="*/ 2147483646 h 5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59" h="59">
                  <a:moveTo>
                    <a:pt x="30" y="30"/>
                  </a:moveTo>
                  <a:lnTo>
                    <a:pt x="30" y="0"/>
                  </a:lnTo>
                  <a:lnTo>
                    <a:pt x="28" y="0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1" y="1"/>
                  </a:lnTo>
                  <a:lnTo>
                    <a:pt x="19" y="1"/>
                  </a:lnTo>
                  <a:lnTo>
                    <a:pt x="18" y="1"/>
                  </a:lnTo>
                  <a:lnTo>
                    <a:pt x="16" y="3"/>
                  </a:lnTo>
                  <a:lnTo>
                    <a:pt x="15" y="4"/>
                  </a:lnTo>
                  <a:lnTo>
                    <a:pt x="13" y="4"/>
                  </a:lnTo>
                  <a:lnTo>
                    <a:pt x="12" y="6"/>
                  </a:lnTo>
                  <a:lnTo>
                    <a:pt x="10" y="6"/>
                  </a:lnTo>
                  <a:lnTo>
                    <a:pt x="10" y="7"/>
                  </a:lnTo>
                  <a:lnTo>
                    <a:pt x="9" y="9"/>
                  </a:lnTo>
                  <a:lnTo>
                    <a:pt x="7" y="9"/>
                  </a:lnTo>
                  <a:lnTo>
                    <a:pt x="7" y="10"/>
                  </a:lnTo>
                  <a:lnTo>
                    <a:pt x="6" y="12"/>
                  </a:lnTo>
                  <a:lnTo>
                    <a:pt x="6" y="13"/>
                  </a:lnTo>
                  <a:lnTo>
                    <a:pt x="4" y="13"/>
                  </a:lnTo>
                  <a:lnTo>
                    <a:pt x="4" y="15"/>
                  </a:lnTo>
                  <a:lnTo>
                    <a:pt x="3" y="16"/>
                  </a:lnTo>
                  <a:lnTo>
                    <a:pt x="3" y="18"/>
                  </a:lnTo>
                  <a:lnTo>
                    <a:pt x="1" y="19"/>
                  </a:lnTo>
                  <a:lnTo>
                    <a:pt x="1" y="21"/>
                  </a:lnTo>
                  <a:lnTo>
                    <a:pt x="1" y="22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0" y="31"/>
                  </a:lnTo>
                  <a:lnTo>
                    <a:pt x="0" y="33"/>
                  </a:lnTo>
                  <a:lnTo>
                    <a:pt x="0" y="34"/>
                  </a:lnTo>
                  <a:lnTo>
                    <a:pt x="0" y="36"/>
                  </a:lnTo>
                  <a:lnTo>
                    <a:pt x="1" y="37"/>
                  </a:lnTo>
                  <a:lnTo>
                    <a:pt x="1" y="39"/>
                  </a:lnTo>
                  <a:lnTo>
                    <a:pt x="1" y="40"/>
                  </a:lnTo>
                  <a:lnTo>
                    <a:pt x="3" y="41"/>
                  </a:lnTo>
                  <a:lnTo>
                    <a:pt x="3" y="43"/>
                  </a:lnTo>
                  <a:lnTo>
                    <a:pt x="4" y="43"/>
                  </a:lnTo>
                  <a:lnTo>
                    <a:pt x="4" y="44"/>
                  </a:lnTo>
                  <a:lnTo>
                    <a:pt x="6" y="46"/>
                  </a:lnTo>
                  <a:lnTo>
                    <a:pt x="6" y="47"/>
                  </a:lnTo>
                  <a:lnTo>
                    <a:pt x="7" y="49"/>
                  </a:lnTo>
                  <a:lnTo>
                    <a:pt x="9" y="50"/>
                  </a:lnTo>
                  <a:lnTo>
                    <a:pt x="10" y="52"/>
                  </a:lnTo>
                  <a:lnTo>
                    <a:pt x="12" y="53"/>
                  </a:lnTo>
                  <a:lnTo>
                    <a:pt x="13" y="53"/>
                  </a:lnTo>
                  <a:lnTo>
                    <a:pt x="15" y="55"/>
                  </a:lnTo>
                  <a:lnTo>
                    <a:pt x="16" y="55"/>
                  </a:lnTo>
                  <a:lnTo>
                    <a:pt x="16" y="56"/>
                  </a:lnTo>
                  <a:lnTo>
                    <a:pt x="18" y="56"/>
                  </a:lnTo>
                  <a:lnTo>
                    <a:pt x="19" y="58"/>
                  </a:lnTo>
                  <a:lnTo>
                    <a:pt x="21" y="58"/>
                  </a:lnTo>
                  <a:lnTo>
                    <a:pt x="22" y="58"/>
                  </a:lnTo>
                  <a:lnTo>
                    <a:pt x="24" y="58"/>
                  </a:lnTo>
                  <a:lnTo>
                    <a:pt x="25" y="59"/>
                  </a:lnTo>
                  <a:lnTo>
                    <a:pt x="27" y="59"/>
                  </a:lnTo>
                  <a:lnTo>
                    <a:pt x="28" y="59"/>
                  </a:lnTo>
                  <a:lnTo>
                    <a:pt x="30" y="59"/>
                  </a:lnTo>
                  <a:lnTo>
                    <a:pt x="31" y="59"/>
                  </a:lnTo>
                  <a:lnTo>
                    <a:pt x="33" y="59"/>
                  </a:lnTo>
                  <a:lnTo>
                    <a:pt x="34" y="59"/>
                  </a:lnTo>
                  <a:lnTo>
                    <a:pt x="35" y="58"/>
                  </a:lnTo>
                  <a:lnTo>
                    <a:pt x="37" y="58"/>
                  </a:lnTo>
                  <a:lnTo>
                    <a:pt x="38" y="58"/>
                  </a:lnTo>
                  <a:lnTo>
                    <a:pt x="40" y="58"/>
                  </a:lnTo>
                  <a:lnTo>
                    <a:pt x="41" y="56"/>
                  </a:lnTo>
                  <a:lnTo>
                    <a:pt x="43" y="56"/>
                  </a:lnTo>
                  <a:lnTo>
                    <a:pt x="44" y="55"/>
                  </a:lnTo>
                  <a:lnTo>
                    <a:pt x="46" y="53"/>
                  </a:lnTo>
                  <a:lnTo>
                    <a:pt x="47" y="53"/>
                  </a:lnTo>
                  <a:lnTo>
                    <a:pt x="49" y="52"/>
                  </a:lnTo>
                  <a:lnTo>
                    <a:pt x="50" y="52"/>
                  </a:lnTo>
                  <a:lnTo>
                    <a:pt x="50" y="50"/>
                  </a:lnTo>
                  <a:lnTo>
                    <a:pt x="52" y="49"/>
                  </a:lnTo>
                  <a:lnTo>
                    <a:pt x="53" y="49"/>
                  </a:lnTo>
                  <a:lnTo>
                    <a:pt x="53" y="47"/>
                  </a:lnTo>
                  <a:lnTo>
                    <a:pt x="55" y="46"/>
                  </a:lnTo>
                  <a:lnTo>
                    <a:pt x="55" y="44"/>
                  </a:lnTo>
                  <a:lnTo>
                    <a:pt x="56" y="43"/>
                  </a:lnTo>
                  <a:lnTo>
                    <a:pt x="58" y="41"/>
                  </a:lnTo>
                  <a:lnTo>
                    <a:pt x="58" y="40"/>
                  </a:lnTo>
                  <a:lnTo>
                    <a:pt x="58" y="39"/>
                  </a:lnTo>
                  <a:lnTo>
                    <a:pt x="58" y="37"/>
                  </a:lnTo>
                  <a:lnTo>
                    <a:pt x="59" y="36"/>
                  </a:lnTo>
                  <a:lnTo>
                    <a:pt x="59" y="34"/>
                  </a:lnTo>
                  <a:lnTo>
                    <a:pt x="59" y="33"/>
                  </a:lnTo>
                  <a:lnTo>
                    <a:pt x="59" y="31"/>
                  </a:lnTo>
                  <a:lnTo>
                    <a:pt x="59" y="30"/>
                  </a:lnTo>
                  <a:lnTo>
                    <a:pt x="59" y="28"/>
                  </a:lnTo>
                  <a:lnTo>
                    <a:pt x="59" y="27"/>
                  </a:lnTo>
                  <a:lnTo>
                    <a:pt x="59" y="25"/>
                  </a:lnTo>
                  <a:lnTo>
                    <a:pt x="59" y="24"/>
                  </a:lnTo>
                  <a:lnTo>
                    <a:pt x="58" y="22"/>
                  </a:lnTo>
                  <a:lnTo>
                    <a:pt x="58" y="21"/>
                  </a:lnTo>
                  <a:lnTo>
                    <a:pt x="58" y="19"/>
                  </a:lnTo>
                  <a:lnTo>
                    <a:pt x="58" y="18"/>
                  </a:lnTo>
                  <a:lnTo>
                    <a:pt x="56" y="16"/>
                  </a:lnTo>
                  <a:lnTo>
                    <a:pt x="56" y="15"/>
                  </a:lnTo>
                  <a:lnTo>
                    <a:pt x="55" y="13"/>
                  </a:lnTo>
                  <a:lnTo>
                    <a:pt x="53" y="12"/>
                  </a:lnTo>
                  <a:lnTo>
                    <a:pt x="53" y="10"/>
                  </a:lnTo>
                  <a:lnTo>
                    <a:pt x="52" y="9"/>
                  </a:lnTo>
                  <a:lnTo>
                    <a:pt x="50" y="9"/>
                  </a:lnTo>
                  <a:lnTo>
                    <a:pt x="50" y="7"/>
                  </a:lnTo>
                  <a:lnTo>
                    <a:pt x="49" y="6"/>
                  </a:lnTo>
                  <a:lnTo>
                    <a:pt x="47" y="6"/>
                  </a:lnTo>
                  <a:lnTo>
                    <a:pt x="46" y="4"/>
                  </a:lnTo>
                  <a:lnTo>
                    <a:pt x="44" y="4"/>
                  </a:lnTo>
                  <a:lnTo>
                    <a:pt x="44" y="3"/>
                  </a:lnTo>
                  <a:lnTo>
                    <a:pt x="43" y="3"/>
                  </a:lnTo>
                  <a:lnTo>
                    <a:pt x="41" y="1"/>
                  </a:lnTo>
                  <a:lnTo>
                    <a:pt x="40" y="1"/>
                  </a:lnTo>
                  <a:lnTo>
                    <a:pt x="38" y="1"/>
                  </a:lnTo>
                  <a:lnTo>
                    <a:pt x="37" y="0"/>
                  </a:lnTo>
                  <a:lnTo>
                    <a:pt x="35" y="0"/>
                  </a:lnTo>
                  <a:lnTo>
                    <a:pt x="34" y="0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30" y="0"/>
                  </a:lnTo>
                  <a:lnTo>
                    <a:pt x="30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076" name="Freeform 38">
              <a:extLst>
                <a:ext uri="{FF2B5EF4-FFF2-40B4-BE49-F238E27FC236}">
                  <a16:creationId xmlns:a16="http://schemas.microsoft.com/office/drawing/2014/main" id="{93BD20AB-4041-3F40-ACDA-E069AF665B3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459163" y="2576512"/>
              <a:ext cx="69850" cy="73025"/>
            </a:xfrm>
            <a:custGeom>
              <a:avLst/>
              <a:gdLst>
                <a:gd name="T0" fmla="*/ 2147483646 w 60"/>
                <a:gd name="T1" fmla="*/ 0 h 59"/>
                <a:gd name="T2" fmla="*/ 2147483646 w 60"/>
                <a:gd name="T3" fmla="*/ 0 h 59"/>
                <a:gd name="T4" fmla="*/ 2147483646 w 60"/>
                <a:gd name="T5" fmla="*/ 2147483646 h 59"/>
                <a:gd name="T6" fmla="*/ 2147483646 w 60"/>
                <a:gd name="T7" fmla="*/ 2147483646 h 59"/>
                <a:gd name="T8" fmla="*/ 2147483646 w 60"/>
                <a:gd name="T9" fmla="*/ 2147483646 h 59"/>
                <a:gd name="T10" fmla="*/ 2147483646 w 60"/>
                <a:gd name="T11" fmla="*/ 2147483646 h 59"/>
                <a:gd name="T12" fmla="*/ 2147483646 w 60"/>
                <a:gd name="T13" fmla="*/ 2147483646 h 59"/>
                <a:gd name="T14" fmla="*/ 2147483646 w 60"/>
                <a:gd name="T15" fmla="*/ 2147483646 h 59"/>
                <a:gd name="T16" fmla="*/ 2147483646 w 60"/>
                <a:gd name="T17" fmla="*/ 2147483646 h 59"/>
                <a:gd name="T18" fmla="*/ 0 w 60"/>
                <a:gd name="T19" fmla="*/ 2147483646 h 59"/>
                <a:gd name="T20" fmla="*/ 0 w 60"/>
                <a:gd name="T21" fmla="*/ 2147483646 h 59"/>
                <a:gd name="T22" fmla="*/ 0 w 60"/>
                <a:gd name="T23" fmla="*/ 2147483646 h 59"/>
                <a:gd name="T24" fmla="*/ 0 w 60"/>
                <a:gd name="T25" fmla="*/ 2147483646 h 59"/>
                <a:gd name="T26" fmla="*/ 2147483646 w 60"/>
                <a:gd name="T27" fmla="*/ 2147483646 h 59"/>
                <a:gd name="T28" fmla="*/ 2147483646 w 60"/>
                <a:gd name="T29" fmla="*/ 2147483646 h 59"/>
                <a:gd name="T30" fmla="*/ 2147483646 w 60"/>
                <a:gd name="T31" fmla="*/ 2147483646 h 59"/>
                <a:gd name="T32" fmla="*/ 2147483646 w 60"/>
                <a:gd name="T33" fmla="*/ 2147483646 h 59"/>
                <a:gd name="T34" fmla="*/ 2147483646 w 60"/>
                <a:gd name="T35" fmla="*/ 2147483646 h 59"/>
                <a:gd name="T36" fmla="*/ 2147483646 w 60"/>
                <a:gd name="T37" fmla="*/ 2147483646 h 59"/>
                <a:gd name="T38" fmla="*/ 2147483646 w 60"/>
                <a:gd name="T39" fmla="*/ 2147483646 h 59"/>
                <a:gd name="T40" fmla="*/ 2147483646 w 60"/>
                <a:gd name="T41" fmla="*/ 2147483646 h 59"/>
                <a:gd name="T42" fmla="*/ 2147483646 w 60"/>
                <a:gd name="T43" fmla="*/ 2147483646 h 59"/>
                <a:gd name="T44" fmla="*/ 2147483646 w 60"/>
                <a:gd name="T45" fmla="*/ 2147483646 h 59"/>
                <a:gd name="T46" fmla="*/ 2147483646 w 60"/>
                <a:gd name="T47" fmla="*/ 2147483646 h 59"/>
                <a:gd name="T48" fmla="*/ 2147483646 w 60"/>
                <a:gd name="T49" fmla="*/ 2147483646 h 59"/>
                <a:gd name="T50" fmla="*/ 2147483646 w 60"/>
                <a:gd name="T51" fmla="*/ 2147483646 h 59"/>
                <a:gd name="T52" fmla="*/ 2147483646 w 60"/>
                <a:gd name="T53" fmla="*/ 2147483646 h 59"/>
                <a:gd name="T54" fmla="*/ 2147483646 w 60"/>
                <a:gd name="T55" fmla="*/ 2147483646 h 59"/>
                <a:gd name="T56" fmla="*/ 2147483646 w 60"/>
                <a:gd name="T57" fmla="*/ 2147483646 h 59"/>
                <a:gd name="T58" fmla="*/ 2147483646 w 60"/>
                <a:gd name="T59" fmla="*/ 2147483646 h 59"/>
                <a:gd name="T60" fmla="*/ 2147483646 w 60"/>
                <a:gd name="T61" fmla="*/ 2147483646 h 59"/>
                <a:gd name="T62" fmla="*/ 2147483646 w 60"/>
                <a:gd name="T63" fmla="*/ 2147483646 h 59"/>
                <a:gd name="T64" fmla="*/ 2147483646 w 60"/>
                <a:gd name="T65" fmla="*/ 2147483646 h 59"/>
                <a:gd name="T66" fmla="*/ 2147483646 w 60"/>
                <a:gd name="T67" fmla="*/ 2147483646 h 59"/>
                <a:gd name="T68" fmla="*/ 2147483646 w 60"/>
                <a:gd name="T69" fmla="*/ 2147483646 h 59"/>
                <a:gd name="T70" fmla="*/ 2147483646 w 60"/>
                <a:gd name="T71" fmla="*/ 2147483646 h 59"/>
                <a:gd name="T72" fmla="*/ 2147483646 w 60"/>
                <a:gd name="T73" fmla="*/ 2147483646 h 59"/>
                <a:gd name="T74" fmla="*/ 2147483646 w 60"/>
                <a:gd name="T75" fmla="*/ 2147483646 h 59"/>
                <a:gd name="T76" fmla="*/ 2147483646 w 60"/>
                <a:gd name="T77" fmla="*/ 2147483646 h 59"/>
                <a:gd name="T78" fmla="*/ 2147483646 w 60"/>
                <a:gd name="T79" fmla="*/ 2147483646 h 59"/>
                <a:gd name="T80" fmla="*/ 2147483646 w 60"/>
                <a:gd name="T81" fmla="*/ 2147483646 h 59"/>
                <a:gd name="T82" fmla="*/ 2147483646 w 60"/>
                <a:gd name="T83" fmla="*/ 2147483646 h 59"/>
                <a:gd name="T84" fmla="*/ 2147483646 w 60"/>
                <a:gd name="T85" fmla="*/ 0 h 59"/>
                <a:gd name="T86" fmla="*/ 2147483646 w 60"/>
                <a:gd name="T87" fmla="*/ 0 h 59"/>
                <a:gd name="T88" fmla="*/ 2147483646 w 60"/>
                <a:gd name="T89" fmla="*/ 2147483646 h 5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60" h="59">
                  <a:moveTo>
                    <a:pt x="30" y="29"/>
                  </a:moveTo>
                  <a:lnTo>
                    <a:pt x="30" y="0"/>
                  </a:lnTo>
                  <a:lnTo>
                    <a:pt x="28" y="0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1" y="1"/>
                  </a:lnTo>
                  <a:lnTo>
                    <a:pt x="20" y="1"/>
                  </a:lnTo>
                  <a:lnTo>
                    <a:pt x="18" y="1"/>
                  </a:lnTo>
                  <a:lnTo>
                    <a:pt x="17" y="3"/>
                  </a:lnTo>
                  <a:lnTo>
                    <a:pt x="15" y="4"/>
                  </a:lnTo>
                  <a:lnTo>
                    <a:pt x="14" y="4"/>
                  </a:lnTo>
                  <a:lnTo>
                    <a:pt x="12" y="6"/>
                  </a:lnTo>
                  <a:lnTo>
                    <a:pt x="11" y="6"/>
                  </a:lnTo>
                  <a:lnTo>
                    <a:pt x="11" y="7"/>
                  </a:lnTo>
                  <a:lnTo>
                    <a:pt x="9" y="9"/>
                  </a:lnTo>
                  <a:lnTo>
                    <a:pt x="8" y="9"/>
                  </a:lnTo>
                  <a:lnTo>
                    <a:pt x="8" y="10"/>
                  </a:lnTo>
                  <a:lnTo>
                    <a:pt x="6" y="12"/>
                  </a:lnTo>
                  <a:lnTo>
                    <a:pt x="6" y="13"/>
                  </a:lnTo>
                  <a:lnTo>
                    <a:pt x="5" y="13"/>
                  </a:lnTo>
                  <a:lnTo>
                    <a:pt x="5" y="15"/>
                  </a:lnTo>
                  <a:lnTo>
                    <a:pt x="3" y="16"/>
                  </a:lnTo>
                  <a:lnTo>
                    <a:pt x="3" y="18"/>
                  </a:lnTo>
                  <a:lnTo>
                    <a:pt x="2" y="19"/>
                  </a:lnTo>
                  <a:lnTo>
                    <a:pt x="2" y="21"/>
                  </a:lnTo>
                  <a:lnTo>
                    <a:pt x="2" y="22"/>
                  </a:lnTo>
                  <a:lnTo>
                    <a:pt x="0" y="23"/>
                  </a:lnTo>
                  <a:lnTo>
                    <a:pt x="0" y="25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0" y="35"/>
                  </a:lnTo>
                  <a:lnTo>
                    <a:pt x="2" y="37"/>
                  </a:lnTo>
                  <a:lnTo>
                    <a:pt x="2" y="38"/>
                  </a:lnTo>
                  <a:lnTo>
                    <a:pt x="2" y="40"/>
                  </a:lnTo>
                  <a:lnTo>
                    <a:pt x="3" y="41"/>
                  </a:lnTo>
                  <a:lnTo>
                    <a:pt x="3" y="43"/>
                  </a:lnTo>
                  <a:lnTo>
                    <a:pt x="5" y="43"/>
                  </a:lnTo>
                  <a:lnTo>
                    <a:pt x="5" y="44"/>
                  </a:lnTo>
                  <a:lnTo>
                    <a:pt x="6" y="46"/>
                  </a:lnTo>
                  <a:lnTo>
                    <a:pt x="6" y="47"/>
                  </a:lnTo>
                  <a:lnTo>
                    <a:pt x="8" y="49"/>
                  </a:lnTo>
                  <a:lnTo>
                    <a:pt x="9" y="50"/>
                  </a:lnTo>
                  <a:lnTo>
                    <a:pt x="11" y="52"/>
                  </a:lnTo>
                  <a:lnTo>
                    <a:pt x="12" y="53"/>
                  </a:lnTo>
                  <a:lnTo>
                    <a:pt x="14" y="53"/>
                  </a:lnTo>
                  <a:lnTo>
                    <a:pt x="15" y="55"/>
                  </a:lnTo>
                  <a:lnTo>
                    <a:pt x="17" y="55"/>
                  </a:lnTo>
                  <a:lnTo>
                    <a:pt x="17" y="56"/>
                  </a:lnTo>
                  <a:lnTo>
                    <a:pt x="18" y="56"/>
                  </a:lnTo>
                  <a:lnTo>
                    <a:pt x="20" y="58"/>
                  </a:lnTo>
                  <a:lnTo>
                    <a:pt x="21" y="58"/>
                  </a:lnTo>
                  <a:lnTo>
                    <a:pt x="23" y="58"/>
                  </a:lnTo>
                  <a:lnTo>
                    <a:pt x="24" y="58"/>
                  </a:lnTo>
                  <a:lnTo>
                    <a:pt x="25" y="59"/>
                  </a:lnTo>
                  <a:lnTo>
                    <a:pt x="27" y="59"/>
                  </a:lnTo>
                  <a:lnTo>
                    <a:pt x="28" y="59"/>
                  </a:lnTo>
                  <a:lnTo>
                    <a:pt x="30" y="59"/>
                  </a:lnTo>
                  <a:lnTo>
                    <a:pt x="31" y="59"/>
                  </a:lnTo>
                  <a:lnTo>
                    <a:pt x="33" y="59"/>
                  </a:lnTo>
                  <a:lnTo>
                    <a:pt x="34" y="59"/>
                  </a:lnTo>
                  <a:lnTo>
                    <a:pt x="36" y="58"/>
                  </a:lnTo>
                  <a:lnTo>
                    <a:pt x="37" y="58"/>
                  </a:lnTo>
                  <a:lnTo>
                    <a:pt x="39" y="58"/>
                  </a:lnTo>
                  <a:lnTo>
                    <a:pt x="40" y="58"/>
                  </a:lnTo>
                  <a:lnTo>
                    <a:pt x="42" y="56"/>
                  </a:lnTo>
                  <a:lnTo>
                    <a:pt x="43" y="56"/>
                  </a:lnTo>
                  <a:lnTo>
                    <a:pt x="45" y="55"/>
                  </a:lnTo>
                  <a:lnTo>
                    <a:pt x="46" y="53"/>
                  </a:lnTo>
                  <a:lnTo>
                    <a:pt x="48" y="53"/>
                  </a:lnTo>
                  <a:lnTo>
                    <a:pt x="49" y="52"/>
                  </a:lnTo>
                  <a:lnTo>
                    <a:pt x="51" y="52"/>
                  </a:lnTo>
                  <a:lnTo>
                    <a:pt x="51" y="50"/>
                  </a:lnTo>
                  <a:lnTo>
                    <a:pt x="52" y="49"/>
                  </a:lnTo>
                  <a:lnTo>
                    <a:pt x="54" y="49"/>
                  </a:lnTo>
                  <a:lnTo>
                    <a:pt x="54" y="47"/>
                  </a:lnTo>
                  <a:lnTo>
                    <a:pt x="55" y="46"/>
                  </a:lnTo>
                  <a:lnTo>
                    <a:pt x="55" y="44"/>
                  </a:lnTo>
                  <a:lnTo>
                    <a:pt x="57" y="43"/>
                  </a:lnTo>
                  <a:lnTo>
                    <a:pt x="58" y="41"/>
                  </a:lnTo>
                  <a:lnTo>
                    <a:pt x="58" y="40"/>
                  </a:lnTo>
                  <a:lnTo>
                    <a:pt x="58" y="38"/>
                  </a:lnTo>
                  <a:lnTo>
                    <a:pt x="58" y="37"/>
                  </a:lnTo>
                  <a:lnTo>
                    <a:pt x="60" y="35"/>
                  </a:lnTo>
                  <a:lnTo>
                    <a:pt x="60" y="34"/>
                  </a:lnTo>
                  <a:lnTo>
                    <a:pt x="60" y="32"/>
                  </a:lnTo>
                  <a:lnTo>
                    <a:pt x="60" y="31"/>
                  </a:lnTo>
                  <a:lnTo>
                    <a:pt x="60" y="29"/>
                  </a:lnTo>
                  <a:lnTo>
                    <a:pt x="60" y="28"/>
                  </a:lnTo>
                  <a:lnTo>
                    <a:pt x="60" y="26"/>
                  </a:lnTo>
                  <a:lnTo>
                    <a:pt x="60" y="25"/>
                  </a:lnTo>
                  <a:lnTo>
                    <a:pt x="60" y="23"/>
                  </a:lnTo>
                  <a:lnTo>
                    <a:pt x="58" y="22"/>
                  </a:lnTo>
                  <a:lnTo>
                    <a:pt x="58" y="21"/>
                  </a:lnTo>
                  <a:lnTo>
                    <a:pt x="58" y="19"/>
                  </a:lnTo>
                  <a:lnTo>
                    <a:pt x="58" y="18"/>
                  </a:lnTo>
                  <a:lnTo>
                    <a:pt x="57" y="16"/>
                  </a:lnTo>
                  <a:lnTo>
                    <a:pt x="57" y="15"/>
                  </a:lnTo>
                  <a:lnTo>
                    <a:pt x="55" y="13"/>
                  </a:lnTo>
                  <a:lnTo>
                    <a:pt x="54" y="12"/>
                  </a:lnTo>
                  <a:lnTo>
                    <a:pt x="54" y="10"/>
                  </a:lnTo>
                  <a:lnTo>
                    <a:pt x="52" y="9"/>
                  </a:lnTo>
                  <a:lnTo>
                    <a:pt x="51" y="9"/>
                  </a:lnTo>
                  <a:lnTo>
                    <a:pt x="51" y="7"/>
                  </a:lnTo>
                  <a:lnTo>
                    <a:pt x="49" y="6"/>
                  </a:lnTo>
                  <a:lnTo>
                    <a:pt x="48" y="6"/>
                  </a:lnTo>
                  <a:lnTo>
                    <a:pt x="46" y="4"/>
                  </a:lnTo>
                  <a:lnTo>
                    <a:pt x="45" y="4"/>
                  </a:lnTo>
                  <a:lnTo>
                    <a:pt x="45" y="3"/>
                  </a:lnTo>
                  <a:lnTo>
                    <a:pt x="43" y="3"/>
                  </a:lnTo>
                  <a:lnTo>
                    <a:pt x="42" y="1"/>
                  </a:lnTo>
                  <a:lnTo>
                    <a:pt x="40" y="1"/>
                  </a:lnTo>
                  <a:lnTo>
                    <a:pt x="39" y="1"/>
                  </a:lnTo>
                  <a:lnTo>
                    <a:pt x="37" y="0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30" y="0"/>
                  </a:lnTo>
                  <a:lnTo>
                    <a:pt x="30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077" name="Freeform 39">
              <a:extLst>
                <a:ext uri="{FF2B5EF4-FFF2-40B4-BE49-F238E27FC236}">
                  <a16:creationId xmlns:a16="http://schemas.microsoft.com/office/drawing/2014/main" id="{10FBC3F1-D62C-BB4A-942F-4981222E5C8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460750" y="1403350"/>
              <a:ext cx="69850" cy="73025"/>
            </a:xfrm>
            <a:custGeom>
              <a:avLst/>
              <a:gdLst>
                <a:gd name="T0" fmla="*/ 2147483646 w 60"/>
                <a:gd name="T1" fmla="*/ 0 h 59"/>
                <a:gd name="T2" fmla="*/ 2147483646 w 60"/>
                <a:gd name="T3" fmla="*/ 0 h 59"/>
                <a:gd name="T4" fmla="*/ 2147483646 w 60"/>
                <a:gd name="T5" fmla="*/ 2147483646 h 59"/>
                <a:gd name="T6" fmla="*/ 2147483646 w 60"/>
                <a:gd name="T7" fmla="*/ 2147483646 h 59"/>
                <a:gd name="T8" fmla="*/ 2147483646 w 60"/>
                <a:gd name="T9" fmla="*/ 2147483646 h 59"/>
                <a:gd name="T10" fmla="*/ 2147483646 w 60"/>
                <a:gd name="T11" fmla="*/ 2147483646 h 59"/>
                <a:gd name="T12" fmla="*/ 2147483646 w 60"/>
                <a:gd name="T13" fmla="*/ 2147483646 h 59"/>
                <a:gd name="T14" fmla="*/ 2147483646 w 60"/>
                <a:gd name="T15" fmla="*/ 2147483646 h 59"/>
                <a:gd name="T16" fmla="*/ 2147483646 w 60"/>
                <a:gd name="T17" fmla="*/ 2147483646 h 59"/>
                <a:gd name="T18" fmla="*/ 0 w 60"/>
                <a:gd name="T19" fmla="*/ 2147483646 h 59"/>
                <a:gd name="T20" fmla="*/ 0 w 60"/>
                <a:gd name="T21" fmla="*/ 2147483646 h 59"/>
                <a:gd name="T22" fmla="*/ 0 w 60"/>
                <a:gd name="T23" fmla="*/ 2147483646 h 59"/>
                <a:gd name="T24" fmla="*/ 0 w 60"/>
                <a:gd name="T25" fmla="*/ 2147483646 h 59"/>
                <a:gd name="T26" fmla="*/ 2147483646 w 60"/>
                <a:gd name="T27" fmla="*/ 2147483646 h 59"/>
                <a:gd name="T28" fmla="*/ 2147483646 w 60"/>
                <a:gd name="T29" fmla="*/ 2147483646 h 59"/>
                <a:gd name="T30" fmla="*/ 2147483646 w 60"/>
                <a:gd name="T31" fmla="*/ 2147483646 h 59"/>
                <a:gd name="T32" fmla="*/ 2147483646 w 60"/>
                <a:gd name="T33" fmla="*/ 2147483646 h 59"/>
                <a:gd name="T34" fmla="*/ 2147483646 w 60"/>
                <a:gd name="T35" fmla="*/ 2147483646 h 59"/>
                <a:gd name="T36" fmla="*/ 2147483646 w 60"/>
                <a:gd name="T37" fmla="*/ 2147483646 h 59"/>
                <a:gd name="T38" fmla="*/ 2147483646 w 60"/>
                <a:gd name="T39" fmla="*/ 2147483646 h 59"/>
                <a:gd name="T40" fmla="*/ 2147483646 w 60"/>
                <a:gd name="T41" fmla="*/ 2147483646 h 59"/>
                <a:gd name="T42" fmla="*/ 2147483646 w 60"/>
                <a:gd name="T43" fmla="*/ 2147483646 h 59"/>
                <a:gd name="T44" fmla="*/ 2147483646 w 60"/>
                <a:gd name="T45" fmla="*/ 2147483646 h 59"/>
                <a:gd name="T46" fmla="*/ 2147483646 w 60"/>
                <a:gd name="T47" fmla="*/ 2147483646 h 59"/>
                <a:gd name="T48" fmla="*/ 2147483646 w 60"/>
                <a:gd name="T49" fmla="*/ 2147483646 h 59"/>
                <a:gd name="T50" fmla="*/ 2147483646 w 60"/>
                <a:gd name="T51" fmla="*/ 2147483646 h 59"/>
                <a:gd name="T52" fmla="*/ 2147483646 w 60"/>
                <a:gd name="T53" fmla="*/ 2147483646 h 59"/>
                <a:gd name="T54" fmla="*/ 2147483646 w 60"/>
                <a:gd name="T55" fmla="*/ 2147483646 h 59"/>
                <a:gd name="T56" fmla="*/ 2147483646 w 60"/>
                <a:gd name="T57" fmla="*/ 2147483646 h 59"/>
                <a:gd name="T58" fmla="*/ 2147483646 w 60"/>
                <a:gd name="T59" fmla="*/ 2147483646 h 59"/>
                <a:gd name="T60" fmla="*/ 2147483646 w 60"/>
                <a:gd name="T61" fmla="*/ 2147483646 h 59"/>
                <a:gd name="T62" fmla="*/ 2147483646 w 60"/>
                <a:gd name="T63" fmla="*/ 2147483646 h 59"/>
                <a:gd name="T64" fmla="*/ 2147483646 w 60"/>
                <a:gd name="T65" fmla="*/ 2147483646 h 59"/>
                <a:gd name="T66" fmla="*/ 2147483646 w 60"/>
                <a:gd name="T67" fmla="*/ 2147483646 h 59"/>
                <a:gd name="T68" fmla="*/ 2147483646 w 60"/>
                <a:gd name="T69" fmla="*/ 2147483646 h 59"/>
                <a:gd name="T70" fmla="*/ 2147483646 w 60"/>
                <a:gd name="T71" fmla="*/ 2147483646 h 59"/>
                <a:gd name="T72" fmla="*/ 2147483646 w 60"/>
                <a:gd name="T73" fmla="*/ 2147483646 h 59"/>
                <a:gd name="T74" fmla="*/ 2147483646 w 60"/>
                <a:gd name="T75" fmla="*/ 2147483646 h 59"/>
                <a:gd name="T76" fmla="*/ 2147483646 w 60"/>
                <a:gd name="T77" fmla="*/ 2147483646 h 59"/>
                <a:gd name="T78" fmla="*/ 2147483646 w 60"/>
                <a:gd name="T79" fmla="*/ 2147483646 h 59"/>
                <a:gd name="T80" fmla="*/ 2147483646 w 60"/>
                <a:gd name="T81" fmla="*/ 2147483646 h 59"/>
                <a:gd name="T82" fmla="*/ 2147483646 w 60"/>
                <a:gd name="T83" fmla="*/ 2147483646 h 59"/>
                <a:gd name="T84" fmla="*/ 2147483646 w 60"/>
                <a:gd name="T85" fmla="*/ 0 h 59"/>
                <a:gd name="T86" fmla="*/ 2147483646 w 60"/>
                <a:gd name="T87" fmla="*/ 0 h 59"/>
                <a:gd name="T88" fmla="*/ 2147483646 w 60"/>
                <a:gd name="T89" fmla="*/ 2147483646 h 5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60" h="59">
                  <a:moveTo>
                    <a:pt x="30" y="30"/>
                  </a:moveTo>
                  <a:lnTo>
                    <a:pt x="30" y="0"/>
                  </a:lnTo>
                  <a:lnTo>
                    <a:pt x="28" y="0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1" y="1"/>
                  </a:lnTo>
                  <a:lnTo>
                    <a:pt x="20" y="1"/>
                  </a:lnTo>
                  <a:lnTo>
                    <a:pt x="18" y="1"/>
                  </a:lnTo>
                  <a:lnTo>
                    <a:pt x="17" y="3"/>
                  </a:lnTo>
                  <a:lnTo>
                    <a:pt x="15" y="4"/>
                  </a:lnTo>
                  <a:lnTo>
                    <a:pt x="14" y="4"/>
                  </a:lnTo>
                  <a:lnTo>
                    <a:pt x="12" y="6"/>
                  </a:lnTo>
                  <a:lnTo>
                    <a:pt x="11" y="6"/>
                  </a:lnTo>
                  <a:lnTo>
                    <a:pt x="11" y="7"/>
                  </a:lnTo>
                  <a:lnTo>
                    <a:pt x="9" y="9"/>
                  </a:lnTo>
                  <a:lnTo>
                    <a:pt x="8" y="9"/>
                  </a:lnTo>
                  <a:lnTo>
                    <a:pt x="8" y="10"/>
                  </a:lnTo>
                  <a:lnTo>
                    <a:pt x="6" y="12"/>
                  </a:lnTo>
                  <a:lnTo>
                    <a:pt x="6" y="13"/>
                  </a:lnTo>
                  <a:lnTo>
                    <a:pt x="5" y="13"/>
                  </a:lnTo>
                  <a:lnTo>
                    <a:pt x="5" y="15"/>
                  </a:lnTo>
                  <a:lnTo>
                    <a:pt x="3" y="16"/>
                  </a:lnTo>
                  <a:lnTo>
                    <a:pt x="3" y="18"/>
                  </a:lnTo>
                  <a:lnTo>
                    <a:pt x="2" y="19"/>
                  </a:lnTo>
                  <a:lnTo>
                    <a:pt x="2" y="21"/>
                  </a:lnTo>
                  <a:lnTo>
                    <a:pt x="2" y="22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0" y="31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0" y="35"/>
                  </a:lnTo>
                  <a:lnTo>
                    <a:pt x="2" y="37"/>
                  </a:lnTo>
                  <a:lnTo>
                    <a:pt x="2" y="38"/>
                  </a:lnTo>
                  <a:lnTo>
                    <a:pt x="2" y="40"/>
                  </a:lnTo>
                  <a:lnTo>
                    <a:pt x="3" y="41"/>
                  </a:lnTo>
                  <a:lnTo>
                    <a:pt x="3" y="43"/>
                  </a:lnTo>
                  <a:lnTo>
                    <a:pt x="5" y="43"/>
                  </a:lnTo>
                  <a:lnTo>
                    <a:pt x="5" y="44"/>
                  </a:lnTo>
                  <a:lnTo>
                    <a:pt x="6" y="46"/>
                  </a:lnTo>
                  <a:lnTo>
                    <a:pt x="6" y="47"/>
                  </a:lnTo>
                  <a:lnTo>
                    <a:pt x="8" y="49"/>
                  </a:lnTo>
                  <a:lnTo>
                    <a:pt x="9" y="50"/>
                  </a:lnTo>
                  <a:lnTo>
                    <a:pt x="11" y="52"/>
                  </a:lnTo>
                  <a:lnTo>
                    <a:pt x="12" y="53"/>
                  </a:lnTo>
                  <a:lnTo>
                    <a:pt x="14" y="53"/>
                  </a:lnTo>
                  <a:lnTo>
                    <a:pt x="15" y="55"/>
                  </a:lnTo>
                  <a:lnTo>
                    <a:pt x="17" y="55"/>
                  </a:lnTo>
                  <a:lnTo>
                    <a:pt x="17" y="56"/>
                  </a:lnTo>
                  <a:lnTo>
                    <a:pt x="18" y="56"/>
                  </a:lnTo>
                  <a:lnTo>
                    <a:pt x="20" y="58"/>
                  </a:lnTo>
                  <a:lnTo>
                    <a:pt x="21" y="58"/>
                  </a:lnTo>
                  <a:lnTo>
                    <a:pt x="23" y="58"/>
                  </a:lnTo>
                  <a:lnTo>
                    <a:pt x="24" y="58"/>
                  </a:lnTo>
                  <a:lnTo>
                    <a:pt x="25" y="59"/>
                  </a:lnTo>
                  <a:lnTo>
                    <a:pt x="27" y="59"/>
                  </a:lnTo>
                  <a:lnTo>
                    <a:pt x="28" y="59"/>
                  </a:lnTo>
                  <a:lnTo>
                    <a:pt x="30" y="59"/>
                  </a:lnTo>
                  <a:lnTo>
                    <a:pt x="31" y="59"/>
                  </a:lnTo>
                  <a:lnTo>
                    <a:pt x="33" y="59"/>
                  </a:lnTo>
                  <a:lnTo>
                    <a:pt x="34" y="59"/>
                  </a:lnTo>
                  <a:lnTo>
                    <a:pt x="36" y="58"/>
                  </a:lnTo>
                  <a:lnTo>
                    <a:pt x="37" y="58"/>
                  </a:lnTo>
                  <a:lnTo>
                    <a:pt x="39" y="58"/>
                  </a:lnTo>
                  <a:lnTo>
                    <a:pt x="40" y="58"/>
                  </a:lnTo>
                  <a:lnTo>
                    <a:pt x="42" y="56"/>
                  </a:lnTo>
                  <a:lnTo>
                    <a:pt x="43" y="56"/>
                  </a:lnTo>
                  <a:lnTo>
                    <a:pt x="45" y="55"/>
                  </a:lnTo>
                  <a:lnTo>
                    <a:pt x="46" y="53"/>
                  </a:lnTo>
                  <a:lnTo>
                    <a:pt x="48" y="53"/>
                  </a:lnTo>
                  <a:lnTo>
                    <a:pt x="49" y="52"/>
                  </a:lnTo>
                  <a:lnTo>
                    <a:pt x="51" y="52"/>
                  </a:lnTo>
                  <a:lnTo>
                    <a:pt x="51" y="50"/>
                  </a:lnTo>
                  <a:lnTo>
                    <a:pt x="52" y="49"/>
                  </a:lnTo>
                  <a:lnTo>
                    <a:pt x="54" y="49"/>
                  </a:lnTo>
                  <a:lnTo>
                    <a:pt x="54" y="47"/>
                  </a:lnTo>
                  <a:lnTo>
                    <a:pt x="55" y="46"/>
                  </a:lnTo>
                  <a:lnTo>
                    <a:pt x="55" y="44"/>
                  </a:lnTo>
                  <a:lnTo>
                    <a:pt x="57" y="43"/>
                  </a:lnTo>
                  <a:lnTo>
                    <a:pt x="58" y="41"/>
                  </a:lnTo>
                  <a:lnTo>
                    <a:pt x="58" y="40"/>
                  </a:lnTo>
                  <a:lnTo>
                    <a:pt x="58" y="38"/>
                  </a:lnTo>
                  <a:lnTo>
                    <a:pt x="58" y="37"/>
                  </a:lnTo>
                  <a:lnTo>
                    <a:pt x="60" y="35"/>
                  </a:lnTo>
                  <a:lnTo>
                    <a:pt x="60" y="34"/>
                  </a:lnTo>
                  <a:lnTo>
                    <a:pt x="60" y="32"/>
                  </a:lnTo>
                  <a:lnTo>
                    <a:pt x="60" y="31"/>
                  </a:lnTo>
                  <a:lnTo>
                    <a:pt x="60" y="30"/>
                  </a:lnTo>
                  <a:lnTo>
                    <a:pt x="60" y="28"/>
                  </a:lnTo>
                  <a:lnTo>
                    <a:pt x="60" y="27"/>
                  </a:lnTo>
                  <a:lnTo>
                    <a:pt x="60" y="25"/>
                  </a:lnTo>
                  <a:lnTo>
                    <a:pt x="60" y="24"/>
                  </a:lnTo>
                  <a:lnTo>
                    <a:pt x="58" y="22"/>
                  </a:lnTo>
                  <a:lnTo>
                    <a:pt x="58" y="21"/>
                  </a:lnTo>
                  <a:lnTo>
                    <a:pt x="58" y="19"/>
                  </a:lnTo>
                  <a:lnTo>
                    <a:pt x="58" y="18"/>
                  </a:lnTo>
                  <a:lnTo>
                    <a:pt x="57" y="16"/>
                  </a:lnTo>
                  <a:lnTo>
                    <a:pt x="57" y="15"/>
                  </a:lnTo>
                  <a:lnTo>
                    <a:pt x="55" y="13"/>
                  </a:lnTo>
                  <a:lnTo>
                    <a:pt x="54" y="12"/>
                  </a:lnTo>
                  <a:lnTo>
                    <a:pt x="54" y="10"/>
                  </a:lnTo>
                  <a:lnTo>
                    <a:pt x="52" y="9"/>
                  </a:lnTo>
                  <a:lnTo>
                    <a:pt x="51" y="9"/>
                  </a:lnTo>
                  <a:lnTo>
                    <a:pt x="51" y="7"/>
                  </a:lnTo>
                  <a:lnTo>
                    <a:pt x="49" y="6"/>
                  </a:lnTo>
                  <a:lnTo>
                    <a:pt x="48" y="6"/>
                  </a:lnTo>
                  <a:lnTo>
                    <a:pt x="46" y="4"/>
                  </a:lnTo>
                  <a:lnTo>
                    <a:pt x="45" y="4"/>
                  </a:lnTo>
                  <a:lnTo>
                    <a:pt x="45" y="3"/>
                  </a:lnTo>
                  <a:lnTo>
                    <a:pt x="43" y="3"/>
                  </a:lnTo>
                  <a:lnTo>
                    <a:pt x="42" y="1"/>
                  </a:lnTo>
                  <a:lnTo>
                    <a:pt x="40" y="1"/>
                  </a:lnTo>
                  <a:lnTo>
                    <a:pt x="39" y="1"/>
                  </a:lnTo>
                  <a:lnTo>
                    <a:pt x="37" y="0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30" y="0"/>
                  </a:lnTo>
                  <a:lnTo>
                    <a:pt x="30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078" name="Freeform 40">
              <a:extLst>
                <a:ext uri="{FF2B5EF4-FFF2-40B4-BE49-F238E27FC236}">
                  <a16:creationId xmlns:a16="http://schemas.microsoft.com/office/drawing/2014/main" id="{B26A58D9-4C9A-1147-81A7-665244E3D69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800350" y="1733550"/>
              <a:ext cx="74613" cy="73025"/>
            </a:xfrm>
            <a:custGeom>
              <a:avLst/>
              <a:gdLst>
                <a:gd name="T0" fmla="*/ 2147483646 w 59"/>
                <a:gd name="T1" fmla="*/ 0 h 59"/>
                <a:gd name="T2" fmla="*/ 2147483646 w 59"/>
                <a:gd name="T3" fmla="*/ 0 h 59"/>
                <a:gd name="T4" fmla="*/ 2147483646 w 59"/>
                <a:gd name="T5" fmla="*/ 2147483646 h 59"/>
                <a:gd name="T6" fmla="*/ 2147483646 w 59"/>
                <a:gd name="T7" fmla="*/ 2147483646 h 59"/>
                <a:gd name="T8" fmla="*/ 2147483646 w 59"/>
                <a:gd name="T9" fmla="*/ 2147483646 h 59"/>
                <a:gd name="T10" fmla="*/ 2147483646 w 59"/>
                <a:gd name="T11" fmla="*/ 2147483646 h 59"/>
                <a:gd name="T12" fmla="*/ 2147483646 w 59"/>
                <a:gd name="T13" fmla="*/ 2147483646 h 59"/>
                <a:gd name="T14" fmla="*/ 2147483646 w 59"/>
                <a:gd name="T15" fmla="*/ 2147483646 h 59"/>
                <a:gd name="T16" fmla="*/ 2147483646 w 59"/>
                <a:gd name="T17" fmla="*/ 2147483646 h 59"/>
                <a:gd name="T18" fmla="*/ 0 w 59"/>
                <a:gd name="T19" fmla="*/ 2147483646 h 59"/>
                <a:gd name="T20" fmla="*/ 0 w 59"/>
                <a:gd name="T21" fmla="*/ 2147483646 h 59"/>
                <a:gd name="T22" fmla="*/ 0 w 59"/>
                <a:gd name="T23" fmla="*/ 2147483646 h 59"/>
                <a:gd name="T24" fmla="*/ 0 w 59"/>
                <a:gd name="T25" fmla="*/ 2147483646 h 59"/>
                <a:gd name="T26" fmla="*/ 2147483646 w 59"/>
                <a:gd name="T27" fmla="*/ 2147483646 h 59"/>
                <a:gd name="T28" fmla="*/ 2147483646 w 59"/>
                <a:gd name="T29" fmla="*/ 2147483646 h 59"/>
                <a:gd name="T30" fmla="*/ 2147483646 w 59"/>
                <a:gd name="T31" fmla="*/ 2147483646 h 59"/>
                <a:gd name="T32" fmla="*/ 2147483646 w 59"/>
                <a:gd name="T33" fmla="*/ 2147483646 h 59"/>
                <a:gd name="T34" fmla="*/ 2147483646 w 59"/>
                <a:gd name="T35" fmla="*/ 2147483646 h 59"/>
                <a:gd name="T36" fmla="*/ 2147483646 w 59"/>
                <a:gd name="T37" fmla="*/ 2147483646 h 59"/>
                <a:gd name="T38" fmla="*/ 2147483646 w 59"/>
                <a:gd name="T39" fmla="*/ 2147483646 h 59"/>
                <a:gd name="T40" fmla="*/ 2147483646 w 59"/>
                <a:gd name="T41" fmla="*/ 2147483646 h 59"/>
                <a:gd name="T42" fmla="*/ 2147483646 w 59"/>
                <a:gd name="T43" fmla="*/ 2147483646 h 59"/>
                <a:gd name="T44" fmla="*/ 2147483646 w 59"/>
                <a:gd name="T45" fmla="*/ 2147483646 h 59"/>
                <a:gd name="T46" fmla="*/ 2147483646 w 59"/>
                <a:gd name="T47" fmla="*/ 2147483646 h 59"/>
                <a:gd name="T48" fmla="*/ 2147483646 w 59"/>
                <a:gd name="T49" fmla="*/ 2147483646 h 59"/>
                <a:gd name="T50" fmla="*/ 2147483646 w 59"/>
                <a:gd name="T51" fmla="*/ 2147483646 h 59"/>
                <a:gd name="T52" fmla="*/ 2147483646 w 59"/>
                <a:gd name="T53" fmla="*/ 2147483646 h 59"/>
                <a:gd name="T54" fmla="*/ 2147483646 w 59"/>
                <a:gd name="T55" fmla="*/ 2147483646 h 59"/>
                <a:gd name="T56" fmla="*/ 2147483646 w 59"/>
                <a:gd name="T57" fmla="*/ 2147483646 h 59"/>
                <a:gd name="T58" fmla="*/ 2147483646 w 59"/>
                <a:gd name="T59" fmla="*/ 2147483646 h 59"/>
                <a:gd name="T60" fmla="*/ 2147483646 w 59"/>
                <a:gd name="T61" fmla="*/ 2147483646 h 59"/>
                <a:gd name="T62" fmla="*/ 2147483646 w 59"/>
                <a:gd name="T63" fmla="*/ 2147483646 h 59"/>
                <a:gd name="T64" fmla="*/ 2147483646 w 59"/>
                <a:gd name="T65" fmla="*/ 2147483646 h 59"/>
                <a:gd name="T66" fmla="*/ 2147483646 w 59"/>
                <a:gd name="T67" fmla="*/ 2147483646 h 59"/>
                <a:gd name="T68" fmla="*/ 2147483646 w 59"/>
                <a:gd name="T69" fmla="*/ 2147483646 h 59"/>
                <a:gd name="T70" fmla="*/ 2147483646 w 59"/>
                <a:gd name="T71" fmla="*/ 2147483646 h 59"/>
                <a:gd name="T72" fmla="*/ 2147483646 w 59"/>
                <a:gd name="T73" fmla="*/ 2147483646 h 59"/>
                <a:gd name="T74" fmla="*/ 2147483646 w 59"/>
                <a:gd name="T75" fmla="*/ 2147483646 h 59"/>
                <a:gd name="T76" fmla="*/ 2147483646 w 59"/>
                <a:gd name="T77" fmla="*/ 2147483646 h 59"/>
                <a:gd name="T78" fmla="*/ 2147483646 w 59"/>
                <a:gd name="T79" fmla="*/ 2147483646 h 59"/>
                <a:gd name="T80" fmla="*/ 2147483646 w 59"/>
                <a:gd name="T81" fmla="*/ 2147483646 h 59"/>
                <a:gd name="T82" fmla="*/ 2147483646 w 59"/>
                <a:gd name="T83" fmla="*/ 2147483646 h 59"/>
                <a:gd name="T84" fmla="*/ 2147483646 w 59"/>
                <a:gd name="T85" fmla="*/ 0 h 59"/>
                <a:gd name="T86" fmla="*/ 2147483646 w 59"/>
                <a:gd name="T87" fmla="*/ 0 h 59"/>
                <a:gd name="T88" fmla="*/ 2147483646 w 59"/>
                <a:gd name="T89" fmla="*/ 2147483646 h 5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59" h="59">
                  <a:moveTo>
                    <a:pt x="30" y="30"/>
                  </a:moveTo>
                  <a:lnTo>
                    <a:pt x="30" y="0"/>
                  </a:lnTo>
                  <a:lnTo>
                    <a:pt x="28" y="0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1" y="2"/>
                  </a:lnTo>
                  <a:lnTo>
                    <a:pt x="19" y="2"/>
                  </a:lnTo>
                  <a:lnTo>
                    <a:pt x="18" y="2"/>
                  </a:lnTo>
                  <a:lnTo>
                    <a:pt x="16" y="3"/>
                  </a:lnTo>
                  <a:lnTo>
                    <a:pt x="15" y="5"/>
                  </a:lnTo>
                  <a:lnTo>
                    <a:pt x="13" y="5"/>
                  </a:lnTo>
                  <a:lnTo>
                    <a:pt x="12" y="6"/>
                  </a:lnTo>
                  <a:lnTo>
                    <a:pt x="10" y="6"/>
                  </a:lnTo>
                  <a:lnTo>
                    <a:pt x="10" y="7"/>
                  </a:lnTo>
                  <a:lnTo>
                    <a:pt x="9" y="9"/>
                  </a:lnTo>
                  <a:lnTo>
                    <a:pt x="7" y="9"/>
                  </a:lnTo>
                  <a:lnTo>
                    <a:pt x="7" y="10"/>
                  </a:lnTo>
                  <a:lnTo>
                    <a:pt x="6" y="12"/>
                  </a:lnTo>
                  <a:lnTo>
                    <a:pt x="6" y="13"/>
                  </a:lnTo>
                  <a:lnTo>
                    <a:pt x="4" y="13"/>
                  </a:lnTo>
                  <a:lnTo>
                    <a:pt x="4" y="15"/>
                  </a:lnTo>
                  <a:lnTo>
                    <a:pt x="3" y="16"/>
                  </a:lnTo>
                  <a:lnTo>
                    <a:pt x="3" y="18"/>
                  </a:lnTo>
                  <a:lnTo>
                    <a:pt x="1" y="19"/>
                  </a:lnTo>
                  <a:lnTo>
                    <a:pt x="1" y="21"/>
                  </a:lnTo>
                  <a:lnTo>
                    <a:pt x="1" y="22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0" y="31"/>
                  </a:lnTo>
                  <a:lnTo>
                    <a:pt x="0" y="33"/>
                  </a:lnTo>
                  <a:lnTo>
                    <a:pt x="0" y="34"/>
                  </a:lnTo>
                  <a:lnTo>
                    <a:pt x="0" y="36"/>
                  </a:lnTo>
                  <a:lnTo>
                    <a:pt x="1" y="37"/>
                  </a:lnTo>
                  <a:lnTo>
                    <a:pt x="1" y="39"/>
                  </a:lnTo>
                  <a:lnTo>
                    <a:pt x="1" y="40"/>
                  </a:lnTo>
                  <a:lnTo>
                    <a:pt x="3" y="42"/>
                  </a:lnTo>
                  <a:lnTo>
                    <a:pt x="3" y="43"/>
                  </a:lnTo>
                  <a:lnTo>
                    <a:pt x="4" y="43"/>
                  </a:lnTo>
                  <a:lnTo>
                    <a:pt x="4" y="45"/>
                  </a:lnTo>
                  <a:lnTo>
                    <a:pt x="6" y="46"/>
                  </a:lnTo>
                  <a:lnTo>
                    <a:pt x="6" y="48"/>
                  </a:lnTo>
                  <a:lnTo>
                    <a:pt x="7" y="49"/>
                  </a:lnTo>
                  <a:lnTo>
                    <a:pt x="9" y="50"/>
                  </a:lnTo>
                  <a:lnTo>
                    <a:pt x="10" y="52"/>
                  </a:lnTo>
                  <a:lnTo>
                    <a:pt x="12" y="53"/>
                  </a:lnTo>
                  <a:lnTo>
                    <a:pt x="13" y="53"/>
                  </a:lnTo>
                  <a:lnTo>
                    <a:pt x="15" y="55"/>
                  </a:lnTo>
                  <a:lnTo>
                    <a:pt x="16" y="55"/>
                  </a:lnTo>
                  <a:lnTo>
                    <a:pt x="16" y="56"/>
                  </a:lnTo>
                  <a:lnTo>
                    <a:pt x="18" y="56"/>
                  </a:lnTo>
                  <a:lnTo>
                    <a:pt x="19" y="58"/>
                  </a:lnTo>
                  <a:lnTo>
                    <a:pt x="21" y="58"/>
                  </a:lnTo>
                  <a:lnTo>
                    <a:pt x="22" y="58"/>
                  </a:lnTo>
                  <a:lnTo>
                    <a:pt x="24" y="58"/>
                  </a:lnTo>
                  <a:lnTo>
                    <a:pt x="25" y="59"/>
                  </a:lnTo>
                  <a:lnTo>
                    <a:pt x="27" y="59"/>
                  </a:lnTo>
                  <a:lnTo>
                    <a:pt x="28" y="59"/>
                  </a:lnTo>
                  <a:lnTo>
                    <a:pt x="30" y="59"/>
                  </a:lnTo>
                  <a:lnTo>
                    <a:pt x="31" y="59"/>
                  </a:lnTo>
                  <a:lnTo>
                    <a:pt x="33" y="59"/>
                  </a:lnTo>
                  <a:lnTo>
                    <a:pt x="34" y="59"/>
                  </a:lnTo>
                  <a:lnTo>
                    <a:pt x="35" y="58"/>
                  </a:lnTo>
                  <a:lnTo>
                    <a:pt x="37" y="58"/>
                  </a:lnTo>
                  <a:lnTo>
                    <a:pt x="38" y="58"/>
                  </a:lnTo>
                  <a:lnTo>
                    <a:pt x="40" y="58"/>
                  </a:lnTo>
                  <a:lnTo>
                    <a:pt x="41" y="56"/>
                  </a:lnTo>
                  <a:lnTo>
                    <a:pt x="43" y="56"/>
                  </a:lnTo>
                  <a:lnTo>
                    <a:pt x="44" y="55"/>
                  </a:lnTo>
                  <a:lnTo>
                    <a:pt x="46" y="53"/>
                  </a:lnTo>
                  <a:lnTo>
                    <a:pt x="47" y="53"/>
                  </a:lnTo>
                  <a:lnTo>
                    <a:pt x="49" y="52"/>
                  </a:lnTo>
                  <a:lnTo>
                    <a:pt x="50" y="52"/>
                  </a:lnTo>
                  <a:lnTo>
                    <a:pt x="50" y="50"/>
                  </a:lnTo>
                  <a:lnTo>
                    <a:pt x="52" y="49"/>
                  </a:lnTo>
                  <a:lnTo>
                    <a:pt x="53" y="49"/>
                  </a:lnTo>
                  <a:lnTo>
                    <a:pt x="53" y="48"/>
                  </a:lnTo>
                  <a:lnTo>
                    <a:pt x="55" y="46"/>
                  </a:lnTo>
                  <a:lnTo>
                    <a:pt x="55" y="45"/>
                  </a:lnTo>
                  <a:lnTo>
                    <a:pt x="56" y="43"/>
                  </a:lnTo>
                  <a:lnTo>
                    <a:pt x="58" y="42"/>
                  </a:lnTo>
                  <a:lnTo>
                    <a:pt x="58" y="40"/>
                  </a:lnTo>
                  <a:lnTo>
                    <a:pt x="58" y="39"/>
                  </a:lnTo>
                  <a:lnTo>
                    <a:pt x="58" y="37"/>
                  </a:lnTo>
                  <a:lnTo>
                    <a:pt x="59" y="36"/>
                  </a:lnTo>
                  <a:lnTo>
                    <a:pt x="59" y="34"/>
                  </a:lnTo>
                  <a:lnTo>
                    <a:pt x="59" y="33"/>
                  </a:lnTo>
                  <a:lnTo>
                    <a:pt x="59" y="31"/>
                  </a:lnTo>
                  <a:lnTo>
                    <a:pt x="59" y="30"/>
                  </a:lnTo>
                  <a:lnTo>
                    <a:pt x="59" y="28"/>
                  </a:lnTo>
                  <a:lnTo>
                    <a:pt x="59" y="27"/>
                  </a:lnTo>
                  <a:lnTo>
                    <a:pt x="59" y="25"/>
                  </a:lnTo>
                  <a:lnTo>
                    <a:pt x="59" y="24"/>
                  </a:lnTo>
                  <a:lnTo>
                    <a:pt x="58" y="22"/>
                  </a:lnTo>
                  <a:lnTo>
                    <a:pt x="58" y="21"/>
                  </a:lnTo>
                  <a:lnTo>
                    <a:pt x="58" y="19"/>
                  </a:lnTo>
                  <a:lnTo>
                    <a:pt x="58" y="18"/>
                  </a:lnTo>
                  <a:lnTo>
                    <a:pt x="56" y="16"/>
                  </a:lnTo>
                  <a:lnTo>
                    <a:pt x="56" y="15"/>
                  </a:lnTo>
                  <a:lnTo>
                    <a:pt x="55" y="13"/>
                  </a:lnTo>
                  <a:lnTo>
                    <a:pt x="53" y="12"/>
                  </a:lnTo>
                  <a:lnTo>
                    <a:pt x="53" y="10"/>
                  </a:lnTo>
                  <a:lnTo>
                    <a:pt x="52" y="9"/>
                  </a:lnTo>
                  <a:lnTo>
                    <a:pt x="50" y="9"/>
                  </a:lnTo>
                  <a:lnTo>
                    <a:pt x="50" y="7"/>
                  </a:lnTo>
                  <a:lnTo>
                    <a:pt x="49" y="6"/>
                  </a:lnTo>
                  <a:lnTo>
                    <a:pt x="47" y="6"/>
                  </a:lnTo>
                  <a:lnTo>
                    <a:pt x="46" y="5"/>
                  </a:lnTo>
                  <a:lnTo>
                    <a:pt x="44" y="5"/>
                  </a:lnTo>
                  <a:lnTo>
                    <a:pt x="44" y="3"/>
                  </a:lnTo>
                  <a:lnTo>
                    <a:pt x="43" y="3"/>
                  </a:lnTo>
                  <a:lnTo>
                    <a:pt x="41" y="2"/>
                  </a:lnTo>
                  <a:lnTo>
                    <a:pt x="40" y="2"/>
                  </a:lnTo>
                  <a:lnTo>
                    <a:pt x="38" y="2"/>
                  </a:lnTo>
                  <a:lnTo>
                    <a:pt x="37" y="0"/>
                  </a:lnTo>
                  <a:lnTo>
                    <a:pt x="35" y="0"/>
                  </a:lnTo>
                  <a:lnTo>
                    <a:pt x="34" y="0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30" y="0"/>
                  </a:lnTo>
                  <a:lnTo>
                    <a:pt x="30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079" name="Freeform 42">
              <a:extLst>
                <a:ext uri="{FF2B5EF4-FFF2-40B4-BE49-F238E27FC236}">
                  <a16:creationId xmlns:a16="http://schemas.microsoft.com/office/drawing/2014/main" id="{A34BDBE4-8EB3-A341-ADAE-BC4C752D347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9038" y="1601787"/>
              <a:ext cx="495300" cy="1012825"/>
            </a:xfrm>
            <a:custGeom>
              <a:avLst/>
              <a:gdLst>
                <a:gd name="T0" fmla="*/ 2147483646 w 623"/>
                <a:gd name="T1" fmla="*/ 2147483646 h 1275"/>
                <a:gd name="T2" fmla="*/ 2147483646 w 623"/>
                <a:gd name="T3" fmla="*/ 2147483646 h 1275"/>
                <a:gd name="T4" fmla="*/ 2147483646 w 623"/>
                <a:gd name="T5" fmla="*/ 0 h 1275"/>
                <a:gd name="T6" fmla="*/ 0 w 623"/>
                <a:gd name="T7" fmla="*/ 0 h 12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23" h="1275">
                  <a:moveTo>
                    <a:pt x="623" y="1275"/>
                  </a:moveTo>
                  <a:lnTo>
                    <a:pt x="415" y="1275"/>
                  </a:lnTo>
                  <a:lnTo>
                    <a:pt x="415" y="0"/>
                  </a:lnTo>
                  <a:lnTo>
                    <a:pt x="0" y="0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080" name="Freeform 43">
              <a:extLst>
                <a:ext uri="{FF2B5EF4-FFF2-40B4-BE49-F238E27FC236}">
                  <a16:creationId xmlns:a16="http://schemas.microsoft.com/office/drawing/2014/main" id="{32F256A8-1F5D-9441-8F03-91E25DBC4E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9038" y="2943225"/>
              <a:ext cx="495300" cy="989012"/>
            </a:xfrm>
            <a:custGeom>
              <a:avLst/>
              <a:gdLst>
                <a:gd name="T0" fmla="*/ 2147483646 w 623"/>
                <a:gd name="T1" fmla="*/ 0 h 1245"/>
                <a:gd name="T2" fmla="*/ 2147483646 w 623"/>
                <a:gd name="T3" fmla="*/ 0 h 1245"/>
                <a:gd name="T4" fmla="*/ 2147483646 w 623"/>
                <a:gd name="T5" fmla="*/ 2147483646 h 1245"/>
                <a:gd name="T6" fmla="*/ 0 w 623"/>
                <a:gd name="T7" fmla="*/ 2147483646 h 124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23" h="1245">
                  <a:moveTo>
                    <a:pt x="623" y="0"/>
                  </a:moveTo>
                  <a:lnTo>
                    <a:pt x="415" y="0"/>
                  </a:lnTo>
                  <a:lnTo>
                    <a:pt x="415" y="1245"/>
                  </a:lnTo>
                  <a:lnTo>
                    <a:pt x="0" y="1245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081" name="Rectangle 45">
              <a:extLst>
                <a:ext uri="{FF2B5EF4-FFF2-40B4-BE49-F238E27FC236}">
                  <a16:creationId xmlns:a16="http://schemas.microsoft.com/office/drawing/2014/main" id="{09AAD1FB-E70A-7F49-B1C3-6656D8BE95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54863" y="2670175"/>
              <a:ext cx="126638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 b="0" i="1">
                  <a:solidFill>
                    <a:srgbClr val="000000"/>
                  </a:solidFill>
                  <a:latin typeface="Times-Roman" pitchFamily="2" charset="0"/>
                </a:rPr>
                <a:t>f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87082" name="Freeform 63">
              <a:extLst>
                <a:ext uri="{FF2B5EF4-FFF2-40B4-BE49-F238E27FC236}">
                  <a16:creationId xmlns:a16="http://schemas.microsoft.com/office/drawing/2014/main" id="{CCEF1E95-1200-A04C-A3E6-A16F05E0D01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1713" y="1601787"/>
              <a:ext cx="187325" cy="1588"/>
            </a:xfrm>
            <a:custGeom>
              <a:avLst/>
              <a:gdLst>
                <a:gd name="T0" fmla="*/ 2147483646 w 237"/>
                <a:gd name="T1" fmla="*/ 0 h 1588"/>
                <a:gd name="T2" fmla="*/ 0 w 237"/>
                <a:gd name="T3" fmla="*/ 0 h 1588"/>
                <a:gd name="T4" fmla="*/ 2147483646 w 237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37" h="1588">
                  <a:moveTo>
                    <a:pt x="237" y="0"/>
                  </a:moveTo>
                  <a:lnTo>
                    <a:pt x="0" y="0"/>
                  </a:lnTo>
                  <a:lnTo>
                    <a:pt x="2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083" name="Line 64">
              <a:extLst>
                <a:ext uri="{FF2B5EF4-FFF2-40B4-BE49-F238E27FC236}">
                  <a16:creationId xmlns:a16="http://schemas.microsoft.com/office/drawing/2014/main" id="{B8EAC3B3-2AC8-1344-A2A0-413523F6DF8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11713" y="1601787"/>
              <a:ext cx="187325" cy="15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084" name="Freeform 65">
              <a:extLst>
                <a:ext uri="{FF2B5EF4-FFF2-40B4-BE49-F238E27FC236}">
                  <a16:creationId xmlns:a16="http://schemas.microsoft.com/office/drawing/2014/main" id="{1F5EACAA-3A76-6D4B-A470-7A932FFA1FA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2700" y="1766887"/>
              <a:ext cx="330200" cy="1588"/>
            </a:xfrm>
            <a:custGeom>
              <a:avLst/>
              <a:gdLst>
                <a:gd name="T0" fmla="*/ 2147483646 w 415"/>
                <a:gd name="T1" fmla="*/ 0 h 1588"/>
                <a:gd name="T2" fmla="*/ 0 w 415"/>
                <a:gd name="T3" fmla="*/ 0 h 1588"/>
                <a:gd name="T4" fmla="*/ 2147483646 w 415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15" h="1588">
                  <a:moveTo>
                    <a:pt x="415" y="0"/>
                  </a:moveTo>
                  <a:lnTo>
                    <a:pt x="0" y="0"/>
                  </a:lnTo>
                  <a:lnTo>
                    <a:pt x="4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085" name="Freeform 67">
              <a:extLst>
                <a:ext uri="{FF2B5EF4-FFF2-40B4-BE49-F238E27FC236}">
                  <a16:creationId xmlns:a16="http://schemas.microsoft.com/office/drawing/2014/main" id="{55D93E05-F120-2942-AE29-76CE6620AE2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2700" y="1436687"/>
              <a:ext cx="330200" cy="1588"/>
            </a:xfrm>
            <a:custGeom>
              <a:avLst/>
              <a:gdLst>
                <a:gd name="T0" fmla="*/ 2147483646 w 415"/>
                <a:gd name="T1" fmla="*/ 0 h 1588"/>
                <a:gd name="T2" fmla="*/ 0 w 415"/>
                <a:gd name="T3" fmla="*/ 0 h 1588"/>
                <a:gd name="T4" fmla="*/ 2147483646 w 415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15" h="1588">
                  <a:moveTo>
                    <a:pt x="415" y="0"/>
                  </a:moveTo>
                  <a:lnTo>
                    <a:pt x="0" y="0"/>
                  </a:lnTo>
                  <a:lnTo>
                    <a:pt x="4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086" name="Line 69">
              <a:extLst>
                <a:ext uri="{FF2B5EF4-FFF2-40B4-BE49-F238E27FC236}">
                  <a16:creationId xmlns:a16="http://schemas.microsoft.com/office/drawing/2014/main" id="{55BDC7F8-FE66-074C-B83C-D722E8A72C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92500" y="1436687"/>
              <a:ext cx="1588" cy="33020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087" name="Rectangle 75">
              <a:extLst>
                <a:ext uri="{FF2B5EF4-FFF2-40B4-BE49-F238E27FC236}">
                  <a16:creationId xmlns:a16="http://schemas.microsoft.com/office/drawing/2014/main" id="{611948F3-77BC-E748-B5FF-382F286CAA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7400" y="1284287"/>
              <a:ext cx="163506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 b="0" i="1">
                  <a:solidFill>
                    <a:srgbClr val="000000"/>
                  </a:solidFill>
                  <a:latin typeface="Times-Roman" pitchFamily="2" charset="0"/>
                </a:rPr>
                <a:t>x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87088" name="Rectangle 76">
              <a:extLst>
                <a:ext uri="{FF2B5EF4-FFF2-40B4-BE49-F238E27FC236}">
                  <a16:creationId xmlns:a16="http://schemas.microsoft.com/office/drawing/2014/main" id="{C72841D8-E639-B74C-A1FA-D305B14F33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588" y="1390650"/>
              <a:ext cx="125034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3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87089" name="Rectangle 77">
              <a:extLst>
                <a:ext uri="{FF2B5EF4-FFF2-40B4-BE49-F238E27FC236}">
                  <a16:creationId xmlns:a16="http://schemas.microsoft.com/office/drawing/2014/main" id="{E0DB7A1B-3205-9440-B904-8CEA99C908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7400" y="1630362"/>
              <a:ext cx="163506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 b="0" i="1">
                  <a:solidFill>
                    <a:srgbClr val="000000"/>
                  </a:solidFill>
                  <a:latin typeface="Times-Roman" pitchFamily="2" charset="0"/>
                </a:rPr>
                <a:t>x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87090" name="Rectangle 78">
              <a:extLst>
                <a:ext uri="{FF2B5EF4-FFF2-40B4-BE49-F238E27FC236}">
                  <a16:creationId xmlns:a16="http://schemas.microsoft.com/office/drawing/2014/main" id="{32AABD1B-EFDA-664E-B564-40DBC86A1F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588" y="1736725"/>
              <a:ext cx="125034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300" b="0">
                  <a:solidFill>
                    <a:srgbClr val="000000"/>
                  </a:solidFill>
                  <a:latin typeface="Times-Roman" pitchFamily="2" charset="0"/>
                </a:rPr>
                <a:t>2 </a:t>
              </a:r>
              <a:endParaRPr lang="en-US" altLang="en-US" b="0">
                <a:latin typeface="Times" pitchFamily="2" charset="0"/>
              </a:endParaRPr>
            </a:p>
          </p:txBody>
        </p:sp>
        <p:grpSp>
          <p:nvGrpSpPr>
            <p:cNvPr id="87091" name="Group 80">
              <a:extLst>
                <a:ext uri="{FF2B5EF4-FFF2-40B4-BE49-F238E27FC236}">
                  <a16:creationId xmlns:a16="http://schemas.microsoft.com/office/drawing/2014/main" id="{56318844-10FB-6E4D-B5F3-56D0064AB27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44963" y="1320800"/>
              <a:ext cx="666750" cy="561975"/>
              <a:chOff x="3435" y="821"/>
              <a:chExt cx="421" cy="354"/>
            </a:xfrm>
          </p:grpSpPr>
          <p:sp>
            <p:nvSpPr>
              <p:cNvPr id="87104" name="Line 81">
                <a:extLst>
                  <a:ext uri="{FF2B5EF4-FFF2-40B4-BE49-F238E27FC236}">
                    <a16:creationId xmlns:a16="http://schemas.microsoft.com/office/drawing/2014/main" id="{C96BEA4E-713A-6849-ABA9-B26F7D0870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35" y="821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7105" name="Line 82">
                <a:extLst>
                  <a:ext uri="{FF2B5EF4-FFF2-40B4-BE49-F238E27FC236}">
                    <a16:creationId xmlns:a16="http://schemas.microsoft.com/office/drawing/2014/main" id="{2ADF5F3E-40DA-1948-86B8-FB96A9DD72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6" y="823"/>
                <a:ext cx="0" cy="352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7106" name="Arc 83">
                <a:extLst>
                  <a:ext uri="{FF2B5EF4-FFF2-40B4-BE49-F238E27FC236}">
                    <a16:creationId xmlns:a16="http://schemas.microsoft.com/office/drawing/2014/main" id="{4BD6A670-8583-AC47-A41A-722E4C7204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9" y="821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7107" name="Arc 84">
                <a:extLst>
                  <a:ext uri="{FF2B5EF4-FFF2-40B4-BE49-F238E27FC236}">
                    <a16:creationId xmlns:a16="http://schemas.microsoft.com/office/drawing/2014/main" id="{97184E24-7EEF-9243-B391-9E5AAB2EEA09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3679" y="997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7108" name="Line 85">
                <a:extLst>
                  <a:ext uri="{FF2B5EF4-FFF2-40B4-BE49-F238E27FC236}">
                    <a16:creationId xmlns:a16="http://schemas.microsoft.com/office/drawing/2014/main" id="{9B4A7089-03F9-C047-9A2A-AE8067E7FF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5" y="1173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7092" name="Group 86">
              <a:extLst>
                <a:ext uri="{FF2B5EF4-FFF2-40B4-BE49-F238E27FC236}">
                  <a16:creationId xmlns:a16="http://schemas.microsoft.com/office/drawing/2014/main" id="{56C6842F-BCBB-A742-8D45-B3546DCDFCC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52900" y="2500312"/>
              <a:ext cx="668338" cy="561975"/>
              <a:chOff x="3435" y="821"/>
              <a:chExt cx="421" cy="354"/>
            </a:xfrm>
          </p:grpSpPr>
          <p:sp>
            <p:nvSpPr>
              <p:cNvPr id="87099" name="Line 87">
                <a:extLst>
                  <a:ext uri="{FF2B5EF4-FFF2-40B4-BE49-F238E27FC236}">
                    <a16:creationId xmlns:a16="http://schemas.microsoft.com/office/drawing/2014/main" id="{F841D13F-6C61-E54D-A04D-E35F5414FB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35" y="821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7100" name="Line 88">
                <a:extLst>
                  <a:ext uri="{FF2B5EF4-FFF2-40B4-BE49-F238E27FC236}">
                    <a16:creationId xmlns:a16="http://schemas.microsoft.com/office/drawing/2014/main" id="{6B62BC8B-CFEA-FF4E-BCFA-6D10CA7E17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6" y="823"/>
                <a:ext cx="0" cy="352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7101" name="Arc 89">
                <a:extLst>
                  <a:ext uri="{FF2B5EF4-FFF2-40B4-BE49-F238E27FC236}">
                    <a16:creationId xmlns:a16="http://schemas.microsoft.com/office/drawing/2014/main" id="{4DC30B1D-F75D-8742-9996-903BD1EED3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9" y="821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7102" name="Arc 90">
                <a:extLst>
                  <a:ext uri="{FF2B5EF4-FFF2-40B4-BE49-F238E27FC236}">
                    <a16:creationId xmlns:a16="http://schemas.microsoft.com/office/drawing/2014/main" id="{8C1B117D-1925-994A-B4B2-DD58EBB8FADA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3679" y="997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7103" name="Line 91">
                <a:extLst>
                  <a:ext uri="{FF2B5EF4-FFF2-40B4-BE49-F238E27FC236}">
                    <a16:creationId xmlns:a16="http://schemas.microsoft.com/office/drawing/2014/main" id="{7B78F394-0C3B-0B41-9E18-82BD5D0B9F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5" y="1173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7093" name="Group 92">
              <a:extLst>
                <a:ext uri="{FF2B5EF4-FFF2-40B4-BE49-F238E27FC236}">
                  <a16:creationId xmlns:a16="http://schemas.microsoft.com/office/drawing/2014/main" id="{B0728B69-9535-2847-A62F-5FCDFF9B063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57663" y="3651250"/>
              <a:ext cx="666750" cy="561975"/>
              <a:chOff x="3435" y="821"/>
              <a:chExt cx="421" cy="354"/>
            </a:xfrm>
          </p:grpSpPr>
          <p:sp>
            <p:nvSpPr>
              <p:cNvPr id="87094" name="Line 93">
                <a:extLst>
                  <a:ext uri="{FF2B5EF4-FFF2-40B4-BE49-F238E27FC236}">
                    <a16:creationId xmlns:a16="http://schemas.microsoft.com/office/drawing/2014/main" id="{0BFEEADE-0E2D-564D-BE7C-293A13D165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35" y="821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7095" name="Line 94">
                <a:extLst>
                  <a:ext uri="{FF2B5EF4-FFF2-40B4-BE49-F238E27FC236}">
                    <a16:creationId xmlns:a16="http://schemas.microsoft.com/office/drawing/2014/main" id="{657C9423-41D6-C445-86F2-655E84F87E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6" y="823"/>
                <a:ext cx="0" cy="352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7096" name="Arc 95">
                <a:extLst>
                  <a:ext uri="{FF2B5EF4-FFF2-40B4-BE49-F238E27FC236}">
                    <a16:creationId xmlns:a16="http://schemas.microsoft.com/office/drawing/2014/main" id="{74EF8329-D1ED-F54B-85D5-482F78ED5F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9" y="821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7097" name="Arc 96">
                <a:extLst>
                  <a:ext uri="{FF2B5EF4-FFF2-40B4-BE49-F238E27FC236}">
                    <a16:creationId xmlns:a16="http://schemas.microsoft.com/office/drawing/2014/main" id="{135FBD61-D770-EB44-B71E-022A131F2F11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3679" y="997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7098" name="Line 97">
                <a:extLst>
                  <a:ext uri="{FF2B5EF4-FFF2-40B4-BE49-F238E27FC236}">
                    <a16:creationId xmlns:a16="http://schemas.microsoft.com/office/drawing/2014/main" id="{3A35CB72-6C77-4D4A-9B61-B3ACF7DF36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5" y="1173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ransition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5" name="Picture 48" descr="Screen shot 2013-09-06 at 12.55.52 PM.png">
            <a:extLst>
              <a:ext uri="{FF2B5EF4-FFF2-40B4-BE49-F238E27FC236}">
                <a16:creationId xmlns:a16="http://schemas.microsoft.com/office/drawing/2014/main" id="{FF3DEBCD-931E-AB4B-9D44-2DCAB369DE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475" y="2808289"/>
            <a:ext cx="457200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66" name="Picture 2" descr="Screen shot 2013-09-06 at 12.55.33 PM.png">
            <a:extLst>
              <a:ext uri="{FF2B5EF4-FFF2-40B4-BE49-F238E27FC236}">
                <a16:creationId xmlns:a16="http://schemas.microsoft.com/office/drawing/2014/main" id="{914E4475-726E-6B4C-9B29-55A39A67B9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26" y="1566863"/>
            <a:ext cx="4937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67" name="Picture 3" descr="Screen shot 2013-09-06 at 12.55.41 PM.png">
            <a:extLst>
              <a:ext uri="{FF2B5EF4-FFF2-40B4-BE49-F238E27FC236}">
                <a16:creationId xmlns:a16="http://schemas.microsoft.com/office/drawing/2014/main" id="{CC357915-1C52-664E-996C-6704F5C699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975" y="3890963"/>
            <a:ext cx="457200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68" name="Picture 79" descr="Screen shot 2013-09-06 at 1.33.34 PM.png">
            <a:extLst>
              <a:ext uri="{FF2B5EF4-FFF2-40B4-BE49-F238E27FC236}">
                <a16:creationId xmlns:a16="http://schemas.microsoft.com/office/drawing/2014/main" id="{0E285707-5320-2145-A823-73C8FA87E2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914" y="3717925"/>
            <a:ext cx="2917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69" name="Title 1">
            <a:extLst>
              <a:ext uri="{FF2B5EF4-FFF2-40B4-BE49-F238E27FC236}">
                <a16:creationId xmlns:a16="http://schemas.microsoft.com/office/drawing/2014/main" id="{F5362DBD-E6A8-2641-A05A-CC9D2AF7B3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22225"/>
            <a:ext cx="9144000" cy="685800"/>
          </a:xfrm>
        </p:spPr>
        <p:txBody>
          <a:bodyPr/>
          <a:lstStyle/>
          <a:p>
            <a:r>
              <a:rPr lang="en-US" altLang="en-US" sz="3200"/>
              <a:t>Putting it all together</a:t>
            </a:r>
          </a:p>
        </p:txBody>
      </p:sp>
      <p:grpSp>
        <p:nvGrpSpPr>
          <p:cNvPr id="88070" name="Group 2">
            <a:extLst>
              <a:ext uri="{FF2B5EF4-FFF2-40B4-BE49-F238E27FC236}">
                <a16:creationId xmlns:a16="http://schemas.microsoft.com/office/drawing/2014/main" id="{438FC646-A490-B141-AF0D-5DFC467D79A2}"/>
              </a:ext>
            </a:extLst>
          </p:cNvPr>
          <p:cNvGrpSpPr>
            <a:grpSpLocks/>
          </p:cNvGrpSpPr>
          <p:nvPr/>
        </p:nvGrpSpPr>
        <p:grpSpPr bwMode="auto">
          <a:xfrm>
            <a:off x="3236913" y="1752600"/>
            <a:ext cx="5224100" cy="2928938"/>
            <a:chOff x="2057400" y="1284287"/>
            <a:chExt cx="5224101" cy="2928938"/>
          </a:xfrm>
        </p:grpSpPr>
        <p:sp>
          <p:nvSpPr>
            <p:cNvPr id="88071" name="Line 2">
              <a:extLst>
                <a:ext uri="{FF2B5EF4-FFF2-40B4-BE49-F238E27FC236}">
                  <a16:creationId xmlns:a16="http://schemas.microsoft.com/office/drawing/2014/main" id="{58D8A784-2F11-9D48-90CF-80073E3B5E1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27590" y="2781299"/>
              <a:ext cx="1044574" cy="3175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072" name="Line 3">
              <a:extLst>
                <a:ext uri="{FF2B5EF4-FFF2-40B4-BE49-F238E27FC236}">
                  <a16:creationId xmlns:a16="http://schemas.microsoft.com/office/drawing/2014/main" id="{5DD55B37-3EC6-6647-B392-AB3A0E9F38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94338" y="2614612"/>
              <a:ext cx="352425" cy="15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073" name="Line 4">
              <a:extLst>
                <a:ext uri="{FF2B5EF4-FFF2-40B4-BE49-F238E27FC236}">
                  <a16:creationId xmlns:a16="http://schemas.microsoft.com/office/drawing/2014/main" id="{3805C7F2-2914-D54F-82D0-9FCBA1D0A3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94338" y="2943225"/>
              <a:ext cx="352425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074" name="Line 5">
              <a:extLst>
                <a:ext uri="{FF2B5EF4-FFF2-40B4-BE49-F238E27FC236}">
                  <a16:creationId xmlns:a16="http://schemas.microsoft.com/office/drawing/2014/main" id="{04D89A3B-6055-6740-9D09-756B3876948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483349" y="2779712"/>
              <a:ext cx="490538" cy="15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075" name="Freeform 6">
              <a:extLst>
                <a:ext uri="{FF2B5EF4-FFF2-40B4-BE49-F238E27FC236}">
                  <a16:creationId xmlns:a16="http://schemas.microsoft.com/office/drawing/2014/main" id="{BD6B2996-A6D8-D14C-986D-F2618FC90948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2313" y="2492375"/>
              <a:ext cx="704850" cy="280987"/>
            </a:xfrm>
            <a:custGeom>
              <a:avLst/>
              <a:gdLst>
                <a:gd name="T0" fmla="*/ 2147483646 w 886"/>
                <a:gd name="T1" fmla="*/ 0 h 353"/>
                <a:gd name="T2" fmla="*/ 2147483646 w 886"/>
                <a:gd name="T3" fmla="*/ 0 h 353"/>
                <a:gd name="T4" fmla="*/ 2147483646 w 886"/>
                <a:gd name="T5" fmla="*/ 0 h 353"/>
                <a:gd name="T6" fmla="*/ 2147483646 w 886"/>
                <a:gd name="T7" fmla="*/ 2147483646 h 353"/>
                <a:gd name="T8" fmla="*/ 2147483646 w 886"/>
                <a:gd name="T9" fmla="*/ 2147483646 h 353"/>
                <a:gd name="T10" fmla="*/ 2147483646 w 886"/>
                <a:gd name="T11" fmla="*/ 2147483646 h 353"/>
                <a:gd name="T12" fmla="*/ 2147483646 w 886"/>
                <a:gd name="T13" fmla="*/ 2147483646 h 353"/>
                <a:gd name="T14" fmla="*/ 2147483646 w 886"/>
                <a:gd name="T15" fmla="*/ 2147483646 h 353"/>
                <a:gd name="T16" fmla="*/ 2147483646 w 886"/>
                <a:gd name="T17" fmla="*/ 2147483646 h 353"/>
                <a:gd name="T18" fmla="*/ 2147483646 w 886"/>
                <a:gd name="T19" fmla="*/ 2147483646 h 353"/>
                <a:gd name="T20" fmla="*/ 2147483646 w 886"/>
                <a:gd name="T21" fmla="*/ 2147483646 h 353"/>
                <a:gd name="T22" fmla="*/ 2147483646 w 886"/>
                <a:gd name="T23" fmla="*/ 2147483646 h 353"/>
                <a:gd name="T24" fmla="*/ 2147483646 w 886"/>
                <a:gd name="T25" fmla="*/ 2147483646 h 353"/>
                <a:gd name="T26" fmla="*/ 2147483646 w 886"/>
                <a:gd name="T27" fmla="*/ 2147483646 h 353"/>
                <a:gd name="T28" fmla="*/ 2147483646 w 886"/>
                <a:gd name="T29" fmla="*/ 2147483646 h 353"/>
                <a:gd name="T30" fmla="*/ 2147483646 w 886"/>
                <a:gd name="T31" fmla="*/ 2147483646 h 353"/>
                <a:gd name="T32" fmla="*/ 2147483646 w 886"/>
                <a:gd name="T33" fmla="*/ 2147483646 h 353"/>
                <a:gd name="T34" fmla="*/ 2147483646 w 886"/>
                <a:gd name="T35" fmla="*/ 2147483646 h 353"/>
                <a:gd name="T36" fmla="*/ 2147483646 w 886"/>
                <a:gd name="T37" fmla="*/ 2147483646 h 353"/>
                <a:gd name="T38" fmla="*/ 2147483646 w 886"/>
                <a:gd name="T39" fmla="*/ 2147483646 h 353"/>
                <a:gd name="T40" fmla="*/ 2147483646 w 886"/>
                <a:gd name="T41" fmla="*/ 2147483646 h 353"/>
                <a:gd name="T42" fmla="*/ 2147483646 w 886"/>
                <a:gd name="T43" fmla="*/ 2147483646 h 353"/>
                <a:gd name="T44" fmla="*/ 2147483646 w 886"/>
                <a:gd name="T45" fmla="*/ 2147483646 h 353"/>
                <a:gd name="T46" fmla="*/ 2147483646 w 886"/>
                <a:gd name="T47" fmla="*/ 2147483646 h 353"/>
                <a:gd name="T48" fmla="*/ 2147483646 w 886"/>
                <a:gd name="T49" fmla="*/ 2147483646 h 353"/>
                <a:gd name="T50" fmla="*/ 2147483646 w 886"/>
                <a:gd name="T51" fmla="*/ 2147483646 h 353"/>
                <a:gd name="T52" fmla="*/ 2147483646 w 886"/>
                <a:gd name="T53" fmla="*/ 2147483646 h 353"/>
                <a:gd name="T54" fmla="*/ 2147483646 w 886"/>
                <a:gd name="T55" fmla="*/ 2147483646 h 353"/>
                <a:gd name="T56" fmla="*/ 2147483646 w 886"/>
                <a:gd name="T57" fmla="*/ 2147483646 h 353"/>
                <a:gd name="T58" fmla="*/ 2147483646 w 886"/>
                <a:gd name="T59" fmla="*/ 2147483646 h 353"/>
                <a:gd name="T60" fmla="*/ 2147483646 w 886"/>
                <a:gd name="T61" fmla="*/ 2147483646 h 353"/>
                <a:gd name="T62" fmla="*/ 2147483646 w 886"/>
                <a:gd name="T63" fmla="*/ 2147483646 h 353"/>
                <a:gd name="T64" fmla="*/ 2147483646 w 886"/>
                <a:gd name="T65" fmla="*/ 2147483646 h 353"/>
                <a:gd name="T66" fmla="*/ 2147483646 w 886"/>
                <a:gd name="T67" fmla="*/ 2147483646 h 353"/>
                <a:gd name="T68" fmla="*/ 2147483646 w 886"/>
                <a:gd name="T69" fmla="*/ 2147483646 h 353"/>
                <a:gd name="T70" fmla="*/ 2147483646 w 886"/>
                <a:gd name="T71" fmla="*/ 2147483646 h 353"/>
                <a:gd name="T72" fmla="*/ 2147483646 w 886"/>
                <a:gd name="T73" fmla="*/ 2147483646 h 353"/>
                <a:gd name="T74" fmla="*/ 2147483646 w 886"/>
                <a:gd name="T75" fmla="*/ 2147483646 h 353"/>
                <a:gd name="T76" fmla="*/ 2147483646 w 886"/>
                <a:gd name="T77" fmla="*/ 2147483646 h 353"/>
                <a:gd name="T78" fmla="*/ 2147483646 w 886"/>
                <a:gd name="T79" fmla="*/ 2147483646 h 353"/>
                <a:gd name="T80" fmla="*/ 2147483646 w 886"/>
                <a:gd name="T81" fmla="*/ 2147483646 h 353"/>
                <a:gd name="T82" fmla="*/ 2147483646 w 886"/>
                <a:gd name="T83" fmla="*/ 2147483646 h 353"/>
                <a:gd name="T84" fmla="*/ 2147483646 w 886"/>
                <a:gd name="T85" fmla="*/ 2147483646 h 353"/>
                <a:gd name="T86" fmla="*/ 2147483646 w 886"/>
                <a:gd name="T87" fmla="*/ 2147483646 h 353"/>
                <a:gd name="T88" fmla="*/ 2147483646 w 886"/>
                <a:gd name="T89" fmla="*/ 2147483646 h 353"/>
                <a:gd name="T90" fmla="*/ 2147483646 w 886"/>
                <a:gd name="T91" fmla="*/ 2147483646 h 353"/>
                <a:gd name="T92" fmla="*/ 2147483646 w 886"/>
                <a:gd name="T93" fmla="*/ 2147483646 h 353"/>
                <a:gd name="T94" fmla="*/ 2147483646 w 886"/>
                <a:gd name="T95" fmla="*/ 2147483646 h 353"/>
                <a:gd name="T96" fmla="*/ 2147483646 w 886"/>
                <a:gd name="T97" fmla="*/ 2147483646 h 353"/>
                <a:gd name="T98" fmla="*/ 2147483646 w 886"/>
                <a:gd name="T99" fmla="*/ 2147483646 h 353"/>
                <a:gd name="T100" fmla="*/ 2147483646 w 886"/>
                <a:gd name="T101" fmla="*/ 2147483646 h 353"/>
                <a:gd name="T102" fmla="*/ 2147483646 w 886"/>
                <a:gd name="T103" fmla="*/ 2147483646 h 353"/>
                <a:gd name="T104" fmla="*/ 2147483646 w 886"/>
                <a:gd name="T105" fmla="*/ 2147483646 h 353"/>
                <a:gd name="T106" fmla="*/ 2147483646 w 886"/>
                <a:gd name="T107" fmla="*/ 2147483646 h 353"/>
                <a:gd name="T108" fmla="*/ 2147483646 w 886"/>
                <a:gd name="T109" fmla="*/ 2147483646 h 353"/>
                <a:gd name="T110" fmla="*/ 2147483646 w 886"/>
                <a:gd name="T111" fmla="*/ 2147483646 h 353"/>
                <a:gd name="T112" fmla="*/ 2147483646 w 886"/>
                <a:gd name="T113" fmla="*/ 2147483646 h 353"/>
                <a:gd name="T114" fmla="*/ 2147483646 w 886"/>
                <a:gd name="T115" fmla="*/ 2147483646 h 353"/>
                <a:gd name="T116" fmla="*/ 2147483646 w 886"/>
                <a:gd name="T117" fmla="*/ 2147483646 h 353"/>
                <a:gd name="T118" fmla="*/ 2147483646 w 886"/>
                <a:gd name="T119" fmla="*/ 2147483646 h 353"/>
                <a:gd name="T120" fmla="*/ 2147483646 w 886"/>
                <a:gd name="T121" fmla="*/ 2147483646 h 35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886" h="353">
                  <a:moveTo>
                    <a:pt x="0" y="0"/>
                  </a:moveTo>
                  <a:lnTo>
                    <a:pt x="34" y="0"/>
                  </a:lnTo>
                  <a:lnTo>
                    <a:pt x="66" y="0"/>
                  </a:lnTo>
                  <a:lnTo>
                    <a:pt x="96" y="0"/>
                  </a:lnTo>
                  <a:lnTo>
                    <a:pt x="123" y="0"/>
                  </a:lnTo>
                  <a:lnTo>
                    <a:pt x="149" y="0"/>
                  </a:lnTo>
                  <a:lnTo>
                    <a:pt x="173" y="0"/>
                  </a:lnTo>
                  <a:lnTo>
                    <a:pt x="195" y="0"/>
                  </a:lnTo>
                  <a:lnTo>
                    <a:pt x="216" y="0"/>
                  </a:lnTo>
                  <a:lnTo>
                    <a:pt x="235" y="0"/>
                  </a:lnTo>
                  <a:lnTo>
                    <a:pt x="253" y="0"/>
                  </a:lnTo>
                  <a:lnTo>
                    <a:pt x="268" y="0"/>
                  </a:lnTo>
                  <a:lnTo>
                    <a:pt x="283" y="0"/>
                  </a:lnTo>
                  <a:lnTo>
                    <a:pt x="296" y="0"/>
                  </a:lnTo>
                  <a:lnTo>
                    <a:pt x="310" y="0"/>
                  </a:lnTo>
                  <a:lnTo>
                    <a:pt x="320" y="0"/>
                  </a:lnTo>
                  <a:lnTo>
                    <a:pt x="330" y="0"/>
                  </a:lnTo>
                  <a:lnTo>
                    <a:pt x="339" y="0"/>
                  </a:lnTo>
                  <a:lnTo>
                    <a:pt x="347" y="0"/>
                  </a:lnTo>
                  <a:lnTo>
                    <a:pt x="354" y="0"/>
                  </a:lnTo>
                  <a:lnTo>
                    <a:pt x="360" y="0"/>
                  </a:lnTo>
                  <a:lnTo>
                    <a:pt x="366" y="0"/>
                  </a:lnTo>
                  <a:lnTo>
                    <a:pt x="370" y="0"/>
                  </a:lnTo>
                  <a:lnTo>
                    <a:pt x="375" y="1"/>
                  </a:lnTo>
                  <a:lnTo>
                    <a:pt x="378" y="1"/>
                  </a:lnTo>
                  <a:lnTo>
                    <a:pt x="382" y="1"/>
                  </a:lnTo>
                  <a:lnTo>
                    <a:pt x="385" y="1"/>
                  </a:lnTo>
                  <a:lnTo>
                    <a:pt x="388" y="1"/>
                  </a:lnTo>
                  <a:lnTo>
                    <a:pt x="390" y="1"/>
                  </a:lnTo>
                  <a:lnTo>
                    <a:pt x="393" y="1"/>
                  </a:lnTo>
                  <a:lnTo>
                    <a:pt x="396" y="1"/>
                  </a:lnTo>
                  <a:lnTo>
                    <a:pt x="397" y="1"/>
                  </a:lnTo>
                  <a:lnTo>
                    <a:pt x="400" y="1"/>
                  </a:lnTo>
                  <a:lnTo>
                    <a:pt x="403" y="3"/>
                  </a:lnTo>
                  <a:lnTo>
                    <a:pt x="405" y="3"/>
                  </a:lnTo>
                  <a:lnTo>
                    <a:pt x="407" y="3"/>
                  </a:lnTo>
                  <a:lnTo>
                    <a:pt x="409" y="3"/>
                  </a:lnTo>
                  <a:lnTo>
                    <a:pt x="410" y="3"/>
                  </a:lnTo>
                  <a:lnTo>
                    <a:pt x="412" y="3"/>
                  </a:lnTo>
                  <a:lnTo>
                    <a:pt x="413" y="3"/>
                  </a:lnTo>
                  <a:lnTo>
                    <a:pt x="416" y="3"/>
                  </a:lnTo>
                  <a:lnTo>
                    <a:pt x="418" y="3"/>
                  </a:lnTo>
                  <a:lnTo>
                    <a:pt x="419" y="3"/>
                  </a:lnTo>
                  <a:lnTo>
                    <a:pt x="421" y="3"/>
                  </a:lnTo>
                  <a:lnTo>
                    <a:pt x="422" y="4"/>
                  </a:lnTo>
                  <a:lnTo>
                    <a:pt x="424" y="4"/>
                  </a:lnTo>
                  <a:lnTo>
                    <a:pt x="425" y="4"/>
                  </a:lnTo>
                  <a:lnTo>
                    <a:pt x="427" y="4"/>
                  </a:lnTo>
                  <a:lnTo>
                    <a:pt x="428" y="4"/>
                  </a:lnTo>
                  <a:lnTo>
                    <a:pt x="430" y="4"/>
                  </a:lnTo>
                  <a:lnTo>
                    <a:pt x="431" y="4"/>
                  </a:lnTo>
                  <a:lnTo>
                    <a:pt x="433" y="4"/>
                  </a:lnTo>
                  <a:lnTo>
                    <a:pt x="434" y="4"/>
                  </a:lnTo>
                  <a:lnTo>
                    <a:pt x="436" y="6"/>
                  </a:lnTo>
                  <a:lnTo>
                    <a:pt x="437" y="6"/>
                  </a:lnTo>
                  <a:lnTo>
                    <a:pt x="439" y="6"/>
                  </a:lnTo>
                  <a:lnTo>
                    <a:pt x="440" y="6"/>
                  </a:lnTo>
                  <a:lnTo>
                    <a:pt x="442" y="6"/>
                  </a:lnTo>
                  <a:lnTo>
                    <a:pt x="445" y="6"/>
                  </a:lnTo>
                  <a:lnTo>
                    <a:pt x="446" y="6"/>
                  </a:lnTo>
                  <a:lnTo>
                    <a:pt x="448" y="7"/>
                  </a:lnTo>
                  <a:lnTo>
                    <a:pt x="451" y="7"/>
                  </a:lnTo>
                  <a:lnTo>
                    <a:pt x="452" y="7"/>
                  </a:lnTo>
                  <a:lnTo>
                    <a:pt x="455" y="7"/>
                  </a:lnTo>
                  <a:lnTo>
                    <a:pt x="458" y="7"/>
                  </a:lnTo>
                  <a:lnTo>
                    <a:pt x="459" y="9"/>
                  </a:lnTo>
                  <a:lnTo>
                    <a:pt x="461" y="9"/>
                  </a:lnTo>
                  <a:lnTo>
                    <a:pt x="464" y="9"/>
                  </a:lnTo>
                  <a:lnTo>
                    <a:pt x="465" y="9"/>
                  </a:lnTo>
                  <a:lnTo>
                    <a:pt x="467" y="9"/>
                  </a:lnTo>
                  <a:lnTo>
                    <a:pt x="468" y="10"/>
                  </a:lnTo>
                  <a:lnTo>
                    <a:pt x="470" y="10"/>
                  </a:lnTo>
                  <a:lnTo>
                    <a:pt x="471" y="10"/>
                  </a:lnTo>
                  <a:lnTo>
                    <a:pt x="473" y="10"/>
                  </a:lnTo>
                  <a:lnTo>
                    <a:pt x="474" y="10"/>
                  </a:lnTo>
                  <a:lnTo>
                    <a:pt x="476" y="12"/>
                  </a:lnTo>
                  <a:lnTo>
                    <a:pt x="477" y="12"/>
                  </a:lnTo>
                  <a:lnTo>
                    <a:pt x="479" y="12"/>
                  </a:lnTo>
                  <a:lnTo>
                    <a:pt x="480" y="12"/>
                  </a:lnTo>
                  <a:lnTo>
                    <a:pt x="482" y="13"/>
                  </a:lnTo>
                  <a:lnTo>
                    <a:pt x="483" y="13"/>
                  </a:lnTo>
                  <a:lnTo>
                    <a:pt x="485" y="13"/>
                  </a:lnTo>
                  <a:lnTo>
                    <a:pt x="486" y="13"/>
                  </a:lnTo>
                  <a:lnTo>
                    <a:pt x="488" y="15"/>
                  </a:lnTo>
                  <a:lnTo>
                    <a:pt x="489" y="15"/>
                  </a:lnTo>
                  <a:lnTo>
                    <a:pt x="491" y="15"/>
                  </a:lnTo>
                  <a:lnTo>
                    <a:pt x="492" y="16"/>
                  </a:lnTo>
                  <a:lnTo>
                    <a:pt x="494" y="16"/>
                  </a:lnTo>
                  <a:lnTo>
                    <a:pt x="496" y="16"/>
                  </a:lnTo>
                  <a:lnTo>
                    <a:pt x="498" y="17"/>
                  </a:lnTo>
                  <a:lnTo>
                    <a:pt x="501" y="17"/>
                  </a:lnTo>
                  <a:lnTo>
                    <a:pt x="502" y="19"/>
                  </a:lnTo>
                  <a:lnTo>
                    <a:pt x="505" y="19"/>
                  </a:lnTo>
                  <a:lnTo>
                    <a:pt x="508" y="20"/>
                  </a:lnTo>
                  <a:lnTo>
                    <a:pt x="511" y="20"/>
                  </a:lnTo>
                  <a:lnTo>
                    <a:pt x="513" y="22"/>
                  </a:lnTo>
                  <a:lnTo>
                    <a:pt x="516" y="22"/>
                  </a:lnTo>
                  <a:lnTo>
                    <a:pt x="519" y="23"/>
                  </a:lnTo>
                  <a:lnTo>
                    <a:pt x="520" y="23"/>
                  </a:lnTo>
                  <a:lnTo>
                    <a:pt x="522" y="25"/>
                  </a:lnTo>
                  <a:lnTo>
                    <a:pt x="525" y="25"/>
                  </a:lnTo>
                  <a:lnTo>
                    <a:pt x="526" y="26"/>
                  </a:lnTo>
                  <a:lnTo>
                    <a:pt x="528" y="26"/>
                  </a:lnTo>
                  <a:lnTo>
                    <a:pt x="529" y="26"/>
                  </a:lnTo>
                  <a:lnTo>
                    <a:pt x="531" y="28"/>
                  </a:lnTo>
                  <a:lnTo>
                    <a:pt x="532" y="28"/>
                  </a:lnTo>
                  <a:lnTo>
                    <a:pt x="534" y="28"/>
                  </a:lnTo>
                  <a:lnTo>
                    <a:pt x="535" y="29"/>
                  </a:lnTo>
                  <a:lnTo>
                    <a:pt x="537" y="29"/>
                  </a:lnTo>
                  <a:lnTo>
                    <a:pt x="538" y="29"/>
                  </a:lnTo>
                  <a:lnTo>
                    <a:pt x="538" y="31"/>
                  </a:lnTo>
                  <a:lnTo>
                    <a:pt x="539" y="31"/>
                  </a:lnTo>
                  <a:lnTo>
                    <a:pt x="541" y="31"/>
                  </a:lnTo>
                  <a:lnTo>
                    <a:pt x="542" y="32"/>
                  </a:lnTo>
                  <a:lnTo>
                    <a:pt x="544" y="32"/>
                  </a:lnTo>
                  <a:lnTo>
                    <a:pt x="545" y="34"/>
                  </a:lnTo>
                  <a:lnTo>
                    <a:pt x="547" y="34"/>
                  </a:lnTo>
                  <a:lnTo>
                    <a:pt x="548" y="35"/>
                  </a:lnTo>
                  <a:lnTo>
                    <a:pt x="550" y="35"/>
                  </a:lnTo>
                  <a:lnTo>
                    <a:pt x="551" y="37"/>
                  </a:lnTo>
                  <a:lnTo>
                    <a:pt x="553" y="37"/>
                  </a:lnTo>
                  <a:lnTo>
                    <a:pt x="556" y="38"/>
                  </a:lnTo>
                  <a:lnTo>
                    <a:pt x="557" y="40"/>
                  </a:lnTo>
                  <a:lnTo>
                    <a:pt x="559" y="40"/>
                  </a:lnTo>
                  <a:lnTo>
                    <a:pt x="562" y="41"/>
                  </a:lnTo>
                  <a:lnTo>
                    <a:pt x="563" y="43"/>
                  </a:lnTo>
                  <a:lnTo>
                    <a:pt x="566" y="44"/>
                  </a:lnTo>
                  <a:lnTo>
                    <a:pt x="569" y="44"/>
                  </a:lnTo>
                  <a:lnTo>
                    <a:pt x="571" y="46"/>
                  </a:lnTo>
                  <a:lnTo>
                    <a:pt x="572" y="47"/>
                  </a:lnTo>
                  <a:lnTo>
                    <a:pt x="574" y="47"/>
                  </a:lnTo>
                  <a:lnTo>
                    <a:pt x="577" y="49"/>
                  </a:lnTo>
                  <a:lnTo>
                    <a:pt x="578" y="50"/>
                  </a:lnTo>
                  <a:lnTo>
                    <a:pt x="580" y="50"/>
                  </a:lnTo>
                  <a:lnTo>
                    <a:pt x="581" y="52"/>
                  </a:lnTo>
                  <a:lnTo>
                    <a:pt x="582" y="52"/>
                  </a:lnTo>
                  <a:lnTo>
                    <a:pt x="584" y="53"/>
                  </a:lnTo>
                  <a:lnTo>
                    <a:pt x="585" y="53"/>
                  </a:lnTo>
                  <a:lnTo>
                    <a:pt x="587" y="55"/>
                  </a:lnTo>
                  <a:lnTo>
                    <a:pt x="588" y="55"/>
                  </a:lnTo>
                  <a:lnTo>
                    <a:pt x="590" y="56"/>
                  </a:lnTo>
                  <a:lnTo>
                    <a:pt x="591" y="56"/>
                  </a:lnTo>
                  <a:lnTo>
                    <a:pt x="593" y="58"/>
                  </a:lnTo>
                  <a:lnTo>
                    <a:pt x="594" y="58"/>
                  </a:lnTo>
                  <a:lnTo>
                    <a:pt x="596" y="59"/>
                  </a:lnTo>
                  <a:lnTo>
                    <a:pt x="597" y="60"/>
                  </a:lnTo>
                  <a:lnTo>
                    <a:pt x="599" y="60"/>
                  </a:lnTo>
                  <a:lnTo>
                    <a:pt x="600" y="62"/>
                  </a:lnTo>
                  <a:lnTo>
                    <a:pt x="602" y="62"/>
                  </a:lnTo>
                  <a:lnTo>
                    <a:pt x="603" y="63"/>
                  </a:lnTo>
                  <a:lnTo>
                    <a:pt x="605" y="65"/>
                  </a:lnTo>
                  <a:lnTo>
                    <a:pt x="606" y="65"/>
                  </a:lnTo>
                  <a:lnTo>
                    <a:pt x="609" y="66"/>
                  </a:lnTo>
                  <a:lnTo>
                    <a:pt x="611" y="68"/>
                  </a:lnTo>
                  <a:lnTo>
                    <a:pt x="612" y="68"/>
                  </a:lnTo>
                  <a:lnTo>
                    <a:pt x="615" y="69"/>
                  </a:lnTo>
                  <a:lnTo>
                    <a:pt x="617" y="71"/>
                  </a:lnTo>
                  <a:lnTo>
                    <a:pt x="618" y="72"/>
                  </a:lnTo>
                  <a:lnTo>
                    <a:pt x="621" y="72"/>
                  </a:lnTo>
                  <a:lnTo>
                    <a:pt x="623" y="74"/>
                  </a:lnTo>
                  <a:lnTo>
                    <a:pt x="624" y="74"/>
                  </a:lnTo>
                  <a:lnTo>
                    <a:pt x="625" y="75"/>
                  </a:lnTo>
                  <a:lnTo>
                    <a:pt x="627" y="77"/>
                  </a:lnTo>
                  <a:lnTo>
                    <a:pt x="628" y="77"/>
                  </a:lnTo>
                  <a:lnTo>
                    <a:pt x="630" y="78"/>
                  </a:lnTo>
                  <a:lnTo>
                    <a:pt x="631" y="78"/>
                  </a:lnTo>
                  <a:lnTo>
                    <a:pt x="633" y="80"/>
                  </a:lnTo>
                  <a:lnTo>
                    <a:pt x="634" y="81"/>
                  </a:lnTo>
                  <a:lnTo>
                    <a:pt x="636" y="81"/>
                  </a:lnTo>
                  <a:lnTo>
                    <a:pt x="637" y="83"/>
                  </a:lnTo>
                  <a:lnTo>
                    <a:pt x="639" y="83"/>
                  </a:lnTo>
                  <a:lnTo>
                    <a:pt x="639" y="84"/>
                  </a:lnTo>
                  <a:lnTo>
                    <a:pt x="640" y="84"/>
                  </a:lnTo>
                  <a:lnTo>
                    <a:pt x="642" y="84"/>
                  </a:lnTo>
                  <a:lnTo>
                    <a:pt x="642" y="86"/>
                  </a:lnTo>
                  <a:lnTo>
                    <a:pt x="643" y="86"/>
                  </a:lnTo>
                  <a:lnTo>
                    <a:pt x="645" y="87"/>
                  </a:lnTo>
                  <a:lnTo>
                    <a:pt x="646" y="87"/>
                  </a:lnTo>
                  <a:lnTo>
                    <a:pt x="648" y="89"/>
                  </a:lnTo>
                  <a:lnTo>
                    <a:pt x="648" y="90"/>
                  </a:lnTo>
                  <a:lnTo>
                    <a:pt x="649" y="90"/>
                  </a:lnTo>
                  <a:lnTo>
                    <a:pt x="651" y="92"/>
                  </a:lnTo>
                  <a:lnTo>
                    <a:pt x="654" y="92"/>
                  </a:lnTo>
                  <a:lnTo>
                    <a:pt x="655" y="93"/>
                  </a:lnTo>
                  <a:lnTo>
                    <a:pt x="657" y="95"/>
                  </a:lnTo>
                  <a:lnTo>
                    <a:pt x="658" y="96"/>
                  </a:lnTo>
                  <a:lnTo>
                    <a:pt x="660" y="96"/>
                  </a:lnTo>
                  <a:lnTo>
                    <a:pt x="661" y="98"/>
                  </a:lnTo>
                  <a:lnTo>
                    <a:pt x="663" y="99"/>
                  </a:lnTo>
                  <a:lnTo>
                    <a:pt x="664" y="101"/>
                  </a:lnTo>
                  <a:lnTo>
                    <a:pt x="666" y="101"/>
                  </a:lnTo>
                  <a:lnTo>
                    <a:pt x="667" y="102"/>
                  </a:lnTo>
                  <a:lnTo>
                    <a:pt x="668" y="102"/>
                  </a:lnTo>
                  <a:lnTo>
                    <a:pt x="670" y="103"/>
                  </a:lnTo>
                  <a:lnTo>
                    <a:pt x="671" y="105"/>
                  </a:lnTo>
                  <a:lnTo>
                    <a:pt x="673" y="105"/>
                  </a:lnTo>
                  <a:lnTo>
                    <a:pt x="673" y="106"/>
                  </a:lnTo>
                  <a:lnTo>
                    <a:pt x="674" y="106"/>
                  </a:lnTo>
                  <a:lnTo>
                    <a:pt x="676" y="108"/>
                  </a:lnTo>
                  <a:lnTo>
                    <a:pt x="677" y="108"/>
                  </a:lnTo>
                  <a:lnTo>
                    <a:pt x="677" y="109"/>
                  </a:lnTo>
                  <a:lnTo>
                    <a:pt x="679" y="109"/>
                  </a:lnTo>
                  <a:lnTo>
                    <a:pt x="679" y="111"/>
                  </a:lnTo>
                  <a:lnTo>
                    <a:pt x="680" y="111"/>
                  </a:lnTo>
                  <a:lnTo>
                    <a:pt x="682" y="112"/>
                  </a:lnTo>
                  <a:lnTo>
                    <a:pt x="683" y="112"/>
                  </a:lnTo>
                  <a:lnTo>
                    <a:pt x="683" y="114"/>
                  </a:lnTo>
                  <a:lnTo>
                    <a:pt x="685" y="115"/>
                  </a:lnTo>
                  <a:lnTo>
                    <a:pt x="686" y="115"/>
                  </a:lnTo>
                  <a:lnTo>
                    <a:pt x="688" y="117"/>
                  </a:lnTo>
                  <a:lnTo>
                    <a:pt x="689" y="118"/>
                  </a:lnTo>
                  <a:lnTo>
                    <a:pt x="691" y="118"/>
                  </a:lnTo>
                  <a:lnTo>
                    <a:pt x="691" y="120"/>
                  </a:lnTo>
                  <a:lnTo>
                    <a:pt x="692" y="120"/>
                  </a:lnTo>
                  <a:lnTo>
                    <a:pt x="694" y="121"/>
                  </a:lnTo>
                  <a:lnTo>
                    <a:pt x="695" y="123"/>
                  </a:lnTo>
                  <a:lnTo>
                    <a:pt x="697" y="123"/>
                  </a:lnTo>
                  <a:lnTo>
                    <a:pt x="697" y="124"/>
                  </a:lnTo>
                  <a:lnTo>
                    <a:pt x="698" y="124"/>
                  </a:lnTo>
                  <a:lnTo>
                    <a:pt x="698" y="126"/>
                  </a:lnTo>
                  <a:lnTo>
                    <a:pt x="700" y="126"/>
                  </a:lnTo>
                  <a:lnTo>
                    <a:pt x="701" y="127"/>
                  </a:lnTo>
                  <a:lnTo>
                    <a:pt x="703" y="127"/>
                  </a:lnTo>
                  <a:lnTo>
                    <a:pt x="703" y="129"/>
                  </a:lnTo>
                  <a:lnTo>
                    <a:pt x="704" y="129"/>
                  </a:lnTo>
                  <a:lnTo>
                    <a:pt x="706" y="130"/>
                  </a:lnTo>
                  <a:lnTo>
                    <a:pt x="707" y="132"/>
                  </a:lnTo>
                  <a:lnTo>
                    <a:pt x="709" y="132"/>
                  </a:lnTo>
                  <a:lnTo>
                    <a:pt x="709" y="133"/>
                  </a:lnTo>
                  <a:lnTo>
                    <a:pt x="710" y="133"/>
                  </a:lnTo>
                  <a:lnTo>
                    <a:pt x="711" y="135"/>
                  </a:lnTo>
                  <a:lnTo>
                    <a:pt x="713" y="135"/>
                  </a:lnTo>
                  <a:lnTo>
                    <a:pt x="714" y="136"/>
                  </a:lnTo>
                  <a:lnTo>
                    <a:pt x="716" y="138"/>
                  </a:lnTo>
                  <a:lnTo>
                    <a:pt x="717" y="139"/>
                  </a:lnTo>
                  <a:lnTo>
                    <a:pt x="719" y="139"/>
                  </a:lnTo>
                  <a:lnTo>
                    <a:pt x="720" y="141"/>
                  </a:lnTo>
                  <a:lnTo>
                    <a:pt x="722" y="142"/>
                  </a:lnTo>
                  <a:lnTo>
                    <a:pt x="723" y="142"/>
                  </a:lnTo>
                  <a:lnTo>
                    <a:pt x="723" y="144"/>
                  </a:lnTo>
                  <a:lnTo>
                    <a:pt x="725" y="144"/>
                  </a:lnTo>
                  <a:lnTo>
                    <a:pt x="726" y="145"/>
                  </a:lnTo>
                  <a:lnTo>
                    <a:pt x="728" y="146"/>
                  </a:lnTo>
                  <a:lnTo>
                    <a:pt x="729" y="146"/>
                  </a:lnTo>
                  <a:lnTo>
                    <a:pt x="729" y="148"/>
                  </a:lnTo>
                  <a:lnTo>
                    <a:pt x="731" y="148"/>
                  </a:lnTo>
                  <a:lnTo>
                    <a:pt x="731" y="149"/>
                  </a:lnTo>
                  <a:lnTo>
                    <a:pt x="732" y="149"/>
                  </a:lnTo>
                  <a:lnTo>
                    <a:pt x="732" y="151"/>
                  </a:lnTo>
                  <a:lnTo>
                    <a:pt x="734" y="151"/>
                  </a:lnTo>
                  <a:lnTo>
                    <a:pt x="734" y="152"/>
                  </a:lnTo>
                  <a:lnTo>
                    <a:pt x="735" y="152"/>
                  </a:lnTo>
                  <a:lnTo>
                    <a:pt x="737" y="154"/>
                  </a:lnTo>
                  <a:lnTo>
                    <a:pt x="737" y="155"/>
                  </a:lnTo>
                  <a:lnTo>
                    <a:pt x="738" y="157"/>
                  </a:lnTo>
                  <a:lnTo>
                    <a:pt x="740" y="157"/>
                  </a:lnTo>
                  <a:lnTo>
                    <a:pt x="741" y="158"/>
                  </a:lnTo>
                  <a:lnTo>
                    <a:pt x="741" y="160"/>
                  </a:lnTo>
                  <a:lnTo>
                    <a:pt x="743" y="161"/>
                  </a:lnTo>
                  <a:lnTo>
                    <a:pt x="744" y="163"/>
                  </a:lnTo>
                  <a:lnTo>
                    <a:pt x="746" y="164"/>
                  </a:lnTo>
                  <a:lnTo>
                    <a:pt x="747" y="166"/>
                  </a:lnTo>
                  <a:lnTo>
                    <a:pt x="749" y="167"/>
                  </a:lnTo>
                  <a:lnTo>
                    <a:pt x="750" y="169"/>
                  </a:lnTo>
                  <a:lnTo>
                    <a:pt x="752" y="170"/>
                  </a:lnTo>
                  <a:lnTo>
                    <a:pt x="753" y="172"/>
                  </a:lnTo>
                  <a:lnTo>
                    <a:pt x="754" y="173"/>
                  </a:lnTo>
                  <a:lnTo>
                    <a:pt x="754" y="175"/>
                  </a:lnTo>
                  <a:lnTo>
                    <a:pt x="756" y="175"/>
                  </a:lnTo>
                  <a:lnTo>
                    <a:pt x="756" y="176"/>
                  </a:lnTo>
                  <a:lnTo>
                    <a:pt x="757" y="176"/>
                  </a:lnTo>
                  <a:lnTo>
                    <a:pt x="759" y="178"/>
                  </a:lnTo>
                  <a:lnTo>
                    <a:pt x="759" y="179"/>
                  </a:lnTo>
                  <a:lnTo>
                    <a:pt x="760" y="179"/>
                  </a:lnTo>
                  <a:lnTo>
                    <a:pt x="760" y="181"/>
                  </a:lnTo>
                  <a:lnTo>
                    <a:pt x="762" y="182"/>
                  </a:lnTo>
                  <a:lnTo>
                    <a:pt x="763" y="184"/>
                  </a:lnTo>
                  <a:lnTo>
                    <a:pt x="765" y="185"/>
                  </a:lnTo>
                  <a:lnTo>
                    <a:pt x="766" y="187"/>
                  </a:lnTo>
                  <a:lnTo>
                    <a:pt x="766" y="188"/>
                  </a:lnTo>
                  <a:lnTo>
                    <a:pt x="768" y="189"/>
                  </a:lnTo>
                  <a:lnTo>
                    <a:pt x="769" y="189"/>
                  </a:lnTo>
                  <a:lnTo>
                    <a:pt x="771" y="191"/>
                  </a:lnTo>
                  <a:lnTo>
                    <a:pt x="771" y="192"/>
                  </a:lnTo>
                  <a:lnTo>
                    <a:pt x="772" y="194"/>
                  </a:lnTo>
                  <a:lnTo>
                    <a:pt x="774" y="197"/>
                  </a:lnTo>
                  <a:lnTo>
                    <a:pt x="775" y="198"/>
                  </a:lnTo>
                  <a:lnTo>
                    <a:pt x="777" y="200"/>
                  </a:lnTo>
                  <a:lnTo>
                    <a:pt x="778" y="201"/>
                  </a:lnTo>
                  <a:lnTo>
                    <a:pt x="781" y="204"/>
                  </a:lnTo>
                  <a:lnTo>
                    <a:pt x="783" y="206"/>
                  </a:lnTo>
                  <a:lnTo>
                    <a:pt x="784" y="207"/>
                  </a:lnTo>
                  <a:lnTo>
                    <a:pt x="786" y="209"/>
                  </a:lnTo>
                  <a:lnTo>
                    <a:pt x="786" y="210"/>
                  </a:lnTo>
                  <a:lnTo>
                    <a:pt x="787" y="213"/>
                  </a:lnTo>
                  <a:lnTo>
                    <a:pt x="789" y="213"/>
                  </a:lnTo>
                  <a:lnTo>
                    <a:pt x="790" y="215"/>
                  </a:lnTo>
                  <a:lnTo>
                    <a:pt x="792" y="216"/>
                  </a:lnTo>
                  <a:lnTo>
                    <a:pt x="792" y="218"/>
                  </a:lnTo>
                  <a:lnTo>
                    <a:pt x="793" y="219"/>
                  </a:lnTo>
                  <a:lnTo>
                    <a:pt x="795" y="221"/>
                  </a:lnTo>
                  <a:lnTo>
                    <a:pt x="796" y="222"/>
                  </a:lnTo>
                  <a:lnTo>
                    <a:pt x="796" y="224"/>
                  </a:lnTo>
                  <a:lnTo>
                    <a:pt x="797" y="225"/>
                  </a:lnTo>
                  <a:lnTo>
                    <a:pt x="797" y="227"/>
                  </a:lnTo>
                  <a:lnTo>
                    <a:pt x="799" y="227"/>
                  </a:lnTo>
                  <a:lnTo>
                    <a:pt x="800" y="228"/>
                  </a:lnTo>
                  <a:lnTo>
                    <a:pt x="800" y="230"/>
                  </a:lnTo>
                  <a:lnTo>
                    <a:pt x="802" y="231"/>
                  </a:lnTo>
                  <a:lnTo>
                    <a:pt x="803" y="232"/>
                  </a:lnTo>
                  <a:lnTo>
                    <a:pt x="803" y="234"/>
                  </a:lnTo>
                  <a:lnTo>
                    <a:pt x="805" y="235"/>
                  </a:lnTo>
                  <a:lnTo>
                    <a:pt x="806" y="237"/>
                  </a:lnTo>
                  <a:lnTo>
                    <a:pt x="808" y="238"/>
                  </a:lnTo>
                  <a:lnTo>
                    <a:pt x="808" y="240"/>
                  </a:lnTo>
                  <a:lnTo>
                    <a:pt x="809" y="241"/>
                  </a:lnTo>
                  <a:lnTo>
                    <a:pt x="811" y="243"/>
                  </a:lnTo>
                  <a:lnTo>
                    <a:pt x="812" y="246"/>
                  </a:lnTo>
                  <a:lnTo>
                    <a:pt x="814" y="247"/>
                  </a:lnTo>
                  <a:lnTo>
                    <a:pt x="815" y="250"/>
                  </a:lnTo>
                  <a:lnTo>
                    <a:pt x="818" y="252"/>
                  </a:lnTo>
                  <a:lnTo>
                    <a:pt x="820" y="255"/>
                  </a:lnTo>
                  <a:lnTo>
                    <a:pt x="821" y="256"/>
                  </a:lnTo>
                  <a:lnTo>
                    <a:pt x="823" y="259"/>
                  </a:lnTo>
                  <a:lnTo>
                    <a:pt x="823" y="261"/>
                  </a:lnTo>
                  <a:lnTo>
                    <a:pt x="824" y="262"/>
                  </a:lnTo>
                  <a:lnTo>
                    <a:pt x="826" y="264"/>
                  </a:lnTo>
                  <a:lnTo>
                    <a:pt x="827" y="265"/>
                  </a:lnTo>
                  <a:lnTo>
                    <a:pt x="829" y="267"/>
                  </a:lnTo>
                  <a:lnTo>
                    <a:pt x="829" y="268"/>
                  </a:lnTo>
                  <a:lnTo>
                    <a:pt x="830" y="270"/>
                  </a:lnTo>
                  <a:lnTo>
                    <a:pt x="832" y="271"/>
                  </a:lnTo>
                  <a:lnTo>
                    <a:pt x="832" y="273"/>
                  </a:lnTo>
                  <a:lnTo>
                    <a:pt x="833" y="274"/>
                  </a:lnTo>
                  <a:lnTo>
                    <a:pt x="833" y="275"/>
                  </a:lnTo>
                  <a:lnTo>
                    <a:pt x="835" y="275"/>
                  </a:lnTo>
                  <a:lnTo>
                    <a:pt x="836" y="277"/>
                  </a:lnTo>
                  <a:lnTo>
                    <a:pt x="836" y="278"/>
                  </a:lnTo>
                  <a:lnTo>
                    <a:pt x="838" y="280"/>
                  </a:lnTo>
                  <a:lnTo>
                    <a:pt x="838" y="281"/>
                  </a:lnTo>
                  <a:lnTo>
                    <a:pt x="839" y="283"/>
                  </a:lnTo>
                  <a:lnTo>
                    <a:pt x="840" y="284"/>
                  </a:lnTo>
                  <a:lnTo>
                    <a:pt x="842" y="286"/>
                  </a:lnTo>
                  <a:lnTo>
                    <a:pt x="842" y="287"/>
                  </a:lnTo>
                  <a:lnTo>
                    <a:pt x="843" y="289"/>
                  </a:lnTo>
                  <a:lnTo>
                    <a:pt x="845" y="290"/>
                  </a:lnTo>
                  <a:lnTo>
                    <a:pt x="846" y="292"/>
                  </a:lnTo>
                  <a:lnTo>
                    <a:pt x="848" y="293"/>
                  </a:lnTo>
                  <a:lnTo>
                    <a:pt x="849" y="296"/>
                  </a:lnTo>
                  <a:lnTo>
                    <a:pt x="851" y="298"/>
                  </a:lnTo>
                  <a:lnTo>
                    <a:pt x="852" y="301"/>
                  </a:lnTo>
                  <a:lnTo>
                    <a:pt x="854" y="302"/>
                  </a:lnTo>
                  <a:lnTo>
                    <a:pt x="855" y="305"/>
                  </a:lnTo>
                  <a:lnTo>
                    <a:pt x="857" y="308"/>
                  </a:lnTo>
                  <a:lnTo>
                    <a:pt x="858" y="310"/>
                  </a:lnTo>
                  <a:lnTo>
                    <a:pt x="860" y="311"/>
                  </a:lnTo>
                  <a:lnTo>
                    <a:pt x="861" y="314"/>
                  </a:lnTo>
                  <a:lnTo>
                    <a:pt x="863" y="316"/>
                  </a:lnTo>
                  <a:lnTo>
                    <a:pt x="864" y="317"/>
                  </a:lnTo>
                  <a:lnTo>
                    <a:pt x="866" y="319"/>
                  </a:lnTo>
                  <a:lnTo>
                    <a:pt x="866" y="320"/>
                  </a:lnTo>
                  <a:lnTo>
                    <a:pt x="867" y="321"/>
                  </a:lnTo>
                  <a:lnTo>
                    <a:pt x="869" y="323"/>
                  </a:lnTo>
                  <a:lnTo>
                    <a:pt x="869" y="324"/>
                  </a:lnTo>
                  <a:lnTo>
                    <a:pt x="870" y="326"/>
                  </a:lnTo>
                  <a:lnTo>
                    <a:pt x="872" y="327"/>
                  </a:lnTo>
                  <a:lnTo>
                    <a:pt x="873" y="329"/>
                  </a:lnTo>
                  <a:lnTo>
                    <a:pt x="873" y="330"/>
                  </a:lnTo>
                  <a:lnTo>
                    <a:pt x="875" y="332"/>
                  </a:lnTo>
                  <a:lnTo>
                    <a:pt x="875" y="333"/>
                  </a:lnTo>
                  <a:lnTo>
                    <a:pt x="876" y="333"/>
                  </a:lnTo>
                  <a:lnTo>
                    <a:pt x="876" y="335"/>
                  </a:lnTo>
                  <a:lnTo>
                    <a:pt x="878" y="336"/>
                  </a:lnTo>
                  <a:lnTo>
                    <a:pt x="878" y="338"/>
                  </a:lnTo>
                  <a:lnTo>
                    <a:pt x="879" y="339"/>
                  </a:lnTo>
                  <a:lnTo>
                    <a:pt x="879" y="341"/>
                  </a:lnTo>
                  <a:lnTo>
                    <a:pt x="881" y="342"/>
                  </a:lnTo>
                  <a:lnTo>
                    <a:pt x="881" y="344"/>
                  </a:lnTo>
                  <a:lnTo>
                    <a:pt x="882" y="345"/>
                  </a:lnTo>
                  <a:lnTo>
                    <a:pt x="883" y="347"/>
                  </a:lnTo>
                  <a:lnTo>
                    <a:pt x="883" y="348"/>
                  </a:lnTo>
                  <a:lnTo>
                    <a:pt x="885" y="350"/>
                  </a:lnTo>
                  <a:lnTo>
                    <a:pt x="886" y="353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076" name="Freeform 7">
              <a:extLst>
                <a:ext uri="{FF2B5EF4-FFF2-40B4-BE49-F238E27FC236}">
                  <a16:creationId xmlns:a16="http://schemas.microsoft.com/office/drawing/2014/main" id="{E4502A01-A472-434B-BBB7-3CFD65D74F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2313" y="2774950"/>
              <a:ext cx="704850" cy="277812"/>
            </a:xfrm>
            <a:custGeom>
              <a:avLst/>
              <a:gdLst>
                <a:gd name="T0" fmla="*/ 2147483646 w 886"/>
                <a:gd name="T1" fmla="*/ 2147483646 h 352"/>
                <a:gd name="T2" fmla="*/ 2147483646 w 886"/>
                <a:gd name="T3" fmla="*/ 2147483646 h 352"/>
                <a:gd name="T4" fmla="*/ 2147483646 w 886"/>
                <a:gd name="T5" fmla="*/ 2147483646 h 352"/>
                <a:gd name="T6" fmla="*/ 2147483646 w 886"/>
                <a:gd name="T7" fmla="*/ 2147483646 h 352"/>
                <a:gd name="T8" fmla="*/ 2147483646 w 886"/>
                <a:gd name="T9" fmla="*/ 2147483646 h 352"/>
                <a:gd name="T10" fmla="*/ 2147483646 w 886"/>
                <a:gd name="T11" fmla="*/ 2147483646 h 352"/>
                <a:gd name="T12" fmla="*/ 2147483646 w 886"/>
                <a:gd name="T13" fmla="*/ 2147483646 h 352"/>
                <a:gd name="T14" fmla="*/ 2147483646 w 886"/>
                <a:gd name="T15" fmla="*/ 2147483646 h 352"/>
                <a:gd name="T16" fmla="*/ 2147483646 w 886"/>
                <a:gd name="T17" fmla="*/ 2147483646 h 352"/>
                <a:gd name="T18" fmla="*/ 2147483646 w 886"/>
                <a:gd name="T19" fmla="*/ 2147483646 h 352"/>
                <a:gd name="T20" fmla="*/ 2147483646 w 886"/>
                <a:gd name="T21" fmla="*/ 2147483646 h 352"/>
                <a:gd name="T22" fmla="*/ 2147483646 w 886"/>
                <a:gd name="T23" fmla="*/ 2147483646 h 352"/>
                <a:gd name="T24" fmla="*/ 2147483646 w 886"/>
                <a:gd name="T25" fmla="*/ 2147483646 h 352"/>
                <a:gd name="T26" fmla="*/ 2147483646 w 886"/>
                <a:gd name="T27" fmla="*/ 2147483646 h 352"/>
                <a:gd name="T28" fmla="*/ 2147483646 w 886"/>
                <a:gd name="T29" fmla="*/ 2147483646 h 352"/>
                <a:gd name="T30" fmla="*/ 2147483646 w 886"/>
                <a:gd name="T31" fmla="*/ 2147483646 h 352"/>
                <a:gd name="T32" fmla="*/ 2147483646 w 886"/>
                <a:gd name="T33" fmla="*/ 2147483646 h 352"/>
                <a:gd name="T34" fmla="*/ 2147483646 w 886"/>
                <a:gd name="T35" fmla="*/ 2147483646 h 352"/>
                <a:gd name="T36" fmla="*/ 2147483646 w 886"/>
                <a:gd name="T37" fmla="*/ 2147483646 h 352"/>
                <a:gd name="T38" fmla="*/ 2147483646 w 886"/>
                <a:gd name="T39" fmla="*/ 2147483646 h 352"/>
                <a:gd name="T40" fmla="*/ 2147483646 w 886"/>
                <a:gd name="T41" fmla="*/ 2147483646 h 352"/>
                <a:gd name="T42" fmla="*/ 2147483646 w 886"/>
                <a:gd name="T43" fmla="*/ 2147483646 h 352"/>
                <a:gd name="T44" fmla="*/ 2147483646 w 886"/>
                <a:gd name="T45" fmla="*/ 2147483646 h 352"/>
                <a:gd name="T46" fmla="*/ 2147483646 w 886"/>
                <a:gd name="T47" fmla="*/ 2147483646 h 352"/>
                <a:gd name="T48" fmla="*/ 2147483646 w 886"/>
                <a:gd name="T49" fmla="*/ 2147483646 h 352"/>
                <a:gd name="T50" fmla="*/ 2147483646 w 886"/>
                <a:gd name="T51" fmla="*/ 2147483646 h 352"/>
                <a:gd name="T52" fmla="*/ 2147483646 w 886"/>
                <a:gd name="T53" fmla="*/ 2147483646 h 352"/>
                <a:gd name="T54" fmla="*/ 2147483646 w 886"/>
                <a:gd name="T55" fmla="*/ 2147483646 h 352"/>
                <a:gd name="T56" fmla="*/ 2147483646 w 886"/>
                <a:gd name="T57" fmla="*/ 2147483646 h 352"/>
                <a:gd name="T58" fmla="*/ 2147483646 w 886"/>
                <a:gd name="T59" fmla="*/ 2147483646 h 352"/>
                <a:gd name="T60" fmla="*/ 2147483646 w 886"/>
                <a:gd name="T61" fmla="*/ 2147483646 h 352"/>
                <a:gd name="T62" fmla="*/ 2147483646 w 886"/>
                <a:gd name="T63" fmla="*/ 2147483646 h 352"/>
                <a:gd name="T64" fmla="*/ 2147483646 w 886"/>
                <a:gd name="T65" fmla="*/ 2147483646 h 352"/>
                <a:gd name="T66" fmla="*/ 2147483646 w 886"/>
                <a:gd name="T67" fmla="*/ 2147483646 h 352"/>
                <a:gd name="T68" fmla="*/ 2147483646 w 886"/>
                <a:gd name="T69" fmla="*/ 2147483646 h 352"/>
                <a:gd name="T70" fmla="*/ 2147483646 w 886"/>
                <a:gd name="T71" fmla="*/ 2147483646 h 352"/>
                <a:gd name="T72" fmla="*/ 2147483646 w 886"/>
                <a:gd name="T73" fmla="*/ 2147483646 h 352"/>
                <a:gd name="T74" fmla="*/ 2147483646 w 886"/>
                <a:gd name="T75" fmla="*/ 2147483646 h 352"/>
                <a:gd name="T76" fmla="*/ 2147483646 w 886"/>
                <a:gd name="T77" fmla="*/ 2147483646 h 352"/>
                <a:gd name="T78" fmla="*/ 2147483646 w 886"/>
                <a:gd name="T79" fmla="*/ 2147483646 h 352"/>
                <a:gd name="T80" fmla="*/ 2147483646 w 886"/>
                <a:gd name="T81" fmla="*/ 2147483646 h 352"/>
                <a:gd name="T82" fmla="*/ 2147483646 w 886"/>
                <a:gd name="T83" fmla="*/ 2147483646 h 352"/>
                <a:gd name="T84" fmla="*/ 2147483646 w 886"/>
                <a:gd name="T85" fmla="*/ 2147483646 h 352"/>
                <a:gd name="T86" fmla="*/ 2147483646 w 886"/>
                <a:gd name="T87" fmla="*/ 2147483646 h 352"/>
                <a:gd name="T88" fmla="*/ 2147483646 w 886"/>
                <a:gd name="T89" fmla="*/ 2147483646 h 352"/>
                <a:gd name="T90" fmla="*/ 2147483646 w 886"/>
                <a:gd name="T91" fmla="*/ 2147483646 h 352"/>
                <a:gd name="T92" fmla="*/ 2147483646 w 886"/>
                <a:gd name="T93" fmla="*/ 2147483646 h 352"/>
                <a:gd name="T94" fmla="*/ 2147483646 w 886"/>
                <a:gd name="T95" fmla="*/ 2147483646 h 352"/>
                <a:gd name="T96" fmla="*/ 2147483646 w 886"/>
                <a:gd name="T97" fmla="*/ 2147483646 h 352"/>
                <a:gd name="T98" fmla="*/ 2147483646 w 886"/>
                <a:gd name="T99" fmla="*/ 2147483646 h 352"/>
                <a:gd name="T100" fmla="*/ 2147483646 w 886"/>
                <a:gd name="T101" fmla="*/ 2147483646 h 352"/>
                <a:gd name="T102" fmla="*/ 2147483646 w 886"/>
                <a:gd name="T103" fmla="*/ 2147483646 h 352"/>
                <a:gd name="T104" fmla="*/ 2147483646 w 886"/>
                <a:gd name="T105" fmla="*/ 2147483646 h 352"/>
                <a:gd name="T106" fmla="*/ 2147483646 w 886"/>
                <a:gd name="T107" fmla="*/ 2147483646 h 352"/>
                <a:gd name="T108" fmla="*/ 2147483646 w 886"/>
                <a:gd name="T109" fmla="*/ 2147483646 h 352"/>
                <a:gd name="T110" fmla="*/ 2147483646 w 886"/>
                <a:gd name="T111" fmla="*/ 2147483646 h 352"/>
                <a:gd name="T112" fmla="*/ 2147483646 w 886"/>
                <a:gd name="T113" fmla="*/ 2147483646 h 352"/>
                <a:gd name="T114" fmla="*/ 2147483646 w 886"/>
                <a:gd name="T115" fmla="*/ 2147483646 h 352"/>
                <a:gd name="T116" fmla="*/ 2147483646 w 886"/>
                <a:gd name="T117" fmla="*/ 2147483646 h 352"/>
                <a:gd name="T118" fmla="*/ 2147483646 w 886"/>
                <a:gd name="T119" fmla="*/ 2147483646 h 352"/>
                <a:gd name="T120" fmla="*/ 2147483646 w 886"/>
                <a:gd name="T121" fmla="*/ 2147483646 h 35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886" h="352">
                  <a:moveTo>
                    <a:pt x="0" y="352"/>
                  </a:moveTo>
                  <a:lnTo>
                    <a:pt x="34" y="352"/>
                  </a:lnTo>
                  <a:lnTo>
                    <a:pt x="66" y="352"/>
                  </a:lnTo>
                  <a:lnTo>
                    <a:pt x="96" y="352"/>
                  </a:lnTo>
                  <a:lnTo>
                    <a:pt x="123" y="352"/>
                  </a:lnTo>
                  <a:lnTo>
                    <a:pt x="149" y="352"/>
                  </a:lnTo>
                  <a:lnTo>
                    <a:pt x="173" y="352"/>
                  </a:lnTo>
                  <a:lnTo>
                    <a:pt x="195" y="352"/>
                  </a:lnTo>
                  <a:lnTo>
                    <a:pt x="216" y="352"/>
                  </a:lnTo>
                  <a:lnTo>
                    <a:pt x="235" y="352"/>
                  </a:lnTo>
                  <a:lnTo>
                    <a:pt x="253" y="352"/>
                  </a:lnTo>
                  <a:lnTo>
                    <a:pt x="268" y="352"/>
                  </a:lnTo>
                  <a:lnTo>
                    <a:pt x="283" y="352"/>
                  </a:lnTo>
                  <a:lnTo>
                    <a:pt x="296" y="352"/>
                  </a:lnTo>
                  <a:lnTo>
                    <a:pt x="310" y="352"/>
                  </a:lnTo>
                  <a:lnTo>
                    <a:pt x="320" y="352"/>
                  </a:lnTo>
                  <a:lnTo>
                    <a:pt x="330" y="352"/>
                  </a:lnTo>
                  <a:lnTo>
                    <a:pt x="339" y="352"/>
                  </a:lnTo>
                  <a:lnTo>
                    <a:pt x="347" y="352"/>
                  </a:lnTo>
                  <a:lnTo>
                    <a:pt x="354" y="352"/>
                  </a:lnTo>
                  <a:lnTo>
                    <a:pt x="360" y="352"/>
                  </a:lnTo>
                  <a:lnTo>
                    <a:pt x="366" y="352"/>
                  </a:lnTo>
                  <a:lnTo>
                    <a:pt x="370" y="352"/>
                  </a:lnTo>
                  <a:lnTo>
                    <a:pt x="375" y="352"/>
                  </a:lnTo>
                  <a:lnTo>
                    <a:pt x="378" y="352"/>
                  </a:lnTo>
                  <a:lnTo>
                    <a:pt x="382" y="352"/>
                  </a:lnTo>
                  <a:lnTo>
                    <a:pt x="385" y="352"/>
                  </a:lnTo>
                  <a:lnTo>
                    <a:pt x="388" y="352"/>
                  </a:lnTo>
                  <a:lnTo>
                    <a:pt x="390" y="352"/>
                  </a:lnTo>
                  <a:lnTo>
                    <a:pt x="393" y="350"/>
                  </a:lnTo>
                  <a:lnTo>
                    <a:pt x="396" y="350"/>
                  </a:lnTo>
                  <a:lnTo>
                    <a:pt x="397" y="350"/>
                  </a:lnTo>
                  <a:lnTo>
                    <a:pt x="400" y="350"/>
                  </a:lnTo>
                  <a:lnTo>
                    <a:pt x="403" y="350"/>
                  </a:lnTo>
                  <a:lnTo>
                    <a:pt x="405" y="350"/>
                  </a:lnTo>
                  <a:lnTo>
                    <a:pt x="407" y="350"/>
                  </a:lnTo>
                  <a:lnTo>
                    <a:pt x="409" y="350"/>
                  </a:lnTo>
                  <a:lnTo>
                    <a:pt x="410" y="350"/>
                  </a:lnTo>
                  <a:lnTo>
                    <a:pt x="412" y="349"/>
                  </a:lnTo>
                  <a:lnTo>
                    <a:pt x="413" y="349"/>
                  </a:lnTo>
                  <a:lnTo>
                    <a:pt x="416" y="349"/>
                  </a:lnTo>
                  <a:lnTo>
                    <a:pt x="418" y="349"/>
                  </a:lnTo>
                  <a:lnTo>
                    <a:pt x="419" y="349"/>
                  </a:lnTo>
                  <a:lnTo>
                    <a:pt x="421" y="349"/>
                  </a:lnTo>
                  <a:lnTo>
                    <a:pt x="422" y="349"/>
                  </a:lnTo>
                  <a:lnTo>
                    <a:pt x="424" y="349"/>
                  </a:lnTo>
                  <a:lnTo>
                    <a:pt x="425" y="349"/>
                  </a:lnTo>
                  <a:lnTo>
                    <a:pt x="427" y="349"/>
                  </a:lnTo>
                  <a:lnTo>
                    <a:pt x="428" y="349"/>
                  </a:lnTo>
                  <a:lnTo>
                    <a:pt x="430" y="349"/>
                  </a:lnTo>
                  <a:lnTo>
                    <a:pt x="430" y="347"/>
                  </a:lnTo>
                  <a:lnTo>
                    <a:pt x="431" y="347"/>
                  </a:lnTo>
                  <a:lnTo>
                    <a:pt x="433" y="347"/>
                  </a:lnTo>
                  <a:lnTo>
                    <a:pt x="434" y="347"/>
                  </a:lnTo>
                  <a:lnTo>
                    <a:pt x="436" y="347"/>
                  </a:lnTo>
                  <a:lnTo>
                    <a:pt x="437" y="347"/>
                  </a:lnTo>
                  <a:lnTo>
                    <a:pt x="439" y="347"/>
                  </a:lnTo>
                  <a:lnTo>
                    <a:pt x="440" y="347"/>
                  </a:lnTo>
                  <a:lnTo>
                    <a:pt x="442" y="346"/>
                  </a:lnTo>
                  <a:lnTo>
                    <a:pt x="445" y="346"/>
                  </a:lnTo>
                  <a:lnTo>
                    <a:pt x="446" y="346"/>
                  </a:lnTo>
                  <a:lnTo>
                    <a:pt x="448" y="346"/>
                  </a:lnTo>
                  <a:lnTo>
                    <a:pt x="451" y="346"/>
                  </a:lnTo>
                  <a:lnTo>
                    <a:pt x="452" y="344"/>
                  </a:lnTo>
                  <a:lnTo>
                    <a:pt x="455" y="344"/>
                  </a:lnTo>
                  <a:lnTo>
                    <a:pt x="458" y="344"/>
                  </a:lnTo>
                  <a:lnTo>
                    <a:pt x="459" y="344"/>
                  </a:lnTo>
                  <a:lnTo>
                    <a:pt x="461" y="344"/>
                  </a:lnTo>
                  <a:lnTo>
                    <a:pt x="464" y="343"/>
                  </a:lnTo>
                  <a:lnTo>
                    <a:pt x="465" y="343"/>
                  </a:lnTo>
                  <a:lnTo>
                    <a:pt x="467" y="343"/>
                  </a:lnTo>
                  <a:lnTo>
                    <a:pt x="468" y="343"/>
                  </a:lnTo>
                  <a:lnTo>
                    <a:pt x="470" y="343"/>
                  </a:lnTo>
                  <a:lnTo>
                    <a:pt x="471" y="341"/>
                  </a:lnTo>
                  <a:lnTo>
                    <a:pt x="473" y="341"/>
                  </a:lnTo>
                  <a:lnTo>
                    <a:pt x="474" y="341"/>
                  </a:lnTo>
                  <a:lnTo>
                    <a:pt x="476" y="341"/>
                  </a:lnTo>
                  <a:lnTo>
                    <a:pt x="477" y="341"/>
                  </a:lnTo>
                  <a:lnTo>
                    <a:pt x="479" y="340"/>
                  </a:lnTo>
                  <a:lnTo>
                    <a:pt x="480" y="340"/>
                  </a:lnTo>
                  <a:lnTo>
                    <a:pt x="482" y="340"/>
                  </a:lnTo>
                  <a:lnTo>
                    <a:pt x="483" y="340"/>
                  </a:lnTo>
                  <a:lnTo>
                    <a:pt x="485" y="338"/>
                  </a:lnTo>
                  <a:lnTo>
                    <a:pt x="486" y="338"/>
                  </a:lnTo>
                  <a:lnTo>
                    <a:pt x="488" y="338"/>
                  </a:lnTo>
                  <a:lnTo>
                    <a:pt x="489" y="338"/>
                  </a:lnTo>
                  <a:lnTo>
                    <a:pt x="491" y="337"/>
                  </a:lnTo>
                  <a:lnTo>
                    <a:pt x="492" y="337"/>
                  </a:lnTo>
                  <a:lnTo>
                    <a:pt x="494" y="337"/>
                  </a:lnTo>
                  <a:lnTo>
                    <a:pt x="496" y="335"/>
                  </a:lnTo>
                  <a:lnTo>
                    <a:pt x="498" y="335"/>
                  </a:lnTo>
                  <a:lnTo>
                    <a:pt x="501" y="334"/>
                  </a:lnTo>
                  <a:lnTo>
                    <a:pt x="502" y="334"/>
                  </a:lnTo>
                  <a:lnTo>
                    <a:pt x="505" y="332"/>
                  </a:lnTo>
                  <a:lnTo>
                    <a:pt x="508" y="332"/>
                  </a:lnTo>
                  <a:lnTo>
                    <a:pt x="511" y="331"/>
                  </a:lnTo>
                  <a:lnTo>
                    <a:pt x="513" y="331"/>
                  </a:lnTo>
                  <a:lnTo>
                    <a:pt x="516" y="329"/>
                  </a:lnTo>
                  <a:lnTo>
                    <a:pt x="519" y="329"/>
                  </a:lnTo>
                  <a:lnTo>
                    <a:pt x="520" y="328"/>
                  </a:lnTo>
                  <a:lnTo>
                    <a:pt x="522" y="328"/>
                  </a:lnTo>
                  <a:lnTo>
                    <a:pt x="525" y="326"/>
                  </a:lnTo>
                  <a:lnTo>
                    <a:pt x="526" y="326"/>
                  </a:lnTo>
                  <a:lnTo>
                    <a:pt x="528" y="326"/>
                  </a:lnTo>
                  <a:lnTo>
                    <a:pt x="529" y="325"/>
                  </a:lnTo>
                  <a:lnTo>
                    <a:pt x="531" y="325"/>
                  </a:lnTo>
                  <a:lnTo>
                    <a:pt x="532" y="323"/>
                  </a:lnTo>
                  <a:lnTo>
                    <a:pt x="534" y="323"/>
                  </a:lnTo>
                  <a:lnTo>
                    <a:pt x="535" y="323"/>
                  </a:lnTo>
                  <a:lnTo>
                    <a:pt x="537" y="322"/>
                  </a:lnTo>
                  <a:lnTo>
                    <a:pt x="538" y="322"/>
                  </a:lnTo>
                  <a:lnTo>
                    <a:pt x="539" y="320"/>
                  </a:lnTo>
                  <a:lnTo>
                    <a:pt x="541" y="320"/>
                  </a:lnTo>
                  <a:lnTo>
                    <a:pt x="542" y="320"/>
                  </a:lnTo>
                  <a:lnTo>
                    <a:pt x="544" y="319"/>
                  </a:lnTo>
                  <a:lnTo>
                    <a:pt x="545" y="319"/>
                  </a:lnTo>
                  <a:lnTo>
                    <a:pt x="547" y="317"/>
                  </a:lnTo>
                  <a:lnTo>
                    <a:pt x="548" y="317"/>
                  </a:lnTo>
                  <a:lnTo>
                    <a:pt x="550" y="316"/>
                  </a:lnTo>
                  <a:lnTo>
                    <a:pt x="551" y="316"/>
                  </a:lnTo>
                  <a:lnTo>
                    <a:pt x="553" y="314"/>
                  </a:lnTo>
                  <a:lnTo>
                    <a:pt x="556" y="314"/>
                  </a:lnTo>
                  <a:lnTo>
                    <a:pt x="557" y="313"/>
                  </a:lnTo>
                  <a:lnTo>
                    <a:pt x="559" y="312"/>
                  </a:lnTo>
                  <a:lnTo>
                    <a:pt x="562" y="310"/>
                  </a:lnTo>
                  <a:lnTo>
                    <a:pt x="563" y="310"/>
                  </a:lnTo>
                  <a:lnTo>
                    <a:pt x="566" y="309"/>
                  </a:lnTo>
                  <a:lnTo>
                    <a:pt x="569" y="307"/>
                  </a:lnTo>
                  <a:lnTo>
                    <a:pt x="571" y="306"/>
                  </a:lnTo>
                  <a:lnTo>
                    <a:pt x="572" y="306"/>
                  </a:lnTo>
                  <a:lnTo>
                    <a:pt x="574" y="304"/>
                  </a:lnTo>
                  <a:lnTo>
                    <a:pt x="577" y="304"/>
                  </a:lnTo>
                  <a:lnTo>
                    <a:pt x="578" y="303"/>
                  </a:lnTo>
                  <a:lnTo>
                    <a:pt x="580" y="301"/>
                  </a:lnTo>
                  <a:lnTo>
                    <a:pt x="581" y="301"/>
                  </a:lnTo>
                  <a:lnTo>
                    <a:pt x="582" y="300"/>
                  </a:lnTo>
                  <a:lnTo>
                    <a:pt x="584" y="300"/>
                  </a:lnTo>
                  <a:lnTo>
                    <a:pt x="585" y="298"/>
                  </a:lnTo>
                  <a:lnTo>
                    <a:pt x="587" y="298"/>
                  </a:lnTo>
                  <a:lnTo>
                    <a:pt x="588" y="297"/>
                  </a:lnTo>
                  <a:lnTo>
                    <a:pt x="590" y="297"/>
                  </a:lnTo>
                  <a:lnTo>
                    <a:pt x="590" y="295"/>
                  </a:lnTo>
                  <a:lnTo>
                    <a:pt x="591" y="295"/>
                  </a:lnTo>
                  <a:lnTo>
                    <a:pt x="593" y="295"/>
                  </a:lnTo>
                  <a:lnTo>
                    <a:pt x="594" y="294"/>
                  </a:lnTo>
                  <a:lnTo>
                    <a:pt x="596" y="294"/>
                  </a:lnTo>
                  <a:lnTo>
                    <a:pt x="596" y="292"/>
                  </a:lnTo>
                  <a:lnTo>
                    <a:pt x="597" y="292"/>
                  </a:lnTo>
                  <a:lnTo>
                    <a:pt x="599" y="291"/>
                  </a:lnTo>
                  <a:lnTo>
                    <a:pt x="600" y="291"/>
                  </a:lnTo>
                  <a:lnTo>
                    <a:pt x="602" y="289"/>
                  </a:lnTo>
                  <a:lnTo>
                    <a:pt x="603" y="289"/>
                  </a:lnTo>
                  <a:lnTo>
                    <a:pt x="605" y="288"/>
                  </a:lnTo>
                  <a:lnTo>
                    <a:pt x="606" y="286"/>
                  </a:lnTo>
                  <a:lnTo>
                    <a:pt x="609" y="286"/>
                  </a:lnTo>
                  <a:lnTo>
                    <a:pt x="611" y="285"/>
                  </a:lnTo>
                  <a:lnTo>
                    <a:pt x="612" y="283"/>
                  </a:lnTo>
                  <a:lnTo>
                    <a:pt x="615" y="282"/>
                  </a:lnTo>
                  <a:lnTo>
                    <a:pt x="617" y="282"/>
                  </a:lnTo>
                  <a:lnTo>
                    <a:pt x="618" y="280"/>
                  </a:lnTo>
                  <a:lnTo>
                    <a:pt x="621" y="279"/>
                  </a:lnTo>
                  <a:lnTo>
                    <a:pt x="623" y="279"/>
                  </a:lnTo>
                  <a:lnTo>
                    <a:pt x="624" y="277"/>
                  </a:lnTo>
                  <a:lnTo>
                    <a:pt x="625" y="276"/>
                  </a:lnTo>
                  <a:lnTo>
                    <a:pt x="627" y="276"/>
                  </a:lnTo>
                  <a:lnTo>
                    <a:pt x="628" y="274"/>
                  </a:lnTo>
                  <a:lnTo>
                    <a:pt x="630" y="274"/>
                  </a:lnTo>
                  <a:lnTo>
                    <a:pt x="631" y="273"/>
                  </a:lnTo>
                  <a:lnTo>
                    <a:pt x="633" y="273"/>
                  </a:lnTo>
                  <a:lnTo>
                    <a:pt x="633" y="271"/>
                  </a:lnTo>
                  <a:lnTo>
                    <a:pt x="634" y="271"/>
                  </a:lnTo>
                  <a:lnTo>
                    <a:pt x="636" y="270"/>
                  </a:lnTo>
                  <a:lnTo>
                    <a:pt x="637" y="270"/>
                  </a:lnTo>
                  <a:lnTo>
                    <a:pt x="639" y="268"/>
                  </a:lnTo>
                  <a:lnTo>
                    <a:pt x="640" y="267"/>
                  </a:lnTo>
                  <a:lnTo>
                    <a:pt x="642" y="267"/>
                  </a:lnTo>
                  <a:lnTo>
                    <a:pt x="643" y="266"/>
                  </a:lnTo>
                  <a:lnTo>
                    <a:pt x="645" y="266"/>
                  </a:lnTo>
                  <a:lnTo>
                    <a:pt x="646" y="264"/>
                  </a:lnTo>
                  <a:lnTo>
                    <a:pt x="648" y="264"/>
                  </a:lnTo>
                  <a:lnTo>
                    <a:pt x="648" y="263"/>
                  </a:lnTo>
                  <a:lnTo>
                    <a:pt x="649" y="261"/>
                  </a:lnTo>
                  <a:lnTo>
                    <a:pt x="651" y="261"/>
                  </a:lnTo>
                  <a:lnTo>
                    <a:pt x="654" y="260"/>
                  </a:lnTo>
                  <a:lnTo>
                    <a:pt x="655" y="258"/>
                  </a:lnTo>
                  <a:lnTo>
                    <a:pt x="657" y="257"/>
                  </a:lnTo>
                  <a:lnTo>
                    <a:pt x="658" y="257"/>
                  </a:lnTo>
                  <a:lnTo>
                    <a:pt x="660" y="255"/>
                  </a:lnTo>
                  <a:lnTo>
                    <a:pt x="661" y="255"/>
                  </a:lnTo>
                  <a:lnTo>
                    <a:pt x="663" y="254"/>
                  </a:lnTo>
                  <a:lnTo>
                    <a:pt x="663" y="252"/>
                  </a:lnTo>
                  <a:lnTo>
                    <a:pt x="664" y="252"/>
                  </a:lnTo>
                  <a:lnTo>
                    <a:pt x="666" y="251"/>
                  </a:lnTo>
                  <a:lnTo>
                    <a:pt x="667" y="251"/>
                  </a:lnTo>
                  <a:lnTo>
                    <a:pt x="667" y="249"/>
                  </a:lnTo>
                  <a:lnTo>
                    <a:pt x="668" y="249"/>
                  </a:lnTo>
                  <a:lnTo>
                    <a:pt x="670" y="249"/>
                  </a:lnTo>
                  <a:lnTo>
                    <a:pt x="670" y="248"/>
                  </a:lnTo>
                  <a:lnTo>
                    <a:pt x="671" y="248"/>
                  </a:lnTo>
                  <a:lnTo>
                    <a:pt x="673" y="246"/>
                  </a:lnTo>
                  <a:lnTo>
                    <a:pt x="674" y="246"/>
                  </a:lnTo>
                  <a:lnTo>
                    <a:pt x="674" y="245"/>
                  </a:lnTo>
                  <a:lnTo>
                    <a:pt x="676" y="245"/>
                  </a:lnTo>
                  <a:lnTo>
                    <a:pt x="676" y="243"/>
                  </a:lnTo>
                  <a:lnTo>
                    <a:pt x="677" y="243"/>
                  </a:lnTo>
                  <a:lnTo>
                    <a:pt x="679" y="242"/>
                  </a:lnTo>
                  <a:lnTo>
                    <a:pt x="680" y="240"/>
                  </a:lnTo>
                  <a:lnTo>
                    <a:pt x="682" y="239"/>
                  </a:lnTo>
                  <a:lnTo>
                    <a:pt x="683" y="239"/>
                  </a:lnTo>
                  <a:lnTo>
                    <a:pt x="683" y="237"/>
                  </a:lnTo>
                  <a:lnTo>
                    <a:pt x="685" y="237"/>
                  </a:lnTo>
                  <a:lnTo>
                    <a:pt x="686" y="236"/>
                  </a:lnTo>
                  <a:lnTo>
                    <a:pt x="688" y="236"/>
                  </a:lnTo>
                  <a:lnTo>
                    <a:pt x="688" y="234"/>
                  </a:lnTo>
                  <a:lnTo>
                    <a:pt x="689" y="233"/>
                  </a:lnTo>
                  <a:lnTo>
                    <a:pt x="691" y="233"/>
                  </a:lnTo>
                  <a:lnTo>
                    <a:pt x="691" y="231"/>
                  </a:lnTo>
                  <a:lnTo>
                    <a:pt x="692" y="231"/>
                  </a:lnTo>
                  <a:lnTo>
                    <a:pt x="694" y="231"/>
                  </a:lnTo>
                  <a:lnTo>
                    <a:pt x="694" y="230"/>
                  </a:lnTo>
                  <a:lnTo>
                    <a:pt x="695" y="230"/>
                  </a:lnTo>
                  <a:lnTo>
                    <a:pt x="695" y="228"/>
                  </a:lnTo>
                  <a:lnTo>
                    <a:pt x="697" y="228"/>
                  </a:lnTo>
                  <a:lnTo>
                    <a:pt x="698" y="227"/>
                  </a:lnTo>
                  <a:lnTo>
                    <a:pt x="700" y="225"/>
                  </a:lnTo>
                  <a:lnTo>
                    <a:pt x="701" y="225"/>
                  </a:lnTo>
                  <a:lnTo>
                    <a:pt x="701" y="224"/>
                  </a:lnTo>
                  <a:lnTo>
                    <a:pt x="703" y="224"/>
                  </a:lnTo>
                  <a:lnTo>
                    <a:pt x="704" y="223"/>
                  </a:lnTo>
                  <a:lnTo>
                    <a:pt x="706" y="223"/>
                  </a:lnTo>
                  <a:lnTo>
                    <a:pt x="706" y="221"/>
                  </a:lnTo>
                  <a:lnTo>
                    <a:pt x="707" y="221"/>
                  </a:lnTo>
                  <a:lnTo>
                    <a:pt x="709" y="220"/>
                  </a:lnTo>
                  <a:lnTo>
                    <a:pt x="710" y="218"/>
                  </a:lnTo>
                  <a:lnTo>
                    <a:pt x="711" y="218"/>
                  </a:lnTo>
                  <a:lnTo>
                    <a:pt x="713" y="217"/>
                  </a:lnTo>
                  <a:lnTo>
                    <a:pt x="714" y="215"/>
                  </a:lnTo>
                  <a:lnTo>
                    <a:pt x="716" y="215"/>
                  </a:lnTo>
                  <a:lnTo>
                    <a:pt x="716" y="214"/>
                  </a:lnTo>
                  <a:lnTo>
                    <a:pt x="717" y="214"/>
                  </a:lnTo>
                  <a:lnTo>
                    <a:pt x="719" y="212"/>
                  </a:lnTo>
                  <a:lnTo>
                    <a:pt x="720" y="212"/>
                  </a:lnTo>
                  <a:lnTo>
                    <a:pt x="720" y="211"/>
                  </a:lnTo>
                  <a:lnTo>
                    <a:pt x="722" y="211"/>
                  </a:lnTo>
                  <a:lnTo>
                    <a:pt x="723" y="209"/>
                  </a:lnTo>
                  <a:lnTo>
                    <a:pt x="725" y="209"/>
                  </a:lnTo>
                  <a:lnTo>
                    <a:pt x="725" y="208"/>
                  </a:lnTo>
                  <a:lnTo>
                    <a:pt x="726" y="208"/>
                  </a:lnTo>
                  <a:lnTo>
                    <a:pt x="726" y="206"/>
                  </a:lnTo>
                  <a:lnTo>
                    <a:pt x="728" y="206"/>
                  </a:lnTo>
                  <a:lnTo>
                    <a:pt x="729" y="205"/>
                  </a:lnTo>
                  <a:lnTo>
                    <a:pt x="731" y="203"/>
                  </a:lnTo>
                  <a:lnTo>
                    <a:pt x="732" y="202"/>
                  </a:lnTo>
                  <a:lnTo>
                    <a:pt x="734" y="200"/>
                  </a:lnTo>
                  <a:lnTo>
                    <a:pt x="735" y="199"/>
                  </a:lnTo>
                  <a:lnTo>
                    <a:pt x="737" y="197"/>
                  </a:lnTo>
                  <a:lnTo>
                    <a:pt x="738" y="196"/>
                  </a:lnTo>
                  <a:lnTo>
                    <a:pt x="740" y="194"/>
                  </a:lnTo>
                  <a:lnTo>
                    <a:pt x="741" y="193"/>
                  </a:lnTo>
                  <a:lnTo>
                    <a:pt x="741" y="191"/>
                  </a:lnTo>
                  <a:lnTo>
                    <a:pt x="743" y="190"/>
                  </a:lnTo>
                  <a:lnTo>
                    <a:pt x="744" y="188"/>
                  </a:lnTo>
                  <a:lnTo>
                    <a:pt x="746" y="187"/>
                  </a:lnTo>
                  <a:lnTo>
                    <a:pt x="747" y="185"/>
                  </a:lnTo>
                  <a:lnTo>
                    <a:pt x="749" y="185"/>
                  </a:lnTo>
                  <a:lnTo>
                    <a:pt x="750" y="184"/>
                  </a:lnTo>
                  <a:lnTo>
                    <a:pt x="752" y="182"/>
                  </a:lnTo>
                  <a:lnTo>
                    <a:pt x="752" y="181"/>
                  </a:lnTo>
                  <a:lnTo>
                    <a:pt x="753" y="180"/>
                  </a:lnTo>
                  <a:lnTo>
                    <a:pt x="754" y="180"/>
                  </a:lnTo>
                  <a:lnTo>
                    <a:pt x="754" y="178"/>
                  </a:lnTo>
                  <a:lnTo>
                    <a:pt x="756" y="177"/>
                  </a:lnTo>
                  <a:lnTo>
                    <a:pt x="757" y="175"/>
                  </a:lnTo>
                  <a:lnTo>
                    <a:pt x="759" y="174"/>
                  </a:lnTo>
                  <a:lnTo>
                    <a:pt x="760" y="172"/>
                  </a:lnTo>
                  <a:lnTo>
                    <a:pt x="762" y="171"/>
                  </a:lnTo>
                  <a:lnTo>
                    <a:pt x="762" y="169"/>
                  </a:lnTo>
                  <a:lnTo>
                    <a:pt x="763" y="169"/>
                  </a:lnTo>
                  <a:lnTo>
                    <a:pt x="763" y="168"/>
                  </a:lnTo>
                  <a:lnTo>
                    <a:pt x="765" y="166"/>
                  </a:lnTo>
                  <a:lnTo>
                    <a:pt x="766" y="166"/>
                  </a:lnTo>
                  <a:lnTo>
                    <a:pt x="766" y="165"/>
                  </a:lnTo>
                  <a:lnTo>
                    <a:pt x="768" y="163"/>
                  </a:lnTo>
                  <a:lnTo>
                    <a:pt x="769" y="162"/>
                  </a:lnTo>
                  <a:lnTo>
                    <a:pt x="771" y="160"/>
                  </a:lnTo>
                  <a:lnTo>
                    <a:pt x="771" y="159"/>
                  </a:lnTo>
                  <a:lnTo>
                    <a:pt x="772" y="157"/>
                  </a:lnTo>
                  <a:lnTo>
                    <a:pt x="774" y="156"/>
                  </a:lnTo>
                  <a:lnTo>
                    <a:pt x="775" y="154"/>
                  </a:lnTo>
                  <a:lnTo>
                    <a:pt x="777" y="151"/>
                  </a:lnTo>
                  <a:lnTo>
                    <a:pt x="778" y="150"/>
                  </a:lnTo>
                  <a:lnTo>
                    <a:pt x="781" y="148"/>
                  </a:lnTo>
                  <a:lnTo>
                    <a:pt x="783" y="145"/>
                  </a:lnTo>
                  <a:lnTo>
                    <a:pt x="784" y="144"/>
                  </a:lnTo>
                  <a:lnTo>
                    <a:pt x="786" y="142"/>
                  </a:lnTo>
                  <a:lnTo>
                    <a:pt x="786" y="141"/>
                  </a:lnTo>
                  <a:lnTo>
                    <a:pt x="787" y="139"/>
                  </a:lnTo>
                  <a:lnTo>
                    <a:pt x="789" y="138"/>
                  </a:lnTo>
                  <a:lnTo>
                    <a:pt x="790" y="137"/>
                  </a:lnTo>
                  <a:lnTo>
                    <a:pt x="792" y="135"/>
                  </a:lnTo>
                  <a:lnTo>
                    <a:pt x="792" y="134"/>
                  </a:lnTo>
                  <a:lnTo>
                    <a:pt x="793" y="134"/>
                  </a:lnTo>
                  <a:lnTo>
                    <a:pt x="795" y="132"/>
                  </a:lnTo>
                  <a:lnTo>
                    <a:pt x="795" y="131"/>
                  </a:lnTo>
                  <a:lnTo>
                    <a:pt x="796" y="129"/>
                  </a:lnTo>
                  <a:lnTo>
                    <a:pt x="796" y="128"/>
                  </a:lnTo>
                  <a:lnTo>
                    <a:pt x="797" y="128"/>
                  </a:lnTo>
                  <a:lnTo>
                    <a:pt x="797" y="126"/>
                  </a:lnTo>
                  <a:lnTo>
                    <a:pt x="799" y="125"/>
                  </a:lnTo>
                  <a:lnTo>
                    <a:pt x="800" y="123"/>
                  </a:lnTo>
                  <a:lnTo>
                    <a:pt x="802" y="122"/>
                  </a:lnTo>
                  <a:lnTo>
                    <a:pt x="803" y="120"/>
                  </a:lnTo>
                  <a:lnTo>
                    <a:pt x="803" y="119"/>
                  </a:lnTo>
                  <a:lnTo>
                    <a:pt x="805" y="117"/>
                  </a:lnTo>
                  <a:lnTo>
                    <a:pt x="806" y="116"/>
                  </a:lnTo>
                  <a:lnTo>
                    <a:pt x="808" y="114"/>
                  </a:lnTo>
                  <a:lnTo>
                    <a:pt x="808" y="113"/>
                  </a:lnTo>
                  <a:lnTo>
                    <a:pt x="809" y="110"/>
                  </a:lnTo>
                  <a:lnTo>
                    <a:pt x="811" y="108"/>
                  </a:lnTo>
                  <a:lnTo>
                    <a:pt x="812" y="107"/>
                  </a:lnTo>
                  <a:lnTo>
                    <a:pt x="814" y="104"/>
                  </a:lnTo>
                  <a:lnTo>
                    <a:pt x="815" y="102"/>
                  </a:lnTo>
                  <a:lnTo>
                    <a:pt x="818" y="99"/>
                  </a:lnTo>
                  <a:lnTo>
                    <a:pt x="820" y="98"/>
                  </a:lnTo>
                  <a:lnTo>
                    <a:pt x="821" y="95"/>
                  </a:lnTo>
                  <a:lnTo>
                    <a:pt x="823" y="94"/>
                  </a:lnTo>
                  <a:lnTo>
                    <a:pt x="823" y="92"/>
                  </a:lnTo>
                  <a:lnTo>
                    <a:pt x="824" y="89"/>
                  </a:lnTo>
                  <a:lnTo>
                    <a:pt x="826" y="88"/>
                  </a:lnTo>
                  <a:lnTo>
                    <a:pt x="827" y="86"/>
                  </a:lnTo>
                  <a:lnTo>
                    <a:pt x="829" y="85"/>
                  </a:lnTo>
                  <a:lnTo>
                    <a:pt x="829" y="83"/>
                  </a:lnTo>
                  <a:lnTo>
                    <a:pt x="830" y="82"/>
                  </a:lnTo>
                  <a:lnTo>
                    <a:pt x="832" y="80"/>
                  </a:lnTo>
                  <a:lnTo>
                    <a:pt x="833" y="79"/>
                  </a:lnTo>
                  <a:lnTo>
                    <a:pt x="833" y="77"/>
                  </a:lnTo>
                  <a:lnTo>
                    <a:pt x="835" y="76"/>
                  </a:lnTo>
                  <a:lnTo>
                    <a:pt x="836" y="74"/>
                  </a:lnTo>
                  <a:lnTo>
                    <a:pt x="836" y="73"/>
                  </a:lnTo>
                  <a:lnTo>
                    <a:pt x="838" y="71"/>
                  </a:lnTo>
                  <a:lnTo>
                    <a:pt x="839" y="70"/>
                  </a:lnTo>
                  <a:lnTo>
                    <a:pt x="840" y="68"/>
                  </a:lnTo>
                  <a:lnTo>
                    <a:pt x="842" y="67"/>
                  </a:lnTo>
                  <a:lnTo>
                    <a:pt x="842" y="65"/>
                  </a:lnTo>
                  <a:lnTo>
                    <a:pt x="843" y="64"/>
                  </a:lnTo>
                  <a:lnTo>
                    <a:pt x="845" y="61"/>
                  </a:lnTo>
                  <a:lnTo>
                    <a:pt x="846" y="59"/>
                  </a:lnTo>
                  <a:lnTo>
                    <a:pt x="848" y="58"/>
                  </a:lnTo>
                  <a:lnTo>
                    <a:pt x="849" y="56"/>
                  </a:lnTo>
                  <a:lnTo>
                    <a:pt x="851" y="53"/>
                  </a:lnTo>
                  <a:lnTo>
                    <a:pt x="852" y="52"/>
                  </a:lnTo>
                  <a:lnTo>
                    <a:pt x="854" y="49"/>
                  </a:lnTo>
                  <a:lnTo>
                    <a:pt x="855" y="46"/>
                  </a:lnTo>
                  <a:lnTo>
                    <a:pt x="857" y="45"/>
                  </a:lnTo>
                  <a:lnTo>
                    <a:pt x="858" y="42"/>
                  </a:lnTo>
                  <a:lnTo>
                    <a:pt x="860" y="40"/>
                  </a:lnTo>
                  <a:lnTo>
                    <a:pt x="861" y="39"/>
                  </a:lnTo>
                  <a:lnTo>
                    <a:pt x="863" y="37"/>
                  </a:lnTo>
                  <a:lnTo>
                    <a:pt x="864" y="34"/>
                  </a:lnTo>
                  <a:lnTo>
                    <a:pt x="866" y="33"/>
                  </a:lnTo>
                  <a:lnTo>
                    <a:pt x="866" y="31"/>
                  </a:lnTo>
                  <a:lnTo>
                    <a:pt x="867" y="30"/>
                  </a:lnTo>
                  <a:lnTo>
                    <a:pt x="869" y="28"/>
                  </a:lnTo>
                  <a:lnTo>
                    <a:pt x="869" y="27"/>
                  </a:lnTo>
                  <a:lnTo>
                    <a:pt x="870" y="27"/>
                  </a:lnTo>
                  <a:lnTo>
                    <a:pt x="872" y="25"/>
                  </a:lnTo>
                  <a:lnTo>
                    <a:pt x="872" y="24"/>
                  </a:lnTo>
                  <a:lnTo>
                    <a:pt x="873" y="22"/>
                  </a:lnTo>
                  <a:lnTo>
                    <a:pt x="873" y="21"/>
                  </a:lnTo>
                  <a:lnTo>
                    <a:pt x="875" y="21"/>
                  </a:lnTo>
                  <a:lnTo>
                    <a:pt x="875" y="19"/>
                  </a:lnTo>
                  <a:lnTo>
                    <a:pt x="876" y="18"/>
                  </a:lnTo>
                  <a:lnTo>
                    <a:pt x="876" y="16"/>
                  </a:lnTo>
                  <a:lnTo>
                    <a:pt x="878" y="16"/>
                  </a:lnTo>
                  <a:lnTo>
                    <a:pt x="878" y="15"/>
                  </a:lnTo>
                  <a:lnTo>
                    <a:pt x="879" y="13"/>
                  </a:lnTo>
                  <a:lnTo>
                    <a:pt x="879" y="12"/>
                  </a:lnTo>
                  <a:lnTo>
                    <a:pt x="881" y="10"/>
                  </a:lnTo>
                  <a:lnTo>
                    <a:pt x="881" y="9"/>
                  </a:lnTo>
                  <a:lnTo>
                    <a:pt x="882" y="8"/>
                  </a:lnTo>
                  <a:lnTo>
                    <a:pt x="883" y="6"/>
                  </a:lnTo>
                  <a:lnTo>
                    <a:pt x="883" y="3"/>
                  </a:lnTo>
                  <a:lnTo>
                    <a:pt x="885" y="2"/>
                  </a:lnTo>
                  <a:lnTo>
                    <a:pt x="886" y="0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077" name="Freeform 8">
              <a:extLst>
                <a:ext uri="{FF2B5EF4-FFF2-40B4-BE49-F238E27FC236}">
                  <a16:creationId xmlns:a16="http://schemas.microsoft.com/office/drawing/2014/main" id="{EC62C9EC-C670-AB4D-9564-D57E9689F2F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5963" y="2492375"/>
              <a:ext cx="82550" cy="282575"/>
            </a:xfrm>
            <a:custGeom>
              <a:avLst/>
              <a:gdLst>
                <a:gd name="T0" fmla="*/ 2147483646 w 105"/>
                <a:gd name="T1" fmla="*/ 2147483646 h 354"/>
                <a:gd name="T2" fmla="*/ 2147483646 w 105"/>
                <a:gd name="T3" fmla="*/ 2147483646 h 354"/>
                <a:gd name="T4" fmla="*/ 2147483646 w 105"/>
                <a:gd name="T5" fmla="*/ 2147483646 h 354"/>
                <a:gd name="T6" fmla="*/ 2147483646 w 105"/>
                <a:gd name="T7" fmla="*/ 2147483646 h 354"/>
                <a:gd name="T8" fmla="*/ 2147483646 w 105"/>
                <a:gd name="T9" fmla="*/ 2147483646 h 354"/>
                <a:gd name="T10" fmla="*/ 2147483646 w 105"/>
                <a:gd name="T11" fmla="*/ 2147483646 h 354"/>
                <a:gd name="T12" fmla="*/ 2147483646 w 105"/>
                <a:gd name="T13" fmla="*/ 2147483646 h 354"/>
                <a:gd name="T14" fmla="*/ 2147483646 w 105"/>
                <a:gd name="T15" fmla="*/ 2147483646 h 354"/>
                <a:gd name="T16" fmla="*/ 2147483646 w 105"/>
                <a:gd name="T17" fmla="*/ 2147483646 h 354"/>
                <a:gd name="T18" fmla="*/ 2147483646 w 105"/>
                <a:gd name="T19" fmla="*/ 2147483646 h 354"/>
                <a:gd name="T20" fmla="*/ 2147483646 w 105"/>
                <a:gd name="T21" fmla="*/ 2147483646 h 354"/>
                <a:gd name="T22" fmla="*/ 2147483646 w 105"/>
                <a:gd name="T23" fmla="*/ 2147483646 h 354"/>
                <a:gd name="T24" fmla="*/ 2147483646 w 105"/>
                <a:gd name="T25" fmla="*/ 2147483646 h 354"/>
                <a:gd name="T26" fmla="*/ 2147483646 w 105"/>
                <a:gd name="T27" fmla="*/ 2147483646 h 354"/>
                <a:gd name="T28" fmla="*/ 2147483646 w 105"/>
                <a:gd name="T29" fmla="*/ 2147483646 h 354"/>
                <a:gd name="T30" fmla="*/ 2147483646 w 105"/>
                <a:gd name="T31" fmla="*/ 2147483646 h 354"/>
                <a:gd name="T32" fmla="*/ 2147483646 w 105"/>
                <a:gd name="T33" fmla="*/ 2147483646 h 354"/>
                <a:gd name="T34" fmla="*/ 2147483646 w 105"/>
                <a:gd name="T35" fmla="*/ 2147483646 h 354"/>
                <a:gd name="T36" fmla="*/ 2147483646 w 105"/>
                <a:gd name="T37" fmla="*/ 2147483646 h 354"/>
                <a:gd name="T38" fmla="*/ 2147483646 w 105"/>
                <a:gd name="T39" fmla="*/ 2147483646 h 354"/>
                <a:gd name="T40" fmla="*/ 2147483646 w 105"/>
                <a:gd name="T41" fmla="*/ 2147483646 h 354"/>
                <a:gd name="T42" fmla="*/ 2147483646 w 105"/>
                <a:gd name="T43" fmla="*/ 2147483646 h 354"/>
                <a:gd name="T44" fmla="*/ 2147483646 w 105"/>
                <a:gd name="T45" fmla="*/ 2147483646 h 354"/>
                <a:gd name="T46" fmla="*/ 2147483646 w 105"/>
                <a:gd name="T47" fmla="*/ 2147483646 h 354"/>
                <a:gd name="T48" fmla="*/ 2147483646 w 105"/>
                <a:gd name="T49" fmla="*/ 2147483646 h 354"/>
                <a:gd name="T50" fmla="*/ 2147483646 w 105"/>
                <a:gd name="T51" fmla="*/ 2147483646 h 354"/>
                <a:gd name="T52" fmla="*/ 2147483646 w 105"/>
                <a:gd name="T53" fmla="*/ 2147483646 h 354"/>
                <a:gd name="T54" fmla="*/ 2147483646 w 105"/>
                <a:gd name="T55" fmla="*/ 2147483646 h 354"/>
                <a:gd name="T56" fmla="*/ 2147483646 w 105"/>
                <a:gd name="T57" fmla="*/ 2147483646 h 354"/>
                <a:gd name="T58" fmla="*/ 2147483646 w 105"/>
                <a:gd name="T59" fmla="*/ 2147483646 h 354"/>
                <a:gd name="T60" fmla="*/ 2147483646 w 105"/>
                <a:gd name="T61" fmla="*/ 2147483646 h 354"/>
                <a:gd name="T62" fmla="*/ 2147483646 w 105"/>
                <a:gd name="T63" fmla="*/ 2147483646 h 354"/>
                <a:gd name="T64" fmla="*/ 2147483646 w 105"/>
                <a:gd name="T65" fmla="*/ 2147483646 h 354"/>
                <a:gd name="T66" fmla="*/ 2147483646 w 105"/>
                <a:gd name="T67" fmla="*/ 2147483646 h 354"/>
                <a:gd name="T68" fmla="*/ 2147483646 w 105"/>
                <a:gd name="T69" fmla="*/ 2147483646 h 354"/>
                <a:gd name="T70" fmla="*/ 2147483646 w 105"/>
                <a:gd name="T71" fmla="*/ 2147483646 h 354"/>
                <a:gd name="T72" fmla="*/ 2147483646 w 105"/>
                <a:gd name="T73" fmla="*/ 2147483646 h 354"/>
                <a:gd name="T74" fmla="*/ 2147483646 w 105"/>
                <a:gd name="T75" fmla="*/ 2147483646 h 354"/>
                <a:gd name="T76" fmla="*/ 2147483646 w 105"/>
                <a:gd name="T77" fmla="*/ 2147483646 h 354"/>
                <a:gd name="T78" fmla="*/ 2147483646 w 105"/>
                <a:gd name="T79" fmla="*/ 2147483646 h 354"/>
                <a:gd name="T80" fmla="*/ 2147483646 w 105"/>
                <a:gd name="T81" fmla="*/ 2147483646 h 354"/>
                <a:gd name="T82" fmla="*/ 2147483646 w 105"/>
                <a:gd name="T83" fmla="*/ 2147483646 h 354"/>
                <a:gd name="T84" fmla="*/ 2147483646 w 105"/>
                <a:gd name="T85" fmla="*/ 2147483646 h 354"/>
                <a:gd name="T86" fmla="*/ 2147483646 w 105"/>
                <a:gd name="T87" fmla="*/ 2147483646 h 354"/>
                <a:gd name="T88" fmla="*/ 2147483646 w 105"/>
                <a:gd name="T89" fmla="*/ 2147483646 h 354"/>
                <a:gd name="T90" fmla="*/ 2147483646 w 105"/>
                <a:gd name="T91" fmla="*/ 2147483646 h 354"/>
                <a:gd name="T92" fmla="*/ 2147483646 w 105"/>
                <a:gd name="T93" fmla="*/ 2147483646 h 354"/>
                <a:gd name="T94" fmla="*/ 2147483646 w 105"/>
                <a:gd name="T95" fmla="*/ 2147483646 h 354"/>
                <a:gd name="T96" fmla="*/ 2147483646 w 105"/>
                <a:gd name="T97" fmla="*/ 2147483646 h 354"/>
                <a:gd name="T98" fmla="*/ 2147483646 w 105"/>
                <a:gd name="T99" fmla="*/ 2147483646 h 354"/>
                <a:gd name="T100" fmla="*/ 2147483646 w 105"/>
                <a:gd name="T101" fmla="*/ 2147483646 h 354"/>
                <a:gd name="T102" fmla="*/ 2147483646 w 105"/>
                <a:gd name="T103" fmla="*/ 2147483646 h 354"/>
                <a:gd name="T104" fmla="*/ 2147483646 w 105"/>
                <a:gd name="T105" fmla="*/ 2147483646 h 354"/>
                <a:gd name="T106" fmla="*/ 2147483646 w 105"/>
                <a:gd name="T107" fmla="*/ 2147483646 h 354"/>
                <a:gd name="T108" fmla="*/ 2147483646 w 105"/>
                <a:gd name="T109" fmla="*/ 2147483646 h 354"/>
                <a:gd name="T110" fmla="*/ 2147483646 w 105"/>
                <a:gd name="T111" fmla="*/ 2147483646 h 354"/>
                <a:gd name="T112" fmla="*/ 2147483646 w 105"/>
                <a:gd name="T113" fmla="*/ 2147483646 h 35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05" h="354">
                  <a:moveTo>
                    <a:pt x="0" y="0"/>
                  </a:moveTo>
                  <a:lnTo>
                    <a:pt x="3" y="4"/>
                  </a:lnTo>
                  <a:lnTo>
                    <a:pt x="4" y="7"/>
                  </a:lnTo>
                  <a:lnTo>
                    <a:pt x="6" y="10"/>
                  </a:lnTo>
                  <a:lnTo>
                    <a:pt x="9" y="15"/>
                  </a:lnTo>
                  <a:lnTo>
                    <a:pt x="10" y="17"/>
                  </a:lnTo>
                  <a:lnTo>
                    <a:pt x="12" y="19"/>
                  </a:lnTo>
                  <a:lnTo>
                    <a:pt x="13" y="22"/>
                  </a:lnTo>
                  <a:lnTo>
                    <a:pt x="15" y="25"/>
                  </a:lnTo>
                  <a:lnTo>
                    <a:pt x="16" y="26"/>
                  </a:lnTo>
                  <a:lnTo>
                    <a:pt x="16" y="29"/>
                  </a:lnTo>
                  <a:lnTo>
                    <a:pt x="18" y="31"/>
                  </a:lnTo>
                  <a:lnTo>
                    <a:pt x="19" y="34"/>
                  </a:lnTo>
                  <a:lnTo>
                    <a:pt x="19" y="35"/>
                  </a:lnTo>
                  <a:lnTo>
                    <a:pt x="21" y="37"/>
                  </a:lnTo>
                  <a:lnTo>
                    <a:pt x="22" y="38"/>
                  </a:lnTo>
                  <a:lnTo>
                    <a:pt x="22" y="40"/>
                  </a:lnTo>
                  <a:lnTo>
                    <a:pt x="24" y="41"/>
                  </a:lnTo>
                  <a:lnTo>
                    <a:pt x="24" y="43"/>
                  </a:lnTo>
                  <a:lnTo>
                    <a:pt x="25" y="44"/>
                  </a:lnTo>
                  <a:lnTo>
                    <a:pt x="25" y="46"/>
                  </a:lnTo>
                  <a:lnTo>
                    <a:pt x="27" y="47"/>
                  </a:lnTo>
                  <a:lnTo>
                    <a:pt x="27" y="49"/>
                  </a:lnTo>
                  <a:lnTo>
                    <a:pt x="27" y="50"/>
                  </a:lnTo>
                  <a:lnTo>
                    <a:pt x="28" y="52"/>
                  </a:lnTo>
                  <a:lnTo>
                    <a:pt x="28" y="53"/>
                  </a:lnTo>
                  <a:lnTo>
                    <a:pt x="29" y="55"/>
                  </a:lnTo>
                  <a:lnTo>
                    <a:pt x="29" y="56"/>
                  </a:lnTo>
                  <a:lnTo>
                    <a:pt x="31" y="58"/>
                  </a:lnTo>
                  <a:lnTo>
                    <a:pt x="31" y="59"/>
                  </a:lnTo>
                  <a:lnTo>
                    <a:pt x="32" y="60"/>
                  </a:lnTo>
                  <a:lnTo>
                    <a:pt x="32" y="62"/>
                  </a:lnTo>
                  <a:lnTo>
                    <a:pt x="34" y="65"/>
                  </a:lnTo>
                  <a:lnTo>
                    <a:pt x="34" y="66"/>
                  </a:lnTo>
                  <a:lnTo>
                    <a:pt x="35" y="68"/>
                  </a:lnTo>
                  <a:lnTo>
                    <a:pt x="35" y="71"/>
                  </a:lnTo>
                  <a:lnTo>
                    <a:pt x="37" y="72"/>
                  </a:lnTo>
                  <a:lnTo>
                    <a:pt x="37" y="74"/>
                  </a:lnTo>
                  <a:lnTo>
                    <a:pt x="38" y="75"/>
                  </a:lnTo>
                  <a:lnTo>
                    <a:pt x="38" y="77"/>
                  </a:lnTo>
                  <a:lnTo>
                    <a:pt x="38" y="78"/>
                  </a:lnTo>
                  <a:lnTo>
                    <a:pt x="40" y="80"/>
                  </a:lnTo>
                  <a:lnTo>
                    <a:pt x="40" y="81"/>
                  </a:lnTo>
                  <a:lnTo>
                    <a:pt x="41" y="83"/>
                  </a:lnTo>
                  <a:lnTo>
                    <a:pt x="41" y="84"/>
                  </a:lnTo>
                  <a:lnTo>
                    <a:pt x="41" y="86"/>
                  </a:lnTo>
                  <a:lnTo>
                    <a:pt x="43" y="86"/>
                  </a:lnTo>
                  <a:lnTo>
                    <a:pt x="43" y="87"/>
                  </a:lnTo>
                  <a:lnTo>
                    <a:pt x="43" y="89"/>
                  </a:lnTo>
                  <a:lnTo>
                    <a:pt x="44" y="90"/>
                  </a:lnTo>
                  <a:lnTo>
                    <a:pt x="44" y="92"/>
                  </a:lnTo>
                  <a:lnTo>
                    <a:pt x="46" y="93"/>
                  </a:lnTo>
                  <a:lnTo>
                    <a:pt x="46" y="95"/>
                  </a:lnTo>
                  <a:lnTo>
                    <a:pt x="46" y="96"/>
                  </a:lnTo>
                  <a:lnTo>
                    <a:pt x="47" y="98"/>
                  </a:lnTo>
                  <a:lnTo>
                    <a:pt x="47" y="99"/>
                  </a:lnTo>
                  <a:lnTo>
                    <a:pt x="49" y="102"/>
                  </a:lnTo>
                  <a:lnTo>
                    <a:pt x="49" y="103"/>
                  </a:lnTo>
                  <a:lnTo>
                    <a:pt x="50" y="105"/>
                  </a:lnTo>
                  <a:lnTo>
                    <a:pt x="50" y="106"/>
                  </a:lnTo>
                  <a:lnTo>
                    <a:pt x="52" y="109"/>
                  </a:lnTo>
                  <a:lnTo>
                    <a:pt x="52" y="111"/>
                  </a:lnTo>
                  <a:lnTo>
                    <a:pt x="53" y="114"/>
                  </a:lnTo>
                  <a:lnTo>
                    <a:pt x="55" y="117"/>
                  </a:lnTo>
                  <a:lnTo>
                    <a:pt x="55" y="118"/>
                  </a:lnTo>
                  <a:lnTo>
                    <a:pt x="56" y="121"/>
                  </a:lnTo>
                  <a:lnTo>
                    <a:pt x="56" y="123"/>
                  </a:lnTo>
                  <a:lnTo>
                    <a:pt x="58" y="124"/>
                  </a:lnTo>
                  <a:lnTo>
                    <a:pt x="58" y="127"/>
                  </a:lnTo>
                  <a:lnTo>
                    <a:pt x="59" y="129"/>
                  </a:lnTo>
                  <a:lnTo>
                    <a:pt x="59" y="130"/>
                  </a:lnTo>
                  <a:lnTo>
                    <a:pt x="59" y="132"/>
                  </a:lnTo>
                  <a:lnTo>
                    <a:pt x="61" y="133"/>
                  </a:lnTo>
                  <a:lnTo>
                    <a:pt x="61" y="135"/>
                  </a:lnTo>
                  <a:lnTo>
                    <a:pt x="61" y="136"/>
                  </a:lnTo>
                  <a:lnTo>
                    <a:pt x="62" y="136"/>
                  </a:lnTo>
                  <a:lnTo>
                    <a:pt x="62" y="138"/>
                  </a:lnTo>
                  <a:lnTo>
                    <a:pt x="62" y="139"/>
                  </a:lnTo>
                  <a:lnTo>
                    <a:pt x="64" y="141"/>
                  </a:lnTo>
                  <a:lnTo>
                    <a:pt x="64" y="142"/>
                  </a:lnTo>
                  <a:lnTo>
                    <a:pt x="64" y="144"/>
                  </a:lnTo>
                  <a:lnTo>
                    <a:pt x="64" y="145"/>
                  </a:lnTo>
                  <a:lnTo>
                    <a:pt x="65" y="146"/>
                  </a:lnTo>
                  <a:lnTo>
                    <a:pt x="65" y="148"/>
                  </a:lnTo>
                  <a:lnTo>
                    <a:pt x="67" y="149"/>
                  </a:lnTo>
                  <a:lnTo>
                    <a:pt x="67" y="151"/>
                  </a:lnTo>
                  <a:lnTo>
                    <a:pt x="67" y="154"/>
                  </a:lnTo>
                  <a:lnTo>
                    <a:pt x="68" y="155"/>
                  </a:lnTo>
                  <a:lnTo>
                    <a:pt x="68" y="157"/>
                  </a:lnTo>
                  <a:lnTo>
                    <a:pt x="68" y="158"/>
                  </a:lnTo>
                  <a:lnTo>
                    <a:pt x="70" y="161"/>
                  </a:lnTo>
                  <a:lnTo>
                    <a:pt x="70" y="163"/>
                  </a:lnTo>
                  <a:lnTo>
                    <a:pt x="71" y="166"/>
                  </a:lnTo>
                  <a:lnTo>
                    <a:pt x="71" y="167"/>
                  </a:lnTo>
                  <a:lnTo>
                    <a:pt x="72" y="170"/>
                  </a:lnTo>
                  <a:lnTo>
                    <a:pt x="72" y="172"/>
                  </a:lnTo>
                  <a:lnTo>
                    <a:pt x="74" y="175"/>
                  </a:lnTo>
                  <a:lnTo>
                    <a:pt x="74" y="176"/>
                  </a:lnTo>
                  <a:lnTo>
                    <a:pt x="75" y="179"/>
                  </a:lnTo>
                  <a:lnTo>
                    <a:pt x="75" y="181"/>
                  </a:lnTo>
                  <a:lnTo>
                    <a:pt x="75" y="182"/>
                  </a:lnTo>
                  <a:lnTo>
                    <a:pt x="77" y="184"/>
                  </a:lnTo>
                  <a:lnTo>
                    <a:pt x="77" y="185"/>
                  </a:lnTo>
                  <a:lnTo>
                    <a:pt x="77" y="187"/>
                  </a:lnTo>
                  <a:lnTo>
                    <a:pt x="78" y="188"/>
                  </a:lnTo>
                  <a:lnTo>
                    <a:pt x="78" y="189"/>
                  </a:lnTo>
                  <a:lnTo>
                    <a:pt x="78" y="191"/>
                  </a:lnTo>
                  <a:lnTo>
                    <a:pt x="78" y="192"/>
                  </a:lnTo>
                  <a:lnTo>
                    <a:pt x="80" y="194"/>
                  </a:lnTo>
                  <a:lnTo>
                    <a:pt x="80" y="195"/>
                  </a:lnTo>
                  <a:lnTo>
                    <a:pt x="80" y="197"/>
                  </a:lnTo>
                  <a:lnTo>
                    <a:pt x="81" y="198"/>
                  </a:lnTo>
                  <a:lnTo>
                    <a:pt x="81" y="200"/>
                  </a:lnTo>
                  <a:lnTo>
                    <a:pt x="81" y="201"/>
                  </a:lnTo>
                  <a:lnTo>
                    <a:pt x="83" y="203"/>
                  </a:lnTo>
                  <a:lnTo>
                    <a:pt x="83" y="204"/>
                  </a:lnTo>
                  <a:lnTo>
                    <a:pt x="83" y="206"/>
                  </a:lnTo>
                  <a:lnTo>
                    <a:pt x="83" y="207"/>
                  </a:lnTo>
                  <a:lnTo>
                    <a:pt x="84" y="209"/>
                  </a:lnTo>
                  <a:lnTo>
                    <a:pt x="84" y="210"/>
                  </a:lnTo>
                  <a:lnTo>
                    <a:pt x="86" y="212"/>
                  </a:lnTo>
                  <a:lnTo>
                    <a:pt x="86" y="215"/>
                  </a:lnTo>
                  <a:lnTo>
                    <a:pt x="86" y="216"/>
                  </a:lnTo>
                  <a:lnTo>
                    <a:pt x="87" y="219"/>
                  </a:lnTo>
                  <a:lnTo>
                    <a:pt x="87" y="221"/>
                  </a:lnTo>
                  <a:lnTo>
                    <a:pt x="89" y="224"/>
                  </a:lnTo>
                  <a:lnTo>
                    <a:pt x="89" y="227"/>
                  </a:lnTo>
                  <a:lnTo>
                    <a:pt x="90" y="228"/>
                  </a:lnTo>
                  <a:lnTo>
                    <a:pt x="90" y="230"/>
                  </a:lnTo>
                  <a:lnTo>
                    <a:pt x="92" y="232"/>
                  </a:lnTo>
                  <a:lnTo>
                    <a:pt x="92" y="234"/>
                  </a:lnTo>
                  <a:lnTo>
                    <a:pt x="92" y="235"/>
                  </a:lnTo>
                  <a:lnTo>
                    <a:pt x="93" y="237"/>
                  </a:lnTo>
                  <a:lnTo>
                    <a:pt x="93" y="238"/>
                  </a:lnTo>
                  <a:lnTo>
                    <a:pt x="93" y="240"/>
                  </a:lnTo>
                  <a:lnTo>
                    <a:pt x="95" y="241"/>
                  </a:lnTo>
                  <a:lnTo>
                    <a:pt x="95" y="243"/>
                  </a:lnTo>
                  <a:lnTo>
                    <a:pt x="95" y="244"/>
                  </a:lnTo>
                  <a:lnTo>
                    <a:pt x="95" y="246"/>
                  </a:lnTo>
                  <a:lnTo>
                    <a:pt x="95" y="247"/>
                  </a:lnTo>
                  <a:lnTo>
                    <a:pt x="96" y="247"/>
                  </a:lnTo>
                  <a:lnTo>
                    <a:pt x="96" y="249"/>
                  </a:lnTo>
                  <a:lnTo>
                    <a:pt x="96" y="250"/>
                  </a:lnTo>
                  <a:lnTo>
                    <a:pt x="96" y="252"/>
                  </a:lnTo>
                  <a:lnTo>
                    <a:pt x="96" y="253"/>
                  </a:lnTo>
                  <a:lnTo>
                    <a:pt x="96" y="255"/>
                  </a:lnTo>
                  <a:lnTo>
                    <a:pt x="96" y="256"/>
                  </a:lnTo>
                  <a:lnTo>
                    <a:pt x="98" y="258"/>
                  </a:lnTo>
                  <a:lnTo>
                    <a:pt x="98" y="259"/>
                  </a:lnTo>
                  <a:lnTo>
                    <a:pt x="98" y="261"/>
                  </a:lnTo>
                  <a:lnTo>
                    <a:pt x="98" y="262"/>
                  </a:lnTo>
                  <a:lnTo>
                    <a:pt x="98" y="264"/>
                  </a:lnTo>
                  <a:lnTo>
                    <a:pt x="98" y="265"/>
                  </a:lnTo>
                  <a:lnTo>
                    <a:pt x="98" y="267"/>
                  </a:lnTo>
                  <a:lnTo>
                    <a:pt x="98" y="270"/>
                  </a:lnTo>
                  <a:lnTo>
                    <a:pt x="98" y="271"/>
                  </a:lnTo>
                  <a:lnTo>
                    <a:pt x="99" y="274"/>
                  </a:lnTo>
                  <a:lnTo>
                    <a:pt x="99" y="275"/>
                  </a:lnTo>
                  <a:lnTo>
                    <a:pt x="99" y="277"/>
                  </a:lnTo>
                  <a:lnTo>
                    <a:pt x="99" y="278"/>
                  </a:lnTo>
                  <a:lnTo>
                    <a:pt x="99" y="281"/>
                  </a:lnTo>
                  <a:lnTo>
                    <a:pt x="99" y="283"/>
                  </a:lnTo>
                  <a:lnTo>
                    <a:pt x="99" y="284"/>
                  </a:lnTo>
                  <a:lnTo>
                    <a:pt x="99" y="286"/>
                  </a:lnTo>
                  <a:lnTo>
                    <a:pt x="99" y="287"/>
                  </a:lnTo>
                  <a:lnTo>
                    <a:pt x="99" y="289"/>
                  </a:lnTo>
                  <a:lnTo>
                    <a:pt x="99" y="290"/>
                  </a:lnTo>
                  <a:lnTo>
                    <a:pt x="101" y="290"/>
                  </a:lnTo>
                  <a:lnTo>
                    <a:pt x="101" y="292"/>
                  </a:lnTo>
                  <a:lnTo>
                    <a:pt x="101" y="293"/>
                  </a:lnTo>
                  <a:lnTo>
                    <a:pt x="101" y="295"/>
                  </a:lnTo>
                  <a:lnTo>
                    <a:pt x="101" y="296"/>
                  </a:lnTo>
                  <a:lnTo>
                    <a:pt x="101" y="298"/>
                  </a:lnTo>
                  <a:lnTo>
                    <a:pt x="101" y="299"/>
                  </a:lnTo>
                  <a:lnTo>
                    <a:pt x="101" y="301"/>
                  </a:lnTo>
                  <a:lnTo>
                    <a:pt x="102" y="301"/>
                  </a:lnTo>
                  <a:lnTo>
                    <a:pt x="102" y="302"/>
                  </a:lnTo>
                  <a:lnTo>
                    <a:pt x="102" y="304"/>
                  </a:lnTo>
                  <a:lnTo>
                    <a:pt x="102" y="305"/>
                  </a:lnTo>
                  <a:lnTo>
                    <a:pt x="102" y="307"/>
                  </a:lnTo>
                  <a:lnTo>
                    <a:pt x="102" y="308"/>
                  </a:lnTo>
                  <a:lnTo>
                    <a:pt x="104" y="310"/>
                  </a:lnTo>
                  <a:lnTo>
                    <a:pt x="104" y="311"/>
                  </a:lnTo>
                  <a:lnTo>
                    <a:pt x="104" y="313"/>
                  </a:lnTo>
                  <a:lnTo>
                    <a:pt x="104" y="314"/>
                  </a:lnTo>
                  <a:lnTo>
                    <a:pt x="104" y="316"/>
                  </a:lnTo>
                  <a:lnTo>
                    <a:pt x="105" y="316"/>
                  </a:lnTo>
                  <a:lnTo>
                    <a:pt x="105" y="317"/>
                  </a:lnTo>
                  <a:lnTo>
                    <a:pt x="105" y="319"/>
                  </a:lnTo>
                  <a:lnTo>
                    <a:pt x="105" y="320"/>
                  </a:lnTo>
                  <a:lnTo>
                    <a:pt x="105" y="321"/>
                  </a:lnTo>
                  <a:lnTo>
                    <a:pt x="105" y="323"/>
                  </a:lnTo>
                  <a:lnTo>
                    <a:pt x="105" y="324"/>
                  </a:lnTo>
                  <a:lnTo>
                    <a:pt x="105" y="326"/>
                  </a:lnTo>
                  <a:lnTo>
                    <a:pt x="105" y="327"/>
                  </a:lnTo>
                  <a:lnTo>
                    <a:pt x="105" y="329"/>
                  </a:lnTo>
                  <a:lnTo>
                    <a:pt x="105" y="330"/>
                  </a:lnTo>
                  <a:lnTo>
                    <a:pt x="105" y="332"/>
                  </a:lnTo>
                  <a:lnTo>
                    <a:pt x="105" y="333"/>
                  </a:lnTo>
                  <a:lnTo>
                    <a:pt x="105" y="335"/>
                  </a:lnTo>
                  <a:lnTo>
                    <a:pt x="105" y="338"/>
                  </a:lnTo>
                  <a:lnTo>
                    <a:pt x="105" y="339"/>
                  </a:lnTo>
                  <a:lnTo>
                    <a:pt x="105" y="341"/>
                  </a:lnTo>
                  <a:lnTo>
                    <a:pt x="105" y="344"/>
                  </a:lnTo>
                  <a:lnTo>
                    <a:pt x="104" y="345"/>
                  </a:lnTo>
                  <a:lnTo>
                    <a:pt x="104" y="348"/>
                  </a:lnTo>
                  <a:lnTo>
                    <a:pt x="104" y="351"/>
                  </a:lnTo>
                  <a:lnTo>
                    <a:pt x="104" y="354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078" name="Freeform 9">
              <a:extLst>
                <a:ext uri="{FF2B5EF4-FFF2-40B4-BE49-F238E27FC236}">
                  <a16:creationId xmlns:a16="http://schemas.microsoft.com/office/drawing/2014/main" id="{85199D2B-F097-EC49-BE3B-ABEF2F2FD37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5963" y="2773362"/>
              <a:ext cx="82550" cy="279400"/>
            </a:xfrm>
            <a:custGeom>
              <a:avLst/>
              <a:gdLst>
                <a:gd name="T0" fmla="*/ 2147483646 w 105"/>
                <a:gd name="T1" fmla="*/ 2147483646 h 353"/>
                <a:gd name="T2" fmla="*/ 2147483646 w 105"/>
                <a:gd name="T3" fmla="*/ 2147483646 h 353"/>
                <a:gd name="T4" fmla="*/ 2147483646 w 105"/>
                <a:gd name="T5" fmla="*/ 2147483646 h 353"/>
                <a:gd name="T6" fmla="*/ 2147483646 w 105"/>
                <a:gd name="T7" fmla="*/ 2147483646 h 353"/>
                <a:gd name="T8" fmla="*/ 2147483646 w 105"/>
                <a:gd name="T9" fmla="*/ 2147483646 h 353"/>
                <a:gd name="T10" fmla="*/ 2147483646 w 105"/>
                <a:gd name="T11" fmla="*/ 2147483646 h 353"/>
                <a:gd name="T12" fmla="*/ 2147483646 w 105"/>
                <a:gd name="T13" fmla="*/ 2147483646 h 353"/>
                <a:gd name="T14" fmla="*/ 2147483646 w 105"/>
                <a:gd name="T15" fmla="*/ 2147483646 h 353"/>
                <a:gd name="T16" fmla="*/ 2147483646 w 105"/>
                <a:gd name="T17" fmla="*/ 2147483646 h 353"/>
                <a:gd name="T18" fmla="*/ 2147483646 w 105"/>
                <a:gd name="T19" fmla="*/ 2147483646 h 353"/>
                <a:gd name="T20" fmla="*/ 2147483646 w 105"/>
                <a:gd name="T21" fmla="*/ 2147483646 h 353"/>
                <a:gd name="T22" fmla="*/ 2147483646 w 105"/>
                <a:gd name="T23" fmla="*/ 2147483646 h 353"/>
                <a:gd name="T24" fmla="*/ 2147483646 w 105"/>
                <a:gd name="T25" fmla="*/ 2147483646 h 353"/>
                <a:gd name="T26" fmla="*/ 2147483646 w 105"/>
                <a:gd name="T27" fmla="*/ 2147483646 h 353"/>
                <a:gd name="T28" fmla="*/ 2147483646 w 105"/>
                <a:gd name="T29" fmla="*/ 2147483646 h 353"/>
                <a:gd name="T30" fmla="*/ 2147483646 w 105"/>
                <a:gd name="T31" fmla="*/ 2147483646 h 353"/>
                <a:gd name="T32" fmla="*/ 2147483646 w 105"/>
                <a:gd name="T33" fmla="*/ 2147483646 h 353"/>
                <a:gd name="T34" fmla="*/ 2147483646 w 105"/>
                <a:gd name="T35" fmla="*/ 2147483646 h 353"/>
                <a:gd name="T36" fmla="*/ 2147483646 w 105"/>
                <a:gd name="T37" fmla="*/ 2147483646 h 353"/>
                <a:gd name="T38" fmla="*/ 2147483646 w 105"/>
                <a:gd name="T39" fmla="*/ 2147483646 h 353"/>
                <a:gd name="T40" fmla="*/ 2147483646 w 105"/>
                <a:gd name="T41" fmla="*/ 2147483646 h 353"/>
                <a:gd name="T42" fmla="*/ 2147483646 w 105"/>
                <a:gd name="T43" fmla="*/ 2147483646 h 353"/>
                <a:gd name="T44" fmla="*/ 2147483646 w 105"/>
                <a:gd name="T45" fmla="*/ 2147483646 h 353"/>
                <a:gd name="T46" fmla="*/ 2147483646 w 105"/>
                <a:gd name="T47" fmla="*/ 2147483646 h 353"/>
                <a:gd name="T48" fmla="*/ 2147483646 w 105"/>
                <a:gd name="T49" fmla="*/ 2147483646 h 353"/>
                <a:gd name="T50" fmla="*/ 2147483646 w 105"/>
                <a:gd name="T51" fmla="*/ 2147483646 h 353"/>
                <a:gd name="T52" fmla="*/ 2147483646 w 105"/>
                <a:gd name="T53" fmla="*/ 2147483646 h 353"/>
                <a:gd name="T54" fmla="*/ 2147483646 w 105"/>
                <a:gd name="T55" fmla="*/ 2147483646 h 353"/>
                <a:gd name="T56" fmla="*/ 2147483646 w 105"/>
                <a:gd name="T57" fmla="*/ 2147483646 h 353"/>
                <a:gd name="T58" fmla="*/ 2147483646 w 105"/>
                <a:gd name="T59" fmla="*/ 2147483646 h 353"/>
                <a:gd name="T60" fmla="*/ 2147483646 w 105"/>
                <a:gd name="T61" fmla="*/ 2147483646 h 353"/>
                <a:gd name="T62" fmla="*/ 2147483646 w 105"/>
                <a:gd name="T63" fmla="*/ 2147483646 h 353"/>
                <a:gd name="T64" fmla="*/ 2147483646 w 105"/>
                <a:gd name="T65" fmla="*/ 2147483646 h 353"/>
                <a:gd name="T66" fmla="*/ 2147483646 w 105"/>
                <a:gd name="T67" fmla="*/ 2147483646 h 353"/>
                <a:gd name="T68" fmla="*/ 2147483646 w 105"/>
                <a:gd name="T69" fmla="*/ 2147483646 h 353"/>
                <a:gd name="T70" fmla="*/ 2147483646 w 105"/>
                <a:gd name="T71" fmla="*/ 2147483646 h 353"/>
                <a:gd name="T72" fmla="*/ 2147483646 w 105"/>
                <a:gd name="T73" fmla="*/ 2147483646 h 353"/>
                <a:gd name="T74" fmla="*/ 2147483646 w 105"/>
                <a:gd name="T75" fmla="*/ 2147483646 h 353"/>
                <a:gd name="T76" fmla="*/ 2147483646 w 105"/>
                <a:gd name="T77" fmla="*/ 2147483646 h 353"/>
                <a:gd name="T78" fmla="*/ 2147483646 w 105"/>
                <a:gd name="T79" fmla="*/ 2147483646 h 353"/>
                <a:gd name="T80" fmla="*/ 2147483646 w 105"/>
                <a:gd name="T81" fmla="*/ 2147483646 h 353"/>
                <a:gd name="T82" fmla="*/ 2147483646 w 105"/>
                <a:gd name="T83" fmla="*/ 2147483646 h 353"/>
                <a:gd name="T84" fmla="*/ 2147483646 w 105"/>
                <a:gd name="T85" fmla="*/ 2147483646 h 353"/>
                <a:gd name="T86" fmla="*/ 2147483646 w 105"/>
                <a:gd name="T87" fmla="*/ 2147483646 h 353"/>
                <a:gd name="T88" fmla="*/ 2147483646 w 105"/>
                <a:gd name="T89" fmla="*/ 2147483646 h 353"/>
                <a:gd name="T90" fmla="*/ 2147483646 w 105"/>
                <a:gd name="T91" fmla="*/ 2147483646 h 353"/>
                <a:gd name="T92" fmla="*/ 2147483646 w 105"/>
                <a:gd name="T93" fmla="*/ 2147483646 h 353"/>
                <a:gd name="T94" fmla="*/ 2147483646 w 105"/>
                <a:gd name="T95" fmla="*/ 2147483646 h 353"/>
                <a:gd name="T96" fmla="*/ 2147483646 w 105"/>
                <a:gd name="T97" fmla="*/ 2147483646 h 353"/>
                <a:gd name="T98" fmla="*/ 2147483646 w 105"/>
                <a:gd name="T99" fmla="*/ 2147483646 h 353"/>
                <a:gd name="T100" fmla="*/ 2147483646 w 105"/>
                <a:gd name="T101" fmla="*/ 2147483646 h 353"/>
                <a:gd name="T102" fmla="*/ 2147483646 w 105"/>
                <a:gd name="T103" fmla="*/ 2147483646 h 353"/>
                <a:gd name="T104" fmla="*/ 2147483646 w 105"/>
                <a:gd name="T105" fmla="*/ 2147483646 h 353"/>
                <a:gd name="T106" fmla="*/ 2147483646 w 105"/>
                <a:gd name="T107" fmla="*/ 2147483646 h 353"/>
                <a:gd name="T108" fmla="*/ 2147483646 w 105"/>
                <a:gd name="T109" fmla="*/ 2147483646 h 353"/>
                <a:gd name="T110" fmla="*/ 2147483646 w 105"/>
                <a:gd name="T111" fmla="*/ 2147483646 h 353"/>
                <a:gd name="T112" fmla="*/ 2147483646 w 105"/>
                <a:gd name="T113" fmla="*/ 2147483646 h 35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05" h="353">
                  <a:moveTo>
                    <a:pt x="0" y="353"/>
                  </a:moveTo>
                  <a:lnTo>
                    <a:pt x="3" y="350"/>
                  </a:lnTo>
                  <a:lnTo>
                    <a:pt x="4" y="345"/>
                  </a:lnTo>
                  <a:lnTo>
                    <a:pt x="6" y="342"/>
                  </a:lnTo>
                  <a:lnTo>
                    <a:pt x="9" y="339"/>
                  </a:lnTo>
                  <a:lnTo>
                    <a:pt x="10" y="336"/>
                  </a:lnTo>
                  <a:lnTo>
                    <a:pt x="12" y="333"/>
                  </a:lnTo>
                  <a:lnTo>
                    <a:pt x="13" y="330"/>
                  </a:lnTo>
                  <a:lnTo>
                    <a:pt x="15" y="329"/>
                  </a:lnTo>
                  <a:lnTo>
                    <a:pt x="16" y="326"/>
                  </a:lnTo>
                  <a:lnTo>
                    <a:pt x="16" y="324"/>
                  </a:lnTo>
                  <a:lnTo>
                    <a:pt x="18" y="321"/>
                  </a:lnTo>
                  <a:lnTo>
                    <a:pt x="19" y="320"/>
                  </a:lnTo>
                  <a:lnTo>
                    <a:pt x="19" y="318"/>
                  </a:lnTo>
                  <a:lnTo>
                    <a:pt x="21" y="317"/>
                  </a:lnTo>
                  <a:lnTo>
                    <a:pt x="22" y="314"/>
                  </a:lnTo>
                  <a:lnTo>
                    <a:pt x="22" y="313"/>
                  </a:lnTo>
                  <a:lnTo>
                    <a:pt x="24" y="311"/>
                  </a:lnTo>
                  <a:lnTo>
                    <a:pt x="24" y="310"/>
                  </a:lnTo>
                  <a:lnTo>
                    <a:pt x="25" y="308"/>
                  </a:lnTo>
                  <a:lnTo>
                    <a:pt x="25" y="307"/>
                  </a:lnTo>
                  <a:lnTo>
                    <a:pt x="27" y="307"/>
                  </a:lnTo>
                  <a:lnTo>
                    <a:pt x="27" y="305"/>
                  </a:lnTo>
                  <a:lnTo>
                    <a:pt x="27" y="304"/>
                  </a:lnTo>
                  <a:lnTo>
                    <a:pt x="28" y="302"/>
                  </a:lnTo>
                  <a:lnTo>
                    <a:pt x="28" y="301"/>
                  </a:lnTo>
                  <a:lnTo>
                    <a:pt x="29" y="299"/>
                  </a:lnTo>
                  <a:lnTo>
                    <a:pt x="29" y="298"/>
                  </a:lnTo>
                  <a:lnTo>
                    <a:pt x="31" y="296"/>
                  </a:lnTo>
                  <a:lnTo>
                    <a:pt x="31" y="293"/>
                  </a:lnTo>
                  <a:lnTo>
                    <a:pt x="32" y="292"/>
                  </a:lnTo>
                  <a:lnTo>
                    <a:pt x="32" y="290"/>
                  </a:lnTo>
                  <a:lnTo>
                    <a:pt x="34" y="289"/>
                  </a:lnTo>
                  <a:lnTo>
                    <a:pt x="34" y="286"/>
                  </a:lnTo>
                  <a:lnTo>
                    <a:pt x="35" y="284"/>
                  </a:lnTo>
                  <a:lnTo>
                    <a:pt x="35" y="283"/>
                  </a:lnTo>
                  <a:lnTo>
                    <a:pt x="37" y="281"/>
                  </a:lnTo>
                  <a:lnTo>
                    <a:pt x="37" y="280"/>
                  </a:lnTo>
                  <a:lnTo>
                    <a:pt x="38" y="278"/>
                  </a:lnTo>
                  <a:lnTo>
                    <a:pt x="38" y="277"/>
                  </a:lnTo>
                  <a:lnTo>
                    <a:pt x="38" y="275"/>
                  </a:lnTo>
                  <a:lnTo>
                    <a:pt x="40" y="274"/>
                  </a:lnTo>
                  <a:lnTo>
                    <a:pt x="40" y="272"/>
                  </a:lnTo>
                  <a:lnTo>
                    <a:pt x="40" y="271"/>
                  </a:lnTo>
                  <a:lnTo>
                    <a:pt x="41" y="269"/>
                  </a:lnTo>
                  <a:lnTo>
                    <a:pt x="41" y="268"/>
                  </a:lnTo>
                  <a:lnTo>
                    <a:pt x="43" y="267"/>
                  </a:lnTo>
                  <a:lnTo>
                    <a:pt x="43" y="265"/>
                  </a:lnTo>
                  <a:lnTo>
                    <a:pt x="43" y="264"/>
                  </a:lnTo>
                  <a:lnTo>
                    <a:pt x="44" y="264"/>
                  </a:lnTo>
                  <a:lnTo>
                    <a:pt x="44" y="262"/>
                  </a:lnTo>
                  <a:lnTo>
                    <a:pt x="44" y="261"/>
                  </a:lnTo>
                  <a:lnTo>
                    <a:pt x="46" y="259"/>
                  </a:lnTo>
                  <a:lnTo>
                    <a:pt x="46" y="258"/>
                  </a:lnTo>
                  <a:lnTo>
                    <a:pt x="46" y="256"/>
                  </a:lnTo>
                  <a:lnTo>
                    <a:pt x="47" y="255"/>
                  </a:lnTo>
                  <a:lnTo>
                    <a:pt x="47" y="253"/>
                  </a:lnTo>
                  <a:lnTo>
                    <a:pt x="49" y="252"/>
                  </a:lnTo>
                  <a:lnTo>
                    <a:pt x="49" y="250"/>
                  </a:lnTo>
                  <a:lnTo>
                    <a:pt x="50" y="247"/>
                  </a:lnTo>
                  <a:lnTo>
                    <a:pt x="50" y="246"/>
                  </a:lnTo>
                  <a:lnTo>
                    <a:pt x="52" y="244"/>
                  </a:lnTo>
                  <a:lnTo>
                    <a:pt x="52" y="241"/>
                  </a:lnTo>
                  <a:lnTo>
                    <a:pt x="53" y="238"/>
                  </a:lnTo>
                  <a:lnTo>
                    <a:pt x="55" y="237"/>
                  </a:lnTo>
                  <a:lnTo>
                    <a:pt x="55" y="234"/>
                  </a:lnTo>
                  <a:lnTo>
                    <a:pt x="56" y="232"/>
                  </a:lnTo>
                  <a:lnTo>
                    <a:pt x="56" y="229"/>
                  </a:lnTo>
                  <a:lnTo>
                    <a:pt x="58" y="228"/>
                  </a:lnTo>
                  <a:lnTo>
                    <a:pt x="58" y="226"/>
                  </a:lnTo>
                  <a:lnTo>
                    <a:pt x="59" y="225"/>
                  </a:lnTo>
                  <a:lnTo>
                    <a:pt x="59" y="224"/>
                  </a:lnTo>
                  <a:lnTo>
                    <a:pt x="59" y="222"/>
                  </a:lnTo>
                  <a:lnTo>
                    <a:pt x="61" y="221"/>
                  </a:lnTo>
                  <a:lnTo>
                    <a:pt x="61" y="219"/>
                  </a:lnTo>
                  <a:lnTo>
                    <a:pt x="61" y="218"/>
                  </a:lnTo>
                  <a:lnTo>
                    <a:pt x="62" y="216"/>
                  </a:lnTo>
                  <a:lnTo>
                    <a:pt x="62" y="215"/>
                  </a:lnTo>
                  <a:lnTo>
                    <a:pt x="62" y="213"/>
                  </a:lnTo>
                  <a:lnTo>
                    <a:pt x="64" y="212"/>
                  </a:lnTo>
                  <a:lnTo>
                    <a:pt x="64" y="210"/>
                  </a:lnTo>
                  <a:lnTo>
                    <a:pt x="64" y="209"/>
                  </a:lnTo>
                  <a:lnTo>
                    <a:pt x="65" y="207"/>
                  </a:lnTo>
                  <a:lnTo>
                    <a:pt x="65" y="206"/>
                  </a:lnTo>
                  <a:lnTo>
                    <a:pt x="65" y="204"/>
                  </a:lnTo>
                  <a:lnTo>
                    <a:pt x="67" y="203"/>
                  </a:lnTo>
                  <a:lnTo>
                    <a:pt x="67" y="201"/>
                  </a:lnTo>
                  <a:lnTo>
                    <a:pt x="67" y="200"/>
                  </a:lnTo>
                  <a:lnTo>
                    <a:pt x="68" y="198"/>
                  </a:lnTo>
                  <a:lnTo>
                    <a:pt x="68" y="197"/>
                  </a:lnTo>
                  <a:lnTo>
                    <a:pt x="68" y="194"/>
                  </a:lnTo>
                  <a:lnTo>
                    <a:pt x="70" y="192"/>
                  </a:lnTo>
                  <a:lnTo>
                    <a:pt x="70" y="189"/>
                  </a:lnTo>
                  <a:lnTo>
                    <a:pt x="71" y="188"/>
                  </a:lnTo>
                  <a:lnTo>
                    <a:pt x="71" y="185"/>
                  </a:lnTo>
                  <a:lnTo>
                    <a:pt x="72" y="183"/>
                  </a:lnTo>
                  <a:lnTo>
                    <a:pt x="72" y="181"/>
                  </a:lnTo>
                  <a:lnTo>
                    <a:pt x="74" y="179"/>
                  </a:lnTo>
                  <a:lnTo>
                    <a:pt x="74" y="176"/>
                  </a:lnTo>
                  <a:lnTo>
                    <a:pt x="75" y="175"/>
                  </a:lnTo>
                  <a:lnTo>
                    <a:pt x="75" y="173"/>
                  </a:lnTo>
                  <a:lnTo>
                    <a:pt x="75" y="172"/>
                  </a:lnTo>
                  <a:lnTo>
                    <a:pt x="77" y="169"/>
                  </a:lnTo>
                  <a:lnTo>
                    <a:pt x="77" y="167"/>
                  </a:lnTo>
                  <a:lnTo>
                    <a:pt x="77" y="166"/>
                  </a:lnTo>
                  <a:lnTo>
                    <a:pt x="78" y="164"/>
                  </a:lnTo>
                  <a:lnTo>
                    <a:pt x="78" y="163"/>
                  </a:lnTo>
                  <a:lnTo>
                    <a:pt x="78" y="161"/>
                  </a:lnTo>
                  <a:lnTo>
                    <a:pt x="80" y="160"/>
                  </a:lnTo>
                  <a:lnTo>
                    <a:pt x="80" y="158"/>
                  </a:lnTo>
                  <a:lnTo>
                    <a:pt x="80" y="157"/>
                  </a:lnTo>
                  <a:lnTo>
                    <a:pt x="80" y="155"/>
                  </a:lnTo>
                  <a:lnTo>
                    <a:pt x="81" y="154"/>
                  </a:lnTo>
                  <a:lnTo>
                    <a:pt x="81" y="152"/>
                  </a:lnTo>
                  <a:lnTo>
                    <a:pt x="83" y="151"/>
                  </a:lnTo>
                  <a:lnTo>
                    <a:pt x="83" y="149"/>
                  </a:lnTo>
                  <a:lnTo>
                    <a:pt x="83" y="148"/>
                  </a:lnTo>
                  <a:lnTo>
                    <a:pt x="83" y="146"/>
                  </a:lnTo>
                  <a:lnTo>
                    <a:pt x="84" y="145"/>
                  </a:lnTo>
                  <a:lnTo>
                    <a:pt x="84" y="142"/>
                  </a:lnTo>
                  <a:lnTo>
                    <a:pt x="86" y="140"/>
                  </a:lnTo>
                  <a:lnTo>
                    <a:pt x="86" y="139"/>
                  </a:lnTo>
                  <a:lnTo>
                    <a:pt x="86" y="136"/>
                  </a:lnTo>
                  <a:lnTo>
                    <a:pt x="87" y="135"/>
                  </a:lnTo>
                  <a:lnTo>
                    <a:pt x="87" y="132"/>
                  </a:lnTo>
                  <a:lnTo>
                    <a:pt x="89" y="129"/>
                  </a:lnTo>
                  <a:lnTo>
                    <a:pt x="89" y="127"/>
                  </a:lnTo>
                  <a:lnTo>
                    <a:pt x="90" y="124"/>
                  </a:lnTo>
                  <a:lnTo>
                    <a:pt x="90" y="123"/>
                  </a:lnTo>
                  <a:lnTo>
                    <a:pt x="92" y="121"/>
                  </a:lnTo>
                  <a:lnTo>
                    <a:pt x="92" y="118"/>
                  </a:lnTo>
                  <a:lnTo>
                    <a:pt x="92" y="117"/>
                  </a:lnTo>
                  <a:lnTo>
                    <a:pt x="93" y="115"/>
                  </a:lnTo>
                  <a:lnTo>
                    <a:pt x="93" y="114"/>
                  </a:lnTo>
                  <a:lnTo>
                    <a:pt x="93" y="112"/>
                  </a:lnTo>
                  <a:lnTo>
                    <a:pt x="95" y="111"/>
                  </a:lnTo>
                  <a:lnTo>
                    <a:pt x="95" y="109"/>
                  </a:lnTo>
                  <a:lnTo>
                    <a:pt x="95" y="108"/>
                  </a:lnTo>
                  <a:lnTo>
                    <a:pt x="95" y="106"/>
                  </a:lnTo>
                  <a:lnTo>
                    <a:pt x="96" y="105"/>
                  </a:lnTo>
                  <a:lnTo>
                    <a:pt x="96" y="103"/>
                  </a:lnTo>
                  <a:lnTo>
                    <a:pt x="96" y="102"/>
                  </a:lnTo>
                  <a:lnTo>
                    <a:pt x="96" y="100"/>
                  </a:lnTo>
                  <a:lnTo>
                    <a:pt x="96" y="99"/>
                  </a:lnTo>
                  <a:lnTo>
                    <a:pt x="96" y="97"/>
                  </a:lnTo>
                  <a:lnTo>
                    <a:pt x="96" y="96"/>
                  </a:lnTo>
                  <a:lnTo>
                    <a:pt x="98" y="96"/>
                  </a:lnTo>
                  <a:lnTo>
                    <a:pt x="98" y="95"/>
                  </a:lnTo>
                  <a:lnTo>
                    <a:pt x="98" y="93"/>
                  </a:lnTo>
                  <a:lnTo>
                    <a:pt x="98" y="92"/>
                  </a:lnTo>
                  <a:lnTo>
                    <a:pt x="98" y="89"/>
                  </a:lnTo>
                  <a:lnTo>
                    <a:pt x="98" y="87"/>
                  </a:lnTo>
                  <a:lnTo>
                    <a:pt x="98" y="86"/>
                  </a:lnTo>
                  <a:lnTo>
                    <a:pt x="98" y="84"/>
                  </a:lnTo>
                  <a:lnTo>
                    <a:pt x="98" y="81"/>
                  </a:lnTo>
                  <a:lnTo>
                    <a:pt x="99" y="80"/>
                  </a:lnTo>
                  <a:lnTo>
                    <a:pt x="99" y="77"/>
                  </a:lnTo>
                  <a:lnTo>
                    <a:pt x="99" y="75"/>
                  </a:lnTo>
                  <a:lnTo>
                    <a:pt x="99" y="74"/>
                  </a:lnTo>
                  <a:lnTo>
                    <a:pt x="99" y="72"/>
                  </a:lnTo>
                  <a:lnTo>
                    <a:pt x="99" y="71"/>
                  </a:lnTo>
                  <a:lnTo>
                    <a:pt x="99" y="69"/>
                  </a:lnTo>
                  <a:lnTo>
                    <a:pt x="99" y="68"/>
                  </a:lnTo>
                  <a:lnTo>
                    <a:pt x="99" y="66"/>
                  </a:lnTo>
                  <a:lnTo>
                    <a:pt x="99" y="65"/>
                  </a:lnTo>
                  <a:lnTo>
                    <a:pt x="99" y="63"/>
                  </a:lnTo>
                  <a:lnTo>
                    <a:pt x="101" y="62"/>
                  </a:lnTo>
                  <a:lnTo>
                    <a:pt x="101" y="60"/>
                  </a:lnTo>
                  <a:lnTo>
                    <a:pt x="101" y="59"/>
                  </a:lnTo>
                  <a:lnTo>
                    <a:pt x="101" y="57"/>
                  </a:lnTo>
                  <a:lnTo>
                    <a:pt x="101" y="56"/>
                  </a:lnTo>
                  <a:lnTo>
                    <a:pt x="101" y="54"/>
                  </a:lnTo>
                  <a:lnTo>
                    <a:pt x="101" y="53"/>
                  </a:lnTo>
                  <a:lnTo>
                    <a:pt x="102" y="52"/>
                  </a:lnTo>
                  <a:lnTo>
                    <a:pt x="102" y="50"/>
                  </a:lnTo>
                  <a:lnTo>
                    <a:pt x="102" y="49"/>
                  </a:lnTo>
                  <a:lnTo>
                    <a:pt x="102" y="47"/>
                  </a:lnTo>
                  <a:lnTo>
                    <a:pt x="102" y="46"/>
                  </a:lnTo>
                  <a:lnTo>
                    <a:pt x="102" y="44"/>
                  </a:lnTo>
                  <a:lnTo>
                    <a:pt x="104" y="43"/>
                  </a:lnTo>
                  <a:lnTo>
                    <a:pt x="104" y="41"/>
                  </a:lnTo>
                  <a:lnTo>
                    <a:pt x="104" y="40"/>
                  </a:lnTo>
                  <a:lnTo>
                    <a:pt x="104" y="38"/>
                  </a:lnTo>
                  <a:lnTo>
                    <a:pt x="105" y="37"/>
                  </a:lnTo>
                  <a:lnTo>
                    <a:pt x="105" y="35"/>
                  </a:lnTo>
                  <a:lnTo>
                    <a:pt x="105" y="34"/>
                  </a:lnTo>
                  <a:lnTo>
                    <a:pt x="105" y="32"/>
                  </a:lnTo>
                  <a:lnTo>
                    <a:pt x="105" y="31"/>
                  </a:lnTo>
                  <a:lnTo>
                    <a:pt x="105" y="29"/>
                  </a:lnTo>
                  <a:lnTo>
                    <a:pt x="105" y="28"/>
                  </a:lnTo>
                  <a:lnTo>
                    <a:pt x="105" y="26"/>
                  </a:lnTo>
                  <a:lnTo>
                    <a:pt x="105" y="25"/>
                  </a:lnTo>
                  <a:lnTo>
                    <a:pt x="105" y="23"/>
                  </a:lnTo>
                  <a:lnTo>
                    <a:pt x="105" y="22"/>
                  </a:lnTo>
                  <a:lnTo>
                    <a:pt x="105" y="20"/>
                  </a:lnTo>
                  <a:lnTo>
                    <a:pt x="105" y="19"/>
                  </a:lnTo>
                  <a:lnTo>
                    <a:pt x="105" y="17"/>
                  </a:lnTo>
                  <a:lnTo>
                    <a:pt x="105" y="16"/>
                  </a:lnTo>
                  <a:lnTo>
                    <a:pt x="105" y="14"/>
                  </a:lnTo>
                  <a:lnTo>
                    <a:pt x="105" y="11"/>
                  </a:lnTo>
                  <a:lnTo>
                    <a:pt x="105" y="10"/>
                  </a:lnTo>
                  <a:lnTo>
                    <a:pt x="104" y="7"/>
                  </a:lnTo>
                  <a:lnTo>
                    <a:pt x="104" y="4"/>
                  </a:lnTo>
                  <a:lnTo>
                    <a:pt x="104" y="3"/>
                  </a:lnTo>
                  <a:lnTo>
                    <a:pt x="104" y="0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079" name="Freeform 10">
              <a:extLst>
                <a:ext uri="{FF2B5EF4-FFF2-40B4-BE49-F238E27FC236}">
                  <a16:creationId xmlns:a16="http://schemas.microsoft.com/office/drawing/2014/main" id="{552027A1-2D23-574F-9DBC-89ABCB078A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1713" y="2779712"/>
              <a:ext cx="187325" cy="1588"/>
            </a:xfrm>
            <a:custGeom>
              <a:avLst/>
              <a:gdLst>
                <a:gd name="T0" fmla="*/ 2147483646 w 237"/>
                <a:gd name="T1" fmla="*/ 0 h 1588"/>
                <a:gd name="T2" fmla="*/ 0 w 237"/>
                <a:gd name="T3" fmla="*/ 0 h 1588"/>
                <a:gd name="T4" fmla="*/ 2147483646 w 237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37" h="1588">
                  <a:moveTo>
                    <a:pt x="237" y="0"/>
                  </a:moveTo>
                  <a:lnTo>
                    <a:pt x="0" y="0"/>
                  </a:lnTo>
                  <a:lnTo>
                    <a:pt x="237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080" name="Freeform 12">
              <a:extLst>
                <a:ext uri="{FF2B5EF4-FFF2-40B4-BE49-F238E27FC236}">
                  <a16:creationId xmlns:a16="http://schemas.microsoft.com/office/drawing/2014/main" id="{07766A21-4E77-0C43-A0A3-1D964913361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2700" y="2943225"/>
              <a:ext cx="330200" cy="1587"/>
            </a:xfrm>
            <a:custGeom>
              <a:avLst/>
              <a:gdLst>
                <a:gd name="T0" fmla="*/ 2147483646 w 415"/>
                <a:gd name="T1" fmla="*/ 0 h 1587"/>
                <a:gd name="T2" fmla="*/ 0 w 415"/>
                <a:gd name="T3" fmla="*/ 0 h 1587"/>
                <a:gd name="T4" fmla="*/ 2147483646 w 415"/>
                <a:gd name="T5" fmla="*/ 0 h 158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15" h="1587">
                  <a:moveTo>
                    <a:pt x="415" y="0"/>
                  </a:moveTo>
                  <a:lnTo>
                    <a:pt x="0" y="0"/>
                  </a:lnTo>
                  <a:lnTo>
                    <a:pt x="4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081" name="Freeform 14">
              <a:extLst>
                <a:ext uri="{FF2B5EF4-FFF2-40B4-BE49-F238E27FC236}">
                  <a16:creationId xmlns:a16="http://schemas.microsoft.com/office/drawing/2014/main" id="{7AE3AC58-3666-A84D-8ADD-B46AB2081E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2700" y="2614612"/>
              <a:ext cx="330200" cy="1588"/>
            </a:xfrm>
            <a:custGeom>
              <a:avLst/>
              <a:gdLst>
                <a:gd name="T0" fmla="*/ 2147483646 w 415"/>
                <a:gd name="T1" fmla="*/ 0 h 1588"/>
                <a:gd name="T2" fmla="*/ 0 w 415"/>
                <a:gd name="T3" fmla="*/ 0 h 1588"/>
                <a:gd name="T4" fmla="*/ 2147483646 w 415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15" h="1588">
                  <a:moveTo>
                    <a:pt x="415" y="0"/>
                  </a:moveTo>
                  <a:lnTo>
                    <a:pt x="0" y="0"/>
                  </a:lnTo>
                  <a:lnTo>
                    <a:pt x="4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082" name="Line 16">
              <a:extLst>
                <a:ext uri="{FF2B5EF4-FFF2-40B4-BE49-F238E27FC236}">
                  <a16:creationId xmlns:a16="http://schemas.microsoft.com/office/drawing/2014/main" id="{E7963685-DD27-134D-9446-2703D40AC93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92500" y="2411412"/>
              <a:ext cx="1588" cy="20320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083" name="Line 17">
              <a:extLst>
                <a:ext uri="{FF2B5EF4-FFF2-40B4-BE49-F238E27FC236}">
                  <a16:creationId xmlns:a16="http://schemas.microsoft.com/office/drawing/2014/main" id="{EB37A6DD-89BB-974F-9B56-8C8F31395E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92500" y="1766887"/>
              <a:ext cx="1588" cy="258763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084" name="Freeform 18">
              <a:extLst>
                <a:ext uri="{FF2B5EF4-FFF2-40B4-BE49-F238E27FC236}">
                  <a16:creationId xmlns:a16="http://schemas.microsoft.com/office/drawing/2014/main" id="{25AA5A26-D385-A349-B1CE-EABFE4D12BE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8988" y="1954212"/>
              <a:ext cx="328612" cy="330200"/>
            </a:xfrm>
            <a:custGeom>
              <a:avLst/>
              <a:gdLst>
                <a:gd name="T0" fmla="*/ 2147483646 w 416"/>
                <a:gd name="T1" fmla="*/ 2147483646 h 415"/>
                <a:gd name="T2" fmla="*/ 0 w 416"/>
                <a:gd name="T3" fmla="*/ 0 h 415"/>
                <a:gd name="T4" fmla="*/ 2147483646 w 416"/>
                <a:gd name="T5" fmla="*/ 0 h 415"/>
                <a:gd name="T6" fmla="*/ 2147483646 w 416"/>
                <a:gd name="T7" fmla="*/ 2147483646 h 41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16" h="415">
                  <a:moveTo>
                    <a:pt x="208" y="415"/>
                  </a:moveTo>
                  <a:lnTo>
                    <a:pt x="0" y="0"/>
                  </a:lnTo>
                  <a:lnTo>
                    <a:pt x="416" y="0"/>
                  </a:lnTo>
                  <a:lnTo>
                    <a:pt x="208" y="415"/>
                  </a:lnTo>
                  <a:close/>
                </a:path>
              </a:pathLst>
            </a:custGeom>
            <a:solidFill>
              <a:srgbClr val="FFFFFF"/>
            </a:solidFill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085" name="Freeform 19">
              <a:extLst>
                <a:ext uri="{FF2B5EF4-FFF2-40B4-BE49-F238E27FC236}">
                  <a16:creationId xmlns:a16="http://schemas.microsoft.com/office/drawing/2014/main" id="{41B8D822-5F99-E643-8EF5-05A2CED7148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3288" y="2305050"/>
              <a:ext cx="106362" cy="106362"/>
            </a:xfrm>
            <a:custGeom>
              <a:avLst/>
              <a:gdLst>
                <a:gd name="T0" fmla="*/ 2147483646 w 135"/>
                <a:gd name="T1" fmla="*/ 2147483646 h 135"/>
                <a:gd name="T2" fmla="*/ 2147483646 w 135"/>
                <a:gd name="T3" fmla="*/ 2147483646 h 135"/>
                <a:gd name="T4" fmla="*/ 2147483646 w 135"/>
                <a:gd name="T5" fmla="*/ 2147483646 h 135"/>
                <a:gd name="T6" fmla="*/ 2147483646 w 135"/>
                <a:gd name="T7" fmla="*/ 2147483646 h 135"/>
                <a:gd name="T8" fmla="*/ 2147483646 w 135"/>
                <a:gd name="T9" fmla="*/ 2147483646 h 135"/>
                <a:gd name="T10" fmla="*/ 2147483646 w 135"/>
                <a:gd name="T11" fmla="*/ 2147483646 h 135"/>
                <a:gd name="T12" fmla="*/ 2147483646 w 135"/>
                <a:gd name="T13" fmla="*/ 2147483646 h 135"/>
                <a:gd name="T14" fmla="*/ 2147483646 w 135"/>
                <a:gd name="T15" fmla="*/ 2147483646 h 135"/>
                <a:gd name="T16" fmla="*/ 2147483646 w 135"/>
                <a:gd name="T17" fmla="*/ 2147483646 h 135"/>
                <a:gd name="T18" fmla="*/ 2147483646 w 135"/>
                <a:gd name="T19" fmla="*/ 2147483646 h 135"/>
                <a:gd name="T20" fmla="*/ 2147483646 w 135"/>
                <a:gd name="T21" fmla="*/ 0 h 135"/>
                <a:gd name="T22" fmla="*/ 2147483646 w 135"/>
                <a:gd name="T23" fmla="*/ 0 h 135"/>
                <a:gd name="T24" fmla="*/ 2147483646 w 135"/>
                <a:gd name="T25" fmla="*/ 2147483646 h 135"/>
                <a:gd name="T26" fmla="*/ 2147483646 w 135"/>
                <a:gd name="T27" fmla="*/ 2147483646 h 135"/>
                <a:gd name="T28" fmla="*/ 2147483646 w 135"/>
                <a:gd name="T29" fmla="*/ 2147483646 h 135"/>
                <a:gd name="T30" fmla="*/ 2147483646 w 135"/>
                <a:gd name="T31" fmla="*/ 2147483646 h 135"/>
                <a:gd name="T32" fmla="*/ 2147483646 w 135"/>
                <a:gd name="T33" fmla="*/ 2147483646 h 135"/>
                <a:gd name="T34" fmla="*/ 2147483646 w 135"/>
                <a:gd name="T35" fmla="*/ 2147483646 h 135"/>
                <a:gd name="T36" fmla="*/ 2147483646 w 135"/>
                <a:gd name="T37" fmla="*/ 2147483646 h 135"/>
                <a:gd name="T38" fmla="*/ 2147483646 w 135"/>
                <a:gd name="T39" fmla="*/ 2147483646 h 135"/>
                <a:gd name="T40" fmla="*/ 2147483646 w 135"/>
                <a:gd name="T41" fmla="*/ 2147483646 h 135"/>
                <a:gd name="T42" fmla="*/ 0 w 135"/>
                <a:gd name="T43" fmla="*/ 2147483646 h 135"/>
                <a:gd name="T44" fmla="*/ 2147483646 w 135"/>
                <a:gd name="T45" fmla="*/ 2147483646 h 135"/>
                <a:gd name="T46" fmla="*/ 2147483646 w 135"/>
                <a:gd name="T47" fmla="*/ 2147483646 h 135"/>
                <a:gd name="T48" fmla="*/ 2147483646 w 135"/>
                <a:gd name="T49" fmla="*/ 2147483646 h 135"/>
                <a:gd name="T50" fmla="*/ 2147483646 w 135"/>
                <a:gd name="T51" fmla="*/ 2147483646 h 135"/>
                <a:gd name="T52" fmla="*/ 2147483646 w 135"/>
                <a:gd name="T53" fmla="*/ 2147483646 h 135"/>
                <a:gd name="T54" fmla="*/ 2147483646 w 135"/>
                <a:gd name="T55" fmla="*/ 2147483646 h 135"/>
                <a:gd name="T56" fmla="*/ 2147483646 w 135"/>
                <a:gd name="T57" fmla="*/ 2147483646 h 135"/>
                <a:gd name="T58" fmla="*/ 2147483646 w 135"/>
                <a:gd name="T59" fmla="*/ 2147483646 h 135"/>
                <a:gd name="T60" fmla="*/ 2147483646 w 135"/>
                <a:gd name="T61" fmla="*/ 2147483646 h 135"/>
                <a:gd name="T62" fmla="*/ 2147483646 w 135"/>
                <a:gd name="T63" fmla="*/ 2147483646 h 135"/>
                <a:gd name="T64" fmla="*/ 2147483646 w 135"/>
                <a:gd name="T65" fmla="*/ 2147483646 h 135"/>
                <a:gd name="T66" fmla="*/ 2147483646 w 135"/>
                <a:gd name="T67" fmla="*/ 2147483646 h 135"/>
                <a:gd name="T68" fmla="*/ 2147483646 w 135"/>
                <a:gd name="T69" fmla="*/ 2147483646 h 135"/>
                <a:gd name="T70" fmla="*/ 2147483646 w 135"/>
                <a:gd name="T71" fmla="*/ 2147483646 h 135"/>
                <a:gd name="T72" fmla="*/ 2147483646 w 135"/>
                <a:gd name="T73" fmla="*/ 2147483646 h 135"/>
                <a:gd name="T74" fmla="*/ 2147483646 w 135"/>
                <a:gd name="T75" fmla="*/ 2147483646 h 135"/>
                <a:gd name="T76" fmla="*/ 2147483646 w 135"/>
                <a:gd name="T77" fmla="*/ 2147483646 h 135"/>
                <a:gd name="T78" fmla="*/ 2147483646 w 135"/>
                <a:gd name="T79" fmla="*/ 2147483646 h 135"/>
                <a:gd name="T80" fmla="*/ 2147483646 w 135"/>
                <a:gd name="T81" fmla="*/ 2147483646 h 135"/>
                <a:gd name="T82" fmla="*/ 2147483646 w 135"/>
                <a:gd name="T83" fmla="*/ 2147483646 h 135"/>
                <a:gd name="T84" fmla="*/ 2147483646 w 135"/>
                <a:gd name="T85" fmla="*/ 2147483646 h 135"/>
                <a:gd name="T86" fmla="*/ 2147483646 w 135"/>
                <a:gd name="T87" fmla="*/ 2147483646 h 13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35" h="135">
                  <a:moveTo>
                    <a:pt x="135" y="69"/>
                  </a:moveTo>
                  <a:lnTo>
                    <a:pt x="135" y="64"/>
                  </a:lnTo>
                  <a:lnTo>
                    <a:pt x="135" y="61"/>
                  </a:lnTo>
                  <a:lnTo>
                    <a:pt x="135" y="58"/>
                  </a:lnTo>
                  <a:lnTo>
                    <a:pt x="134" y="54"/>
                  </a:lnTo>
                  <a:lnTo>
                    <a:pt x="134" y="51"/>
                  </a:lnTo>
                  <a:lnTo>
                    <a:pt x="132" y="48"/>
                  </a:lnTo>
                  <a:lnTo>
                    <a:pt x="131" y="45"/>
                  </a:lnTo>
                  <a:lnTo>
                    <a:pt x="131" y="42"/>
                  </a:lnTo>
                  <a:lnTo>
                    <a:pt x="129" y="39"/>
                  </a:lnTo>
                  <a:lnTo>
                    <a:pt x="128" y="36"/>
                  </a:lnTo>
                  <a:lnTo>
                    <a:pt x="126" y="33"/>
                  </a:lnTo>
                  <a:lnTo>
                    <a:pt x="123" y="30"/>
                  </a:lnTo>
                  <a:lnTo>
                    <a:pt x="122" y="27"/>
                  </a:lnTo>
                  <a:lnTo>
                    <a:pt x="120" y="26"/>
                  </a:lnTo>
                  <a:lnTo>
                    <a:pt x="117" y="23"/>
                  </a:lnTo>
                  <a:lnTo>
                    <a:pt x="116" y="20"/>
                  </a:lnTo>
                  <a:lnTo>
                    <a:pt x="113" y="18"/>
                  </a:lnTo>
                  <a:lnTo>
                    <a:pt x="111" y="17"/>
                  </a:lnTo>
                  <a:lnTo>
                    <a:pt x="108" y="14"/>
                  </a:lnTo>
                  <a:lnTo>
                    <a:pt x="105" y="12"/>
                  </a:lnTo>
                  <a:lnTo>
                    <a:pt x="102" y="11"/>
                  </a:lnTo>
                  <a:lnTo>
                    <a:pt x="100" y="9"/>
                  </a:lnTo>
                  <a:lnTo>
                    <a:pt x="97" y="8"/>
                  </a:lnTo>
                  <a:lnTo>
                    <a:pt x="94" y="6"/>
                  </a:lnTo>
                  <a:lnTo>
                    <a:pt x="91" y="5"/>
                  </a:lnTo>
                  <a:lnTo>
                    <a:pt x="88" y="3"/>
                  </a:lnTo>
                  <a:lnTo>
                    <a:pt x="85" y="3"/>
                  </a:lnTo>
                  <a:lnTo>
                    <a:pt x="82" y="2"/>
                  </a:lnTo>
                  <a:lnTo>
                    <a:pt x="79" y="2"/>
                  </a:lnTo>
                  <a:lnTo>
                    <a:pt x="74" y="0"/>
                  </a:lnTo>
                  <a:lnTo>
                    <a:pt x="71" y="0"/>
                  </a:lnTo>
                  <a:lnTo>
                    <a:pt x="68" y="0"/>
                  </a:lnTo>
                  <a:lnTo>
                    <a:pt x="64" y="0"/>
                  </a:lnTo>
                  <a:lnTo>
                    <a:pt x="61" y="0"/>
                  </a:lnTo>
                  <a:lnTo>
                    <a:pt x="58" y="2"/>
                  </a:lnTo>
                  <a:lnTo>
                    <a:pt x="55" y="2"/>
                  </a:lnTo>
                  <a:lnTo>
                    <a:pt x="51" y="3"/>
                  </a:lnTo>
                  <a:lnTo>
                    <a:pt x="48" y="3"/>
                  </a:lnTo>
                  <a:lnTo>
                    <a:pt x="45" y="5"/>
                  </a:lnTo>
                  <a:lnTo>
                    <a:pt x="42" y="6"/>
                  </a:lnTo>
                  <a:lnTo>
                    <a:pt x="39" y="8"/>
                  </a:lnTo>
                  <a:lnTo>
                    <a:pt x="36" y="9"/>
                  </a:lnTo>
                  <a:lnTo>
                    <a:pt x="33" y="11"/>
                  </a:lnTo>
                  <a:lnTo>
                    <a:pt x="30" y="12"/>
                  </a:lnTo>
                  <a:lnTo>
                    <a:pt x="28" y="14"/>
                  </a:lnTo>
                  <a:lnTo>
                    <a:pt x="25" y="17"/>
                  </a:lnTo>
                  <a:lnTo>
                    <a:pt x="22" y="18"/>
                  </a:lnTo>
                  <a:lnTo>
                    <a:pt x="21" y="20"/>
                  </a:lnTo>
                  <a:lnTo>
                    <a:pt x="18" y="23"/>
                  </a:lnTo>
                  <a:lnTo>
                    <a:pt x="16" y="26"/>
                  </a:lnTo>
                  <a:lnTo>
                    <a:pt x="14" y="27"/>
                  </a:lnTo>
                  <a:lnTo>
                    <a:pt x="12" y="30"/>
                  </a:lnTo>
                  <a:lnTo>
                    <a:pt x="11" y="33"/>
                  </a:lnTo>
                  <a:lnTo>
                    <a:pt x="9" y="36"/>
                  </a:lnTo>
                  <a:lnTo>
                    <a:pt x="8" y="39"/>
                  </a:lnTo>
                  <a:lnTo>
                    <a:pt x="6" y="42"/>
                  </a:lnTo>
                  <a:lnTo>
                    <a:pt x="5" y="45"/>
                  </a:lnTo>
                  <a:lnTo>
                    <a:pt x="3" y="48"/>
                  </a:lnTo>
                  <a:lnTo>
                    <a:pt x="3" y="51"/>
                  </a:lnTo>
                  <a:lnTo>
                    <a:pt x="2" y="54"/>
                  </a:lnTo>
                  <a:lnTo>
                    <a:pt x="2" y="58"/>
                  </a:lnTo>
                  <a:lnTo>
                    <a:pt x="2" y="61"/>
                  </a:lnTo>
                  <a:lnTo>
                    <a:pt x="0" y="64"/>
                  </a:lnTo>
                  <a:lnTo>
                    <a:pt x="0" y="69"/>
                  </a:lnTo>
                  <a:lnTo>
                    <a:pt x="0" y="72"/>
                  </a:lnTo>
                  <a:lnTo>
                    <a:pt x="2" y="75"/>
                  </a:lnTo>
                  <a:lnTo>
                    <a:pt x="2" y="78"/>
                  </a:lnTo>
                  <a:lnTo>
                    <a:pt x="2" y="82"/>
                  </a:lnTo>
                  <a:lnTo>
                    <a:pt x="3" y="85"/>
                  </a:lnTo>
                  <a:lnTo>
                    <a:pt x="3" y="88"/>
                  </a:lnTo>
                  <a:lnTo>
                    <a:pt x="5" y="91"/>
                  </a:lnTo>
                  <a:lnTo>
                    <a:pt x="6" y="94"/>
                  </a:lnTo>
                  <a:lnTo>
                    <a:pt x="8" y="97"/>
                  </a:lnTo>
                  <a:lnTo>
                    <a:pt x="9" y="100"/>
                  </a:lnTo>
                  <a:lnTo>
                    <a:pt x="11" y="103"/>
                  </a:lnTo>
                  <a:lnTo>
                    <a:pt x="12" y="106"/>
                  </a:lnTo>
                  <a:lnTo>
                    <a:pt x="14" y="109"/>
                  </a:lnTo>
                  <a:lnTo>
                    <a:pt x="16" y="110"/>
                  </a:lnTo>
                  <a:lnTo>
                    <a:pt x="18" y="113"/>
                  </a:lnTo>
                  <a:lnTo>
                    <a:pt x="21" y="116"/>
                  </a:lnTo>
                  <a:lnTo>
                    <a:pt x="22" y="118"/>
                  </a:lnTo>
                  <a:lnTo>
                    <a:pt x="25" y="121"/>
                  </a:lnTo>
                  <a:lnTo>
                    <a:pt x="28" y="122"/>
                  </a:lnTo>
                  <a:lnTo>
                    <a:pt x="30" y="123"/>
                  </a:lnTo>
                  <a:lnTo>
                    <a:pt x="33" y="125"/>
                  </a:lnTo>
                  <a:lnTo>
                    <a:pt x="36" y="126"/>
                  </a:lnTo>
                  <a:lnTo>
                    <a:pt x="39" y="128"/>
                  </a:lnTo>
                  <a:lnTo>
                    <a:pt x="42" y="129"/>
                  </a:lnTo>
                  <a:lnTo>
                    <a:pt x="45" y="131"/>
                  </a:lnTo>
                  <a:lnTo>
                    <a:pt x="48" y="132"/>
                  </a:lnTo>
                  <a:lnTo>
                    <a:pt x="51" y="134"/>
                  </a:lnTo>
                  <a:lnTo>
                    <a:pt x="55" y="134"/>
                  </a:lnTo>
                  <a:lnTo>
                    <a:pt x="58" y="134"/>
                  </a:lnTo>
                  <a:lnTo>
                    <a:pt x="61" y="135"/>
                  </a:lnTo>
                  <a:lnTo>
                    <a:pt x="64" y="135"/>
                  </a:lnTo>
                  <a:lnTo>
                    <a:pt x="68" y="135"/>
                  </a:lnTo>
                  <a:lnTo>
                    <a:pt x="71" y="135"/>
                  </a:lnTo>
                  <a:lnTo>
                    <a:pt x="74" y="135"/>
                  </a:lnTo>
                  <a:lnTo>
                    <a:pt x="79" y="134"/>
                  </a:lnTo>
                  <a:lnTo>
                    <a:pt x="82" y="134"/>
                  </a:lnTo>
                  <a:lnTo>
                    <a:pt x="85" y="134"/>
                  </a:lnTo>
                  <a:lnTo>
                    <a:pt x="88" y="132"/>
                  </a:lnTo>
                  <a:lnTo>
                    <a:pt x="91" y="131"/>
                  </a:lnTo>
                  <a:lnTo>
                    <a:pt x="94" y="129"/>
                  </a:lnTo>
                  <a:lnTo>
                    <a:pt x="97" y="128"/>
                  </a:lnTo>
                  <a:lnTo>
                    <a:pt x="100" y="126"/>
                  </a:lnTo>
                  <a:lnTo>
                    <a:pt x="102" y="125"/>
                  </a:lnTo>
                  <a:lnTo>
                    <a:pt x="105" y="123"/>
                  </a:lnTo>
                  <a:lnTo>
                    <a:pt x="108" y="122"/>
                  </a:lnTo>
                  <a:lnTo>
                    <a:pt x="111" y="121"/>
                  </a:lnTo>
                  <a:lnTo>
                    <a:pt x="113" y="118"/>
                  </a:lnTo>
                  <a:lnTo>
                    <a:pt x="116" y="116"/>
                  </a:lnTo>
                  <a:lnTo>
                    <a:pt x="117" y="113"/>
                  </a:lnTo>
                  <a:lnTo>
                    <a:pt x="120" y="110"/>
                  </a:lnTo>
                  <a:lnTo>
                    <a:pt x="122" y="109"/>
                  </a:lnTo>
                  <a:lnTo>
                    <a:pt x="123" y="106"/>
                  </a:lnTo>
                  <a:lnTo>
                    <a:pt x="126" y="103"/>
                  </a:lnTo>
                  <a:lnTo>
                    <a:pt x="128" y="100"/>
                  </a:lnTo>
                  <a:lnTo>
                    <a:pt x="129" y="97"/>
                  </a:lnTo>
                  <a:lnTo>
                    <a:pt x="131" y="94"/>
                  </a:lnTo>
                  <a:lnTo>
                    <a:pt x="131" y="91"/>
                  </a:lnTo>
                  <a:lnTo>
                    <a:pt x="132" y="88"/>
                  </a:lnTo>
                  <a:lnTo>
                    <a:pt x="134" y="85"/>
                  </a:lnTo>
                  <a:lnTo>
                    <a:pt x="134" y="82"/>
                  </a:lnTo>
                  <a:lnTo>
                    <a:pt x="135" y="78"/>
                  </a:lnTo>
                  <a:lnTo>
                    <a:pt x="135" y="75"/>
                  </a:lnTo>
                  <a:lnTo>
                    <a:pt x="135" y="72"/>
                  </a:lnTo>
                  <a:lnTo>
                    <a:pt x="135" y="69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086" name="Freeform 20">
              <a:extLst>
                <a:ext uri="{FF2B5EF4-FFF2-40B4-BE49-F238E27FC236}">
                  <a16:creationId xmlns:a16="http://schemas.microsoft.com/office/drawing/2014/main" id="{211EFBE3-A6FE-8A48-9560-F7A5E009A5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1713" y="3932237"/>
              <a:ext cx="187325" cy="1588"/>
            </a:xfrm>
            <a:custGeom>
              <a:avLst/>
              <a:gdLst>
                <a:gd name="T0" fmla="*/ 2147483646 w 237"/>
                <a:gd name="T1" fmla="*/ 0 h 1588"/>
                <a:gd name="T2" fmla="*/ 0 w 237"/>
                <a:gd name="T3" fmla="*/ 0 h 1588"/>
                <a:gd name="T4" fmla="*/ 2147483646 w 237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37" h="1588">
                  <a:moveTo>
                    <a:pt x="237" y="0"/>
                  </a:moveTo>
                  <a:lnTo>
                    <a:pt x="0" y="0"/>
                  </a:lnTo>
                  <a:lnTo>
                    <a:pt x="2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087" name="Line 21">
              <a:extLst>
                <a:ext uri="{FF2B5EF4-FFF2-40B4-BE49-F238E27FC236}">
                  <a16:creationId xmlns:a16="http://schemas.microsoft.com/office/drawing/2014/main" id="{3F02CADD-B4AF-7140-9D83-DA6A5E1EFCE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11713" y="3932237"/>
              <a:ext cx="187325" cy="15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088" name="Freeform 22">
              <a:extLst>
                <a:ext uri="{FF2B5EF4-FFF2-40B4-BE49-F238E27FC236}">
                  <a16:creationId xmlns:a16="http://schemas.microsoft.com/office/drawing/2014/main" id="{77E1CAF2-F2F9-834B-ACD2-FA95DB24E276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2700" y="4097337"/>
              <a:ext cx="330200" cy="1588"/>
            </a:xfrm>
            <a:custGeom>
              <a:avLst/>
              <a:gdLst>
                <a:gd name="T0" fmla="*/ 2147483646 w 415"/>
                <a:gd name="T1" fmla="*/ 0 h 1588"/>
                <a:gd name="T2" fmla="*/ 0 w 415"/>
                <a:gd name="T3" fmla="*/ 0 h 1588"/>
                <a:gd name="T4" fmla="*/ 2147483646 w 415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15" h="1588">
                  <a:moveTo>
                    <a:pt x="415" y="0"/>
                  </a:moveTo>
                  <a:lnTo>
                    <a:pt x="0" y="0"/>
                  </a:lnTo>
                  <a:lnTo>
                    <a:pt x="4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089" name="Freeform 24">
              <a:extLst>
                <a:ext uri="{FF2B5EF4-FFF2-40B4-BE49-F238E27FC236}">
                  <a16:creationId xmlns:a16="http://schemas.microsoft.com/office/drawing/2014/main" id="{6A99E7BA-A5EE-2044-A7B9-379EA46A5B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2700" y="3767137"/>
              <a:ext cx="330200" cy="1588"/>
            </a:xfrm>
            <a:custGeom>
              <a:avLst/>
              <a:gdLst>
                <a:gd name="T0" fmla="*/ 2147483646 w 415"/>
                <a:gd name="T1" fmla="*/ 0 h 1588"/>
                <a:gd name="T2" fmla="*/ 0 w 415"/>
                <a:gd name="T3" fmla="*/ 0 h 1588"/>
                <a:gd name="T4" fmla="*/ 2147483646 w 415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15" h="1588">
                  <a:moveTo>
                    <a:pt x="415" y="0"/>
                  </a:moveTo>
                  <a:lnTo>
                    <a:pt x="0" y="0"/>
                  </a:lnTo>
                  <a:lnTo>
                    <a:pt x="4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090" name="Line 26">
              <a:extLst>
                <a:ext uri="{FF2B5EF4-FFF2-40B4-BE49-F238E27FC236}">
                  <a16:creationId xmlns:a16="http://schemas.microsoft.com/office/drawing/2014/main" id="{C40A1538-5932-2245-8E9E-B9A389E4D1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16163" y="1436687"/>
              <a:ext cx="1844669" cy="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091" name="Line 27">
              <a:extLst>
                <a:ext uri="{FF2B5EF4-FFF2-40B4-BE49-F238E27FC236}">
                  <a16:creationId xmlns:a16="http://schemas.microsoft.com/office/drawing/2014/main" id="{F6AE25A6-AE41-8B42-82CF-61DAEF7AA0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16163" y="1766887"/>
              <a:ext cx="1830384" cy="15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092" name="Line 28">
              <a:extLst>
                <a:ext uri="{FF2B5EF4-FFF2-40B4-BE49-F238E27FC236}">
                  <a16:creationId xmlns:a16="http://schemas.microsoft.com/office/drawing/2014/main" id="{A69C60EF-6ABC-624E-8221-3AFF6B90CE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68687" y="2614612"/>
              <a:ext cx="674687" cy="15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093" name="Line 29">
              <a:extLst>
                <a:ext uri="{FF2B5EF4-FFF2-40B4-BE49-F238E27FC236}">
                  <a16:creationId xmlns:a16="http://schemas.microsoft.com/office/drawing/2014/main" id="{73F049E3-B25D-B140-885F-63CAA880676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33688" y="3752850"/>
              <a:ext cx="0" cy="179387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094" name="Freeform 31">
              <a:extLst>
                <a:ext uri="{FF2B5EF4-FFF2-40B4-BE49-F238E27FC236}">
                  <a16:creationId xmlns:a16="http://schemas.microsoft.com/office/drawing/2014/main" id="{958BCB56-800D-864D-9565-BD633036766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8588" y="3297237"/>
              <a:ext cx="330200" cy="328613"/>
            </a:xfrm>
            <a:custGeom>
              <a:avLst/>
              <a:gdLst>
                <a:gd name="T0" fmla="*/ 2147483646 w 415"/>
                <a:gd name="T1" fmla="*/ 2147483646 h 415"/>
                <a:gd name="T2" fmla="*/ 0 w 415"/>
                <a:gd name="T3" fmla="*/ 0 h 415"/>
                <a:gd name="T4" fmla="*/ 2147483646 w 415"/>
                <a:gd name="T5" fmla="*/ 0 h 415"/>
                <a:gd name="T6" fmla="*/ 2147483646 w 415"/>
                <a:gd name="T7" fmla="*/ 2147483646 h 41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15" h="415">
                  <a:moveTo>
                    <a:pt x="208" y="415"/>
                  </a:moveTo>
                  <a:lnTo>
                    <a:pt x="0" y="0"/>
                  </a:lnTo>
                  <a:lnTo>
                    <a:pt x="415" y="0"/>
                  </a:lnTo>
                  <a:lnTo>
                    <a:pt x="208" y="415"/>
                  </a:lnTo>
                  <a:close/>
                </a:path>
              </a:pathLst>
            </a:custGeom>
            <a:solidFill>
              <a:srgbClr val="FFFFFF"/>
            </a:solidFill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095" name="Freeform 32">
              <a:extLst>
                <a:ext uri="{FF2B5EF4-FFF2-40B4-BE49-F238E27FC236}">
                  <a16:creationId xmlns:a16="http://schemas.microsoft.com/office/drawing/2014/main" id="{7AA21D7B-11A5-494F-88A2-A81EAC7891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2888" y="3646487"/>
              <a:ext cx="107950" cy="106363"/>
            </a:xfrm>
            <a:custGeom>
              <a:avLst/>
              <a:gdLst>
                <a:gd name="T0" fmla="*/ 2147483646 w 135"/>
                <a:gd name="T1" fmla="*/ 2147483646 h 135"/>
                <a:gd name="T2" fmla="*/ 2147483646 w 135"/>
                <a:gd name="T3" fmla="*/ 2147483646 h 135"/>
                <a:gd name="T4" fmla="*/ 2147483646 w 135"/>
                <a:gd name="T5" fmla="*/ 2147483646 h 135"/>
                <a:gd name="T6" fmla="*/ 2147483646 w 135"/>
                <a:gd name="T7" fmla="*/ 2147483646 h 135"/>
                <a:gd name="T8" fmla="*/ 2147483646 w 135"/>
                <a:gd name="T9" fmla="*/ 2147483646 h 135"/>
                <a:gd name="T10" fmla="*/ 2147483646 w 135"/>
                <a:gd name="T11" fmla="*/ 2147483646 h 135"/>
                <a:gd name="T12" fmla="*/ 2147483646 w 135"/>
                <a:gd name="T13" fmla="*/ 2147483646 h 135"/>
                <a:gd name="T14" fmla="*/ 2147483646 w 135"/>
                <a:gd name="T15" fmla="*/ 2147483646 h 135"/>
                <a:gd name="T16" fmla="*/ 2147483646 w 135"/>
                <a:gd name="T17" fmla="*/ 2147483646 h 135"/>
                <a:gd name="T18" fmla="*/ 2147483646 w 135"/>
                <a:gd name="T19" fmla="*/ 2147483646 h 135"/>
                <a:gd name="T20" fmla="*/ 2147483646 w 135"/>
                <a:gd name="T21" fmla="*/ 0 h 135"/>
                <a:gd name="T22" fmla="*/ 2147483646 w 135"/>
                <a:gd name="T23" fmla="*/ 0 h 135"/>
                <a:gd name="T24" fmla="*/ 2147483646 w 135"/>
                <a:gd name="T25" fmla="*/ 2147483646 h 135"/>
                <a:gd name="T26" fmla="*/ 2147483646 w 135"/>
                <a:gd name="T27" fmla="*/ 2147483646 h 135"/>
                <a:gd name="T28" fmla="*/ 2147483646 w 135"/>
                <a:gd name="T29" fmla="*/ 2147483646 h 135"/>
                <a:gd name="T30" fmla="*/ 2147483646 w 135"/>
                <a:gd name="T31" fmla="*/ 2147483646 h 135"/>
                <a:gd name="T32" fmla="*/ 2147483646 w 135"/>
                <a:gd name="T33" fmla="*/ 2147483646 h 135"/>
                <a:gd name="T34" fmla="*/ 2147483646 w 135"/>
                <a:gd name="T35" fmla="*/ 2147483646 h 135"/>
                <a:gd name="T36" fmla="*/ 2147483646 w 135"/>
                <a:gd name="T37" fmla="*/ 2147483646 h 135"/>
                <a:gd name="T38" fmla="*/ 2147483646 w 135"/>
                <a:gd name="T39" fmla="*/ 2147483646 h 135"/>
                <a:gd name="T40" fmla="*/ 2147483646 w 135"/>
                <a:gd name="T41" fmla="*/ 2147483646 h 135"/>
                <a:gd name="T42" fmla="*/ 0 w 135"/>
                <a:gd name="T43" fmla="*/ 2147483646 h 135"/>
                <a:gd name="T44" fmla="*/ 2147483646 w 135"/>
                <a:gd name="T45" fmla="*/ 2147483646 h 135"/>
                <a:gd name="T46" fmla="*/ 2147483646 w 135"/>
                <a:gd name="T47" fmla="*/ 2147483646 h 135"/>
                <a:gd name="T48" fmla="*/ 2147483646 w 135"/>
                <a:gd name="T49" fmla="*/ 2147483646 h 135"/>
                <a:gd name="T50" fmla="*/ 2147483646 w 135"/>
                <a:gd name="T51" fmla="*/ 2147483646 h 135"/>
                <a:gd name="T52" fmla="*/ 2147483646 w 135"/>
                <a:gd name="T53" fmla="*/ 2147483646 h 135"/>
                <a:gd name="T54" fmla="*/ 2147483646 w 135"/>
                <a:gd name="T55" fmla="*/ 2147483646 h 135"/>
                <a:gd name="T56" fmla="*/ 2147483646 w 135"/>
                <a:gd name="T57" fmla="*/ 2147483646 h 135"/>
                <a:gd name="T58" fmla="*/ 2147483646 w 135"/>
                <a:gd name="T59" fmla="*/ 2147483646 h 135"/>
                <a:gd name="T60" fmla="*/ 2147483646 w 135"/>
                <a:gd name="T61" fmla="*/ 2147483646 h 135"/>
                <a:gd name="T62" fmla="*/ 2147483646 w 135"/>
                <a:gd name="T63" fmla="*/ 2147483646 h 135"/>
                <a:gd name="T64" fmla="*/ 2147483646 w 135"/>
                <a:gd name="T65" fmla="*/ 2147483646 h 135"/>
                <a:gd name="T66" fmla="*/ 2147483646 w 135"/>
                <a:gd name="T67" fmla="*/ 2147483646 h 135"/>
                <a:gd name="T68" fmla="*/ 2147483646 w 135"/>
                <a:gd name="T69" fmla="*/ 2147483646 h 135"/>
                <a:gd name="T70" fmla="*/ 2147483646 w 135"/>
                <a:gd name="T71" fmla="*/ 2147483646 h 135"/>
                <a:gd name="T72" fmla="*/ 2147483646 w 135"/>
                <a:gd name="T73" fmla="*/ 2147483646 h 135"/>
                <a:gd name="T74" fmla="*/ 2147483646 w 135"/>
                <a:gd name="T75" fmla="*/ 2147483646 h 135"/>
                <a:gd name="T76" fmla="*/ 2147483646 w 135"/>
                <a:gd name="T77" fmla="*/ 2147483646 h 135"/>
                <a:gd name="T78" fmla="*/ 2147483646 w 135"/>
                <a:gd name="T79" fmla="*/ 2147483646 h 135"/>
                <a:gd name="T80" fmla="*/ 2147483646 w 135"/>
                <a:gd name="T81" fmla="*/ 2147483646 h 135"/>
                <a:gd name="T82" fmla="*/ 2147483646 w 135"/>
                <a:gd name="T83" fmla="*/ 2147483646 h 135"/>
                <a:gd name="T84" fmla="*/ 2147483646 w 135"/>
                <a:gd name="T85" fmla="*/ 2147483646 h 135"/>
                <a:gd name="T86" fmla="*/ 2147483646 w 135"/>
                <a:gd name="T87" fmla="*/ 2147483646 h 13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35" h="135">
                  <a:moveTo>
                    <a:pt x="135" y="68"/>
                  </a:moveTo>
                  <a:lnTo>
                    <a:pt x="135" y="64"/>
                  </a:lnTo>
                  <a:lnTo>
                    <a:pt x="135" y="61"/>
                  </a:lnTo>
                  <a:lnTo>
                    <a:pt x="135" y="58"/>
                  </a:lnTo>
                  <a:lnTo>
                    <a:pt x="133" y="53"/>
                  </a:lnTo>
                  <a:lnTo>
                    <a:pt x="133" y="50"/>
                  </a:lnTo>
                  <a:lnTo>
                    <a:pt x="132" y="47"/>
                  </a:lnTo>
                  <a:lnTo>
                    <a:pt x="130" y="44"/>
                  </a:lnTo>
                  <a:lnTo>
                    <a:pt x="130" y="41"/>
                  </a:lnTo>
                  <a:lnTo>
                    <a:pt x="129" y="38"/>
                  </a:lnTo>
                  <a:lnTo>
                    <a:pt x="127" y="36"/>
                  </a:lnTo>
                  <a:lnTo>
                    <a:pt x="126" y="33"/>
                  </a:lnTo>
                  <a:lnTo>
                    <a:pt x="123" y="30"/>
                  </a:lnTo>
                  <a:lnTo>
                    <a:pt x="121" y="27"/>
                  </a:lnTo>
                  <a:lnTo>
                    <a:pt x="120" y="25"/>
                  </a:lnTo>
                  <a:lnTo>
                    <a:pt x="117" y="22"/>
                  </a:lnTo>
                  <a:lnTo>
                    <a:pt x="115" y="19"/>
                  </a:lnTo>
                  <a:lnTo>
                    <a:pt x="112" y="18"/>
                  </a:lnTo>
                  <a:lnTo>
                    <a:pt x="111" y="16"/>
                  </a:lnTo>
                  <a:lnTo>
                    <a:pt x="108" y="13"/>
                  </a:lnTo>
                  <a:lnTo>
                    <a:pt x="105" y="12"/>
                  </a:lnTo>
                  <a:lnTo>
                    <a:pt x="102" y="10"/>
                  </a:lnTo>
                  <a:lnTo>
                    <a:pt x="99" y="9"/>
                  </a:lnTo>
                  <a:lnTo>
                    <a:pt x="96" y="7"/>
                  </a:lnTo>
                  <a:lnTo>
                    <a:pt x="93" y="6"/>
                  </a:lnTo>
                  <a:lnTo>
                    <a:pt x="90" y="4"/>
                  </a:lnTo>
                  <a:lnTo>
                    <a:pt x="87" y="3"/>
                  </a:lnTo>
                  <a:lnTo>
                    <a:pt x="84" y="3"/>
                  </a:lnTo>
                  <a:lnTo>
                    <a:pt x="81" y="1"/>
                  </a:lnTo>
                  <a:lnTo>
                    <a:pt x="78" y="1"/>
                  </a:lnTo>
                  <a:lnTo>
                    <a:pt x="74" y="0"/>
                  </a:lnTo>
                  <a:lnTo>
                    <a:pt x="71" y="0"/>
                  </a:lnTo>
                  <a:lnTo>
                    <a:pt x="68" y="0"/>
                  </a:lnTo>
                  <a:lnTo>
                    <a:pt x="64" y="0"/>
                  </a:lnTo>
                  <a:lnTo>
                    <a:pt x="61" y="0"/>
                  </a:lnTo>
                  <a:lnTo>
                    <a:pt x="58" y="1"/>
                  </a:lnTo>
                  <a:lnTo>
                    <a:pt x="55" y="1"/>
                  </a:lnTo>
                  <a:lnTo>
                    <a:pt x="50" y="3"/>
                  </a:lnTo>
                  <a:lnTo>
                    <a:pt x="47" y="3"/>
                  </a:lnTo>
                  <a:lnTo>
                    <a:pt x="44" y="4"/>
                  </a:lnTo>
                  <a:lnTo>
                    <a:pt x="41" y="6"/>
                  </a:lnTo>
                  <a:lnTo>
                    <a:pt x="38" y="7"/>
                  </a:lnTo>
                  <a:lnTo>
                    <a:pt x="35" y="9"/>
                  </a:lnTo>
                  <a:lnTo>
                    <a:pt x="32" y="10"/>
                  </a:lnTo>
                  <a:lnTo>
                    <a:pt x="29" y="12"/>
                  </a:lnTo>
                  <a:lnTo>
                    <a:pt x="28" y="13"/>
                  </a:lnTo>
                  <a:lnTo>
                    <a:pt x="25" y="16"/>
                  </a:lnTo>
                  <a:lnTo>
                    <a:pt x="22" y="18"/>
                  </a:lnTo>
                  <a:lnTo>
                    <a:pt x="21" y="19"/>
                  </a:lnTo>
                  <a:lnTo>
                    <a:pt x="18" y="22"/>
                  </a:lnTo>
                  <a:lnTo>
                    <a:pt x="16" y="25"/>
                  </a:lnTo>
                  <a:lnTo>
                    <a:pt x="13" y="27"/>
                  </a:lnTo>
                  <a:lnTo>
                    <a:pt x="12" y="30"/>
                  </a:lnTo>
                  <a:lnTo>
                    <a:pt x="10" y="33"/>
                  </a:lnTo>
                  <a:lnTo>
                    <a:pt x="9" y="36"/>
                  </a:lnTo>
                  <a:lnTo>
                    <a:pt x="7" y="38"/>
                  </a:lnTo>
                  <a:lnTo>
                    <a:pt x="6" y="41"/>
                  </a:lnTo>
                  <a:lnTo>
                    <a:pt x="4" y="44"/>
                  </a:lnTo>
                  <a:lnTo>
                    <a:pt x="3" y="47"/>
                  </a:lnTo>
                  <a:lnTo>
                    <a:pt x="3" y="50"/>
                  </a:lnTo>
                  <a:lnTo>
                    <a:pt x="1" y="53"/>
                  </a:lnTo>
                  <a:lnTo>
                    <a:pt x="1" y="58"/>
                  </a:lnTo>
                  <a:lnTo>
                    <a:pt x="1" y="61"/>
                  </a:lnTo>
                  <a:lnTo>
                    <a:pt x="0" y="64"/>
                  </a:lnTo>
                  <a:lnTo>
                    <a:pt x="0" y="68"/>
                  </a:lnTo>
                  <a:lnTo>
                    <a:pt x="0" y="71"/>
                  </a:lnTo>
                  <a:lnTo>
                    <a:pt x="1" y="74"/>
                  </a:lnTo>
                  <a:lnTo>
                    <a:pt x="1" y="77"/>
                  </a:lnTo>
                  <a:lnTo>
                    <a:pt x="1" y="81"/>
                  </a:lnTo>
                  <a:lnTo>
                    <a:pt x="3" y="84"/>
                  </a:lnTo>
                  <a:lnTo>
                    <a:pt x="3" y="87"/>
                  </a:lnTo>
                  <a:lnTo>
                    <a:pt x="4" y="90"/>
                  </a:lnTo>
                  <a:lnTo>
                    <a:pt x="6" y="93"/>
                  </a:lnTo>
                  <a:lnTo>
                    <a:pt x="7" y="96"/>
                  </a:lnTo>
                  <a:lnTo>
                    <a:pt x="9" y="99"/>
                  </a:lnTo>
                  <a:lnTo>
                    <a:pt x="10" y="102"/>
                  </a:lnTo>
                  <a:lnTo>
                    <a:pt x="12" y="105"/>
                  </a:lnTo>
                  <a:lnTo>
                    <a:pt x="13" y="108"/>
                  </a:lnTo>
                  <a:lnTo>
                    <a:pt x="16" y="110"/>
                  </a:lnTo>
                  <a:lnTo>
                    <a:pt x="18" y="113"/>
                  </a:lnTo>
                  <a:lnTo>
                    <a:pt x="21" y="116"/>
                  </a:lnTo>
                  <a:lnTo>
                    <a:pt x="22" y="117"/>
                  </a:lnTo>
                  <a:lnTo>
                    <a:pt x="25" y="120"/>
                  </a:lnTo>
                  <a:lnTo>
                    <a:pt x="28" y="122"/>
                  </a:lnTo>
                  <a:lnTo>
                    <a:pt x="29" y="123"/>
                  </a:lnTo>
                  <a:lnTo>
                    <a:pt x="32" y="124"/>
                  </a:lnTo>
                  <a:lnTo>
                    <a:pt x="35" y="126"/>
                  </a:lnTo>
                  <a:lnTo>
                    <a:pt x="38" y="127"/>
                  </a:lnTo>
                  <a:lnTo>
                    <a:pt x="41" y="129"/>
                  </a:lnTo>
                  <a:lnTo>
                    <a:pt x="44" y="130"/>
                  </a:lnTo>
                  <a:lnTo>
                    <a:pt x="47" y="132"/>
                  </a:lnTo>
                  <a:lnTo>
                    <a:pt x="50" y="133"/>
                  </a:lnTo>
                  <a:lnTo>
                    <a:pt x="55" y="133"/>
                  </a:lnTo>
                  <a:lnTo>
                    <a:pt x="58" y="133"/>
                  </a:lnTo>
                  <a:lnTo>
                    <a:pt x="61" y="135"/>
                  </a:lnTo>
                  <a:lnTo>
                    <a:pt x="64" y="135"/>
                  </a:lnTo>
                  <a:lnTo>
                    <a:pt x="68" y="135"/>
                  </a:lnTo>
                  <a:lnTo>
                    <a:pt x="71" y="135"/>
                  </a:lnTo>
                  <a:lnTo>
                    <a:pt x="74" y="135"/>
                  </a:lnTo>
                  <a:lnTo>
                    <a:pt x="78" y="133"/>
                  </a:lnTo>
                  <a:lnTo>
                    <a:pt x="81" y="133"/>
                  </a:lnTo>
                  <a:lnTo>
                    <a:pt x="84" y="133"/>
                  </a:lnTo>
                  <a:lnTo>
                    <a:pt x="87" y="132"/>
                  </a:lnTo>
                  <a:lnTo>
                    <a:pt x="90" y="130"/>
                  </a:lnTo>
                  <a:lnTo>
                    <a:pt x="93" y="129"/>
                  </a:lnTo>
                  <a:lnTo>
                    <a:pt x="96" y="127"/>
                  </a:lnTo>
                  <a:lnTo>
                    <a:pt x="99" y="126"/>
                  </a:lnTo>
                  <a:lnTo>
                    <a:pt x="102" y="124"/>
                  </a:lnTo>
                  <a:lnTo>
                    <a:pt x="105" y="123"/>
                  </a:lnTo>
                  <a:lnTo>
                    <a:pt x="108" y="122"/>
                  </a:lnTo>
                  <a:lnTo>
                    <a:pt x="111" y="120"/>
                  </a:lnTo>
                  <a:lnTo>
                    <a:pt x="112" y="117"/>
                  </a:lnTo>
                  <a:lnTo>
                    <a:pt x="115" y="116"/>
                  </a:lnTo>
                  <a:lnTo>
                    <a:pt x="117" y="113"/>
                  </a:lnTo>
                  <a:lnTo>
                    <a:pt x="120" y="110"/>
                  </a:lnTo>
                  <a:lnTo>
                    <a:pt x="121" y="108"/>
                  </a:lnTo>
                  <a:lnTo>
                    <a:pt x="123" y="105"/>
                  </a:lnTo>
                  <a:lnTo>
                    <a:pt x="126" y="102"/>
                  </a:lnTo>
                  <a:lnTo>
                    <a:pt x="127" y="99"/>
                  </a:lnTo>
                  <a:lnTo>
                    <a:pt x="129" y="96"/>
                  </a:lnTo>
                  <a:lnTo>
                    <a:pt x="130" y="93"/>
                  </a:lnTo>
                  <a:lnTo>
                    <a:pt x="130" y="90"/>
                  </a:lnTo>
                  <a:lnTo>
                    <a:pt x="132" y="87"/>
                  </a:lnTo>
                  <a:lnTo>
                    <a:pt x="133" y="84"/>
                  </a:lnTo>
                  <a:lnTo>
                    <a:pt x="133" y="81"/>
                  </a:lnTo>
                  <a:lnTo>
                    <a:pt x="135" y="77"/>
                  </a:lnTo>
                  <a:lnTo>
                    <a:pt x="135" y="74"/>
                  </a:lnTo>
                  <a:lnTo>
                    <a:pt x="135" y="71"/>
                  </a:lnTo>
                  <a:lnTo>
                    <a:pt x="135" y="68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096" name="Line 33">
              <a:extLst>
                <a:ext uri="{FF2B5EF4-FFF2-40B4-BE49-F238E27FC236}">
                  <a16:creationId xmlns:a16="http://schemas.microsoft.com/office/drawing/2014/main" id="{057DB9B1-A13D-2541-9FDA-75DEB0D344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3689" y="1766887"/>
              <a:ext cx="0" cy="153035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097" name="Freeform 34">
              <a:extLst>
                <a:ext uri="{FF2B5EF4-FFF2-40B4-BE49-F238E27FC236}">
                  <a16:creationId xmlns:a16="http://schemas.microsoft.com/office/drawing/2014/main" id="{CABAA063-AC1D-2B4D-9E3E-63B394CEC2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3688" y="3862387"/>
              <a:ext cx="1327144" cy="234950"/>
            </a:xfrm>
            <a:custGeom>
              <a:avLst/>
              <a:gdLst>
                <a:gd name="T0" fmla="*/ 0 w 1245"/>
                <a:gd name="T1" fmla="*/ 0 h 297"/>
                <a:gd name="T2" fmla="*/ 0 w 1245"/>
                <a:gd name="T3" fmla="*/ 2147483646 h 297"/>
                <a:gd name="T4" fmla="*/ 2147483646 w 1245"/>
                <a:gd name="T5" fmla="*/ 2147483646 h 29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45" h="297">
                  <a:moveTo>
                    <a:pt x="0" y="0"/>
                  </a:moveTo>
                  <a:lnTo>
                    <a:pt x="0" y="297"/>
                  </a:lnTo>
                  <a:lnTo>
                    <a:pt x="1245" y="297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098" name="Freeform 35">
              <a:extLst>
                <a:ext uri="{FF2B5EF4-FFF2-40B4-BE49-F238E27FC236}">
                  <a16:creationId xmlns:a16="http://schemas.microsoft.com/office/drawing/2014/main" id="{46ABBEE9-B3B5-5F41-B274-88FEEE08833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2499" y="2614612"/>
              <a:ext cx="661989" cy="1152525"/>
            </a:xfrm>
            <a:custGeom>
              <a:avLst/>
              <a:gdLst>
                <a:gd name="T0" fmla="*/ 0 w 415"/>
                <a:gd name="T1" fmla="*/ 0 h 1454"/>
                <a:gd name="T2" fmla="*/ 0 w 415"/>
                <a:gd name="T3" fmla="*/ 2147483646 h 1454"/>
                <a:gd name="T4" fmla="*/ 2147483646 w 415"/>
                <a:gd name="T5" fmla="*/ 2147483646 h 145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15" h="1454">
                  <a:moveTo>
                    <a:pt x="0" y="0"/>
                  </a:moveTo>
                  <a:lnTo>
                    <a:pt x="0" y="1454"/>
                  </a:lnTo>
                  <a:lnTo>
                    <a:pt x="415" y="1454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099" name="Line 36">
              <a:extLst>
                <a:ext uri="{FF2B5EF4-FFF2-40B4-BE49-F238E27FC236}">
                  <a16:creationId xmlns:a16="http://schemas.microsoft.com/office/drawing/2014/main" id="{18223DF1-4B5C-DC48-BB6D-FA98B26559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3687" y="2943226"/>
              <a:ext cx="1317625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100" name="Freeform 37">
              <a:extLst>
                <a:ext uri="{FF2B5EF4-FFF2-40B4-BE49-F238E27FC236}">
                  <a16:creationId xmlns:a16="http://schemas.microsoft.com/office/drawing/2014/main" id="{F9473875-C03D-C84B-853D-270A9FF2535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800350" y="2909887"/>
              <a:ext cx="74613" cy="73025"/>
            </a:xfrm>
            <a:custGeom>
              <a:avLst/>
              <a:gdLst>
                <a:gd name="T0" fmla="*/ 2147483646 w 59"/>
                <a:gd name="T1" fmla="*/ 0 h 59"/>
                <a:gd name="T2" fmla="*/ 2147483646 w 59"/>
                <a:gd name="T3" fmla="*/ 0 h 59"/>
                <a:gd name="T4" fmla="*/ 2147483646 w 59"/>
                <a:gd name="T5" fmla="*/ 2147483646 h 59"/>
                <a:gd name="T6" fmla="*/ 2147483646 w 59"/>
                <a:gd name="T7" fmla="*/ 2147483646 h 59"/>
                <a:gd name="T8" fmla="*/ 2147483646 w 59"/>
                <a:gd name="T9" fmla="*/ 2147483646 h 59"/>
                <a:gd name="T10" fmla="*/ 2147483646 w 59"/>
                <a:gd name="T11" fmla="*/ 2147483646 h 59"/>
                <a:gd name="T12" fmla="*/ 2147483646 w 59"/>
                <a:gd name="T13" fmla="*/ 2147483646 h 59"/>
                <a:gd name="T14" fmla="*/ 2147483646 w 59"/>
                <a:gd name="T15" fmla="*/ 2147483646 h 59"/>
                <a:gd name="T16" fmla="*/ 2147483646 w 59"/>
                <a:gd name="T17" fmla="*/ 2147483646 h 59"/>
                <a:gd name="T18" fmla="*/ 0 w 59"/>
                <a:gd name="T19" fmla="*/ 2147483646 h 59"/>
                <a:gd name="T20" fmla="*/ 0 w 59"/>
                <a:gd name="T21" fmla="*/ 2147483646 h 59"/>
                <a:gd name="T22" fmla="*/ 0 w 59"/>
                <a:gd name="T23" fmla="*/ 2147483646 h 59"/>
                <a:gd name="T24" fmla="*/ 0 w 59"/>
                <a:gd name="T25" fmla="*/ 2147483646 h 59"/>
                <a:gd name="T26" fmla="*/ 2147483646 w 59"/>
                <a:gd name="T27" fmla="*/ 2147483646 h 59"/>
                <a:gd name="T28" fmla="*/ 2147483646 w 59"/>
                <a:gd name="T29" fmla="*/ 2147483646 h 59"/>
                <a:gd name="T30" fmla="*/ 2147483646 w 59"/>
                <a:gd name="T31" fmla="*/ 2147483646 h 59"/>
                <a:gd name="T32" fmla="*/ 2147483646 w 59"/>
                <a:gd name="T33" fmla="*/ 2147483646 h 59"/>
                <a:gd name="T34" fmla="*/ 2147483646 w 59"/>
                <a:gd name="T35" fmla="*/ 2147483646 h 59"/>
                <a:gd name="T36" fmla="*/ 2147483646 w 59"/>
                <a:gd name="T37" fmla="*/ 2147483646 h 59"/>
                <a:gd name="T38" fmla="*/ 2147483646 w 59"/>
                <a:gd name="T39" fmla="*/ 2147483646 h 59"/>
                <a:gd name="T40" fmla="*/ 2147483646 w 59"/>
                <a:gd name="T41" fmla="*/ 2147483646 h 59"/>
                <a:gd name="T42" fmla="*/ 2147483646 w 59"/>
                <a:gd name="T43" fmla="*/ 2147483646 h 59"/>
                <a:gd name="T44" fmla="*/ 2147483646 w 59"/>
                <a:gd name="T45" fmla="*/ 2147483646 h 59"/>
                <a:gd name="T46" fmla="*/ 2147483646 w 59"/>
                <a:gd name="T47" fmla="*/ 2147483646 h 59"/>
                <a:gd name="T48" fmla="*/ 2147483646 w 59"/>
                <a:gd name="T49" fmla="*/ 2147483646 h 59"/>
                <a:gd name="T50" fmla="*/ 2147483646 w 59"/>
                <a:gd name="T51" fmla="*/ 2147483646 h 59"/>
                <a:gd name="T52" fmla="*/ 2147483646 w 59"/>
                <a:gd name="T53" fmla="*/ 2147483646 h 59"/>
                <a:gd name="T54" fmla="*/ 2147483646 w 59"/>
                <a:gd name="T55" fmla="*/ 2147483646 h 59"/>
                <a:gd name="T56" fmla="*/ 2147483646 w 59"/>
                <a:gd name="T57" fmla="*/ 2147483646 h 59"/>
                <a:gd name="T58" fmla="*/ 2147483646 w 59"/>
                <a:gd name="T59" fmla="*/ 2147483646 h 59"/>
                <a:gd name="T60" fmla="*/ 2147483646 w 59"/>
                <a:gd name="T61" fmla="*/ 2147483646 h 59"/>
                <a:gd name="T62" fmla="*/ 2147483646 w 59"/>
                <a:gd name="T63" fmla="*/ 2147483646 h 59"/>
                <a:gd name="T64" fmla="*/ 2147483646 w 59"/>
                <a:gd name="T65" fmla="*/ 2147483646 h 59"/>
                <a:gd name="T66" fmla="*/ 2147483646 w 59"/>
                <a:gd name="T67" fmla="*/ 2147483646 h 59"/>
                <a:gd name="T68" fmla="*/ 2147483646 w 59"/>
                <a:gd name="T69" fmla="*/ 2147483646 h 59"/>
                <a:gd name="T70" fmla="*/ 2147483646 w 59"/>
                <a:gd name="T71" fmla="*/ 2147483646 h 59"/>
                <a:gd name="T72" fmla="*/ 2147483646 w 59"/>
                <a:gd name="T73" fmla="*/ 2147483646 h 59"/>
                <a:gd name="T74" fmla="*/ 2147483646 w 59"/>
                <a:gd name="T75" fmla="*/ 2147483646 h 59"/>
                <a:gd name="T76" fmla="*/ 2147483646 w 59"/>
                <a:gd name="T77" fmla="*/ 2147483646 h 59"/>
                <a:gd name="T78" fmla="*/ 2147483646 w 59"/>
                <a:gd name="T79" fmla="*/ 2147483646 h 59"/>
                <a:gd name="T80" fmla="*/ 2147483646 w 59"/>
                <a:gd name="T81" fmla="*/ 2147483646 h 59"/>
                <a:gd name="T82" fmla="*/ 2147483646 w 59"/>
                <a:gd name="T83" fmla="*/ 2147483646 h 59"/>
                <a:gd name="T84" fmla="*/ 2147483646 w 59"/>
                <a:gd name="T85" fmla="*/ 0 h 59"/>
                <a:gd name="T86" fmla="*/ 2147483646 w 59"/>
                <a:gd name="T87" fmla="*/ 0 h 59"/>
                <a:gd name="T88" fmla="*/ 2147483646 w 59"/>
                <a:gd name="T89" fmla="*/ 2147483646 h 5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59" h="59">
                  <a:moveTo>
                    <a:pt x="30" y="30"/>
                  </a:moveTo>
                  <a:lnTo>
                    <a:pt x="30" y="0"/>
                  </a:lnTo>
                  <a:lnTo>
                    <a:pt x="28" y="0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1" y="1"/>
                  </a:lnTo>
                  <a:lnTo>
                    <a:pt x="19" y="1"/>
                  </a:lnTo>
                  <a:lnTo>
                    <a:pt x="18" y="1"/>
                  </a:lnTo>
                  <a:lnTo>
                    <a:pt x="16" y="3"/>
                  </a:lnTo>
                  <a:lnTo>
                    <a:pt x="15" y="4"/>
                  </a:lnTo>
                  <a:lnTo>
                    <a:pt x="13" y="4"/>
                  </a:lnTo>
                  <a:lnTo>
                    <a:pt x="12" y="6"/>
                  </a:lnTo>
                  <a:lnTo>
                    <a:pt x="10" y="6"/>
                  </a:lnTo>
                  <a:lnTo>
                    <a:pt x="10" y="7"/>
                  </a:lnTo>
                  <a:lnTo>
                    <a:pt x="9" y="9"/>
                  </a:lnTo>
                  <a:lnTo>
                    <a:pt x="7" y="9"/>
                  </a:lnTo>
                  <a:lnTo>
                    <a:pt x="7" y="10"/>
                  </a:lnTo>
                  <a:lnTo>
                    <a:pt x="6" y="12"/>
                  </a:lnTo>
                  <a:lnTo>
                    <a:pt x="6" y="13"/>
                  </a:lnTo>
                  <a:lnTo>
                    <a:pt x="4" y="13"/>
                  </a:lnTo>
                  <a:lnTo>
                    <a:pt x="4" y="15"/>
                  </a:lnTo>
                  <a:lnTo>
                    <a:pt x="3" y="16"/>
                  </a:lnTo>
                  <a:lnTo>
                    <a:pt x="3" y="18"/>
                  </a:lnTo>
                  <a:lnTo>
                    <a:pt x="1" y="19"/>
                  </a:lnTo>
                  <a:lnTo>
                    <a:pt x="1" y="21"/>
                  </a:lnTo>
                  <a:lnTo>
                    <a:pt x="1" y="22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0" y="31"/>
                  </a:lnTo>
                  <a:lnTo>
                    <a:pt x="0" y="33"/>
                  </a:lnTo>
                  <a:lnTo>
                    <a:pt x="0" y="34"/>
                  </a:lnTo>
                  <a:lnTo>
                    <a:pt x="0" y="36"/>
                  </a:lnTo>
                  <a:lnTo>
                    <a:pt x="1" y="37"/>
                  </a:lnTo>
                  <a:lnTo>
                    <a:pt x="1" y="39"/>
                  </a:lnTo>
                  <a:lnTo>
                    <a:pt x="1" y="40"/>
                  </a:lnTo>
                  <a:lnTo>
                    <a:pt x="3" y="41"/>
                  </a:lnTo>
                  <a:lnTo>
                    <a:pt x="3" y="43"/>
                  </a:lnTo>
                  <a:lnTo>
                    <a:pt x="4" y="43"/>
                  </a:lnTo>
                  <a:lnTo>
                    <a:pt x="4" y="44"/>
                  </a:lnTo>
                  <a:lnTo>
                    <a:pt x="6" y="46"/>
                  </a:lnTo>
                  <a:lnTo>
                    <a:pt x="6" y="47"/>
                  </a:lnTo>
                  <a:lnTo>
                    <a:pt x="7" y="49"/>
                  </a:lnTo>
                  <a:lnTo>
                    <a:pt x="9" y="50"/>
                  </a:lnTo>
                  <a:lnTo>
                    <a:pt x="10" y="52"/>
                  </a:lnTo>
                  <a:lnTo>
                    <a:pt x="12" y="53"/>
                  </a:lnTo>
                  <a:lnTo>
                    <a:pt x="13" y="53"/>
                  </a:lnTo>
                  <a:lnTo>
                    <a:pt x="15" y="55"/>
                  </a:lnTo>
                  <a:lnTo>
                    <a:pt x="16" y="55"/>
                  </a:lnTo>
                  <a:lnTo>
                    <a:pt x="16" y="56"/>
                  </a:lnTo>
                  <a:lnTo>
                    <a:pt x="18" y="56"/>
                  </a:lnTo>
                  <a:lnTo>
                    <a:pt x="19" y="58"/>
                  </a:lnTo>
                  <a:lnTo>
                    <a:pt x="21" y="58"/>
                  </a:lnTo>
                  <a:lnTo>
                    <a:pt x="22" y="58"/>
                  </a:lnTo>
                  <a:lnTo>
                    <a:pt x="24" y="58"/>
                  </a:lnTo>
                  <a:lnTo>
                    <a:pt x="25" y="59"/>
                  </a:lnTo>
                  <a:lnTo>
                    <a:pt x="27" y="59"/>
                  </a:lnTo>
                  <a:lnTo>
                    <a:pt x="28" y="59"/>
                  </a:lnTo>
                  <a:lnTo>
                    <a:pt x="30" y="59"/>
                  </a:lnTo>
                  <a:lnTo>
                    <a:pt x="31" y="59"/>
                  </a:lnTo>
                  <a:lnTo>
                    <a:pt x="33" y="59"/>
                  </a:lnTo>
                  <a:lnTo>
                    <a:pt x="34" y="59"/>
                  </a:lnTo>
                  <a:lnTo>
                    <a:pt x="35" y="58"/>
                  </a:lnTo>
                  <a:lnTo>
                    <a:pt x="37" y="58"/>
                  </a:lnTo>
                  <a:lnTo>
                    <a:pt x="38" y="58"/>
                  </a:lnTo>
                  <a:lnTo>
                    <a:pt x="40" y="58"/>
                  </a:lnTo>
                  <a:lnTo>
                    <a:pt x="41" y="56"/>
                  </a:lnTo>
                  <a:lnTo>
                    <a:pt x="43" y="56"/>
                  </a:lnTo>
                  <a:lnTo>
                    <a:pt x="44" y="55"/>
                  </a:lnTo>
                  <a:lnTo>
                    <a:pt x="46" y="53"/>
                  </a:lnTo>
                  <a:lnTo>
                    <a:pt x="47" y="53"/>
                  </a:lnTo>
                  <a:lnTo>
                    <a:pt x="49" y="52"/>
                  </a:lnTo>
                  <a:lnTo>
                    <a:pt x="50" y="52"/>
                  </a:lnTo>
                  <a:lnTo>
                    <a:pt x="50" y="50"/>
                  </a:lnTo>
                  <a:lnTo>
                    <a:pt x="52" y="49"/>
                  </a:lnTo>
                  <a:lnTo>
                    <a:pt x="53" y="49"/>
                  </a:lnTo>
                  <a:lnTo>
                    <a:pt x="53" y="47"/>
                  </a:lnTo>
                  <a:lnTo>
                    <a:pt x="55" y="46"/>
                  </a:lnTo>
                  <a:lnTo>
                    <a:pt x="55" y="44"/>
                  </a:lnTo>
                  <a:lnTo>
                    <a:pt x="56" y="43"/>
                  </a:lnTo>
                  <a:lnTo>
                    <a:pt x="58" y="41"/>
                  </a:lnTo>
                  <a:lnTo>
                    <a:pt x="58" y="40"/>
                  </a:lnTo>
                  <a:lnTo>
                    <a:pt x="58" y="39"/>
                  </a:lnTo>
                  <a:lnTo>
                    <a:pt x="58" y="37"/>
                  </a:lnTo>
                  <a:lnTo>
                    <a:pt x="59" y="36"/>
                  </a:lnTo>
                  <a:lnTo>
                    <a:pt x="59" y="34"/>
                  </a:lnTo>
                  <a:lnTo>
                    <a:pt x="59" y="33"/>
                  </a:lnTo>
                  <a:lnTo>
                    <a:pt x="59" y="31"/>
                  </a:lnTo>
                  <a:lnTo>
                    <a:pt x="59" y="30"/>
                  </a:lnTo>
                  <a:lnTo>
                    <a:pt x="59" y="28"/>
                  </a:lnTo>
                  <a:lnTo>
                    <a:pt x="59" y="27"/>
                  </a:lnTo>
                  <a:lnTo>
                    <a:pt x="59" y="25"/>
                  </a:lnTo>
                  <a:lnTo>
                    <a:pt x="59" y="24"/>
                  </a:lnTo>
                  <a:lnTo>
                    <a:pt x="58" y="22"/>
                  </a:lnTo>
                  <a:lnTo>
                    <a:pt x="58" y="21"/>
                  </a:lnTo>
                  <a:lnTo>
                    <a:pt x="58" y="19"/>
                  </a:lnTo>
                  <a:lnTo>
                    <a:pt x="58" y="18"/>
                  </a:lnTo>
                  <a:lnTo>
                    <a:pt x="56" y="16"/>
                  </a:lnTo>
                  <a:lnTo>
                    <a:pt x="56" y="15"/>
                  </a:lnTo>
                  <a:lnTo>
                    <a:pt x="55" y="13"/>
                  </a:lnTo>
                  <a:lnTo>
                    <a:pt x="53" y="12"/>
                  </a:lnTo>
                  <a:lnTo>
                    <a:pt x="53" y="10"/>
                  </a:lnTo>
                  <a:lnTo>
                    <a:pt x="52" y="9"/>
                  </a:lnTo>
                  <a:lnTo>
                    <a:pt x="50" y="9"/>
                  </a:lnTo>
                  <a:lnTo>
                    <a:pt x="50" y="7"/>
                  </a:lnTo>
                  <a:lnTo>
                    <a:pt x="49" y="6"/>
                  </a:lnTo>
                  <a:lnTo>
                    <a:pt x="47" y="6"/>
                  </a:lnTo>
                  <a:lnTo>
                    <a:pt x="46" y="4"/>
                  </a:lnTo>
                  <a:lnTo>
                    <a:pt x="44" y="4"/>
                  </a:lnTo>
                  <a:lnTo>
                    <a:pt x="44" y="3"/>
                  </a:lnTo>
                  <a:lnTo>
                    <a:pt x="43" y="3"/>
                  </a:lnTo>
                  <a:lnTo>
                    <a:pt x="41" y="1"/>
                  </a:lnTo>
                  <a:lnTo>
                    <a:pt x="40" y="1"/>
                  </a:lnTo>
                  <a:lnTo>
                    <a:pt x="38" y="1"/>
                  </a:lnTo>
                  <a:lnTo>
                    <a:pt x="37" y="0"/>
                  </a:lnTo>
                  <a:lnTo>
                    <a:pt x="35" y="0"/>
                  </a:lnTo>
                  <a:lnTo>
                    <a:pt x="34" y="0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30" y="0"/>
                  </a:lnTo>
                  <a:lnTo>
                    <a:pt x="30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101" name="Freeform 38">
              <a:extLst>
                <a:ext uri="{FF2B5EF4-FFF2-40B4-BE49-F238E27FC236}">
                  <a16:creationId xmlns:a16="http://schemas.microsoft.com/office/drawing/2014/main" id="{86C4F2AF-ABEC-4545-AF77-5BC88844FA4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459163" y="2576512"/>
              <a:ext cx="69850" cy="73025"/>
            </a:xfrm>
            <a:custGeom>
              <a:avLst/>
              <a:gdLst>
                <a:gd name="T0" fmla="*/ 2147483646 w 60"/>
                <a:gd name="T1" fmla="*/ 0 h 59"/>
                <a:gd name="T2" fmla="*/ 2147483646 w 60"/>
                <a:gd name="T3" fmla="*/ 0 h 59"/>
                <a:gd name="T4" fmla="*/ 2147483646 w 60"/>
                <a:gd name="T5" fmla="*/ 2147483646 h 59"/>
                <a:gd name="T6" fmla="*/ 2147483646 w 60"/>
                <a:gd name="T7" fmla="*/ 2147483646 h 59"/>
                <a:gd name="T8" fmla="*/ 2147483646 w 60"/>
                <a:gd name="T9" fmla="*/ 2147483646 h 59"/>
                <a:gd name="T10" fmla="*/ 2147483646 w 60"/>
                <a:gd name="T11" fmla="*/ 2147483646 h 59"/>
                <a:gd name="T12" fmla="*/ 2147483646 w 60"/>
                <a:gd name="T13" fmla="*/ 2147483646 h 59"/>
                <a:gd name="T14" fmla="*/ 2147483646 w 60"/>
                <a:gd name="T15" fmla="*/ 2147483646 h 59"/>
                <a:gd name="T16" fmla="*/ 2147483646 w 60"/>
                <a:gd name="T17" fmla="*/ 2147483646 h 59"/>
                <a:gd name="T18" fmla="*/ 0 w 60"/>
                <a:gd name="T19" fmla="*/ 2147483646 h 59"/>
                <a:gd name="T20" fmla="*/ 0 w 60"/>
                <a:gd name="T21" fmla="*/ 2147483646 h 59"/>
                <a:gd name="T22" fmla="*/ 0 w 60"/>
                <a:gd name="T23" fmla="*/ 2147483646 h 59"/>
                <a:gd name="T24" fmla="*/ 0 w 60"/>
                <a:gd name="T25" fmla="*/ 2147483646 h 59"/>
                <a:gd name="T26" fmla="*/ 2147483646 w 60"/>
                <a:gd name="T27" fmla="*/ 2147483646 h 59"/>
                <a:gd name="T28" fmla="*/ 2147483646 w 60"/>
                <a:gd name="T29" fmla="*/ 2147483646 h 59"/>
                <a:gd name="T30" fmla="*/ 2147483646 w 60"/>
                <a:gd name="T31" fmla="*/ 2147483646 h 59"/>
                <a:gd name="T32" fmla="*/ 2147483646 w 60"/>
                <a:gd name="T33" fmla="*/ 2147483646 h 59"/>
                <a:gd name="T34" fmla="*/ 2147483646 w 60"/>
                <a:gd name="T35" fmla="*/ 2147483646 h 59"/>
                <a:gd name="T36" fmla="*/ 2147483646 w 60"/>
                <a:gd name="T37" fmla="*/ 2147483646 h 59"/>
                <a:gd name="T38" fmla="*/ 2147483646 w 60"/>
                <a:gd name="T39" fmla="*/ 2147483646 h 59"/>
                <a:gd name="T40" fmla="*/ 2147483646 w 60"/>
                <a:gd name="T41" fmla="*/ 2147483646 h 59"/>
                <a:gd name="T42" fmla="*/ 2147483646 w 60"/>
                <a:gd name="T43" fmla="*/ 2147483646 h 59"/>
                <a:gd name="T44" fmla="*/ 2147483646 w 60"/>
                <a:gd name="T45" fmla="*/ 2147483646 h 59"/>
                <a:gd name="T46" fmla="*/ 2147483646 w 60"/>
                <a:gd name="T47" fmla="*/ 2147483646 h 59"/>
                <a:gd name="T48" fmla="*/ 2147483646 w 60"/>
                <a:gd name="T49" fmla="*/ 2147483646 h 59"/>
                <a:gd name="T50" fmla="*/ 2147483646 w 60"/>
                <a:gd name="T51" fmla="*/ 2147483646 h 59"/>
                <a:gd name="T52" fmla="*/ 2147483646 w 60"/>
                <a:gd name="T53" fmla="*/ 2147483646 h 59"/>
                <a:gd name="T54" fmla="*/ 2147483646 w 60"/>
                <a:gd name="T55" fmla="*/ 2147483646 h 59"/>
                <a:gd name="T56" fmla="*/ 2147483646 w 60"/>
                <a:gd name="T57" fmla="*/ 2147483646 h 59"/>
                <a:gd name="T58" fmla="*/ 2147483646 w 60"/>
                <a:gd name="T59" fmla="*/ 2147483646 h 59"/>
                <a:gd name="T60" fmla="*/ 2147483646 w 60"/>
                <a:gd name="T61" fmla="*/ 2147483646 h 59"/>
                <a:gd name="T62" fmla="*/ 2147483646 w 60"/>
                <a:gd name="T63" fmla="*/ 2147483646 h 59"/>
                <a:gd name="T64" fmla="*/ 2147483646 w 60"/>
                <a:gd name="T65" fmla="*/ 2147483646 h 59"/>
                <a:gd name="T66" fmla="*/ 2147483646 w 60"/>
                <a:gd name="T67" fmla="*/ 2147483646 h 59"/>
                <a:gd name="T68" fmla="*/ 2147483646 w 60"/>
                <a:gd name="T69" fmla="*/ 2147483646 h 59"/>
                <a:gd name="T70" fmla="*/ 2147483646 w 60"/>
                <a:gd name="T71" fmla="*/ 2147483646 h 59"/>
                <a:gd name="T72" fmla="*/ 2147483646 w 60"/>
                <a:gd name="T73" fmla="*/ 2147483646 h 59"/>
                <a:gd name="T74" fmla="*/ 2147483646 w 60"/>
                <a:gd name="T75" fmla="*/ 2147483646 h 59"/>
                <a:gd name="T76" fmla="*/ 2147483646 w 60"/>
                <a:gd name="T77" fmla="*/ 2147483646 h 59"/>
                <a:gd name="T78" fmla="*/ 2147483646 w 60"/>
                <a:gd name="T79" fmla="*/ 2147483646 h 59"/>
                <a:gd name="T80" fmla="*/ 2147483646 w 60"/>
                <a:gd name="T81" fmla="*/ 2147483646 h 59"/>
                <a:gd name="T82" fmla="*/ 2147483646 w 60"/>
                <a:gd name="T83" fmla="*/ 2147483646 h 59"/>
                <a:gd name="T84" fmla="*/ 2147483646 w 60"/>
                <a:gd name="T85" fmla="*/ 0 h 59"/>
                <a:gd name="T86" fmla="*/ 2147483646 w 60"/>
                <a:gd name="T87" fmla="*/ 0 h 59"/>
                <a:gd name="T88" fmla="*/ 2147483646 w 60"/>
                <a:gd name="T89" fmla="*/ 2147483646 h 5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60" h="59">
                  <a:moveTo>
                    <a:pt x="30" y="29"/>
                  </a:moveTo>
                  <a:lnTo>
                    <a:pt x="30" y="0"/>
                  </a:lnTo>
                  <a:lnTo>
                    <a:pt x="28" y="0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1" y="1"/>
                  </a:lnTo>
                  <a:lnTo>
                    <a:pt x="20" y="1"/>
                  </a:lnTo>
                  <a:lnTo>
                    <a:pt x="18" y="1"/>
                  </a:lnTo>
                  <a:lnTo>
                    <a:pt x="17" y="3"/>
                  </a:lnTo>
                  <a:lnTo>
                    <a:pt x="15" y="4"/>
                  </a:lnTo>
                  <a:lnTo>
                    <a:pt x="14" y="4"/>
                  </a:lnTo>
                  <a:lnTo>
                    <a:pt x="12" y="6"/>
                  </a:lnTo>
                  <a:lnTo>
                    <a:pt x="11" y="6"/>
                  </a:lnTo>
                  <a:lnTo>
                    <a:pt x="11" y="7"/>
                  </a:lnTo>
                  <a:lnTo>
                    <a:pt x="9" y="9"/>
                  </a:lnTo>
                  <a:lnTo>
                    <a:pt x="8" y="9"/>
                  </a:lnTo>
                  <a:lnTo>
                    <a:pt x="8" y="10"/>
                  </a:lnTo>
                  <a:lnTo>
                    <a:pt x="6" y="12"/>
                  </a:lnTo>
                  <a:lnTo>
                    <a:pt x="6" y="13"/>
                  </a:lnTo>
                  <a:lnTo>
                    <a:pt x="5" y="13"/>
                  </a:lnTo>
                  <a:lnTo>
                    <a:pt x="5" y="15"/>
                  </a:lnTo>
                  <a:lnTo>
                    <a:pt x="3" y="16"/>
                  </a:lnTo>
                  <a:lnTo>
                    <a:pt x="3" y="18"/>
                  </a:lnTo>
                  <a:lnTo>
                    <a:pt x="2" y="19"/>
                  </a:lnTo>
                  <a:lnTo>
                    <a:pt x="2" y="21"/>
                  </a:lnTo>
                  <a:lnTo>
                    <a:pt x="2" y="22"/>
                  </a:lnTo>
                  <a:lnTo>
                    <a:pt x="0" y="23"/>
                  </a:lnTo>
                  <a:lnTo>
                    <a:pt x="0" y="25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0" y="35"/>
                  </a:lnTo>
                  <a:lnTo>
                    <a:pt x="2" y="37"/>
                  </a:lnTo>
                  <a:lnTo>
                    <a:pt x="2" y="38"/>
                  </a:lnTo>
                  <a:lnTo>
                    <a:pt x="2" y="40"/>
                  </a:lnTo>
                  <a:lnTo>
                    <a:pt x="3" y="41"/>
                  </a:lnTo>
                  <a:lnTo>
                    <a:pt x="3" y="43"/>
                  </a:lnTo>
                  <a:lnTo>
                    <a:pt x="5" y="43"/>
                  </a:lnTo>
                  <a:lnTo>
                    <a:pt x="5" y="44"/>
                  </a:lnTo>
                  <a:lnTo>
                    <a:pt x="6" y="46"/>
                  </a:lnTo>
                  <a:lnTo>
                    <a:pt x="6" y="47"/>
                  </a:lnTo>
                  <a:lnTo>
                    <a:pt x="8" y="49"/>
                  </a:lnTo>
                  <a:lnTo>
                    <a:pt x="9" y="50"/>
                  </a:lnTo>
                  <a:lnTo>
                    <a:pt x="11" y="52"/>
                  </a:lnTo>
                  <a:lnTo>
                    <a:pt x="12" y="53"/>
                  </a:lnTo>
                  <a:lnTo>
                    <a:pt x="14" y="53"/>
                  </a:lnTo>
                  <a:lnTo>
                    <a:pt x="15" y="55"/>
                  </a:lnTo>
                  <a:lnTo>
                    <a:pt x="17" y="55"/>
                  </a:lnTo>
                  <a:lnTo>
                    <a:pt x="17" y="56"/>
                  </a:lnTo>
                  <a:lnTo>
                    <a:pt x="18" y="56"/>
                  </a:lnTo>
                  <a:lnTo>
                    <a:pt x="20" y="58"/>
                  </a:lnTo>
                  <a:lnTo>
                    <a:pt x="21" y="58"/>
                  </a:lnTo>
                  <a:lnTo>
                    <a:pt x="23" y="58"/>
                  </a:lnTo>
                  <a:lnTo>
                    <a:pt x="24" y="58"/>
                  </a:lnTo>
                  <a:lnTo>
                    <a:pt x="25" y="59"/>
                  </a:lnTo>
                  <a:lnTo>
                    <a:pt x="27" y="59"/>
                  </a:lnTo>
                  <a:lnTo>
                    <a:pt x="28" y="59"/>
                  </a:lnTo>
                  <a:lnTo>
                    <a:pt x="30" y="59"/>
                  </a:lnTo>
                  <a:lnTo>
                    <a:pt x="31" y="59"/>
                  </a:lnTo>
                  <a:lnTo>
                    <a:pt x="33" y="59"/>
                  </a:lnTo>
                  <a:lnTo>
                    <a:pt x="34" y="59"/>
                  </a:lnTo>
                  <a:lnTo>
                    <a:pt x="36" y="58"/>
                  </a:lnTo>
                  <a:lnTo>
                    <a:pt x="37" y="58"/>
                  </a:lnTo>
                  <a:lnTo>
                    <a:pt x="39" y="58"/>
                  </a:lnTo>
                  <a:lnTo>
                    <a:pt x="40" y="58"/>
                  </a:lnTo>
                  <a:lnTo>
                    <a:pt x="42" y="56"/>
                  </a:lnTo>
                  <a:lnTo>
                    <a:pt x="43" y="56"/>
                  </a:lnTo>
                  <a:lnTo>
                    <a:pt x="45" y="55"/>
                  </a:lnTo>
                  <a:lnTo>
                    <a:pt x="46" y="53"/>
                  </a:lnTo>
                  <a:lnTo>
                    <a:pt x="48" y="53"/>
                  </a:lnTo>
                  <a:lnTo>
                    <a:pt x="49" y="52"/>
                  </a:lnTo>
                  <a:lnTo>
                    <a:pt x="51" y="52"/>
                  </a:lnTo>
                  <a:lnTo>
                    <a:pt x="51" y="50"/>
                  </a:lnTo>
                  <a:lnTo>
                    <a:pt x="52" y="49"/>
                  </a:lnTo>
                  <a:lnTo>
                    <a:pt x="54" y="49"/>
                  </a:lnTo>
                  <a:lnTo>
                    <a:pt x="54" y="47"/>
                  </a:lnTo>
                  <a:lnTo>
                    <a:pt x="55" y="46"/>
                  </a:lnTo>
                  <a:lnTo>
                    <a:pt x="55" y="44"/>
                  </a:lnTo>
                  <a:lnTo>
                    <a:pt x="57" y="43"/>
                  </a:lnTo>
                  <a:lnTo>
                    <a:pt x="58" y="41"/>
                  </a:lnTo>
                  <a:lnTo>
                    <a:pt x="58" y="40"/>
                  </a:lnTo>
                  <a:lnTo>
                    <a:pt x="58" y="38"/>
                  </a:lnTo>
                  <a:lnTo>
                    <a:pt x="58" y="37"/>
                  </a:lnTo>
                  <a:lnTo>
                    <a:pt x="60" y="35"/>
                  </a:lnTo>
                  <a:lnTo>
                    <a:pt x="60" y="34"/>
                  </a:lnTo>
                  <a:lnTo>
                    <a:pt x="60" y="32"/>
                  </a:lnTo>
                  <a:lnTo>
                    <a:pt x="60" y="31"/>
                  </a:lnTo>
                  <a:lnTo>
                    <a:pt x="60" y="29"/>
                  </a:lnTo>
                  <a:lnTo>
                    <a:pt x="60" y="28"/>
                  </a:lnTo>
                  <a:lnTo>
                    <a:pt x="60" y="26"/>
                  </a:lnTo>
                  <a:lnTo>
                    <a:pt x="60" y="25"/>
                  </a:lnTo>
                  <a:lnTo>
                    <a:pt x="60" y="23"/>
                  </a:lnTo>
                  <a:lnTo>
                    <a:pt x="58" y="22"/>
                  </a:lnTo>
                  <a:lnTo>
                    <a:pt x="58" y="21"/>
                  </a:lnTo>
                  <a:lnTo>
                    <a:pt x="58" y="19"/>
                  </a:lnTo>
                  <a:lnTo>
                    <a:pt x="58" y="18"/>
                  </a:lnTo>
                  <a:lnTo>
                    <a:pt x="57" y="16"/>
                  </a:lnTo>
                  <a:lnTo>
                    <a:pt x="57" y="15"/>
                  </a:lnTo>
                  <a:lnTo>
                    <a:pt x="55" y="13"/>
                  </a:lnTo>
                  <a:lnTo>
                    <a:pt x="54" y="12"/>
                  </a:lnTo>
                  <a:lnTo>
                    <a:pt x="54" y="10"/>
                  </a:lnTo>
                  <a:lnTo>
                    <a:pt x="52" y="9"/>
                  </a:lnTo>
                  <a:lnTo>
                    <a:pt x="51" y="9"/>
                  </a:lnTo>
                  <a:lnTo>
                    <a:pt x="51" y="7"/>
                  </a:lnTo>
                  <a:lnTo>
                    <a:pt x="49" y="6"/>
                  </a:lnTo>
                  <a:lnTo>
                    <a:pt x="48" y="6"/>
                  </a:lnTo>
                  <a:lnTo>
                    <a:pt x="46" y="4"/>
                  </a:lnTo>
                  <a:lnTo>
                    <a:pt x="45" y="4"/>
                  </a:lnTo>
                  <a:lnTo>
                    <a:pt x="45" y="3"/>
                  </a:lnTo>
                  <a:lnTo>
                    <a:pt x="43" y="3"/>
                  </a:lnTo>
                  <a:lnTo>
                    <a:pt x="42" y="1"/>
                  </a:lnTo>
                  <a:lnTo>
                    <a:pt x="40" y="1"/>
                  </a:lnTo>
                  <a:lnTo>
                    <a:pt x="39" y="1"/>
                  </a:lnTo>
                  <a:lnTo>
                    <a:pt x="37" y="0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30" y="0"/>
                  </a:lnTo>
                  <a:lnTo>
                    <a:pt x="30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102" name="Freeform 39">
              <a:extLst>
                <a:ext uri="{FF2B5EF4-FFF2-40B4-BE49-F238E27FC236}">
                  <a16:creationId xmlns:a16="http://schemas.microsoft.com/office/drawing/2014/main" id="{559E41D7-C1A3-6C44-8BC1-410542D5836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460750" y="1403350"/>
              <a:ext cx="69850" cy="73025"/>
            </a:xfrm>
            <a:custGeom>
              <a:avLst/>
              <a:gdLst>
                <a:gd name="T0" fmla="*/ 2147483646 w 60"/>
                <a:gd name="T1" fmla="*/ 0 h 59"/>
                <a:gd name="T2" fmla="*/ 2147483646 w 60"/>
                <a:gd name="T3" fmla="*/ 0 h 59"/>
                <a:gd name="T4" fmla="*/ 2147483646 w 60"/>
                <a:gd name="T5" fmla="*/ 2147483646 h 59"/>
                <a:gd name="T6" fmla="*/ 2147483646 w 60"/>
                <a:gd name="T7" fmla="*/ 2147483646 h 59"/>
                <a:gd name="T8" fmla="*/ 2147483646 w 60"/>
                <a:gd name="T9" fmla="*/ 2147483646 h 59"/>
                <a:gd name="T10" fmla="*/ 2147483646 w 60"/>
                <a:gd name="T11" fmla="*/ 2147483646 h 59"/>
                <a:gd name="T12" fmla="*/ 2147483646 w 60"/>
                <a:gd name="T13" fmla="*/ 2147483646 h 59"/>
                <a:gd name="T14" fmla="*/ 2147483646 w 60"/>
                <a:gd name="T15" fmla="*/ 2147483646 h 59"/>
                <a:gd name="T16" fmla="*/ 2147483646 w 60"/>
                <a:gd name="T17" fmla="*/ 2147483646 h 59"/>
                <a:gd name="T18" fmla="*/ 0 w 60"/>
                <a:gd name="T19" fmla="*/ 2147483646 h 59"/>
                <a:gd name="T20" fmla="*/ 0 w 60"/>
                <a:gd name="T21" fmla="*/ 2147483646 h 59"/>
                <a:gd name="T22" fmla="*/ 0 w 60"/>
                <a:gd name="T23" fmla="*/ 2147483646 h 59"/>
                <a:gd name="T24" fmla="*/ 0 w 60"/>
                <a:gd name="T25" fmla="*/ 2147483646 h 59"/>
                <a:gd name="T26" fmla="*/ 2147483646 w 60"/>
                <a:gd name="T27" fmla="*/ 2147483646 h 59"/>
                <a:gd name="T28" fmla="*/ 2147483646 w 60"/>
                <a:gd name="T29" fmla="*/ 2147483646 h 59"/>
                <a:gd name="T30" fmla="*/ 2147483646 w 60"/>
                <a:gd name="T31" fmla="*/ 2147483646 h 59"/>
                <a:gd name="T32" fmla="*/ 2147483646 w 60"/>
                <a:gd name="T33" fmla="*/ 2147483646 h 59"/>
                <a:gd name="T34" fmla="*/ 2147483646 w 60"/>
                <a:gd name="T35" fmla="*/ 2147483646 h 59"/>
                <a:gd name="T36" fmla="*/ 2147483646 w 60"/>
                <a:gd name="T37" fmla="*/ 2147483646 h 59"/>
                <a:gd name="T38" fmla="*/ 2147483646 w 60"/>
                <a:gd name="T39" fmla="*/ 2147483646 h 59"/>
                <a:gd name="T40" fmla="*/ 2147483646 w 60"/>
                <a:gd name="T41" fmla="*/ 2147483646 h 59"/>
                <a:gd name="T42" fmla="*/ 2147483646 w 60"/>
                <a:gd name="T43" fmla="*/ 2147483646 h 59"/>
                <a:gd name="T44" fmla="*/ 2147483646 w 60"/>
                <a:gd name="T45" fmla="*/ 2147483646 h 59"/>
                <a:gd name="T46" fmla="*/ 2147483646 w 60"/>
                <a:gd name="T47" fmla="*/ 2147483646 h 59"/>
                <a:gd name="T48" fmla="*/ 2147483646 w 60"/>
                <a:gd name="T49" fmla="*/ 2147483646 h 59"/>
                <a:gd name="T50" fmla="*/ 2147483646 w 60"/>
                <a:gd name="T51" fmla="*/ 2147483646 h 59"/>
                <a:gd name="T52" fmla="*/ 2147483646 w 60"/>
                <a:gd name="T53" fmla="*/ 2147483646 h 59"/>
                <a:gd name="T54" fmla="*/ 2147483646 w 60"/>
                <a:gd name="T55" fmla="*/ 2147483646 h 59"/>
                <a:gd name="T56" fmla="*/ 2147483646 w 60"/>
                <a:gd name="T57" fmla="*/ 2147483646 h 59"/>
                <a:gd name="T58" fmla="*/ 2147483646 w 60"/>
                <a:gd name="T59" fmla="*/ 2147483646 h 59"/>
                <a:gd name="T60" fmla="*/ 2147483646 w 60"/>
                <a:gd name="T61" fmla="*/ 2147483646 h 59"/>
                <a:gd name="T62" fmla="*/ 2147483646 w 60"/>
                <a:gd name="T63" fmla="*/ 2147483646 h 59"/>
                <a:gd name="T64" fmla="*/ 2147483646 w 60"/>
                <a:gd name="T65" fmla="*/ 2147483646 h 59"/>
                <a:gd name="T66" fmla="*/ 2147483646 w 60"/>
                <a:gd name="T67" fmla="*/ 2147483646 h 59"/>
                <a:gd name="T68" fmla="*/ 2147483646 w 60"/>
                <a:gd name="T69" fmla="*/ 2147483646 h 59"/>
                <a:gd name="T70" fmla="*/ 2147483646 w 60"/>
                <a:gd name="T71" fmla="*/ 2147483646 h 59"/>
                <a:gd name="T72" fmla="*/ 2147483646 w 60"/>
                <a:gd name="T73" fmla="*/ 2147483646 h 59"/>
                <a:gd name="T74" fmla="*/ 2147483646 w 60"/>
                <a:gd name="T75" fmla="*/ 2147483646 h 59"/>
                <a:gd name="T76" fmla="*/ 2147483646 w 60"/>
                <a:gd name="T77" fmla="*/ 2147483646 h 59"/>
                <a:gd name="T78" fmla="*/ 2147483646 w 60"/>
                <a:gd name="T79" fmla="*/ 2147483646 h 59"/>
                <a:gd name="T80" fmla="*/ 2147483646 w 60"/>
                <a:gd name="T81" fmla="*/ 2147483646 h 59"/>
                <a:gd name="T82" fmla="*/ 2147483646 w 60"/>
                <a:gd name="T83" fmla="*/ 2147483646 h 59"/>
                <a:gd name="T84" fmla="*/ 2147483646 w 60"/>
                <a:gd name="T85" fmla="*/ 0 h 59"/>
                <a:gd name="T86" fmla="*/ 2147483646 w 60"/>
                <a:gd name="T87" fmla="*/ 0 h 59"/>
                <a:gd name="T88" fmla="*/ 2147483646 w 60"/>
                <a:gd name="T89" fmla="*/ 2147483646 h 5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60" h="59">
                  <a:moveTo>
                    <a:pt x="30" y="30"/>
                  </a:moveTo>
                  <a:lnTo>
                    <a:pt x="30" y="0"/>
                  </a:lnTo>
                  <a:lnTo>
                    <a:pt x="28" y="0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1" y="1"/>
                  </a:lnTo>
                  <a:lnTo>
                    <a:pt x="20" y="1"/>
                  </a:lnTo>
                  <a:lnTo>
                    <a:pt x="18" y="1"/>
                  </a:lnTo>
                  <a:lnTo>
                    <a:pt x="17" y="3"/>
                  </a:lnTo>
                  <a:lnTo>
                    <a:pt x="15" y="4"/>
                  </a:lnTo>
                  <a:lnTo>
                    <a:pt x="14" y="4"/>
                  </a:lnTo>
                  <a:lnTo>
                    <a:pt x="12" y="6"/>
                  </a:lnTo>
                  <a:lnTo>
                    <a:pt x="11" y="6"/>
                  </a:lnTo>
                  <a:lnTo>
                    <a:pt x="11" y="7"/>
                  </a:lnTo>
                  <a:lnTo>
                    <a:pt x="9" y="9"/>
                  </a:lnTo>
                  <a:lnTo>
                    <a:pt x="8" y="9"/>
                  </a:lnTo>
                  <a:lnTo>
                    <a:pt x="8" y="10"/>
                  </a:lnTo>
                  <a:lnTo>
                    <a:pt x="6" y="12"/>
                  </a:lnTo>
                  <a:lnTo>
                    <a:pt x="6" y="13"/>
                  </a:lnTo>
                  <a:lnTo>
                    <a:pt x="5" y="13"/>
                  </a:lnTo>
                  <a:lnTo>
                    <a:pt x="5" y="15"/>
                  </a:lnTo>
                  <a:lnTo>
                    <a:pt x="3" y="16"/>
                  </a:lnTo>
                  <a:lnTo>
                    <a:pt x="3" y="18"/>
                  </a:lnTo>
                  <a:lnTo>
                    <a:pt x="2" y="19"/>
                  </a:lnTo>
                  <a:lnTo>
                    <a:pt x="2" y="21"/>
                  </a:lnTo>
                  <a:lnTo>
                    <a:pt x="2" y="22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0" y="31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0" y="35"/>
                  </a:lnTo>
                  <a:lnTo>
                    <a:pt x="2" y="37"/>
                  </a:lnTo>
                  <a:lnTo>
                    <a:pt x="2" y="38"/>
                  </a:lnTo>
                  <a:lnTo>
                    <a:pt x="2" y="40"/>
                  </a:lnTo>
                  <a:lnTo>
                    <a:pt x="3" y="41"/>
                  </a:lnTo>
                  <a:lnTo>
                    <a:pt x="3" y="43"/>
                  </a:lnTo>
                  <a:lnTo>
                    <a:pt x="5" y="43"/>
                  </a:lnTo>
                  <a:lnTo>
                    <a:pt x="5" y="44"/>
                  </a:lnTo>
                  <a:lnTo>
                    <a:pt x="6" y="46"/>
                  </a:lnTo>
                  <a:lnTo>
                    <a:pt x="6" y="47"/>
                  </a:lnTo>
                  <a:lnTo>
                    <a:pt x="8" y="49"/>
                  </a:lnTo>
                  <a:lnTo>
                    <a:pt x="9" y="50"/>
                  </a:lnTo>
                  <a:lnTo>
                    <a:pt x="11" y="52"/>
                  </a:lnTo>
                  <a:lnTo>
                    <a:pt x="12" y="53"/>
                  </a:lnTo>
                  <a:lnTo>
                    <a:pt x="14" y="53"/>
                  </a:lnTo>
                  <a:lnTo>
                    <a:pt x="15" y="55"/>
                  </a:lnTo>
                  <a:lnTo>
                    <a:pt x="17" y="55"/>
                  </a:lnTo>
                  <a:lnTo>
                    <a:pt x="17" y="56"/>
                  </a:lnTo>
                  <a:lnTo>
                    <a:pt x="18" y="56"/>
                  </a:lnTo>
                  <a:lnTo>
                    <a:pt x="20" y="58"/>
                  </a:lnTo>
                  <a:lnTo>
                    <a:pt x="21" y="58"/>
                  </a:lnTo>
                  <a:lnTo>
                    <a:pt x="23" y="58"/>
                  </a:lnTo>
                  <a:lnTo>
                    <a:pt x="24" y="58"/>
                  </a:lnTo>
                  <a:lnTo>
                    <a:pt x="25" y="59"/>
                  </a:lnTo>
                  <a:lnTo>
                    <a:pt x="27" y="59"/>
                  </a:lnTo>
                  <a:lnTo>
                    <a:pt x="28" y="59"/>
                  </a:lnTo>
                  <a:lnTo>
                    <a:pt x="30" y="59"/>
                  </a:lnTo>
                  <a:lnTo>
                    <a:pt x="31" y="59"/>
                  </a:lnTo>
                  <a:lnTo>
                    <a:pt x="33" y="59"/>
                  </a:lnTo>
                  <a:lnTo>
                    <a:pt x="34" y="59"/>
                  </a:lnTo>
                  <a:lnTo>
                    <a:pt x="36" y="58"/>
                  </a:lnTo>
                  <a:lnTo>
                    <a:pt x="37" y="58"/>
                  </a:lnTo>
                  <a:lnTo>
                    <a:pt x="39" y="58"/>
                  </a:lnTo>
                  <a:lnTo>
                    <a:pt x="40" y="58"/>
                  </a:lnTo>
                  <a:lnTo>
                    <a:pt x="42" y="56"/>
                  </a:lnTo>
                  <a:lnTo>
                    <a:pt x="43" y="56"/>
                  </a:lnTo>
                  <a:lnTo>
                    <a:pt x="45" y="55"/>
                  </a:lnTo>
                  <a:lnTo>
                    <a:pt x="46" y="53"/>
                  </a:lnTo>
                  <a:lnTo>
                    <a:pt x="48" y="53"/>
                  </a:lnTo>
                  <a:lnTo>
                    <a:pt x="49" y="52"/>
                  </a:lnTo>
                  <a:lnTo>
                    <a:pt x="51" y="52"/>
                  </a:lnTo>
                  <a:lnTo>
                    <a:pt x="51" y="50"/>
                  </a:lnTo>
                  <a:lnTo>
                    <a:pt x="52" y="49"/>
                  </a:lnTo>
                  <a:lnTo>
                    <a:pt x="54" y="49"/>
                  </a:lnTo>
                  <a:lnTo>
                    <a:pt x="54" y="47"/>
                  </a:lnTo>
                  <a:lnTo>
                    <a:pt x="55" y="46"/>
                  </a:lnTo>
                  <a:lnTo>
                    <a:pt x="55" y="44"/>
                  </a:lnTo>
                  <a:lnTo>
                    <a:pt x="57" y="43"/>
                  </a:lnTo>
                  <a:lnTo>
                    <a:pt x="58" y="41"/>
                  </a:lnTo>
                  <a:lnTo>
                    <a:pt x="58" y="40"/>
                  </a:lnTo>
                  <a:lnTo>
                    <a:pt x="58" y="38"/>
                  </a:lnTo>
                  <a:lnTo>
                    <a:pt x="58" y="37"/>
                  </a:lnTo>
                  <a:lnTo>
                    <a:pt x="60" y="35"/>
                  </a:lnTo>
                  <a:lnTo>
                    <a:pt x="60" y="34"/>
                  </a:lnTo>
                  <a:lnTo>
                    <a:pt x="60" y="32"/>
                  </a:lnTo>
                  <a:lnTo>
                    <a:pt x="60" y="31"/>
                  </a:lnTo>
                  <a:lnTo>
                    <a:pt x="60" y="30"/>
                  </a:lnTo>
                  <a:lnTo>
                    <a:pt x="60" y="28"/>
                  </a:lnTo>
                  <a:lnTo>
                    <a:pt x="60" y="27"/>
                  </a:lnTo>
                  <a:lnTo>
                    <a:pt x="60" y="25"/>
                  </a:lnTo>
                  <a:lnTo>
                    <a:pt x="60" y="24"/>
                  </a:lnTo>
                  <a:lnTo>
                    <a:pt x="58" y="22"/>
                  </a:lnTo>
                  <a:lnTo>
                    <a:pt x="58" y="21"/>
                  </a:lnTo>
                  <a:lnTo>
                    <a:pt x="58" y="19"/>
                  </a:lnTo>
                  <a:lnTo>
                    <a:pt x="58" y="18"/>
                  </a:lnTo>
                  <a:lnTo>
                    <a:pt x="57" y="16"/>
                  </a:lnTo>
                  <a:lnTo>
                    <a:pt x="57" y="15"/>
                  </a:lnTo>
                  <a:lnTo>
                    <a:pt x="55" y="13"/>
                  </a:lnTo>
                  <a:lnTo>
                    <a:pt x="54" y="12"/>
                  </a:lnTo>
                  <a:lnTo>
                    <a:pt x="54" y="10"/>
                  </a:lnTo>
                  <a:lnTo>
                    <a:pt x="52" y="9"/>
                  </a:lnTo>
                  <a:lnTo>
                    <a:pt x="51" y="9"/>
                  </a:lnTo>
                  <a:lnTo>
                    <a:pt x="51" y="7"/>
                  </a:lnTo>
                  <a:lnTo>
                    <a:pt x="49" y="6"/>
                  </a:lnTo>
                  <a:lnTo>
                    <a:pt x="48" y="6"/>
                  </a:lnTo>
                  <a:lnTo>
                    <a:pt x="46" y="4"/>
                  </a:lnTo>
                  <a:lnTo>
                    <a:pt x="45" y="4"/>
                  </a:lnTo>
                  <a:lnTo>
                    <a:pt x="45" y="3"/>
                  </a:lnTo>
                  <a:lnTo>
                    <a:pt x="43" y="3"/>
                  </a:lnTo>
                  <a:lnTo>
                    <a:pt x="42" y="1"/>
                  </a:lnTo>
                  <a:lnTo>
                    <a:pt x="40" y="1"/>
                  </a:lnTo>
                  <a:lnTo>
                    <a:pt x="39" y="1"/>
                  </a:lnTo>
                  <a:lnTo>
                    <a:pt x="37" y="0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30" y="0"/>
                  </a:lnTo>
                  <a:lnTo>
                    <a:pt x="30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103" name="Freeform 40">
              <a:extLst>
                <a:ext uri="{FF2B5EF4-FFF2-40B4-BE49-F238E27FC236}">
                  <a16:creationId xmlns:a16="http://schemas.microsoft.com/office/drawing/2014/main" id="{93E6EEBD-DA9C-B74F-880C-B71C2A4BA50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800350" y="1733550"/>
              <a:ext cx="74613" cy="73025"/>
            </a:xfrm>
            <a:custGeom>
              <a:avLst/>
              <a:gdLst>
                <a:gd name="T0" fmla="*/ 2147483646 w 59"/>
                <a:gd name="T1" fmla="*/ 0 h 59"/>
                <a:gd name="T2" fmla="*/ 2147483646 w 59"/>
                <a:gd name="T3" fmla="*/ 0 h 59"/>
                <a:gd name="T4" fmla="*/ 2147483646 w 59"/>
                <a:gd name="T5" fmla="*/ 2147483646 h 59"/>
                <a:gd name="T6" fmla="*/ 2147483646 w 59"/>
                <a:gd name="T7" fmla="*/ 2147483646 h 59"/>
                <a:gd name="T8" fmla="*/ 2147483646 w 59"/>
                <a:gd name="T9" fmla="*/ 2147483646 h 59"/>
                <a:gd name="T10" fmla="*/ 2147483646 w 59"/>
                <a:gd name="T11" fmla="*/ 2147483646 h 59"/>
                <a:gd name="T12" fmla="*/ 2147483646 w 59"/>
                <a:gd name="T13" fmla="*/ 2147483646 h 59"/>
                <a:gd name="T14" fmla="*/ 2147483646 w 59"/>
                <a:gd name="T15" fmla="*/ 2147483646 h 59"/>
                <a:gd name="T16" fmla="*/ 2147483646 w 59"/>
                <a:gd name="T17" fmla="*/ 2147483646 h 59"/>
                <a:gd name="T18" fmla="*/ 0 w 59"/>
                <a:gd name="T19" fmla="*/ 2147483646 h 59"/>
                <a:gd name="T20" fmla="*/ 0 w 59"/>
                <a:gd name="T21" fmla="*/ 2147483646 h 59"/>
                <a:gd name="T22" fmla="*/ 0 w 59"/>
                <a:gd name="T23" fmla="*/ 2147483646 h 59"/>
                <a:gd name="T24" fmla="*/ 0 w 59"/>
                <a:gd name="T25" fmla="*/ 2147483646 h 59"/>
                <a:gd name="T26" fmla="*/ 2147483646 w 59"/>
                <a:gd name="T27" fmla="*/ 2147483646 h 59"/>
                <a:gd name="T28" fmla="*/ 2147483646 w 59"/>
                <a:gd name="T29" fmla="*/ 2147483646 h 59"/>
                <a:gd name="T30" fmla="*/ 2147483646 w 59"/>
                <a:gd name="T31" fmla="*/ 2147483646 h 59"/>
                <a:gd name="T32" fmla="*/ 2147483646 w 59"/>
                <a:gd name="T33" fmla="*/ 2147483646 h 59"/>
                <a:gd name="T34" fmla="*/ 2147483646 w 59"/>
                <a:gd name="T35" fmla="*/ 2147483646 h 59"/>
                <a:gd name="T36" fmla="*/ 2147483646 w 59"/>
                <a:gd name="T37" fmla="*/ 2147483646 h 59"/>
                <a:gd name="T38" fmla="*/ 2147483646 w 59"/>
                <a:gd name="T39" fmla="*/ 2147483646 h 59"/>
                <a:gd name="T40" fmla="*/ 2147483646 w 59"/>
                <a:gd name="T41" fmla="*/ 2147483646 h 59"/>
                <a:gd name="T42" fmla="*/ 2147483646 w 59"/>
                <a:gd name="T43" fmla="*/ 2147483646 h 59"/>
                <a:gd name="T44" fmla="*/ 2147483646 w 59"/>
                <a:gd name="T45" fmla="*/ 2147483646 h 59"/>
                <a:gd name="T46" fmla="*/ 2147483646 w 59"/>
                <a:gd name="T47" fmla="*/ 2147483646 h 59"/>
                <a:gd name="T48" fmla="*/ 2147483646 w 59"/>
                <a:gd name="T49" fmla="*/ 2147483646 h 59"/>
                <a:gd name="T50" fmla="*/ 2147483646 w 59"/>
                <a:gd name="T51" fmla="*/ 2147483646 h 59"/>
                <a:gd name="T52" fmla="*/ 2147483646 w 59"/>
                <a:gd name="T53" fmla="*/ 2147483646 h 59"/>
                <a:gd name="T54" fmla="*/ 2147483646 w 59"/>
                <a:gd name="T55" fmla="*/ 2147483646 h 59"/>
                <a:gd name="T56" fmla="*/ 2147483646 w 59"/>
                <a:gd name="T57" fmla="*/ 2147483646 h 59"/>
                <a:gd name="T58" fmla="*/ 2147483646 w 59"/>
                <a:gd name="T59" fmla="*/ 2147483646 h 59"/>
                <a:gd name="T60" fmla="*/ 2147483646 w 59"/>
                <a:gd name="T61" fmla="*/ 2147483646 h 59"/>
                <a:gd name="T62" fmla="*/ 2147483646 w 59"/>
                <a:gd name="T63" fmla="*/ 2147483646 h 59"/>
                <a:gd name="T64" fmla="*/ 2147483646 w 59"/>
                <a:gd name="T65" fmla="*/ 2147483646 h 59"/>
                <a:gd name="T66" fmla="*/ 2147483646 w 59"/>
                <a:gd name="T67" fmla="*/ 2147483646 h 59"/>
                <a:gd name="T68" fmla="*/ 2147483646 w 59"/>
                <a:gd name="T69" fmla="*/ 2147483646 h 59"/>
                <a:gd name="T70" fmla="*/ 2147483646 w 59"/>
                <a:gd name="T71" fmla="*/ 2147483646 h 59"/>
                <a:gd name="T72" fmla="*/ 2147483646 w 59"/>
                <a:gd name="T73" fmla="*/ 2147483646 h 59"/>
                <a:gd name="T74" fmla="*/ 2147483646 w 59"/>
                <a:gd name="T75" fmla="*/ 2147483646 h 59"/>
                <a:gd name="T76" fmla="*/ 2147483646 w 59"/>
                <a:gd name="T77" fmla="*/ 2147483646 h 59"/>
                <a:gd name="T78" fmla="*/ 2147483646 w 59"/>
                <a:gd name="T79" fmla="*/ 2147483646 h 59"/>
                <a:gd name="T80" fmla="*/ 2147483646 w 59"/>
                <a:gd name="T81" fmla="*/ 2147483646 h 59"/>
                <a:gd name="T82" fmla="*/ 2147483646 w 59"/>
                <a:gd name="T83" fmla="*/ 2147483646 h 59"/>
                <a:gd name="T84" fmla="*/ 2147483646 w 59"/>
                <a:gd name="T85" fmla="*/ 0 h 59"/>
                <a:gd name="T86" fmla="*/ 2147483646 w 59"/>
                <a:gd name="T87" fmla="*/ 0 h 59"/>
                <a:gd name="T88" fmla="*/ 2147483646 w 59"/>
                <a:gd name="T89" fmla="*/ 2147483646 h 5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59" h="59">
                  <a:moveTo>
                    <a:pt x="30" y="30"/>
                  </a:moveTo>
                  <a:lnTo>
                    <a:pt x="30" y="0"/>
                  </a:lnTo>
                  <a:lnTo>
                    <a:pt x="28" y="0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1" y="2"/>
                  </a:lnTo>
                  <a:lnTo>
                    <a:pt x="19" y="2"/>
                  </a:lnTo>
                  <a:lnTo>
                    <a:pt x="18" y="2"/>
                  </a:lnTo>
                  <a:lnTo>
                    <a:pt x="16" y="3"/>
                  </a:lnTo>
                  <a:lnTo>
                    <a:pt x="15" y="5"/>
                  </a:lnTo>
                  <a:lnTo>
                    <a:pt x="13" y="5"/>
                  </a:lnTo>
                  <a:lnTo>
                    <a:pt x="12" y="6"/>
                  </a:lnTo>
                  <a:lnTo>
                    <a:pt x="10" y="6"/>
                  </a:lnTo>
                  <a:lnTo>
                    <a:pt x="10" y="7"/>
                  </a:lnTo>
                  <a:lnTo>
                    <a:pt x="9" y="9"/>
                  </a:lnTo>
                  <a:lnTo>
                    <a:pt x="7" y="9"/>
                  </a:lnTo>
                  <a:lnTo>
                    <a:pt x="7" y="10"/>
                  </a:lnTo>
                  <a:lnTo>
                    <a:pt x="6" y="12"/>
                  </a:lnTo>
                  <a:lnTo>
                    <a:pt x="6" y="13"/>
                  </a:lnTo>
                  <a:lnTo>
                    <a:pt x="4" y="13"/>
                  </a:lnTo>
                  <a:lnTo>
                    <a:pt x="4" y="15"/>
                  </a:lnTo>
                  <a:lnTo>
                    <a:pt x="3" y="16"/>
                  </a:lnTo>
                  <a:lnTo>
                    <a:pt x="3" y="18"/>
                  </a:lnTo>
                  <a:lnTo>
                    <a:pt x="1" y="19"/>
                  </a:lnTo>
                  <a:lnTo>
                    <a:pt x="1" y="21"/>
                  </a:lnTo>
                  <a:lnTo>
                    <a:pt x="1" y="22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0" y="31"/>
                  </a:lnTo>
                  <a:lnTo>
                    <a:pt x="0" y="33"/>
                  </a:lnTo>
                  <a:lnTo>
                    <a:pt x="0" y="34"/>
                  </a:lnTo>
                  <a:lnTo>
                    <a:pt x="0" y="36"/>
                  </a:lnTo>
                  <a:lnTo>
                    <a:pt x="1" y="37"/>
                  </a:lnTo>
                  <a:lnTo>
                    <a:pt x="1" y="39"/>
                  </a:lnTo>
                  <a:lnTo>
                    <a:pt x="1" y="40"/>
                  </a:lnTo>
                  <a:lnTo>
                    <a:pt x="3" y="42"/>
                  </a:lnTo>
                  <a:lnTo>
                    <a:pt x="3" y="43"/>
                  </a:lnTo>
                  <a:lnTo>
                    <a:pt x="4" y="43"/>
                  </a:lnTo>
                  <a:lnTo>
                    <a:pt x="4" y="45"/>
                  </a:lnTo>
                  <a:lnTo>
                    <a:pt x="6" y="46"/>
                  </a:lnTo>
                  <a:lnTo>
                    <a:pt x="6" y="48"/>
                  </a:lnTo>
                  <a:lnTo>
                    <a:pt x="7" y="49"/>
                  </a:lnTo>
                  <a:lnTo>
                    <a:pt x="9" y="50"/>
                  </a:lnTo>
                  <a:lnTo>
                    <a:pt x="10" y="52"/>
                  </a:lnTo>
                  <a:lnTo>
                    <a:pt x="12" y="53"/>
                  </a:lnTo>
                  <a:lnTo>
                    <a:pt x="13" y="53"/>
                  </a:lnTo>
                  <a:lnTo>
                    <a:pt x="15" y="55"/>
                  </a:lnTo>
                  <a:lnTo>
                    <a:pt x="16" y="55"/>
                  </a:lnTo>
                  <a:lnTo>
                    <a:pt x="16" y="56"/>
                  </a:lnTo>
                  <a:lnTo>
                    <a:pt x="18" y="56"/>
                  </a:lnTo>
                  <a:lnTo>
                    <a:pt x="19" y="58"/>
                  </a:lnTo>
                  <a:lnTo>
                    <a:pt x="21" y="58"/>
                  </a:lnTo>
                  <a:lnTo>
                    <a:pt x="22" y="58"/>
                  </a:lnTo>
                  <a:lnTo>
                    <a:pt x="24" y="58"/>
                  </a:lnTo>
                  <a:lnTo>
                    <a:pt x="25" y="59"/>
                  </a:lnTo>
                  <a:lnTo>
                    <a:pt x="27" y="59"/>
                  </a:lnTo>
                  <a:lnTo>
                    <a:pt x="28" y="59"/>
                  </a:lnTo>
                  <a:lnTo>
                    <a:pt x="30" y="59"/>
                  </a:lnTo>
                  <a:lnTo>
                    <a:pt x="31" y="59"/>
                  </a:lnTo>
                  <a:lnTo>
                    <a:pt x="33" y="59"/>
                  </a:lnTo>
                  <a:lnTo>
                    <a:pt x="34" y="59"/>
                  </a:lnTo>
                  <a:lnTo>
                    <a:pt x="35" y="58"/>
                  </a:lnTo>
                  <a:lnTo>
                    <a:pt x="37" y="58"/>
                  </a:lnTo>
                  <a:lnTo>
                    <a:pt x="38" y="58"/>
                  </a:lnTo>
                  <a:lnTo>
                    <a:pt x="40" y="58"/>
                  </a:lnTo>
                  <a:lnTo>
                    <a:pt x="41" y="56"/>
                  </a:lnTo>
                  <a:lnTo>
                    <a:pt x="43" y="56"/>
                  </a:lnTo>
                  <a:lnTo>
                    <a:pt x="44" y="55"/>
                  </a:lnTo>
                  <a:lnTo>
                    <a:pt x="46" y="53"/>
                  </a:lnTo>
                  <a:lnTo>
                    <a:pt x="47" y="53"/>
                  </a:lnTo>
                  <a:lnTo>
                    <a:pt x="49" y="52"/>
                  </a:lnTo>
                  <a:lnTo>
                    <a:pt x="50" y="52"/>
                  </a:lnTo>
                  <a:lnTo>
                    <a:pt x="50" y="50"/>
                  </a:lnTo>
                  <a:lnTo>
                    <a:pt x="52" y="49"/>
                  </a:lnTo>
                  <a:lnTo>
                    <a:pt x="53" y="49"/>
                  </a:lnTo>
                  <a:lnTo>
                    <a:pt x="53" y="48"/>
                  </a:lnTo>
                  <a:lnTo>
                    <a:pt x="55" y="46"/>
                  </a:lnTo>
                  <a:lnTo>
                    <a:pt x="55" y="45"/>
                  </a:lnTo>
                  <a:lnTo>
                    <a:pt x="56" y="43"/>
                  </a:lnTo>
                  <a:lnTo>
                    <a:pt x="58" y="42"/>
                  </a:lnTo>
                  <a:lnTo>
                    <a:pt x="58" y="40"/>
                  </a:lnTo>
                  <a:lnTo>
                    <a:pt x="58" y="39"/>
                  </a:lnTo>
                  <a:lnTo>
                    <a:pt x="58" y="37"/>
                  </a:lnTo>
                  <a:lnTo>
                    <a:pt x="59" y="36"/>
                  </a:lnTo>
                  <a:lnTo>
                    <a:pt x="59" y="34"/>
                  </a:lnTo>
                  <a:lnTo>
                    <a:pt x="59" y="33"/>
                  </a:lnTo>
                  <a:lnTo>
                    <a:pt x="59" y="31"/>
                  </a:lnTo>
                  <a:lnTo>
                    <a:pt x="59" y="30"/>
                  </a:lnTo>
                  <a:lnTo>
                    <a:pt x="59" y="28"/>
                  </a:lnTo>
                  <a:lnTo>
                    <a:pt x="59" y="27"/>
                  </a:lnTo>
                  <a:lnTo>
                    <a:pt x="59" y="25"/>
                  </a:lnTo>
                  <a:lnTo>
                    <a:pt x="59" y="24"/>
                  </a:lnTo>
                  <a:lnTo>
                    <a:pt x="58" y="22"/>
                  </a:lnTo>
                  <a:lnTo>
                    <a:pt x="58" y="21"/>
                  </a:lnTo>
                  <a:lnTo>
                    <a:pt x="58" y="19"/>
                  </a:lnTo>
                  <a:lnTo>
                    <a:pt x="58" y="18"/>
                  </a:lnTo>
                  <a:lnTo>
                    <a:pt x="56" y="16"/>
                  </a:lnTo>
                  <a:lnTo>
                    <a:pt x="56" y="15"/>
                  </a:lnTo>
                  <a:lnTo>
                    <a:pt x="55" y="13"/>
                  </a:lnTo>
                  <a:lnTo>
                    <a:pt x="53" y="12"/>
                  </a:lnTo>
                  <a:lnTo>
                    <a:pt x="53" y="10"/>
                  </a:lnTo>
                  <a:lnTo>
                    <a:pt x="52" y="9"/>
                  </a:lnTo>
                  <a:lnTo>
                    <a:pt x="50" y="9"/>
                  </a:lnTo>
                  <a:lnTo>
                    <a:pt x="50" y="7"/>
                  </a:lnTo>
                  <a:lnTo>
                    <a:pt x="49" y="6"/>
                  </a:lnTo>
                  <a:lnTo>
                    <a:pt x="47" y="6"/>
                  </a:lnTo>
                  <a:lnTo>
                    <a:pt x="46" y="5"/>
                  </a:lnTo>
                  <a:lnTo>
                    <a:pt x="44" y="5"/>
                  </a:lnTo>
                  <a:lnTo>
                    <a:pt x="44" y="3"/>
                  </a:lnTo>
                  <a:lnTo>
                    <a:pt x="43" y="3"/>
                  </a:lnTo>
                  <a:lnTo>
                    <a:pt x="41" y="2"/>
                  </a:lnTo>
                  <a:lnTo>
                    <a:pt x="40" y="2"/>
                  </a:lnTo>
                  <a:lnTo>
                    <a:pt x="38" y="2"/>
                  </a:lnTo>
                  <a:lnTo>
                    <a:pt x="37" y="0"/>
                  </a:lnTo>
                  <a:lnTo>
                    <a:pt x="35" y="0"/>
                  </a:lnTo>
                  <a:lnTo>
                    <a:pt x="34" y="0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30" y="0"/>
                  </a:lnTo>
                  <a:lnTo>
                    <a:pt x="30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104" name="Freeform 42">
              <a:extLst>
                <a:ext uri="{FF2B5EF4-FFF2-40B4-BE49-F238E27FC236}">
                  <a16:creationId xmlns:a16="http://schemas.microsoft.com/office/drawing/2014/main" id="{E05D9897-38DF-E540-B3F0-2C9654DA35F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9038" y="1601787"/>
              <a:ext cx="495300" cy="1012825"/>
            </a:xfrm>
            <a:custGeom>
              <a:avLst/>
              <a:gdLst>
                <a:gd name="T0" fmla="*/ 2147483646 w 623"/>
                <a:gd name="T1" fmla="*/ 2147483646 h 1275"/>
                <a:gd name="T2" fmla="*/ 2147483646 w 623"/>
                <a:gd name="T3" fmla="*/ 2147483646 h 1275"/>
                <a:gd name="T4" fmla="*/ 2147483646 w 623"/>
                <a:gd name="T5" fmla="*/ 0 h 1275"/>
                <a:gd name="T6" fmla="*/ 0 w 623"/>
                <a:gd name="T7" fmla="*/ 0 h 12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23" h="1275">
                  <a:moveTo>
                    <a:pt x="623" y="1275"/>
                  </a:moveTo>
                  <a:lnTo>
                    <a:pt x="415" y="1275"/>
                  </a:lnTo>
                  <a:lnTo>
                    <a:pt x="415" y="0"/>
                  </a:lnTo>
                  <a:lnTo>
                    <a:pt x="0" y="0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105" name="Freeform 43">
              <a:extLst>
                <a:ext uri="{FF2B5EF4-FFF2-40B4-BE49-F238E27FC236}">
                  <a16:creationId xmlns:a16="http://schemas.microsoft.com/office/drawing/2014/main" id="{448DFA63-47E5-0D40-967D-F4F6B508FB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9038" y="2943225"/>
              <a:ext cx="495300" cy="989012"/>
            </a:xfrm>
            <a:custGeom>
              <a:avLst/>
              <a:gdLst>
                <a:gd name="T0" fmla="*/ 2147483646 w 623"/>
                <a:gd name="T1" fmla="*/ 0 h 1245"/>
                <a:gd name="T2" fmla="*/ 2147483646 w 623"/>
                <a:gd name="T3" fmla="*/ 0 h 1245"/>
                <a:gd name="T4" fmla="*/ 2147483646 w 623"/>
                <a:gd name="T5" fmla="*/ 2147483646 h 1245"/>
                <a:gd name="T6" fmla="*/ 0 w 623"/>
                <a:gd name="T7" fmla="*/ 2147483646 h 124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23" h="1245">
                  <a:moveTo>
                    <a:pt x="623" y="0"/>
                  </a:moveTo>
                  <a:lnTo>
                    <a:pt x="415" y="0"/>
                  </a:lnTo>
                  <a:lnTo>
                    <a:pt x="415" y="1245"/>
                  </a:lnTo>
                  <a:lnTo>
                    <a:pt x="0" y="1245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106" name="Rectangle 45">
              <a:extLst>
                <a:ext uri="{FF2B5EF4-FFF2-40B4-BE49-F238E27FC236}">
                  <a16:creationId xmlns:a16="http://schemas.microsoft.com/office/drawing/2014/main" id="{FB2C66DF-1BC1-9844-85B1-AA27DFD2AD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54863" y="2670175"/>
              <a:ext cx="126638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 b="0" i="1">
                  <a:solidFill>
                    <a:srgbClr val="000000"/>
                  </a:solidFill>
                  <a:latin typeface="Times-Roman" pitchFamily="2" charset="0"/>
                </a:rPr>
                <a:t>f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88107" name="Freeform 63">
              <a:extLst>
                <a:ext uri="{FF2B5EF4-FFF2-40B4-BE49-F238E27FC236}">
                  <a16:creationId xmlns:a16="http://schemas.microsoft.com/office/drawing/2014/main" id="{2DB555E6-C896-2745-8D83-BD8A3DAAC1E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1713" y="1601787"/>
              <a:ext cx="187325" cy="1588"/>
            </a:xfrm>
            <a:custGeom>
              <a:avLst/>
              <a:gdLst>
                <a:gd name="T0" fmla="*/ 2147483646 w 237"/>
                <a:gd name="T1" fmla="*/ 0 h 1588"/>
                <a:gd name="T2" fmla="*/ 0 w 237"/>
                <a:gd name="T3" fmla="*/ 0 h 1588"/>
                <a:gd name="T4" fmla="*/ 2147483646 w 237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37" h="1588">
                  <a:moveTo>
                    <a:pt x="237" y="0"/>
                  </a:moveTo>
                  <a:lnTo>
                    <a:pt x="0" y="0"/>
                  </a:lnTo>
                  <a:lnTo>
                    <a:pt x="2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108" name="Line 64">
              <a:extLst>
                <a:ext uri="{FF2B5EF4-FFF2-40B4-BE49-F238E27FC236}">
                  <a16:creationId xmlns:a16="http://schemas.microsoft.com/office/drawing/2014/main" id="{410AC6CB-43F7-114B-88A4-735F1DFA090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11713" y="1601787"/>
              <a:ext cx="187325" cy="15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109" name="Freeform 65">
              <a:extLst>
                <a:ext uri="{FF2B5EF4-FFF2-40B4-BE49-F238E27FC236}">
                  <a16:creationId xmlns:a16="http://schemas.microsoft.com/office/drawing/2014/main" id="{FBEC1F9B-FF3A-8742-99FB-F30E718E22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2700" y="1766887"/>
              <a:ext cx="330200" cy="1588"/>
            </a:xfrm>
            <a:custGeom>
              <a:avLst/>
              <a:gdLst>
                <a:gd name="T0" fmla="*/ 2147483646 w 415"/>
                <a:gd name="T1" fmla="*/ 0 h 1588"/>
                <a:gd name="T2" fmla="*/ 0 w 415"/>
                <a:gd name="T3" fmla="*/ 0 h 1588"/>
                <a:gd name="T4" fmla="*/ 2147483646 w 415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15" h="1588">
                  <a:moveTo>
                    <a:pt x="415" y="0"/>
                  </a:moveTo>
                  <a:lnTo>
                    <a:pt x="0" y="0"/>
                  </a:lnTo>
                  <a:lnTo>
                    <a:pt x="4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110" name="Freeform 67">
              <a:extLst>
                <a:ext uri="{FF2B5EF4-FFF2-40B4-BE49-F238E27FC236}">
                  <a16:creationId xmlns:a16="http://schemas.microsoft.com/office/drawing/2014/main" id="{5BF2A629-649A-B648-90DD-A91969AEDE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2700" y="1436687"/>
              <a:ext cx="330200" cy="1588"/>
            </a:xfrm>
            <a:custGeom>
              <a:avLst/>
              <a:gdLst>
                <a:gd name="T0" fmla="*/ 2147483646 w 415"/>
                <a:gd name="T1" fmla="*/ 0 h 1588"/>
                <a:gd name="T2" fmla="*/ 0 w 415"/>
                <a:gd name="T3" fmla="*/ 0 h 1588"/>
                <a:gd name="T4" fmla="*/ 2147483646 w 415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15" h="1588">
                  <a:moveTo>
                    <a:pt x="415" y="0"/>
                  </a:moveTo>
                  <a:lnTo>
                    <a:pt x="0" y="0"/>
                  </a:lnTo>
                  <a:lnTo>
                    <a:pt x="4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111" name="Line 69">
              <a:extLst>
                <a:ext uri="{FF2B5EF4-FFF2-40B4-BE49-F238E27FC236}">
                  <a16:creationId xmlns:a16="http://schemas.microsoft.com/office/drawing/2014/main" id="{20E7917C-67EC-A243-A0CF-56A5BC189D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92500" y="1436687"/>
              <a:ext cx="1588" cy="33020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112" name="Rectangle 75">
              <a:extLst>
                <a:ext uri="{FF2B5EF4-FFF2-40B4-BE49-F238E27FC236}">
                  <a16:creationId xmlns:a16="http://schemas.microsoft.com/office/drawing/2014/main" id="{75780A30-8000-EF4A-A1A6-37639A9141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7400" y="1284287"/>
              <a:ext cx="163506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 b="0" i="1">
                  <a:solidFill>
                    <a:srgbClr val="000000"/>
                  </a:solidFill>
                  <a:latin typeface="Times-Roman" pitchFamily="2" charset="0"/>
                </a:rPr>
                <a:t>x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88113" name="Rectangle 76">
              <a:extLst>
                <a:ext uri="{FF2B5EF4-FFF2-40B4-BE49-F238E27FC236}">
                  <a16:creationId xmlns:a16="http://schemas.microsoft.com/office/drawing/2014/main" id="{A755694C-627F-3742-A761-B472C06F13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588" y="1390650"/>
              <a:ext cx="125034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3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88114" name="Rectangle 77">
              <a:extLst>
                <a:ext uri="{FF2B5EF4-FFF2-40B4-BE49-F238E27FC236}">
                  <a16:creationId xmlns:a16="http://schemas.microsoft.com/office/drawing/2014/main" id="{C76C735B-1F8E-2346-B862-249380B10E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7400" y="1630362"/>
              <a:ext cx="163506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 b="0" i="1">
                  <a:solidFill>
                    <a:srgbClr val="000000"/>
                  </a:solidFill>
                  <a:latin typeface="Times-Roman" pitchFamily="2" charset="0"/>
                </a:rPr>
                <a:t>x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88115" name="Rectangle 78">
              <a:extLst>
                <a:ext uri="{FF2B5EF4-FFF2-40B4-BE49-F238E27FC236}">
                  <a16:creationId xmlns:a16="http://schemas.microsoft.com/office/drawing/2014/main" id="{874D0590-FB56-3B4A-9232-737B74DB7B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588" y="1736725"/>
              <a:ext cx="125034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300" b="0">
                  <a:solidFill>
                    <a:srgbClr val="000000"/>
                  </a:solidFill>
                  <a:latin typeface="Times-Roman" pitchFamily="2" charset="0"/>
                </a:rPr>
                <a:t>2 </a:t>
              </a:r>
              <a:endParaRPr lang="en-US" altLang="en-US" b="0">
                <a:latin typeface="Times" pitchFamily="2" charset="0"/>
              </a:endParaRPr>
            </a:p>
          </p:txBody>
        </p:sp>
        <p:grpSp>
          <p:nvGrpSpPr>
            <p:cNvPr id="88116" name="Group 80">
              <a:extLst>
                <a:ext uri="{FF2B5EF4-FFF2-40B4-BE49-F238E27FC236}">
                  <a16:creationId xmlns:a16="http://schemas.microsoft.com/office/drawing/2014/main" id="{7B411EFD-11BD-0148-9168-8EA0074ED2F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44963" y="1320800"/>
              <a:ext cx="666750" cy="561975"/>
              <a:chOff x="3435" y="821"/>
              <a:chExt cx="421" cy="354"/>
            </a:xfrm>
          </p:grpSpPr>
          <p:sp>
            <p:nvSpPr>
              <p:cNvPr id="88129" name="Line 81">
                <a:extLst>
                  <a:ext uri="{FF2B5EF4-FFF2-40B4-BE49-F238E27FC236}">
                    <a16:creationId xmlns:a16="http://schemas.microsoft.com/office/drawing/2014/main" id="{2775DAE9-E1D0-3247-8F4E-1CE3AACD99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35" y="821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130" name="Line 82">
                <a:extLst>
                  <a:ext uri="{FF2B5EF4-FFF2-40B4-BE49-F238E27FC236}">
                    <a16:creationId xmlns:a16="http://schemas.microsoft.com/office/drawing/2014/main" id="{42AA4EDA-85E4-BF47-8E2F-D1B802ED59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6" y="823"/>
                <a:ext cx="0" cy="352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131" name="Arc 83">
                <a:extLst>
                  <a:ext uri="{FF2B5EF4-FFF2-40B4-BE49-F238E27FC236}">
                    <a16:creationId xmlns:a16="http://schemas.microsoft.com/office/drawing/2014/main" id="{EDCA9AD6-9D05-FC45-AFFA-EC6215966E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9" y="821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132" name="Arc 84">
                <a:extLst>
                  <a:ext uri="{FF2B5EF4-FFF2-40B4-BE49-F238E27FC236}">
                    <a16:creationId xmlns:a16="http://schemas.microsoft.com/office/drawing/2014/main" id="{A1D60102-AD52-A545-B791-1B83B5F35A97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3679" y="997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133" name="Line 85">
                <a:extLst>
                  <a:ext uri="{FF2B5EF4-FFF2-40B4-BE49-F238E27FC236}">
                    <a16:creationId xmlns:a16="http://schemas.microsoft.com/office/drawing/2014/main" id="{94CE14CC-AC7F-074C-988E-73EEFC9165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5" y="1173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8117" name="Group 86">
              <a:extLst>
                <a:ext uri="{FF2B5EF4-FFF2-40B4-BE49-F238E27FC236}">
                  <a16:creationId xmlns:a16="http://schemas.microsoft.com/office/drawing/2014/main" id="{B515052C-4AFB-6A44-AF84-5E2EABB9BED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52900" y="2500312"/>
              <a:ext cx="668338" cy="561975"/>
              <a:chOff x="3435" y="821"/>
              <a:chExt cx="421" cy="354"/>
            </a:xfrm>
          </p:grpSpPr>
          <p:sp>
            <p:nvSpPr>
              <p:cNvPr id="88124" name="Line 87">
                <a:extLst>
                  <a:ext uri="{FF2B5EF4-FFF2-40B4-BE49-F238E27FC236}">
                    <a16:creationId xmlns:a16="http://schemas.microsoft.com/office/drawing/2014/main" id="{51060E5F-6DBC-EE42-B828-26B5FFC4CA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35" y="821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125" name="Line 88">
                <a:extLst>
                  <a:ext uri="{FF2B5EF4-FFF2-40B4-BE49-F238E27FC236}">
                    <a16:creationId xmlns:a16="http://schemas.microsoft.com/office/drawing/2014/main" id="{EAFC51D7-FBDE-E04A-8779-D7F72C41DA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6" y="823"/>
                <a:ext cx="0" cy="352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126" name="Arc 89">
                <a:extLst>
                  <a:ext uri="{FF2B5EF4-FFF2-40B4-BE49-F238E27FC236}">
                    <a16:creationId xmlns:a16="http://schemas.microsoft.com/office/drawing/2014/main" id="{5B3F3E1C-C529-8641-B301-8292D0785F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9" y="821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127" name="Arc 90">
                <a:extLst>
                  <a:ext uri="{FF2B5EF4-FFF2-40B4-BE49-F238E27FC236}">
                    <a16:creationId xmlns:a16="http://schemas.microsoft.com/office/drawing/2014/main" id="{8F0EF1EE-3667-254A-B819-F7C9DAF421C1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3679" y="997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128" name="Line 91">
                <a:extLst>
                  <a:ext uri="{FF2B5EF4-FFF2-40B4-BE49-F238E27FC236}">
                    <a16:creationId xmlns:a16="http://schemas.microsoft.com/office/drawing/2014/main" id="{C6A61C01-C87F-0D4A-80C2-9EFB30FB5D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5" y="1173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8118" name="Group 92">
              <a:extLst>
                <a:ext uri="{FF2B5EF4-FFF2-40B4-BE49-F238E27FC236}">
                  <a16:creationId xmlns:a16="http://schemas.microsoft.com/office/drawing/2014/main" id="{51AB01B4-99B5-F341-A36F-79AEFC5D40B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57663" y="3651250"/>
              <a:ext cx="666750" cy="561975"/>
              <a:chOff x="3435" y="821"/>
              <a:chExt cx="421" cy="354"/>
            </a:xfrm>
          </p:grpSpPr>
          <p:sp>
            <p:nvSpPr>
              <p:cNvPr id="88119" name="Line 93">
                <a:extLst>
                  <a:ext uri="{FF2B5EF4-FFF2-40B4-BE49-F238E27FC236}">
                    <a16:creationId xmlns:a16="http://schemas.microsoft.com/office/drawing/2014/main" id="{5D163E4C-E89D-184C-8256-2147E45602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35" y="821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120" name="Line 94">
                <a:extLst>
                  <a:ext uri="{FF2B5EF4-FFF2-40B4-BE49-F238E27FC236}">
                    <a16:creationId xmlns:a16="http://schemas.microsoft.com/office/drawing/2014/main" id="{DB23A401-60F6-7444-ABF2-AE03B23AEF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6" y="823"/>
                <a:ext cx="0" cy="352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121" name="Arc 95">
                <a:extLst>
                  <a:ext uri="{FF2B5EF4-FFF2-40B4-BE49-F238E27FC236}">
                    <a16:creationId xmlns:a16="http://schemas.microsoft.com/office/drawing/2014/main" id="{06AF1524-554C-934F-A59E-F26D66F89A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9" y="821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122" name="Arc 96">
                <a:extLst>
                  <a:ext uri="{FF2B5EF4-FFF2-40B4-BE49-F238E27FC236}">
                    <a16:creationId xmlns:a16="http://schemas.microsoft.com/office/drawing/2014/main" id="{8D7DDD06-4A82-1044-AE93-4BDB8276D44E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3679" y="997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123" name="Line 97">
                <a:extLst>
                  <a:ext uri="{FF2B5EF4-FFF2-40B4-BE49-F238E27FC236}">
                    <a16:creationId xmlns:a16="http://schemas.microsoft.com/office/drawing/2014/main" id="{AFF1C07D-BBCF-6143-B031-4B39AC70AE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5" y="1173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ransition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Title 1">
            <a:extLst>
              <a:ext uri="{FF2B5EF4-FFF2-40B4-BE49-F238E27FC236}">
                <a16:creationId xmlns:a16="http://schemas.microsoft.com/office/drawing/2014/main" id="{01540141-24BD-7745-B5FF-3D04058EF1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22225"/>
            <a:ext cx="9144000" cy="685800"/>
          </a:xfrm>
        </p:spPr>
        <p:txBody>
          <a:bodyPr/>
          <a:lstStyle/>
          <a:p>
            <a:r>
              <a:rPr lang="en-US" altLang="en-US" sz="3200"/>
              <a:t>Canonical Sum-Of-Products (SOP)</a:t>
            </a:r>
          </a:p>
        </p:txBody>
      </p:sp>
      <p:sp>
        <p:nvSpPr>
          <p:cNvPr id="89090" name="TextBox 125">
            <a:extLst>
              <a:ext uri="{FF2B5EF4-FFF2-40B4-BE49-F238E27FC236}">
                <a16:creationId xmlns:a16="http://schemas.microsoft.com/office/drawing/2014/main" id="{C5953B4C-C61E-3D43-AE54-42E0614AF7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1" y="6477001"/>
            <a:ext cx="26320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" pitchFamily="2" charset="0"/>
              </a:rPr>
              <a:t>[ Figure 2.20a from the textbook ]</a:t>
            </a:r>
          </a:p>
        </p:txBody>
      </p:sp>
      <p:pic>
        <p:nvPicPr>
          <p:cNvPr id="89091" name="Picture 3" descr="Screen shot 2013-09-06 at 1.33.34 PM.png">
            <a:extLst>
              <a:ext uri="{FF2B5EF4-FFF2-40B4-BE49-F238E27FC236}">
                <a16:creationId xmlns:a16="http://schemas.microsoft.com/office/drawing/2014/main" id="{CF8586D8-7C5C-EC42-B8C4-4DC9267506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5257800"/>
            <a:ext cx="67056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9092" name="Group 2">
            <a:extLst>
              <a:ext uri="{FF2B5EF4-FFF2-40B4-BE49-F238E27FC236}">
                <a16:creationId xmlns:a16="http://schemas.microsoft.com/office/drawing/2014/main" id="{C64A0839-2610-B249-BA92-CC9261D6DEEB}"/>
              </a:ext>
            </a:extLst>
          </p:cNvPr>
          <p:cNvGrpSpPr>
            <a:grpSpLocks/>
          </p:cNvGrpSpPr>
          <p:nvPr/>
        </p:nvGrpSpPr>
        <p:grpSpPr bwMode="auto">
          <a:xfrm>
            <a:off x="3236913" y="1752600"/>
            <a:ext cx="5224100" cy="2928938"/>
            <a:chOff x="2057400" y="1284287"/>
            <a:chExt cx="5224101" cy="2928938"/>
          </a:xfrm>
        </p:grpSpPr>
        <p:sp>
          <p:nvSpPr>
            <p:cNvPr id="89093" name="Line 2">
              <a:extLst>
                <a:ext uri="{FF2B5EF4-FFF2-40B4-BE49-F238E27FC236}">
                  <a16:creationId xmlns:a16="http://schemas.microsoft.com/office/drawing/2014/main" id="{6A434CED-B344-004E-8DD0-44630D1007F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27590" y="2781299"/>
              <a:ext cx="1044574" cy="3175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094" name="Line 3">
              <a:extLst>
                <a:ext uri="{FF2B5EF4-FFF2-40B4-BE49-F238E27FC236}">
                  <a16:creationId xmlns:a16="http://schemas.microsoft.com/office/drawing/2014/main" id="{2255E489-118B-6544-B4E8-169E683D02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94338" y="2614612"/>
              <a:ext cx="352425" cy="15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095" name="Line 4">
              <a:extLst>
                <a:ext uri="{FF2B5EF4-FFF2-40B4-BE49-F238E27FC236}">
                  <a16:creationId xmlns:a16="http://schemas.microsoft.com/office/drawing/2014/main" id="{B532FD08-0678-C746-82B3-EA801B9A21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94338" y="2943225"/>
              <a:ext cx="352425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096" name="Line 5">
              <a:extLst>
                <a:ext uri="{FF2B5EF4-FFF2-40B4-BE49-F238E27FC236}">
                  <a16:creationId xmlns:a16="http://schemas.microsoft.com/office/drawing/2014/main" id="{39C16194-90F1-BE47-8605-D2B5FB27E61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483349" y="2779712"/>
              <a:ext cx="490538" cy="15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097" name="Freeform 6">
              <a:extLst>
                <a:ext uri="{FF2B5EF4-FFF2-40B4-BE49-F238E27FC236}">
                  <a16:creationId xmlns:a16="http://schemas.microsoft.com/office/drawing/2014/main" id="{C3128956-F924-4A43-9722-E9178AC74420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2313" y="2492375"/>
              <a:ext cx="704850" cy="280987"/>
            </a:xfrm>
            <a:custGeom>
              <a:avLst/>
              <a:gdLst>
                <a:gd name="T0" fmla="*/ 2147483646 w 886"/>
                <a:gd name="T1" fmla="*/ 0 h 353"/>
                <a:gd name="T2" fmla="*/ 2147483646 w 886"/>
                <a:gd name="T3" fmla="*/ 0 h 353"/>
                <a:gd name="T4" fmla="*/ 2147483646 w 886"/>
                <a:gd name="T5" fmla="*/ 0 h 353"/>
                <a:gd name="T6" fmla="*/ 2147483646 w 886"/>
                <a:gd name="T7" fmla="*/ 2147483646 h 353"/>
                <a:gd name="T8" fmla="*/ 2147483646 w 886"/>
                <a:gd name="T9" fmla="*/ 2147483646 h 353"/>
                <a:gd name="T10" fmla="*/ 2147483646 w 886"/>
                <a:gd name="T11" fmla="*/ 2147483646 h 353"/>
                <a:gd name="T12" fmla="*/ 2147483646 w 886"/>
                <a:gd name="T13" fmla="*/ 2147483646 h 353"/>
                <a:gd name="T14" fmla="*/ 2147483646 w 886"/>
                <a:gd name="T15" fmla="*/ 2147483646 h 353"/>
                <a:gd name="T16" fmla="*/ 2147483646 w 886"/>
                <a:gd name="T17" fmla="*/ 2147483646 h 353"/>
                <a:gd name="T18" fmla="*/ 2147483646 w 886"/>
                <a:gd name="T19" fmla="*/ 2147483646 h 353"/>
                <a:gd name="T20" fmla="*/ 2147483646 w 886"/>
                <a:gd name="T21" fmla="*/ 2147483646 h 353"/>
                <a:gd name="T22" fmla="*/ 2147483646 w 886"/>
                <a:gd name="T23" fmla="*/ 2147483646 h 353"/>
                <a:gd name="T24" fmla="*/ 2147483646 w 886"/>
                <a:gd name="T25" fmla="*/ 2147483646 h 353"/>
                <a:gd name="T26" fmla="*/ 2147483646 w 886"/>
                <a:gd name="T27" fmla="*/ 2147483646 h 353"/>
                <a:gd name="T28" fmla="*/ 2147483646 w 886"/>
                <a:gd name="T29" fmla="*/ 2147483646 h 353"/>
                <a:gd name="T30" fmla="*/ 2147483646 w 886"/>
                <a:gd name="T31" fmla="*/ 2147483646 h 353"/>
                <a:gd name="T32" fmla="*/ 2147483646 w 886"/>
                <a:gd name="T33" fmla="*/ 2147483646 h 353"/>
                <a:gd name="T34" fmla="*/ 2147483646 w 886"/>
                <a:gd name="T35" fmla="*/ 2147483646 h 353"/>
                <a:gd name="T36" fmla="*/ 2147483646 w 886"/>
                <a:gd name="T37" fmla="*/ 2147483646 h 353"/>
                <a:gd name="T38" fmla="*/ 2147483646 w 886"/>
                <a:gd name="T39" fmla="*/ 2147483646 h 353"/>
                <a:gd name="T40" fmla="*/ 2147483646 w 886"/>
                <a:gd name="T41" fmla="*/ 2147483646 h 353"/>
                <a:gd name="T42" fmla="*/ 2147483646 w 886"/>
                <a:gd name="T43" fmla="*/ 2147483646 h 353"/>
                <a:gd name="T44" fmla="*/ 2147483646 w 886"/>
                <a:gd name="T45" fmla="*/ 2147483646 h 353"/>
                <a:gd name="T46" fmla="*/ 2147483646 w 886"/>
                <a:gd name="T47" fmla="*/ 2147483646 h 353"/>
                <a:gd name="T48" fmla="*/ 2147483646 w 886"/>
                <a:gd name="T49" fmla="*/ 2147483646 h 353"/>
                <a:gd name="T50" fmla="*/ 2147483646 w 886"/>
                <a:gd name="T51" fmla="*/ 2147483646 h 353"/>
                <a:gd name="T52" fmla="*/ 2147483646 w 886"/>
                <a:gd name="T53" fmla="*/ 2147483646 h 353"/>
                <a:gd name="T54" fmla="*/ 2147483646 w 886"/>
                <a:gd name="T55" fmla="*/ 2147483646 h 353"/>
                <a:gd name="T56" fmla="*/ 2147483646 w 886"/>
                <a:gd name="T57" fmla="*/ 2147483646 h 353"/>
                <a:gd name="T58" fmla="*/ 2147483646 w 886"/>
                <a:gd name="T59" fmla="*/ 2147483646 h 353"/>
                <a:gd name="T60" fmla="*/ 2147483646 w 886"/>
                <a:gd name="T61" fmla="*/ 2147483646 h 353"/>
                <a:gd name="T62" fmla="*/ 2147483646 w 886"/>
                <a:gd name="T63" fmla="*/ 2147483646 h 353"/>
                <a:gd name="T64" fmla="*/ 2147483646 w 886"/>
                <a:gd name="T65" fmla="*/ 2147483646 h 353"/>
                <a:gd name="T66" fmla="*/ 2147483646 w 886"/>
                <a:gd name="T67" fmla="*/ 2147483646 h 353"/>
                <a:gd name="T68" fmla="*/ 2147483646 w 886"/>
                <a:gd name="T69" fmla="*/ 2147483646 h 353"/>
                <a:gd name="T70" fmla="*/ 2147483646 w 886"/>
                <a:gd name="T71" fmla="*/ 2147483646 h 353"/>
                <a:gd name="T72" fmla="*/ 2147483646 w 886"/>
                <a:gd name="T73" fmla="*/ 2147483646 h 353"/>
                <a:gd name="T74" fmla="*/ 2147483646 w 886"/>
                <a:gd name="T75" fmla="*/ 2147483646 h 353"/>
                <a:gd name="T76" fmla="*/ 2147483646 w 886"/>
                <a:gd name="T77" fmla="*/ 2147483646 h 353"/>
                <a:gd name="T78" fmla="*/ 2147483646 w 886"/>
                <a:gd name="T79" fmla="*/ 2147483646 h 353"/>
                <a:gd name="T80" fmla="*/ 2147483646 w 886"/>
                <a:gd name="T81" fmla="*/ 2147483646 h 353"/>
                <a:gd name="T82" fmla="*/ 2147483646 w 886"/>
                <a:gd name="T83" fmla="*/ 2147483646 h 353"/>
                <a:gd name="T84" fmla="*/ 2147483646 w 886"/>
                <a:gd name="T85" fmla="*/ 2147483646 h 353"/>
                <a:gd name="T86" fmla="*/ 2147483646 w 886"/>
                <a:gd name="T87" fmla="*/ 2147483646 h 353"/>
                <a:gd name="T88" fmla="*/ 2147483646 w 886"/>
                <a:gd name="T89" fmla="*/ 2147483646 h 353"/>
                <a:gd name="T90" fmla="*/ 2147483646 w 886"/>
                <a:gd name="T91" fmla="*/ 2147483646 h 353"/>
                <a:gd name="T92" fmla="*/ 2147483646 w 886"/>
                <a:gd name="T93" fmla="*/ 2147483646 h 353"/>
                <a:gd name="T94" fmla="*/ 2147483646 w 886"/>
                <a:gd name="T95" fmla="*/ 2147483646 h 353"/>
                <a:gd name="T96" fmla="*/ 2147483646 w 886"/>
                <a:gd name="T97" fmla="*/ 2147483646 h 353"/>
                <a:gd name="T98" fmla="*/ 2147483646 w 886"/>
                <a:gd name="T99" fmla="*/ 2147483646 h 353"/>
                <a:gd name="T100" fmla="*/ 2147483646 w 886"/>
                <a:gd name="T101" fmla="*/ 2147483646 h 353"/>
                <a:gd name="T102" fmla="*/ 2147483646 w 886"/>
                <a:gd name="T103" fmla="*/ 2147483646 h 353"/>
                <a:gd name="T104" fmla="*/ 2147483646 w 886"/>
                <a:gd name="T105" fmla="*/ 2147483646 h 353"/>
                <a:gd name="T106" fmla="*/ 2147483646 w 886"/>
                <a:gd name="T107" fmla="*/ 2147483646 h 353"/>
                <a:gd name="T108" fmla="*/ 2147483646 w 886"/>
                <a:gd name="T109" fmla="*/ 2147483646 h 353"/>
                <a:gd name="T110" fmla="*/ 2147483646 w 886"/>
                <a:gd name="T111" fmla="*/ 2147483646 h 353"/>
                <a:gd name="T112" fmla="*/ 2147483646 w 886"/>
                <a:gd name="T113" fmla="*/ 2147483646 h 353"/>
                <a:gd name="T114" fmla="*/ 2147483646 w 886"/>
                <a:gd name="T115" fmla="*/ 2147483646 h 353"/>
                <a:gd name="T116" fmla="*/ 2147483646 w 886"/>
                <a:gd name="T117" fmla="*/ 2147483646 h 353"/>
                <a:gd name="T118" fmla="*/ 2147483646 w 886"/>
                <a:gd name="T119" fmla="*/ 2147483646 h 353"/>
                <a:gd name="T120" fmla="*/ 2147483646 w 886"/>
                <a:gd name="T121" fmla="*/ 2147483646 h 35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886" h="353">
                  <a:moveTo>
                    <a:pt x="0" y="0"/>
                  </a:moveTo>
                  <a:lnTo>
                    <a:pt x="34" y="0"/>
                  </a:lnTo>
                  <a:lnTo>
                    <a:pt x="66" y="0"/>
                  </a:lnTo>
                  <a:lnTo>
                    <a:pt x="96" y="0"/>
                  </a:lnTo>
                  <a:lnTo>
                    <a:pt x="123" y="0"/>
                  </a:lnTo>
                  <a:lnTo>
                    <a:pt x="149" y="0"/>
                  </a:lnTo>
                  <a:lnTo>
                    <a:pt x="173" y="0"/>
                  </a:lnTo>
                  <a:lnTo>
                    <a:pt x="195" y="0"/>
                  </a:lnTo>
                  <a:lnTo>
                    <a:pt x="216" y="0"/>
                  </a:lnTo>
                  <a:lnTo>
                    <a:pt x="235" y="0"/>
                  </a:lnTo>
                  <a:lnTo>
                    <a:pt x="253" y="0"/>
                  </a:lnTo>
                  <a:lnTo>
                    <a:pt x="268" y="0"/>
                  </a:lnTo>
                  <a:lnTo>
                    <a:pt x="283" y="0"/>
                  </a:lnTo>
                  <a:lnTo>
                    <a:pt x="296" y="0"/>
                  </a:lnTo>
                  <a:lnTo>
                    <a:pt x="310" y="0"/>
                  </a:lnTo>
                  <a:lnTo>
                    <a:pt x="320" y="0"/>
                  </a:lnTo>
                  <a:lnTo>
                    <a:pt x="330" y="0"/>
                  </a:lnTo>
                  <a:lnTo>
                    <a:pt x="339" y="0"/>
                  </a:lnTo>
                  <a:lnTo>
                    <a:pt x="347" y="0"/>
                  </a:lnTo>
                  <a:lnTo>
                    <a:pt x="354" y="0"/>
                  </a:lnTo>
                  <a:lnTo>
                    <a:pt x="360" y="0"/>
                  </a:lnTo>
                  <a:lnTo>
                    <a:pt x="366" y="0"/>
                  </a:lnTo>
                  <a:lnTo>
                    <a:pt x="370" y="0"/>
                  </a:lnTo>
                  <a:lnTo>
                    <a:pt x="375" y="1"/>
                  </a:lnTo>
                  <a:lnTo>
                    <a:pt x="378" y="1"/>
                  </a:lnTo>
                  <a:lnTo>
                    <a:pt x="382" y="1"/>
                  </a:lnTo>
                  <a:lnTo>
                    <a:pt x="385" y="1"/>
                  </a:lnTo>
                  <a:lnTo>
                    <a:pt x="388" y="1"/>
                  </a:lnTo>
                  <a:lnTo>
                    <a:pt x="390" y="1"/>
                  </a:lnTo>
                  <a:lnTo>
                    <a:pt x="393" y="1"/>
                  </a:lnTo>
                  <a:lnTo>
                    <a:pt x="396" y="1"/>
                  </a:lnTo>
                  <a:lnTo>
                    <a:pt x="397" y="1"/>
                  </a:lnTo>
                  <a:lnTo>
                    <a:pt x="400" y="1"/>
                  </a:lnTo>
                  <a:lnTo>
                    <a:pt x="403" y="3"/>
                  </a:lnTo>
                  <a:lnTo>
                    <a:pt x="405" y="3"/>
                  </a:lnTo>
                  <a:lnTo>
                    <a:pt x="407" y="3"/>
                  </a:lnTo>
                  <a:lnTo>
                    <a:pt x="409" y="3"/>
                  </a:lnTo>
                  <a:lnTo>
                    <a:pt x="410" y="3"/>
                  </a:lnTo>
                  <a:lnTo>
                    <a:pt x="412" y="3"/>
                  </a:lnTo>
                  <a:lnTo>
                    <a:pt x="413" y="3"/>
                  </a:lnTo>
                  <a:lnTo>
                    <a:pt x="416" y="3"/>
                  </a:lnTo>
                  <a:lnTo>
                    <a:pt x="418" y="3"/>
                  </a:lnTo>
                  <a:lnTo>
                    <a:pt x="419" y="3"/>
                  </a:lnTo>
                  <a:lnTo>
                    <a:pt x="421" y="3"/>
                  </a:lnTo>
                  <a:lnTo>
                    <a:pt x="422" y="4"/>
                  </a:lnTo>
                  <a:lnTo>
                    <a:pt x="424" y="4"/>
                  </a:lnTo>
                  <a:lnTo>
                    <a:pt x="425" y="4"/>
                  </a:lnTo>
                  <a:lnTo>
                    <a:pt x="427" y="4"/>
                  </a:lnTo>
                  <a:lnTo>
                    <a:pt x="428" y="4"/>
                  </a:lnTo>
                  <a:lnTo>
                    <a:pt x="430" y="4"/>
                  </a:lnTo>
                  <a:lnTo>
                    <a:pt x="431" y="4"/>
                  </a:lnTo>
                  <a:lnTo>
                    <a:pt x="433" y="4"/>
                  </a:lnTo>
                  <a:lnTo>
                    <a:pt x="434" y="4"/>
                  </a:lnTo>
                  <a:lnTo>
                    <a:pt x="436" y="6"/>
                  </a:lnTo>
                  <a:lnTo>
                    <a:pt x="437" y="6"/>
                  </a:lnTo>
                  <a:lnTo>
                    <a:pt x="439" y="6"/>
                  </a:lnTo>
                  <a:lnTo>
                    <a:pt x="440" y="6"/>
                  </a:lnTo>
                  <a:lnTo>
                    <a:pt x="442" y="6"/>
                  </a:lnTo>
                  <a:lnTo>
                    <a:pt x="445" y="6"/>
                  </a:lnTo>
                  <a:lnTo>
                    <a:pt x="446" y="6"/>
                  </a:lnTo>
                  <a:lnTo>
                    <a:pt x="448" y="7"/>
                  </a:lnTo>
                  <a:lnTo>
                    <a:pt x="451" y="7"/>
                  </a:lnTo>
                  <a:lnTo>
                    <a:pt x="452" y="7"/>
                  </a:lnTo>
                  <a:lnTo>
                    <a:pt x="455" y="7"/>
                  </a:lnTo>
                  <a:lnTo>
                    <a:pt x="458" y="7"/>
                  </a:lnTo>
                  <a:lnTo>
                    <a:pt x="459" y="9"/>
                  </a:lnTo>
                  <a:lnTo>
                    <a:pt x="461" y="9"/>
                  </a:lnTo>
                  <a:lnTo>
                    <a:pt x="464" y="9"/>
                  </a:lnTo>
                  <a:lnTo>
                    <a:pt x="465" y="9"/>
                  </a:lnTo>
                  <a:lnTo>
                    <a:pt x="467" y="9"/>
                  </a:lnTo>
                  <a:lnTo>
                    <a:pt x="468" y="10"/>
                  </a:lnTo>
                  <a:lnTo>
                    <a:pt x="470" y="10"/>
                  </a:lnTo>
                  <a:lnTo>
                    <a:pt x="471" y="10"/>
                  </a:lnTo>
                  <a:lnTo>
                    <a:pt x="473" y="10"/>
                  </a:lnTo>
                  <a:lnTo>
                    <a:pt x="474" y="10"/>
                  </a:lnTo>
                  <a:lnTo>
                    <a:pt x="476" y="12"/>
                  </a:lnTo>
                  <a:lnTo>
                    <a:pt x="477" y="12"/>
                  </a:lnTo>
                  <a:lnTo>
                    <a:pt x="479" y="12"/>
                  </a:lnTo>
                  <a:lnTo>
                    <a:pt x="480" y="12"/>
                  </a:lnTo>
                  <a:lnTo>
                    <a:pt x="482" y="13"/>
                  </a:lnTo>
                  <a:lnTo>
                    <a:pt x="483" y="13"/>
                  </a:lnTo>
                  <a:lnTo>
                    <a:pt x="485" y="13"/>
                  </a:lnTo>
                  <a:lnTo>
                    <a:pt x="486" y="13"/>
                  </a:lnTo>
                  <a:lnTo>
                    <a:pt x="488" y="15"/>
                  </a:lnTo>
                  <a:lnTo>
                    <a:pt x="489" y="15"/>
                  </a:lnTo>
                  <a:lnTo>
                    <a:pt x="491" y="15"/>
                  </a:lnTo>
                  <a:lnTo>
                    <a:pt x="492" y="16"/>
                  </a:lnTo>
                  <a:lnTo>
                    <a:pt x="494" y="16"/>
                  </a:lnTo>
                  <a:lnTo>
                    <a:pt x="496" y="16"/>
                  </a:lnTo>
                  <a:lnTo>
                    <a:pt x="498" y="17"/>
                  </a:lnTo>
                  <a:lnTo>
                    <a:pt x="501" y="17"/>
                  </a:lnTo>
                  <a:lnTo>
                    <a:pt x="502" y="19"/>
                  </a:lnTo>
                  <a:lnTo>
                    <a:pt x="505" y="19"/>
                  </a:lnTo>
                  <a:lnTo>
                    <a:pt x="508" y="20"/>
                  </a:lnTo>
                  <a:lnTo>
                    <a:pt x="511" y="20"/>
                  </a:lnTo>
                  <a:lnTo>
                    <a:pt x="513" y="22"/>
                  </a:lnTo>
                  <a:lnTo>
                    <a:pt x="516" y="22"/>
                  </a:lnTo>
                  <a:lnTo>
                    <a:pt x="519" y="23"/>
                  </a:lnTo>
                  <a:lnTo>
                    <a:pt x="520" y="23"/>
                  </a:lnTo>
                  <a:lnTo>
                    <a:pt x="522" y="25"/>
                  </a:lnTo>
                  <a:lnTo>
                    <a:pt x="525" y="25"/>
                  </a:lnTo>
                  <a:lnTo>
                    <a:pt x="526" y="26"/>
                  </a:lnTo>
                  <a:lnTo>
                    <a:pt x="528" y="26"/>
                  </a:lnTo>
                  <a:lnTo>
                    <a:pt x="529" y="26"/>
                  </a:lnTo>
                  <a:lnTo>
                    <a:pt x="531" y="28"/>
                  </a:lnTo>
                  <a:lnTo>
                    <a:pt x="532" y="28"/>
                  </a:lnTo>
                  <a:lnTo>
                    <a:pt x="534" y="28"/>
                  </a:lnTo>
                  <a:lnTo>
                    <a:pt x="535" y="29"/>
                  </a:lnTo>
                  <a:lnTo>
                    <a:pt x="537" y="29"/>
                  </a:lnTo>
                  <a:lnTo>
                    <a:pt x="538" y="29"/>
                  </a:lnTo>
                  <a:lnTo>
                    <a:pt x="538" y="31"/>
                  </a:lnTo>
                  <a:lnTo>
                    <a:pt x="539" y="31"/>
                  </a:lnTo>
                  <a:lnTo>
                    <a:pt x="541" y="31"/>
                  </a:lnTo>
                  <a:lnTo>
                    <a:pt x="542" y="32"/>
                  </a:lnTo>
                  <a:lnTo>
                    <a:pt x="544" y="32"/>
                  </a:lnTo>
                  <a:lnTo>
                    <a:pt x="545" y="34"/>
                  </a:lnTo>
                  <a:lnTo>
                    <a:pt x="547" y="34"/>
                  </a:lnTo>
                  <a:lnTo>
                    <a:pt x="548" y="35"/>
                  </a:lnTo>
                  <a:lnTo>
                    <a:pt x="550" y="35"/>
                  </a:lnTo>
                  <a:lnTo>
                    <a:pt x="551" y="37"/>
                  </a:lnTo>
                  <a:lnTo>
                    <a:pt x="553" y="37"/>
                  </a:lnTo>
                  <a:lnTo>
                    <a:pt x="556" y="38"/>
                  </a:lnTo>
                  <a:lnTo>
                    <a:pt x="557" y="40"/>
                  </a:lnTo>
                  <a:lnTo>
                    <a:pt x="559" y="40"/>
                  </a:lnTo>
                  <a:lnTo>
                    <a:pt x="562" y="41"/>
                  </a:lnTo>
                  <a:lnTo>
                    <a:pt x="563" y="43"/>
                  </a:lnTo>
                  <a:lnTo>
                    <a:pt x="566" y="44"/>
                  </a:lnTo>
                  <a:lnTo>
                    <a:pt x="569" y="44"/>
                  </a:lnTo>
                  <a:lnTo>
                    <a:pt x="571" y="46"/>
                  </a:lnTo>
                  <a:lnTo>
                    <a:pt x="572" y="47"/>
                  </a:lnTo>
                  <a:lnTo>
                    <a:pt x="574" y="47"/>
                  </a:lnTo>
                  <a:lnTo>
                    <a:pt x="577" y="49"/>
                  </a:lnTo>
                  <a:lnTo>
                    <a:pt x="578" y="50"/>
                  </a:lnTo>
                  <a:lnTo>
                    <a:pt x="580" y="50"/>
                  </a:lnTo>
                  <a:lnTo>
                    <a:pt x="581" y="52"/>
                  </a:lnTo>
                  <a:lnTo>
                    <a:pt x="582" y="52"/>
                  </a:lnTo>
                  <a:lnTo>
                    <a:pt x="584" y="53"/>
                  </a:lnTo>
                  <a:lnTo>
                    <a:pt x="585" y="53"/>
                  </a:lnTo>
                  <a:lnTo>
                    <a:pt x="587" y="55"/>
                  </a:lnTo>
                  <a:lnTo>
                    <a:pt x="588" y="55"/>
                  </a:lnTo>
                  <a:lnTo>
                    <a:pt x="590" y="56"/>
                  </a:lnTo>
                  <a:lnTo>
                    <a:pt x="591" y="56"/>
                  </a:lnTo>
                  <a:lnTo>
                    <a:pt x="593" y="58"/>
                  </a:lnTo>
                  <a:lnTo>
                    <a:pt x="594" y="58"/>
                  </a:lnTo>
                  <a:lnTo>
                    <a:pt x="596" y="59"/>
                  </a:lnTo>
                  <a:lnTo>
                    <a:pt x="597" y="60"/>
                  </a:lnTo>
                  <a:lnTo>
                    <a:pt x="599" y="60"/>
                  </a:lnTo>
                  <a:lnTo>
                    <a:pt x="600" y="62"/>
                  </a:lnTo>
                  <a:lnTo>
                    <a:pt x="602" y="62"/>
                  </a:lnTo>
                  <a:lnTo>
                    <a:pt x="603" y="63"/>
                  </a:lnTo>
                  <a:lnTo>
                    <a:pt x="605" y="65"/>
                  </a:lnTo>
                  <a:lnTo>
                    <a:pt x="606" y="65"/>
                  </a:lnTo>
                  <a:lnTo>
                    <a:pt x="609" y="66"/>
                  </a:lnTo>
                  <a:lnTo>
                    <a:pt x="611" y="68"/>
                  </a:lnTo>
                  <a:lnTo>
                    <a:pt x="612" y="68"/>
                  </a:lnTo>
                  <a:lnTo>
                    <a:pt x="615" y="69"/>
                  </a:lnTo>
                  <a:lnTo>
                    <a:pt x="617" y="71"/>
                  </a:lnTo>
                  <a:lnTo>
                    <a:pt x="618" y="72"/>
                  </a:lnTo>
                  <a:lnTo>
                    <a:pt x="621" y="72"/>
                  </a:lnTo>
                  <a:lnTo>
                    <a:pt x="623" y="74"/>
                  </a:lnTo>
                  <a:lnTo>
                    <a:pt x="624" y="74"/>
                  </a:lnTo>
                  <a:lnTo>
                    <a:pt x="625" y="75"/>
                  </a:lnTo>
                  <a:lnTo>
                    <a:pt x="627" y="77"/>
                  </a:lnTo>
                  <a:lnTo>
                    <a:pt x="628" y="77"/>
                  </a:lnTo>
                  <a:lnTo>
                    <a:pt x="630" y="78"/>
                  </a:lnTo>
                  <a:lnTo>
                    <a:pt x="631" y="78"/>
                  </a:lnTo>
                  <a:lnTo>
                    <a:pt x="633" y="80"/>
                  </a:lnTo>
                  <a:lnTo>
                    <a:pt x="634" y="81"/>
                  </a:lnTo>
                  <a:lnTo>
                    <a:pt x="636" y="81"/>
                  </a:lnTo>
                  <a:lnTo>
                    <a:pt x="637" y="83"/>
                  </a:lnTo>
                  <a:lnTo>
                    <a:pt x="639" y="83"/>
                  </a:lnTo>
                  <a:lnTo>
                    <a:pt x="639" y="84"/>
                  </a:lnTo>
                  <a:lnTo>
                    <a:pt x="640" y="84"/>
                  </a:lnTo>
                  <a:lnTo>
                    <a:pt x="642" y="84"/>
                  </a:lnTo>
                  <a:lnTo>
                    <a:pt x="642" y="86"/>
                  </a:lnTo>
                  <a:lnTo>
                    <a:pt x="643" y="86"/>
                  </a:lnTo>
                  <a:lnTo>
                    <a:pt x="645" y="87"/>
                  </a:lnTo>
                  <a:lnTo>
                    <a:pt x="646" y="87"/>
                  </a:lnTo>
                  <a:lnTo>
                    <a:pt x="648" y="89"/>
                  </a:lnTo>
                  <a:lnTo>
                    <a:pt x="648" y="90"/>
                  </a:lnTo>
                  <a:lnTo>
                    <a:pt x="649" y="90"/>
                  </a:lnTo>
                  <a:lnTo>
                    <a:pt x="651" y="92"/>
                  </a:lnTo>
                  <a:lnTo>
                    <a:pt x="654" y="92"/>
                  </a:lnTo>
                  <a:lnTo>
                    <a:pt x="655" y="93"/>
                  </a:lnTo>
                  <a:lnTo>
                    <a:pt x="657" y="95"/>
                  </a:lnTo>
                  <a:lnTo>
                    <a:pt x="658" y="96"/>
                  </a:lnTo>
                  <a:lnTo>
                    <a:pt x="660" y="96"/>
                  </a:lnTo>
                  <a:lnTo>
                    <a:pt x="661" y="98"/>
                  </a:lnTo>
                  <a:lnTo>
                    <a:pt x="663" y="99"/>
                  </a:lnTo>
                  <a:lnTo>
                    <a:pt x="664" y="101"/>
                  </a:lnTo>
                  <a:lnTo>
                    <a:pt x="666" y="101"/>
                  </a:lnTo>
                  <a:lnTo>
                    <a:pt x="667" y="102"/>
                  </a:lnTo>
                  <a:lnTo>
                    <a:pt x="668" y="102"/>
                  </a:lnTo>
                  <a:lnTo>
                    <a:pt x="670" y="103"/>
                  </a:lnTo>
                  <a:lnTo>
                    <a:pt x="671" y="105"/>
                  </a:lnTo>
                  <a:lnTo>
                    <a:pt x="673" y="105"/>
                  </a:lnTo>
                  <a:lnTo>
                    <a:pt x="673" y="106"/>
                  </a:lnTo>
                  <a:lnTo>
                    <a:pt x="674" y="106"/>
                  </a:lnTo>
                  <a:lnTo>
                    <a:pt x="676" y="108"/>
                  </a:lnTo>
                  <a:lnTo>
                    <a:pt x="677" y="108"/>
                  </a:lnTo>
                  <a:lnTo>
                    <a:pt x="677" y="109"/>
                  </a:lnTo>
                  <a:lnTo>
                    <a:pt x="679" y="109"/>
                  </a:lnTo>
                  <a:lnTo>
                    <a:pt x="679" y="111"/>
                  </a:lnTo>
                  <a:lnTo>
                    <a:pt x="680" y="111"/>
                  </a:lnTo>
                  <a:lnTo>
                    <a:pt x="682" y="112"/>
                  </a:lnTo>
                  <a:lnTo>
                    <a:pt x="683" y="112"/>
                  </a:lnTo>
                  <a:lnTo>
                    <a:pt x="683" y="114"/>
                  </a:lnTo>
                  <a:lnTo>
                    <a:pt x="685" y="115"/>
                  </a:lnTo>
                  <a:lnTo>
                    <a:pt x="686" y="115"/>
                  </a:lnTo>
                  <a:lnTo>
                    <a:pt x="688" y="117"/>
                  </a:lnTo>
                  <a:lnTo>
                    <a:pt x="689" y="118"/>
                  </a:lnTo>
                  <a:lnTo>
                    <a:pt x="691" y="118"/>
                  </a:lnTo>
                  <a:lnTo>
                    <a:pt x="691" y="120"/>
                  </a:lnTo>
                  <a:lnTo>
                    <a:pt x="692" y="120"/>
                  </a:lnTo>
                  <a:lnTo>
                    <a:pt x="694" y="121"/>
                  </a:lnTo>
                  <a:lnTo>
                    <a:pt x="695" y="123"/>
                  </a:lnTo>
                  <a:lnTo>
                    <a:pt x="697" y="123"/>
                  </a:lnTo>
                  <a:lnTo>
                    <a:pt x="697" y="124"/>
                  </a:lnTo>
                  <a:lnTo>
                    <a:pt x="698" y="124"/>
                  </a:lnTo>
                  <a:lnTo>
                    <a:pt x="698" y="126"/>
                  </a:lnTo>
                  <a:lnTo>
                    <a:pt x="700" y="126"/>
                  </a:lnTo>
                  <a:lnTo>
                    <a:pt x="701" y="127"/>
                  </a:lnTo>
                  <a:lnTo>
                    <a:pt x="703" y="127"/>
                  </a:lnTo>
                  <a:lnTo>
                    <a:pt x="703" y="129"/>
                  </a:lnTo>
                  <a:lnTo>
                    <a:pt x="704" y="129"/>
                  </a:lnTo>
                  <a:lnTo>
                    <a:pt x="706" y="130"/>
                  </a:lnTo>
                  <a:lnTo>
                    <a:pt x="707" y="132"/>
                  </a:lnTo>
                  <a:lnTo>
                    <a:pt x="709" y="132"/>
                  </a:lnTo>
                  <a:lnTo>
                    <a:pt x="709" y="133"/>
                  </a:lnTo>
                  <a:lnTo>
                    <a:pt x="710" y="133"/>
                  </a:lnTo>
                  <a:lnTo>
                    <a:pt x="711" y="135"/>
                  </a:lnTo>
                  <a:lnTo>
                    <a:pt x="713" y="135"/>
                  </a:lnTo>
                  <a:lnTo>
                    <a:pt x="714" y="136"/>
                  </a:lnTo>
                  <a:lnTo>
                    <a:pt x="716" y="138"/>
                  </a:lnTo>
                  <a:lnTo>
                    <a:pt x="717" y="139"/>
                  </a:lnTo>
                  <a:lnTo>
                    <a:pt x="719" y="139"/>
                  </a:lnTo>
                  <a:lnTo>
                    <a:pt x="720" y="141"/>
                  </a:lnTo>
                  <a:lnTo>
                    <a:pt x="722" y="142"/>
                  </a:lnTo>
                  <a:lnTo>
                    <a:pt x="723" y="142"/>
                  </a:lnTo>
                  <a:lnTo>
                    <a:pt x="723" y="144"/>
                  </a:lnTo>
                  <a:lnTo>
                    <a:pt x="725" y="144"/>
                  </a:lnTo>
                  <a:lnTo>
                    <a:pt x="726" y="145"/>
                  </a:lnTo>
                  <a:lnTo>
                    <a:pt x="728" y="146"/>
                  </a:lnTo>
                  <a:lnTo>
                    <a:pt x="729" y="146"/>
                  </a:lnTo>
                  <a:lnTo>
                    <a:pt x="729" y="148"/>
                  </a:lnTo>
                  <a:lnTo>
                    <a:pt x="731" y="148"/>
                  </a:lnTo>
                  <a:lnTo>
                    <a:pt x="731" y="149"/>
                  </a:lnTo>
                  <a:lnTo>
                    <a:pt x="732" y="149"/>
                  </a:lnTo>
                  <a:lnTo>
                    <a:pt x="732" y="151"/>
                  </a:lnTo>
                  <a:lnTo>
                    <a:pt x="734" y="151"/>
                  </a:lnTo>
                  <a:lnTo>
                    <a:pt x="734" y="152"/>
                  </a:lnTo>
                  <a:lnTo>
                    <a:pt x="735" y="152"/>
                  </a:lnTo>
                  <a:lnTo>
                    <a:pt x="737" y="154"/>
                  </a:lnTo>
                  <a:lnTo>
                    <a:pt x="737" y="155"/>
                  </a:lnTo>
                  <a:lnTo>
                    <a:pt x="738" y="157"/>
                  </a:lnTo>
                  <a:lnTo>
                    <a:pt x="740" y="157"/>
                  </a:lnTo>
                  <a:lnTo>
                    <a:pt x="741" y="158"/>
                  </a:lnTo>
                  <a:lnTo>
                    <a:pt x="741" y="160"/>
                  </a:lnTo>
                  <a:lnTo>
                    <a:pt x="743" y="161"/>
                  </a:lnTo>
                  <a:lnTo>
                    <a:pt x="744" y="163"/>
                  </a:lnTo>
                  <a:lnTo>
                    <a:pt x="746" y="164"/>
                  </a:lnTo>
                  <a:lnTo>
                    <a:pt x="747" y="166"/>
                  </a:lnTo>
                  <a:lnTo>
                    <a:pt x="749" y="167"/>
                  </a:lnTo>
                  <a:lnTo>
                    <a:pt x="750" y="169"/>
                  </a:lnTo>
                  <a:lnTo>
                    <a:pt x="752" y="170"/>
                  </a:lnTo>
                  <a:lnTo>
                    <a:pt x="753" y="172"/>
                  </a:lnTo>
                  <a:lnTo>
                    <a:pt x="754" y="173"/>
                  </a:lnTo>
                  <a:lnTo>
                    <a:pt x="754" y="175"/>
                  </a:lnTo>
                  <a:lnTo>
                    <a:pt x="756" y="175"/>
                  </a:lnTo>
                  <a:lnTo>
                    <a:pt x="756" y="176"/>
                  </a:lnTo>
                  <a:lnTo>
                    <a:pt x="757" y="176"/>
                  </a:lnTo>
                  <a:lnTo>
                    <a:pt x="759" y="178"/>
                  </a:lnTo>
                  <a:lnTo>
                    <a:pt x="759" y="179"/>
                  </a:lnTo>
                  <a:lnTo>
                    <a:pt x="760" y="179"/>
                  </a:lnTo>
                  <a:lnTo>
                    <a:pt x="760" y="181"/>
                  </a:lnTo>
                  <a:lnTo>
                    <a:pt x="762" y="182"/>
                  </a:lnTo>
                  <a:lnTo>
                    <a:pt x="763" y="184"/>
                  </a:lnTo>
                  <a:lnTo>
                    <a:pt x="765" y="185"/>
                  </a:lnTo>
                  <a:lnTo>
                    <a:pt x="766" y="187"/>
                  </a:lnTo>
                  <a:lnTo>
                    <a:pt x="766" y="188"/>
                  </a:lnTo>
                  <a:lnTo>
                    <a:pt x="768" y="189"/>
                  </a:lnTo>
                  <a:lnTo>
                    <a:pt x="769" y="189"/>
                  </a:lnTo>
                  <a:lnTo>
                    <a:pt x="771" y="191"/>
                  </a:lnTo>
                  <a:lnTo>
                    <a:pt x="771" y="192"/>
                  </a:lnTo>
                  <a:lnTo>
                    <a:pt x="772" y="194"/>
                  </a:lnTo>
                  <a:lnTo>
                    <a:pt x="774" y="197"/>
                  </a:lnTo>
                  <a:lnTo>
                    <a:pt x="775" y="198"/>
                  </a:lnTo>
                  <a:lnTo>
                    <a:pt x="777" y="200"/>
                  </a:lnTo>
                  <a:lnTo>
                    <a:pt x="778" y="201"/>
                  </a:lnTo>
                  <a:lnTo>
                    <a:pt x="781" y="204"/>
                  </a:lnTo>
                  <a:lnTo>
                    <a:pt x="783" y="206"/>
                  </a:lnTo>
                  <a:lnTo>
                    <a:pt x="784" y="207"/>
                  </a:lnTo>
                  <a:lnTo>
                    <a:pt x="786" y="209"/>
                  </a:lnTo>
                  <a:lnTo>
                    <a:pt x="786" y="210"/>
                  </a:lnTo>
                  <a:lnTo>
                    <a:pt x="787" y="213"/>
                  </a:lnTo>
                  <a:lnTo>
                    <a:pt x="789" y="213"/>
                  </a:lnTo>
                  <a:lnTo>
                    <a:pt x="790" y="215"/>
                  </a:lnTo>
                  <a:lnTo>
                    <a:pt x="792" y="216"/>
                  </a:lnTo>
                  <a:lnTo>
                    <a:pt x="792" y="218"/>
                  </a:lnTo>
                  <a:lnTo>
                    <a:pt x="793" y="219"/>
                  </a:lnTo>
                  <a:lnTo>
                    <a:pt x="795" y="221"/>
                  </a:lnTo>
                  <a:lnTo>
                    <a:pt x="796" y="222"/>
                  </a:lnTo>
                  <a:lnTo>
                    <a:pt x="796" y="224"/>
                  </a:lnTo>
                  <a:lnTo>
                    <a:pt x="797" y="225"/>
                  </a:lnTo>
                  <a:lnTo>
                    <a:pt x="797" y="227"/>
                  </a:lnTo>
                  <a:lnTo>
                    <a:pt x="799" y="227"/>
                  </a:lnTo>
                  <a:lnTo>
                    <a:pt x="800" y="228"/>
                  </a:lnTo>
                  <a:lnTo>
                    <a:pt x="800" y="230"/>
                  </a:lnTo>
                  <a:lnTo>
                    <a:pt x="802" y="231"/>
                  </a:lnTo>
                  <a:lnTo>
                    <a:pt x="803" y="232"/>
                  </a:lnTo>
                  <a:lnTo>
                    <a:pt x="803" y="234"/>
                  </a:lnTo>
                  <a:lnTo>
                    <a:pt x="805" y="235"/>
                  </a:lnTo>
                  <a:lnTo>
                    <a:pt x="806" y="237"/>
                  </a:lnTo>
                  <a:lnTo>
                    <a:pt x="808" y="238"/>
                  </a:lnTo>
                  <a:lnTo>
                    <a:pt x="808" y="240"/>
                  </a:lnTo>
                  <a:lnTo>
                    <a:pt x="809" y="241"/>
                  </a:lnTo>
                  <a:lnTo>
                    <a:pt x="811" y="243"/>
                  </a:lnTo>
                  <a:lnTo>
                    <a:pt x="812" y="246"/>
                  </a:lnTo>
                  <a:lnTo>
                    <a:pt x="814" y="247"/>
                  </a:lnTo>
                  <a:lnTo>
                    <a:pt x="815" y="250"/>
                  </a:lnTo>
                  <a:lnTo>
                    <a:pt x="818" y="252"/>
                  </a:lnTo>
                  <a:lnTo>
                    <a:pt x="820" y="255"/>
                  </a:lnTo>
                  <a:lnTo>
                    <a:pt x="821" y="256"/>
                  </a:lnTo>
                  <a:lnTo>
                    <a:pt x="823" y="259"/>
                  </a:lnTo>
                  <a:lnTo>
                    <a:pt x="823" y="261"/>
                  </a:lnTo>
                  <a:lnTo>
                    <a:pt x="824" y="262"/>
                  </a:lnTo>
                  <a:lnTo>
                    <a:pt x="826" y="264"/>
                  </a:lnTo>
                  <a:lnTo>
                    <a:pt x="827" y="265"/>
                  </a:lnTo>
                  <a:lnTo>
                    <a:pt x="829" y="267"/>
                  </a:lnTo>
                  <a:lnTo>
                    <a:pt x="829" y="268"/>
                  </a:lnTo>
                  <a:lnTo>
                    <a:pt x="830" y="270"/>
                  </a:lnTo>
                  <a:lnTo>
                    <a:pt x="832" y="271"/>
                  </a:lnTo>
                  <a:lnTo>
                    <a:pt x="832" y="273"/>
                  </a:lnTo>
                  <a:lnTo>
                    <a:pt x="833" y="274"/>
                  </a:lnTo>
                  <a:lnTo>
                    <a:pt x="833" y="275"/>
                  </a:lnTo>
                  <a:lnTo>
                    <a:pt x="835" y="275"/>
                  </a:lnTo>
                  <a:lnTo>
                    <a:pt x="836" y="277"/>
                  </a:lnTo>
                  <a:lnTo>
                    <a:pt x="836" y="278"/>
                  </a:lnTo>
                  <a:lnTo>
                    <a:pt x="838" y="280"/>
                  </a:lnTo>
                  <a:lnTo>
                    <a:pt x="838" y="281"/>
                  </a:lnTo>
                  <a:lnTo>
                    <a:pt x="839" y="283"/>
                  </a:lnTo>
                  <a:lnTo>
                    <a:pt x="840" y="284"/>
                  </a:lnTo>
                  <a:lnTo>
                    <a:pt x="842" y="286"/>
                  </a:lnTo>
                  <a:lnTo>
                    <a:pt x="842" y="287"/>
                  </a:lnTo>
                  <a:lnTo>
                    <a:pt x="843" y="289"/>
                  </a:lnTo>
                  <a:lnTo>
                    <a:pt x="845" y="290"/>
                  </a:lnTo>
                  <a:lnTo>
                    <a:pt x="846" y="292"/>
                  </a:lnTo>
                  <a:lnTo>
                    <a:pt x="848" y="293"/>
                  </a:lnTo>
                  <a:lnTo>
                    <a:pt x="849" y="296"/>
                  </a:lnTo>
                  <a:lnTo>
                    <a:pt x="851" y="298"/>
                  </a:lnTo>
                  <a:lnTo>
                    <a:pt x="852" y="301"/>
                  </a:lnTo>
                  <a:lnTo>
                    <a:pt x="854" y="302"/>
                  </a:lnTo>
                  <a:lnTo>
                    <a:pt x="855" y="305"/>
                  </a:lnTo>
                  <a:lnTo>
                    <a:pt x="857" y="308"/>
                  </a:lnTo>
                  <a:lnTo>
                    <a:pt x="858" y="310"/>
                  </a:lnTo>
                  <a:lnTo>
                    <a:pt x="860" y="311"/>
                  </a:lnTo>
                  <a:lnTo>
                    <a:pt x="861" y="314"/>
                  </a:lnTo>
                  <a:lnTo>
                    <a:pt x="863" y="316"/>
                  </a:lnTo>
                  <a:lnTo>
                    <a:pt x="864" y="317"/>
                  </a:lnTo>
                  <a:lnTo>
                    <a:pt x="866" y="319"/>
                  </a:lnTo>
                  <a:lnTo>
                    <a:pt x="866" y="320"/>
                  </a:lnTo>
                  <a:lnTo>
                    <a:pt x="867" y="321"/>
                  </a:lnTo>
                  <a:lnTo>
                    <a:pt x="869" y="323"/>
                  </a:lnTo>
                  <a:lnTo>
                    <a:pt x="869" y="324"/>
                  </a:lnTo>
                  <a:lnTo>
                    <a:pt x="870" y="326"/>
                  </a:lnTo>
                  <a:lnTo>
                    <a:pt x="872" y="327"/>
                  </a:lnTo>
                  <a:lnTo>
                    <a:pt x="873" y="329"/>
                  </a:lnTo>
                  <a:lnTo>
                    <a:pt x="873" y="330"/>
                  </a:lnTo>
                  <a:lnTo>
                    <a:pt x="875" y="332"/>
                  </a:lnTo>
                  <a:lnTo>
                    <a:pt x="875" y="333"/>
                  </a:lnTo>
                  <a:lnTo>
                    <a:pt x="876" y="333"/>
                  </a:lnTo>
                  <a:lnTo>
                    <a:pt x="876" y="335"/>
                  </a:lnTo>
                  <a:lnTo>
                    <a:pt x="878" y="336"/>
                  </a:lnTo>
                  <a:lnTo>
                    <a:pt x="878" y="338"/>
                  </a:lnTo>
                  <a:lnTo>
                    <a:pt x="879" y="339"/>
                  </a:lnTo>
                  <a:lnTo>
                    <a:pt x="879" y="341"/>
                  </a:lnTo>
                  <a:lnTo>
                    <a:pt x="881" y="342"/>
                  </a:lnTo>
                  <a:lnTo>
                    <a:pt x="881" y="344"/>
                  </a:lnTo>
                  <a:lnTo>
                    <a:pt x="882" y="345"/>
                  </a:lnTo>
                  <a:lnTo>
                    <a:pt x="883" y="347"/>
                  </a:lnTo>
                  <a:lnTo>
                    <a:pt x="883" y="348"/>
                  </a:lnTo>
                  <a:lnTo>
                    <a:pt x="885" y="350"/>
                  </a:lnTo>
                  <a:lnTo>
                    <a:pt x="886" y="353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098" name="Freeform 7">
              <a:extLst>
                <a:ext uri="{FF2B5EF4-FFF2-40B4-BE49-F238E27FC236}">
                  <a16:creationId xmlns:a16="http://schemas.microsoft.com/office/drawing/2014/main" id="{687EDD51-FC9D-E24E-8C4E-7F907FCCE0D5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2313" y="2774950"/>
              <a:ext cx="704850" cy="277812"/>
            </a:xfrm>
            <a:custGeom>
              <a:avLst/>
              <a:gdLst>
                <a:gd name="T0" fmla="*/ 2147483646 w 886"/>
                <a:gd name="T1" fmla="*/ 2147483646 h 352"/>
                <a:gd name="T2" fmla="*/ 2147483646 w 886"/>
                <a:gd name="T3" fmla="*/ 2147483646 h 352"/>
                <a:gd name="T4" fmla="*/ 2147483646 w 886"/>
                <a:gd name="T5" fmla="*/ 2147483646 h 352"/>
                <a:gd name="T6" fmla="*/ 2147483646 w 886"/>
                <a:gd name="T7" fmla="*/ 2147483646 h 352"/>
                <a:gd name="T8" fmla="*/ 2147483646 w 886"/>
                <a:gd name="T9" fmla="*/ 2147483646 h 352"/>
                <a:gd name="T10" fmla="*/ 2147483646 w 886"/>
                <a:gd name="T11" fmla="*/ 2147483646 h 352"/>
                <a:gd name="T12" fmla="*/ 2147483646 w 886"/>
                <a:gd name="T13" fmla="*/ 2147483646 h 352"/>
                <a:gd name="T14" fmla="*/ 2147483646 w 886"/>
                <a:gd name="T15" fmla="*/ 2147483646 h 352"/>
                <a:gd name="T16" fmla="*/ 2147483646 w 886"/>
                <a:gd name="T17" fmla="*/ 2147483646 h 352"/>
                <a:gd name="T18" fmla="*/ 2147483646 w 886"/>
                <a:gd name="T19" fmla="*/ 2147483646 h 352"/>
                <a:gd name="T20" fmla="*/ 2147483646 w 886"/>
                <a:gd name="T21" fmla="*/ 2147483646 h 352"/>
                <a:gd name="T22" fmla="*/ 2147483646 w 886"/>
                <a:gd name="T23" fmla="*/ 2147483646 h 352"/>
                <a:gd name="T24" fmla="*/ 2147483646 w 886"/>
                <a:gd name="T25" fmla="*/ 2147483646 h 352"/>
                <a:gd name="T26" fmla="*/ 2147483646 w 886"/>
                <a:gd name="T27" fmla="*/ 2147483646 h 352"/>
                <a:gd name="T28" fmla="*/ 2147483646 w 886"/>
                <a:gd name="T29" fmla="*/ 2147483646 h 352"/>
                <a:gd name="T30" fmla="*/ 2147483646 w 886"/>
                <a:gd name="T31" fmla="*/ 2147483646 h 352"/>
                <a:gd name="T32" fmla="*/ 2147483646 w 886"/>
                <a:gd name="T33" fmla="*/ 2147483646 h 352"/>
                <a:gd name="T34" fmla="*/ 2147483646 w 886"/>
                <a:gd name="T35" fmla="*/ 2147483646 h 352"/>
                <a:gd name="T36" fmla="*/ 2147483646 w 886"/>
                <a:gd name="T37" fmla="*/ 2147483646 h 352"/>
                <a:gd name="T38" fmla="*/ 2147483646 w 886"/>
                <a:gd name="T39" fmla="*/ 2147483646 h 352"/>
                <a:gd name="T40" fmla="*/ 2147483646 w 886"/>
                <a:gd name="T41" fmla="*/ 2147483646 h 352"/>
                <a:gd name="T42" fmla="*/ 2147483646 w 886"/>
                <a:gd name="T43" fmla="*/ 2147483646 h 352"/>
                <a:gd name="T44" fmla="*/ 2147483646 w 886"/>
                <a:gd name="T45" fmla="*/ 2147483646 h 352"/>
                <a:gd name="T46" fmla="*/ 2147483646 w 886"/>
                <a:gd name="T47" fmla="*/ 2147483646 h 352"/>
                <a:gd name="T48" fmla="*/ 2147483646 w 886"/>
                <a:gd name="T49" fmla="*/ 2147483646 h 352"/>
                <a:gd name="T50" fmla="*/ 2147483646 w 886"/>
                <a:gd name="T51" fmla="*/ 2147483646 h 352"/>
                <a:gd name="T52" fmla="*/ 2147483646 w 886"/>
                <a:gd name="T53" fmla="*/ 2147483646 h 352"/>
                <a:gd name="T54" fmla="*/ 2147483646 w 886"/>
                <a:gd name="T55" fmla="*/ 2147483646 h 352"/>
                <a:gd name="T56" fmla="*/ 2147483646 w 886"/>
                <a:gd name="T57" fmla="*/ 2147483646 h 352"/>
                <a:gd name="T58" fmla="*/ 2147483646 w 886"/>
                <a:gd name="T59" fmla="*/ 2147483646 h 352"/>
                <a:gd name="T60" fmla="*/ 2147483646 w 886"/>
                <a:gd name="T61" fmla="*/ 2147483646 h 352"/>
                <a:gd name="T62" fmla="*/ 2147483646 w 886"/>
                <a:gd name="T63" fmla="*/ 2147483646 h 352"/>
                <a:gd name="T64" fmla="*/ 2147483646 w 886"/>
                <a:gd name="T65" fmla="*/ 2147483646 h 352"/>
                <a:gd name="T66" fmla="*/ 2147483646 w 886"/>
                <a:gd name="T67" fmla="*/ 2147483646 h 352"/>
                <a:gd name="T68" fmla="*/ 2147483646 w 886"/>
                <a:gd name="T69" fmla="*/ 2147483646 h 352"/>
                <a:gd name="T70" fmla="*/ 2147483646 w 886"/>
                <a:gd name="T71" fmla="*/ 2147483646 h 352"/>
                <a:gd name="T72" fmla="*/ 2147483646 w 886"/>
                <a:gd name="T73" fmla="*/ 2147483646 h 352"/>
                <a:gd name="T74" fmla="*/ 2147483646 w 886"/>
                <a:gd name="T75" fmla="*/ 2147483646 h 352"/>
                <a:gd name="T76" fmla="*/ 2147483646 w 886"/>
                <a:gd name="T77" fmla="*/ 2147483646 h 352"/>
                <a:gd name="T78" fmla="*/ 2147483646 w 886"/>
                <a:gd name="T79" fmla="*/ 2147483646 h 352"/>
                <a:gd name="T80" fmla="*/ 2147483646 w 886"/>
                <a:gd name="T81" fmla="*/ 2147483646 h 352"/>
                <a:gd name="T82" fmla="*/ 2147483646 w 886"/>
                <a:gd name="T83" fmla="*/ 2147483646 h 352"/>
                <a:gd name="T84" fmla="*/ 2147483646 w 886"/>
                <a:gd name="T85" fmla="*/ 2147483646 h 352"/>
                <a:gd name="T86" fmla="*/ 2147483646 w 886"/>
                <a:gd name="T87" fmla="*/ 2147483646 h 352"/>
                <a:gd name="T88" fmla="*/ 2147483646 w 886"/>
                <a:gd name="T89" fmla="*/ 2147483646 h 352"/>
                <a:gd name="T90" fmla="*/ 2147483646 w 886"/>
                <a:gd name="T91" fmla="*/ 2147483646 h 352"/>
                <a:gd name="T92" fmla="*/ 2147483646 w 886"/>
                <a:gd name="T93" fmla="*/ 2147483646 h 352"/>
                <a:gd name="T94" fmla="*/ 2147483646 w 886"/>
                <a:gd name="T95" fmla="*/ 2147483646 h 352"/>
                <a:gd name="T96" fmla="*/ 2147483646 w 886"/>
                <a:gd name="T97" fmla="*/ 2147483646 h 352"/>
                <a:gd name="T98" fmla="*/ 2147483646 w 886"/>
                <a:gd name="T99" fmla="*/ 2147483646 h 352"/>
                <a:gd name="T100" fmla="*/ 2147483646 w 886"/>
                <a:gd name="T101" fmla="*/ 2147483646 h 352"/>
                <a:gd name="T102" fmla="*/ 2147483646 w 886"/>
                <a:gd name="T103" fmla="*/ 2147483646 h 352"/>
                <a:gd name="T104" fmla="*/ 2147483646 w 886"/>
                <a:gd name="T105" fmla="*/ 2147483646 h 352"/>
                <a:gd name="T106" fmla="*/ 2147483646 w 886"/>
                <a:gd name="T107" fmla="*/ 2147483646 h 352"/>
                <a:gd name="T108" fmla="*/ 2147483646 w 886"/>
                <a:gd name="T109" fmla="*/ 2147483646 h 352"/>
                <a:gd name="T110" fmla="*/ 2147483646 w 886"/>
                <a:gd name="T111" fmla="*/ 2147483646 h 352"/>
                <a:gd name="T112" fmla="*/ 2147483646 w 886"/>
                <a:gd name="T113" fmla="*/ 2147483646 h 352"/>
                <a:gd name="T114" fmla="*/ 2147483646 w 886"/>
                <a:gd name="T115" fmla="*/ 2147483646 h 352"/>
                <a:gd name="T116" fmla="*/ 2147483646 w 886"/>
                <a:gd name="T117" fmla="*/ 2147483646 h 352"/>
                <a:gd name="T118" fmla="*/ 2147483646 w 886"/>
                <a:gd name="T119" fmla="*/ 2147483646 h 352"/>
                <a:gd name="T120" fmla="*/ 2147483646 w 886"/>
                <a:gd name="T121" fmla="*/ 2147483646 h 35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886" h="352">
                  <a:moveTo>
                    <a:pt x="0" y="352"/>
                  </a:moveTo>
                  <a:lnTo>
                    <a:pt x="34" y="352"/>
                  </a:lnTo>
                  <a:lnTo>
                    <a:pt x="66" y="352"/>
                  </a:lnTo>
                  <a:lnTo>
                    <a:pt x="96" y="352"/>
                  </a:lnTo>
                  <a:lnTo>
                    <a:pt x="123" y="352"/>
                  </a:lnTo>
                  <a:lnTo>
                    <a:pt x="149" y="352"/>
                  </a:lnTo>
                  <a:lnTo>
                    <a:pt x="173" y="352"/>
                  </a:lnTo>
                  <a:lnTo>
                    <a:pt x="195" y="352"/>
                  </a:lnTo>
                  <a:lnTo>
                    <a:pt x="216" y="352"/>
                  </a:lnTo>
                  <a:lnTo>
                    <a:pt x="235" y="352"/>
                  </a:lnTo>
                  <a:lnTo>
                    <a:pt x="253" y="352"/>
                  </a:lnTo>
                  <a:lnTo>
                    <a:pt x="268" y="352"/>
                  </a:lnTo>
                  <a:lnTo>
                    <a:pt x="283" y="352"/>
                  </a:lnTo>
                  <a:lnTo>
                    <a:pt x="296" y="352"/>
                  </a:lnTo>
                  <a:lnTo>
                    <a:pt x="310" y="352"/>
                  </a:lnTo>
                  <a:lnTo>
                    <a:pt x="320" y="352"/>
                  </a:lnTo>
                  <a:lnTo>
                    <a:pt x="330" y="352"/>
                  </a:lnTo>
                  <a:lnTo>
                    <a:pt x="339" y="352"/>
                  </a:lnTo>
                  <a:lnTo>
                    <a:pt x="347" y="352"/>
                  </a:lnTo>
                  <a:lnTo>
                    <a:pt x="354" y="352"/>
                  </a:lnTo>
                  <a:lnTo>
                    <a:pt x="360" y="352"/>
                  </a:lnTo>
                  <a:lnTo>
                    <a:pt x="366" y="352"/>
                  </a:lnTo>
                  <a:lnTo>
                    <a:pt x="370" y="352"/>
                  </a:lnTo>
                  <a:lnTo>
                    <a:pt x="375" y="352"/>
                  </a:lnTo>
                  <a:lnTo>
                    <a:pt x="378" y="352"/>
                  </a:lnTo>
                  <a:lnTo>
                    <a:pt x="382" y="352"/>
                  </a:lnTo>
                  <a:lnTo>
                    <a:pt x="385" y="352"/>
                  </a:lnTo>
                  <a:lnTo>
                    <a:pt x="388" y="352"/>
                  </a:lnTo>
                  <a:lnTo>
                    <a:pt x="390" y="352"/>
                  </a:lnTo>
                  <a:lnTo>
                    <a:pt x="393" y="350"/>
                  </a:lnTo>
                  <a:lnTo>
                    <a:pt x="396" y="350"/>
                  </a:lnTo>
                  <a:lnTo>
                    <a:pt x="397" y="350"/>
                  </a:lnTo>
                  <a:lnTo>
                    <a:pt x="400" y="350"/>
                  </a:lnTo>
                  <a:lnTo>
                    <a:pt x="403" y="350"/>
                  </a:lnTo>
                  <a:lnTo>
                    <a:pt x="405" y="350"/>
                  </a:lnTo>
                  <a:lnTo>
                    <a:pt x="407" y="350"/>
                  </a:lnTo>
                  <a:lnTo>
                    <a:pt x="409" y="350"/>
                  </a:lnTo>
                  <a:lnTo>
                    <a:pt x="410" y="350"/>
                  </a:lnTo>
                  <a:lnTo>
                    <a:pt x="412" y="349"/>
                  </a:lnTo>
                  <a:lnTo>
                    <a:pt x="413" y="349"/>
                  </a:lnTo>
                  <a:lnTo>
                    <a:pt x="416" y="349"/>
                  </a:lnTo>
                  <a:lnTo>
                    <a:pt x="418" y="349"/>
                  </a:lnTo>
                  <a:lnTo>
                    <a:pt x="419" y="349"/>
                  </a:lnTo>
                  <a:lnTo>
                    <a:pt x="421" y="349"/>
                  </a:lnTo>
                  <a:lnTo>
                    <a:pt x="422" y="349"/>
                  </a:lnTo>
                  <a:lnTo>
                    <a:pt x="424" y="349"/>
                  </a:lnTo>
                  <a:lnTo>
                    <a:pt x="425" y="349"/>
                  </a:lnTo>
                  <a:lnTo>
                    <a:pt x="427" y="349"/>
                  </a:lnTo>
                  <a:lnTo>
                    <a:pt x="428" y="349"/>
                  </a:lnTo>
                  <a:lnTo>
                    <a:pt x="430" y="349"/>
                  </a:lnTo>
                  <a:lnTo>
                    <a:pt x="430" y="347"/>
                  </a:lnTo>
                  <a:lnTo>
                    <a:pt x="431" y="347"/>
                  </a:lnTo>
                  <a:lnTo>
                    <a:pt x="433" y="347"/>
                  </a:lnTo>
                  <a:lnTo>
                    <a:pt x="434" y="347"/>
                  </a:lnTo>
                  <a:lnTo>
                    <a:pt x="436" y="347"/>
                  </a:lnTo>
                  <a:lnTo>
                    <a:pt x="437" y="347"/>
                  </a:lnTo>
                  <a:lnTo>
                    <a:pt x="439" y="347"/>
                  </a:lnTo>
                  <a:lnTo>
                    <a:pt x="440" y="347"/>
                  </a:lnTo>
                  <a:lnTo>
                    <a:pt x="442" y="346"/>
                  </a:lnTo>
                  <a:lnTo>
                    <a:pt x="445" y="346"/>
                  </a:lnTo>
                  <a:lnTo>
                    <a:pt x="446" y="346"/>
                  </a:lnTo>
                  <a:lnTo>
                    <a:pt x="448" y="346"/>
                  </a:lnTo>
                  <a:lnTo>
                    <a:pt x="451" y="346"/>
                  </a:lnTo>
                  <a:lnTo>
                    <a:pt x="452" y="344"/>
                  </a:lnTo>
                  <a:lnTo>
                    <a:pt x="455" y="344"/>
                  </a:lnTo>
                  <a:lnTo>
                    <a:pt x="458" y="344"/>
                  </a:lnTo>
                  <a:lnTo>
                    <a:pt x="459" y="344"/>
                  </a:lnTo>
                  <a:lnTo>
                    <a:pt x="461" y="344"/>
                  </a:lnTo>
                  <a:lnTo>
                    <a:pt x="464" y="343"/>
                  </a:lnTo>
                  <a:lnTo>
                    <a:pt x="465" y="343"/>
                  </a:lnTo>
                  <a:lnTo>
                    <a:pt x="467" y="343"/>
                  </a:lnTo>
                  <a:lnTo>
                    <a:pt x="468" y="343"/>
                  </a:lnTo>
                  <a:lnTo>
                    <a:pt x="470" y="343"/>
                  </a:lnTo>
                  <a:lnTo>
                    <a:pt x="471" y="341"/>
                  </a:lnTo>
                  <a:lnTo>
                    <a:pt x="473" y="341"/>
                  </a:lnTo>
                  <a:lnTo>
                    <a:pt x="474" y="341"/>
                  </a:lnTo>
                  <a:lnTo>
                    <a:pt x="476" y="341"/>
                  </a:lnTo>
                  <a:lnTo>
                    <a:pt x="477" y="341"/>
                  </a:lnTo>
                  <a:lnTo>
                    <a:pt x="479" y="340"/>
                  </a:lnTo>
                  <a:lnTo>
                    <a:pt x="480" y="340"/>
                  </a:lnTo>
                  <a:lnTo>
                    <a:pt x="482" y="340"/>
                  </a:lnTo>
                  <a:lnTo>
                    <a:pt x="483" y="340"/>
                  </a:lnTo>
                  <a:lnTo>
                    <a:pt x="485" y="338"/>
                  </a:lnTo>
                  <a:lnTo>
                    <a:pt x="486" y="338"/>
                  </a:lnTo>
                  <a:lnTo>
                    <a:pt x="488" y="338"/>
                  </a:lnTo>
                  <a:lnTo>
                    <a:pt x="489" y="338"/>
                  </a:lnTo>
                  <a:lnTo>
                    <a:pt x="491" y="337"/>
                  </a:lnTo>
                  <a:lnTo>
                    <a:pt x="492" y="337"/>
                  </a:lnTo>
                  <a:lnTo>
                    <a:pt x="494" y="337"/>
                  </a:lnTo>
                  <a:lnTo>
                    <a:pt x="496" y="335"/>
                  </a:lnTo>
                  <a:lnTo>
                    <a:pt x="498" y="335"/>
                  </a:lnTo>
                  <a:lnTo>
                    <a:pt x="501" y="334"/>
                  </a:lnTo>
                  <a:lnTo>
                    <a:pt x="502" y="334"/>
                  </a:lnTo>
                  <a:lnTo>
                    <a:pt x="505" y="332"/>
                  </a:lnTo>
                  <a:lnTo>
                    <a:pt x="508" y="332"/>
                  </a:lnTo>
                  <a:lnTo>
                    <a:pt x="511" y="331"/>
                  </a:lnTo>
                  <a:lnTo>
                    <a:pt x="513" y="331"/>
                  </a:lnTo>
                  <a:lnTo>
                    <a:pt x="516" y="329"/>
                  </a:lnTo>
                  <a:lnTo>
                    <a:pt x="519" y="329"/>
                  </a:lnTo>
                  <a:lnTo>
                    <a:pt x="520" y="328"/>
                  </a:lnTo>
                  <a:lnTo>
                    <a:pt x="522" y="328"/>
                  </a:lnTo>
                  <a:lnTo>
                    <a:pt x="525" y="326"/>
                  </a:lnTo>
                  <a:lnTo>
                    <a:pt x="526" y="326"/>
                  </a:lnTo>
                  <a:lnTo>
                    <a:pt x="528" y="326"/>
                  </a:lnTo>
                  <a:lnTo>
                    <a:pt x="529" y="325"/>
                  </a:lnTo>
                  <a:lnTo>
                    <a:pt x="531" y="325"/>
                  </a:lnTo>
                  <a:lnTo>
                    <a:pt x="532" y="323"/>
                  </a:lnTo>
                  <a:lnTo>
                    <a:pt x="534" y="323"/>
                  </a:lnTo>
                  <a:lnTo>
                    <a:pt x="535" y="323"/>
                  </a:lnTo>
                  <a:lnTo>
                    <a:pt x="537" y="322"/>
                  </a:lnTo>
                  <a:lnTo>
                    <a:pt x="538" y="322"/>
                  </a:lnTo>
                  <a:lnTo>
                    <a:pt x="539" y="320"/>
                  </a:lnTo>
                  <a:lnTo>
                    <a:pt x="541" y="320"/>
                  </a:lnTo>
                  <a:lnTo>
                    <a:pt x="542" y="320"/>
                  </a:lnTo>
                  <a:lnTo>
                    <a:pt x="544" y="319"/>
                  </a:lnTo>
                  <a:lnTo>
                    <a:pt x="545" y="319"/>
                  </a:lnTo>
                  <a:lnTo>
                    <a:pt x="547" y="317"/>
                  </a:lnTo>
                  <a:lnTo>
                    <a:pt x="548" y="317"/>
                  </a:lnTo>
                  <a:lnTo>
                    <a:pt x="550" y="316"/>
                  </a:lnTo>
                  <a:lnTo>
                    <a:pt x="551" y="316"/>
                  </a:lnTo>
                  <a:lnTo>
                    <a:pt x="553" y="314"/>
                  </a:lnTo>
                  <a:lnTo>
                    <a:pt x="556" y="314"/>
                  </a:lnTo>
                  <a:lnTo>
                    <a:pt x="557" y="313"/>
                  </a:lnTo>
                  <a:lnTo>
                    <a:pt x="559" y="312"/>
                  </a:lnTo>
                  <a:lnTo>
                    <a:pt x="562" y="310"/>
                  </a:lnTo>
                  <a:lnTo>
                    <a:pt x="563" y="310"/>
                  </a:lnTo>
                  <a:lnTo>
                    <a:pt x="566" y="309"/>
                  </a:lnTo>
                  <a:lnTo>
                    <a:pt x="569" y="307"/>
                  </a:lnTo>
                  <a:lnTo>
                    <a:pt x="571" y="306"/>
                  </a:lnTo>
                  <a:lnTo>
                    <a:pt x="572" y="306"/>
                  </a:lnTo>
                  <a:lnTo>
                    <a:pt x="574" y="304"/>
                  </a:lnTo>
                  <a:lnTo>
                    <a:pt x="577" y="304"/>
                  </a:lnTo>
                  <a:lnTo>
                    <a:pt x="578" y="303"/>
                  </a:lnTo>
                  <a:lnTo>
                    <a:pt x="580" y="301"/>
                  </a:lnTo>
                  <a:lnTo>
                    <a:pt x="581" y="301"/>
                  </a:lnTo>
                  <a:lnTo>
                    <a:pt x="582" y="300"/>
                  </a:lnTo>
                  <a:lnTo>
                    <a:pt x="584" y="300"/>
                  </a:lnTo>
                  <a:lnTo>
                    <a:pt x="585" y="298"/>
                  </a:lnTo>
                  <a:lnTo>
                    <a:pt x="587" y="298"/>
                  </a:lnTo>
                  <a:lnTo>
                    <a:pt x="588" y="297"/>
                  </a:lnTo>
                  <a:lnTo>
                    <a:pt x="590" y="297"/>
                  </a:lnTo>
                  <a:lnTo>
                    <a:pt x="590" y="295"/>
                  </a:lnTo>
                  <a:lnTo>
                    <a:pt x="591" y="295"/>
                  </a:lnTo>
                  <a:lnTo>
                    <a:pt x="593" y="295"/>
                  </a:lnTo>
                  <a:lnTo>
                    <a:pt x="594" y="294"/>
                  </a:lnTo>
                  <a:lnTo>
                    <a:pt x="596" y="294"/>
                  </a:lnTo>
                  <a:lnTo>
                    <a:pt x="596" y="292"/>
                  </a:lnTo>
                  <a:lnTo>
                    <a:pt x="597" y="292"/>
                  </a:lnTo>
                  <a:lnTo>
                    <a:pt x="599" y="291"/>
                  </a:lnTo>
                  <a:lnTo>
                    <a:pt x="600" y="291"/>
                  </a:lnTo>
                  <a:lnTo>
                    <a:pt x="602" y="289"/>
                  </a:lnTo>
                  <a:lnTo>
                    <a:pt x="603" y="289"/>
                  </a:lnTo>
                  <a:lnTo>
                    <a:pt x="605" y="288"/>
                  </a:lnTo>
                  <a:lnTo>
                    <a:pt x="606" y="286"/>
                  </a:lnTo>
                  <a:lnTo>
                    <a:pt x="609" y="286"/>
                  </a:lnTo>
                  <a:lnTo>
                    <a:pt x="611" y="285"/>
                  </a:lnTo>
                  <a:lnTo>
                    <a:pt x="612" y="283"/>
                  </a:lnTo>
                  <a:lnTo>
                    <a:pt x="615" y="282"/>
                  </a:lnTo>
                  <a:lnTo>
                    <a:pt x="617" y="282"/>
                  </a:lnTo>
                  <a:lnTo>
                    <a:pt x="618" y="280"/>
                  </a:lnTo>
                  <a:lnTo>
                    <a:pt x="621" y="279"/>
                  </a:lnTo>
                  <a:lnTo>
                    <a:pt x="623" y="279"/>
                  </a:lnTo>
                  <a:lnTo>
                    <a:pt x="624" y="277"/>
                  </a:lnTo>
                  <a:lnTo>
                    <a:pt x="625" y="276"/>
                  </a:lnTo>
                  <a:lnTo>
                    <a:pt x="627" y="276"/>
                  </a:lnTo>
                  <a:lnTo>
                    <a:pt x="628" y="274"/>
                  </a:lnTo>
                  <a:lnTo>
                    <a:pt x="630" y="274"/>
                  </a:lnTo>
                  <a:lnTo>
                    <a:pt x="631" y="273"/>
                  </a:lnTo>
                  <a:lnTo>
                    <a:pt x="633" y="273"/>
                  </a:lnTo>
                  <a:lnTo>
                    <a:pt x="633" y="271"/>
                  </a:lnTo>
                  <a:lnTo>
                    <a:pt x="634" y="271"/>
                  </a:lnTo>
                  <a:lnTo>
                    <a:pt x="636" y="270"/>
                  </a:lnTo>
                  <a:lnTo>
                    <a:pt x="637" y="270"/>
                  </a:lnTo>
                  <a:lnTo>
                    <a:pt x="639" y="268"/>
                  </a:lnTo>
                  <a:lnTo>
                    <a:pt x="640" y="267"/>
                  </a:lnTo>
                  <a:lnTo>
                    <a:pt x="642" y="267"/>
                  </a:lnTo>
                  <a:lnTo>
                    <a:pt x="643" y="266"/>
                  </a:lnTo>
                  <a:lnTo>
                    <a:pt x="645" y="266"/>
                  </a:lnTo>
                  <a:lnTo>
                    <a:pt x="646" y="264"/>
                  </a:lnTo>
                  <a:lnTo>
                    <a:pt x="648" y="264"/>
                  </a:lnTo>
                  <a:lnTo>
                    <a:pt x="648" y="263"/>
                  </a:lnTo>
                  <a:lnTo>
                    <a:pt x="649" y="261"/>
                  </a:lnTo>
                  <a:lnTo>
                    <a:pt x="651" y="261"/>
                  </a:lnTo>
                  <a:lnTo>
                    <a:pt x="654" y="260"/>
                  </a:lnTo>
                  <a:lnTo>
                    <a:pt x="655" y="258"/>
                  </a:lnTo>
                  <a:lnTo>
                    <a:pt x="657" y="257"/>
                  </a:lnTo>
                  <a:lnTo>
                    <a:pt x="658" y="257"/>
                  </a:lnTo>
                  <a:lnTo>
                    <a:pt x="660" y="255"/>
                  </a:lnTo>
                  <a:lnTo>
                    <a:pt x="661" y="255"/>
                  </a:lnTo>
                  <a:lnTo>
                    <a:pt x="663" y="254"/>
                  </a:lnTo>
                  <a:lnTo>
                    <a:pt x="663" y="252"/>
                  </a:lnTo>
                  <a:lnTo>
                    <a:pt x="664" y="252"/>
                  </a:lnTo>
                  <a:lnTo>
                    <a:pt x="666" y="251"/>
                  </a:lnTo>
                  <a:lnTo>
                    <a:pt x="667" y="251"/>
                  </a:lnTo>
                  <a:lnTo>
                    <a:pt x="667" y="249"/>
                  </a:lnTo>
                  <a:lnTo>
                    <a:pt x="668" y="249"/>
                  </a:lnTo>
                  <a:lnTo>
                    <a:pt x="670" y="249"/>
                  </a:lnTo>
                  <a:lnTo>
                    <a:pt x="670" y="248"/>
                  </a:lnTo>
                  <a:lnTo>
                    <a:pt x="671" y="248"/>
                  </a:lnTo>
                  <a:lnTo>
                    <a:pt x="673" y="246"/>
                  </a:lnTo>
                  <a:lnTo>
                    <a:pt x="674" y="246"/>
                  </a:lnTo>
                  <a:lnTo>
                    <a:pt x="674" y="245"/>
                  </a:lnTo>
                  <a:lnTo>
                    <a:pt x="676" y="245"/>
                  </a:lnTo>
                  <a:lnTo>
                    <a:pt x="676" y="243"/>
                  </a:lnTo>
                  <a:lnTo>
                    <a:pt x="677" y="243"/>
                  </a:lnTo>
                  <a:lnTo>
                    <a:pt x="679" y="242"/>
                  </a:lnTo>
                  <a:lnTo>
                    <a:pt x="680" y="240"/>
                  </a:lnTo>
                  <a:lnTo>
                    <a:pt x="682" y="239"/>
                  </a:lnTo>
                  <a:lnTo>
                    <a:pt x="683" y="239"/>
                  </a:lnTo>
                  <a:lnTo>
                    <a:pt x="683" y="237"/>
                  </a:lnTo>
                  <a:lnTo>
                    <a:pt x="685" y="237"/>
                  </a:lnTo>
                  <a:lnTo>
                    <a:pt x="686" y="236"/>
                  </a:lnTo>
                  <a:lnTo>
                    <a:pt x="688" y="236"/>
                  </a:lnTo>
                  <a:lnTo>
                    <a:pt x="688" y="234"/>
                  </a:lnTo>
                  <a:lnTo>
                    <a:pt x="689" y="233"/>
                  </a:lnTo>
                  <a:lnTo>
                    <a:pt x="691" y="233"/>
                  </a:lnTo>
                  <a:lnTo>
                    <a:pt x="691" y="231"/>
                  </a:lnTo>
                  <a:lnTo>
                    <a:pt x="692" y="231"/>
                  </a:lnTo>
                  <a:lnTo>
                    <a:pt x="694" y="231"/>
                  </a:lnTo>
                  <a:lnTo>
                    <a:pt x="694" y="230"/>
                  </a:lnTo>
                  <a:lnTo>
                    <a:pt x="695" y="230"/>
                  </a:lnTo>
                  <a:lnTo>
                    <a:pt x="695" y="228"/>
                  </a:lnTo>
                  <a:lnTo>
                    <a:pt x="697" y="228"/>
                  </a:lnTo>
                  <a:lnTo>
                    <a:pt x="698" y="227"/>
                  </a:lnTo>
                  <a:lnTo>
                    <a:pt x="700" y="225"/>
                  </a:lnTo>
                  <a:lnTo>
                    <a:pt x="701" y="225"/>
                  </a:lnTo>
                  <a:lnTo>
                    <a:pt x="701" y="224"/>
                  </a:lnTo>
                  <a:lnTo>
                    <a:pt x="703" y="224"/>
                  </a:lnTo>
                  <a:lnTo>
                    <a:pt x="704" y="223"/>
                  </a:lnTo>
                  <a:lnTo>
                    <a:pt x="706" y="223"/>
                  </a:lnTo>
                  <a:lnTo>
                    <a:pt x="706" y="221"/>
                  </a:lnTo>
                  <a:lnTo>
                    <a:pt x="707" y="221"/>
                  </a:lnTo>
                  <a:lnTo>
                    <a:pt x="709" y="220"/>
                  </a:lnTo>
                  <a:lnTo>
                    <a:pt x="710" y="218"/>
                  </a:lnTo>
                  <a:lnTo>
                    <a:pt x="711" y="218"/>
                  </a:lnTo>
                  <a:lnTo>
                    <a:pt x="713" y="217"/>
                  </a:lnTo>
                  <a:lnTo>
                    <a:pt x="714" y="215"/>
                  </a:lnTo>
                  <a:lnTo>
                    <a:pt x="716" y="215"/>
                  </a:lnTo>
                  <a:lnTo>
                    <a:pt x="716" y="214"/>
                  </a:lnTo>
                  <a:lnTo>
                    <a:pt x="717" y="214"/>
                  </a:lnTo>
                  <a:lnTo>
                    <a:pt x="719" y="212"/>
                  </a:lnTo>
                  <a:lnTo>
                    <a:pt x="720" y="212"/>
                  </a:lnTo>
                  <a:lnTo>
                    <a:pt x="720" y="211"/>
                  </a:lnTo>
                  <a:lnTo>
                    <a:pt x="722" y="211"/>
                  </a:lnTo>
                  <a:lnTo>
                    <a:pt x="723" y="209"/>
                  </a:lnTo>
                  <a:lnTo>
                    <a:pt x="725" y="209"/>
                  </a:lnTo>
                  <a:lnTo>
                    <a:pt x="725" y="208"/>
                  </a:lnTo>
                  <a:lnTo>
                    <a:pt x="726" y="208"/>
                  </a:lnTo>
                  <a:lnTo>
                    <a:pt x="726" y="206"/>
                  </a:lnTo>
                  <a:lnTo>
                    <a:pt x="728" y="206"/>
                  </a:lnTo>
                  <a:lnTo>
                    <a:pt x="729" y="205"/>
                  </a:lnTo>
                  <a:lnTo>
                    <a:pt x="731" y="203"/>
                  </a:lnTo>
                  <a:lnTo>
                    <a:pt x="732" y="202"/>
                  </a:lnTo>
                  <a:lnTo>
                    <a:pt x="734" y="200"/>
                  </a:lnTo>
                  <a:lnTo>
                    <a:pt x="735" y="199"/>
                  </a:lnTo>
                  <a:lnTo>
                    <a:pt x="737" y="197"/>
                  </a:lnTo>
                  <a:lnTo>
                    <a:pt x="738" y="196"/>
                  </a:lnTo>
                  <a:lnTo>
                    <a:pt x="740" y="194"/>
                  </a:lnTo>
                  <a:lnTo>
                    <a:pt x="741" y="193"/>
                  </a:lnTo>
                  <a:lnTo>
                    <a:pt x="741" y="191"/>
                  </a:lnTo>
                  <a:lnTo>
                    <a:pt x="743" y="190"/>
                  </a:lnTo>
                  <a:lnTo>
                    <a:pt x="744" y="188"/>
                  </a:lnTo>
                  <a:lnTo>
                    <a:pt x="746" y="187"/>
                  </a:lnTo>
                  <a:lnTo>
                    <a:pt x="747" y="185"/>
                  </a:lnTo>
                  <a:lnTo>
                    <a:pt x="749" y="185"/>
                  </a:lnTo>
                  <a:lnTo>
                    <a:pt x="750" y="184"/>
                  </a:lnTo>
                  <a:lnTo>
                    <a:pt x="752" y="182"/>
                  </a:lnTo>
                  <a:lnTo>
                    <a:pt x="752" y="181"/>
                  </a:lnTo>
                  <a:lnTo>
                    <a:pt x="753" y="180"/>
                  </a:lnTo>
                  <a:lnTo>
                    <a:pt x="754" y="180"/>
                  </a:lnTo>
                  <a:lnTo>
                    <a:pt x="754" y="178"/>
                  </a:lnTo>
                  <a:lnTo>
                    <a:pt x="756" y="177"/>
                  </a:lnTo>
                  <a:lnTo>
                    <a:pt x="757" y="175"/>
                  </a:lnTo>
                  <a:lnTo>
                    <a:pt x="759" y="174"/>
                  </a:lnTo>
                  <a:lnTo>
                    <a:pt x="760" y="172"/>
                  </a:lnTo>
                  <a:lnTo>
                    <a:pt x="762" y="171"/>
                  </a:lnTo>
                  <a:lnTo>
                    <a:pt x="762" y="169"/>
                  </a:lnTo>
                  <a:lnTo>
                    <a:pt x="763" y="169"/>
                  </a:lnTo>
                  <a:lnTo>
                    <a:pt x="763" y="168"/>
                  </a:lnTo>
                  <a:lnTo>
                    <a:pt x="765" y="166"/>
                  </a:lnTo>
                  <a:lnTo>
                    <a:pt x="766" y="166"/>
                  </a:lnTo>
                  <a:lnTo>
                    <a:pt x="766" y="165"/>
                  </a:lnTo>
                  <a:lnTo>
                    <a:pt x="768" y="163"/>
                  </a:lnTo>
                  <a:lnTo>
                    <a:pt x="769" y="162"/>
                  </a:lnTo>
                  <a:lnTo>
                    <a:pt x="771" y="160"/>
                  </a:lnTo>
                  <a:lnTo>
                    <a:pt x="771" y="159"/>
                  </a:lnTo>
                  <a:lnTo>
                    <a:pt x="772" y="157"/>
                  </a:lnTo>
                  <a:lnTo>
                    <a:pt x="774" y="156"/>
                  </a:lnTo>
                  <a:lnTo>
                    <a:pt x="775" y="154"/>
                  </a:lnTo>
                  <a:lnTo>
                    <a:pt x="777" y="151"/>
                  </a:lnTo>
                  <a:lnTo>
                    <a:pt x="778" y="150"/>
                  </a:lnTo>
                  <a:lnTo>
                    <a:pt x="781" y="148"/>
                  </a:lnTo>
                  <a:lnTo>
                    <a:pt x="783" y="145"/>
                  </a:lnTo>
                  <a:lnTo>
                    <a:pt x="784" y="144"/>
                  </a:lnTo>
                  <a:lnTo>
                    <a:pt x="786" y="142"/>
                  </a:lnTo>
                  <a:lnTo>
                    <a:pt x="786" y="141"/>
                  </a:lnTo>
                  <a:lnTo>
                    <a:pt x="787" y="139"/>
                  </a:lnTo>
                  <a:lnTo>
                    <a:pt x="789" y="138"/>
                  </a:lnTo>
                  <a:lnTo>
                    <a:pt x="790" y="137"/>
                  </a:lnTo>
                  <a:lnTo>
                    <a:pt x="792" y="135"/>
                  </a:lnTo>
                  <a:lnTo>
                    <a:pt x="792" y="134"/>
                  </a:lnTo>
                  <a:lnTo>
                    <a:pt x="793" y="134"/>
                  </a:lnTo>
                  <a:lnTo>
                    <a:pt x="795" y="132"/>
                  </a:lnTo>
                  <a:lnTo>
                    <a:pt x="795" y="131"/>
                  </a:lnTo>
                  <a:lnTo>
                    <a:pt x="796" y="129"/>
                  </a:lnTo>
                  <a:lnTo>
                    <a:pt x="796" y="128"/>
                  </a:lnTo>
                  <a:lnTo>
                    <a:pt x="797" y="128"/>
                  </a:lnTo>
                  <a:lnTo>
                    <a:pt x="797" y="126"/>
                  </a:lnTo>
                  <a:lnTo>
                    <a:pt x="799" y="125"/>
                  </a:lnTo>
                  <a:lnTo>
                    <a:pt x="800" y="123"/>
                  </a:lnTo>
                  <a:lnTo>
                    <a:pt x="802" y="122"/>
                  </a:lnTo>
                  <a:lnTo>
                    <a:pt x="803" y="120"/>
                  </a:lnTo>
                  <a:lnTo>
                    <a:pt x="803" y="119"/>
                  </a:lnTo>
                  <a:lnTo>
                    <a:pt x="805" y="117"/>
                  </a:lnTo>
                  <a:lnTo>
                    <a:pt x="806" y="116"/>
                  </a:lnTo>
                  <a:lnTo>
                    <a:pt x="808" y="114"/>
                  </a:lnTo>
                  <a:lnTo>
                    <a:pt x="808" y="113"/>
                  </a:lnTo>
                  <a:lnTo>
                    <a:pt x="809" y="110"/>
                  </a:lnTo>
                  <a:lnTo>
                    <a:pt x="811" y="108"/>
                  </a:lnTo>
                  <a:lnTo>
                    <a:pt x="812" y="107"/>
                  </a:lnTo>
                  <a:lnTo>
                    <a:pt x="814" y="104"/>
                  </a:lnTo>
                  <a:lnTo>
                    <a:pt x="815" y="102"/>
                  </a:lnTo>
                  <a:lnTo>
                    <a:pt x="818" y="99"/>
                  </a:lnTo>
                  <a:lnTo>
                    <a:pt x="820" y="98"/>
                  </a:lnTo>
                  <a:lnTo>
                    <a:pt x="821" y="95"/>
                  </a:lnTo>
                  <a:lnTo>
                    <a:pt x="823" y="94"/>
                  </a:lnTo>
                  <a:lnTo>
                    <a:pt x="823" y="92"/>
                  </a:lnTo>
                  <a:lnTo>
                    <a:pt x="824" y="89"/>
                  </a:lnTo>
                  <a:lnTo>
                    <a:pt x="826" y="88"/>
                  </a:lnTo>
                  <a:lnTo>
                    <a:pt x="827" y="86"/>
                  </a:lnTo>
                  <a:lnTo>
                    <a:pt x="829" y="85"/>
                  </a:lnTo>
                  <a:lnTo>
                    <a:pt x="829" y="83"/>
                  </a:lnTo>
                  <a:lnTo>
                    <a:pt x="830" y="82"/>
                  </a:lnTo>
                  <a:lnTo>
                    <a:pt x="832" y="80"/>
                  </a:lnTo>
                  <a:lnTo>
                    <a:pt x="833" y="79"/>
                  </a:lnTo>
                  <a:lnTo>
                    <a:pt x="833" y="77"/>
                  </a:lnTo>
                  <a:lnTo>
                    <a:pt x="835" y="76"/>
                  </a:lnTo>
                  <a:lnTo>
                    <a:pt x="836" y="74"/>
                  </a:lnTo>
                  <a:lnTo>
                    <a:pt x="836" y="73"/>
                  </a:lnTo>
                  <a:lnTo>
                    <a:pt x="838" y="71"/>
                  </a:lnTo>
                  <a:lnTo>
                    <a:pt x="839" y="70"/>
                  </a:lnTo>
                  <a:lnTo>
                    <a:pt x="840" y="68"/>
                  </a:lnTo>
                  <a:lnTo>
                    <a:pt x="842" y="67"/>
                  </a:lnTo>
                  <a:lnTo>
                    <a:pt x="842" y="65"/>
                  </a:lnTo>
                  <a:lnTo>
                    <a:pt x="843" y="64"/>
                  </a:lnTo>
                  <a:lnTo>
                    <a:pt x="845" y="61"/>
                  </a:lnTo>
                  <a:lnTo>
                    <a:pt x="846" y="59"/>
                  </a:lnTo>
                  <a:lnTo>
                    <a:pt x="848" y="58"/>
                  </a:lnTo>
                  <a:lnTo>
                    <a:pt x="849" y="56"/>
                  </a:lnTo>
                  <a:lnTo>
                    <a:pt x="851" y="53"/>
                  </a:lnTo>
                  <a:lnTo>
                    <a:pt x="852" y="52"/>
                  </a:lnTo>
                  <a:lnTo>
                    <a:pt x="854" y="49"/>
                  </a:lnTo>
                  <a:lnTo>
                    <a:pt x="855" y="46"/>
                  </a:lnTo>
                  <a:lnTo>
                    <a:pt x="857" y="45"/>
                  </a:lnTo>
                  <a:lnTo>
                    <a:pt x="858" y="42"/>
                  </a:lnTo>
                  <a:lnTo>
                    <a:pt x="860" y="40"/>
                  </a:lnTo>
                  <a:lnTo>
                    <a:pt x="861" y="39"/>
                  </a:lnTo>
                  <a:lnTo>
                    <a:pt x="863" y="37"/>
                  </a:lnTo>
                  <a:lnTo>
                    <a:pt x="864" y="34"/>
                  </a:lnTo>
                  <a:lnTo>
                    <a:pt x="866" y="33"/>
                  </a:lnTo>
                  <a:lnTo>
                    <a:pt x="866" y="31"/>
                  </a:lnTo>
                  <a:lnTo>
                    <a:pt x="867" y="30"/>
                  </a:lnTo>
                  <a:lnTo>
                    <a:pt x="869" y="28"/>
                  </a:lnTo>
                  <a:lnTo>
                    <a:pt x="869" y="27"/>
                  </a:lnTo>
                  <a:lnTo>
                    <a:pt x="870" y="27"/>
                  </a:lnTo>
                  <a:lnTo>
                    <a:pt x="872" y="25"/>
                  </a:lnTo>
                  <a:lnTo>
                    <a:pt x="872" y="24"/>
                  </a:lnTo>
                  <a:lnTo>
                    <a:pt x="873" y="22"/>
                  </a:lnTo>
                  <a:lnTo>
                    <a:pt x="873" y="21"/>
                  </a:lnTo>
                  <a:lnTo>
                    <a:pt x="875" y="21"/>
                  </a:lnTo>
                  <a:lnTo>
                    <a:pt x="875" y="19"/>
                  </a:lnTo>
                  <a:lnTo>
                    <a:pt x="876" y="18"/>
                  </a:lnTo>
                  <a:lnTo>
                    <a:pt x="876" y="16"/>
                  </a:lnTo>
                  <a:lnTo>
                    <a:pt x="878" y="16"/>
                  </a:lnTo>
                  <a:lnTo>
                    <a:pt x="878" y="15"/>
                  </a:lnTo>
                  <a:lnTo>
                    <a:pt x="879" y="13"/>
                  </a:lnTo>
                  <a:lnTo>
                    <a:pt x="879" y="12"/>
                  </a:lnTo>
                  <a:lnTo>
                    <a:pt x="881" y="10"/>
                  </a:lnTo>
                  <a:lnTo>
                    <a:pt x="881" y="9"/>
                  </a:lnTo>
                  <a:lnTo>
                    <a:pt x="882" y="8"/>
                  </a:lnTo>
                  <a:lnTo>
                    <a:pt x="883" y="6"/>
                  </a:lnTo>
                  <a:lnTo>
                    <a:pt x="883" y="3"/>
                  </a:lnTo>
                  <a:lnTo>
                    <a:pt x="885" y="2"/>
                  </a:lnTo>
                  <a:lnTo>
                    <a:pt x="886" y="0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099" name="Freeform 8">
              <a:extLst>
                <a:ext uri="{FF2B5EF4-FFF2-40B4-BE49-F238E27FC236}">
                  <a16:creationId xmlns:a16="http://schemas.microsoft.com/office/drawing/2014/main" id="{63831A34-DB9F-D949-B114-EDACB471A30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5963" y="2492375"/>
              <a:ext cx="82550" cy="282575"/>
            </a:xfrm>
            <a:custGeom>
              <a:avLst/>
              <a:gdLst>
                <a:gd name="T0" fmla="*/ 2147483646 w 105"/>
                <a:gd name="T1" fmla="*/ 2147483646 h 354"/>
                <a:gd name="T2" fmla="*/ 2147483646 w 105"/>
                <a:gd name="T3" fmla="*/ 2147483646 h 354"/>
                <a:gd name="T4" fmla="*/ 2147483646 w 105"/>
                <a:gd name="T5" fmla="*/ 2147483646 h 354"/>
                <a:gd name="T6" fmla="*/ 2147483646 w 105"/>
                <a:gd name="T7" fmla="*/ 2147483646 h 354"/>
                <a:gd name="T8" fmla="*/ 2147483646 w 105"/>
                <a:gd name="T9" fmla="*/ 2147483646 h 354"/>
                <a:gd name="T10" fmla="*/ 2147483646 w 105"/>
                <a:gd name="T11" fmla="*/ 2147483646 h 354"/>
                <a:gd name="T12" fmla="*/ 2147483646 w 105"/>
                <a:gd name="T13" fmla="*/ 2147483646 h 354"/>
                <a:gd name="T14" fmla="*/ 2147483646 w 105"/>
                <a:gd name="T15" fmla="*/ 2147483646 h 354"/>
                <a:gd name="T16" fmla="*/ 2147483646 w 105"/>
                <a:gd name="T17" fmla="*/ 2147483646 h 354"/>
                <a:gd name="T18" fmla="*/ 2147483646 w 105"/>
                <a:gd name="T19" fmla="*/ 2147483646 h 354"/>
                <a:gd name="T20" fmla="*/ 2147483646 w 105"/>
                <a:gd name="T21" fmla="*/ 2147483646 h 354"/>
                <a:gd name="T22" fmla="*/ 2147483646 w 105"/>
                <a:gd name="T23" fmla="*/ 2147483646 h 354"/>
                <a:gd name="T24" fmla="*/ 2147483646 w 105"/>
                <a:gd name="T25" fmla="*/ 2147483646 h 354"/>
                <a:gd name="T26" fmla="*/ 2147483646 w 105"/>
                <a:gd name="T27" fmla="*/ 2147483646 h 354"/>
                <a:gd name="T28" fmla="*/ 2147483646 w 105"/>
                <a:gd name="T29" fmla="*/ 2147483646 h 354"/>
                <a:gd name="T30" fmla="*/ 2147483646 w 105"/>
                <a:gd name="T31" fmla="*/ 2147483646 h 354"/>
                <a:gd name="T32" fmla="*/ 2147483646 w 105"/>
                <a:gd name="T33" fmla="*/ 2147483646 h 354"/>
                <a:gd name="T34" fmla="*/ 2147483646 w 105"/>
                <a:gd name="T35" fmla="*/ 2147483646 h 354"/>
                <a:gd name="T36" fmla="*/ 2147483646 w 105"/>
                <a:gd name="T37" fmla="*/ 2147483646 h 354"/>
                <a:gd name="T38" fmla="*/ 2147483646 w 105"/>
                <a:gd name="T39" fmla="*/ 2147483646 h 354"/>
                <a:gd name="T40" fmla="*/ 2147483646 w 105"/>
                <a:gd name="T41" fmla="*/ 2147483646 h 354"/>
                <a:gd name="T42" fmla="*/ 2147483646 w 105"/>
                <a:gd name="T43" fmla="*/ 2147483646 h 354"/>
                <a:gd name="T44" fmla="*/ 2147483646 w 105"/>
                <a:gd name="T45" fmla="*/ 2147483646 h 354"/>
                <a:gd name="T46" fmla="*/ 2147483646 w 105"/>
                <a:gd name="T47" fmla="*/ 2147483646 h 354"/>
                <a:gd name="T48" fmla="*/ 2147483646 w 105"/>
                <a:gd name="T49" fmla="*/ 2147483646 h 354"/>
                <a:gd name="T50" fmla="*/ 2147483646 w 105"/>
                <a:gd name="T51" fmla="*/ 2147483646 h 354"/>
                <a:gd name="T52" fmla="*/ 2147483646 w 105"/>
                <a:gd name="T53" fmla="*/ 2147483646 h 354"/>
                <a:gd name="T54" fmla="*/ 2147483646 w 105"/>
                <a:gd name="T55" fmla="*/ 2147483646 h 354"/>
                <a:gd name="T56" fmla="*/ 2147483646 w 105"/>
                <a:gd name="T57" fmla="*/ 2147483646 h 354"/>
                <a:gd name="T58" fmla="*/ 2147483646 w 105"/>
                <a:gd name="T59" fmla="*/ 2147483646 h 354"/>
                <a:gd name="T60" fmla="*/ 2147483646 w 105"/>
                <a:gd name="T61" fmla="*/ 2147483646 h 354"/>
                <a:gd name="T62" fmla="*/ 2147483646 w 105"/>
                <a:gd name="T63" fmla="*/ 2147483646 h 354"/>
                <a:gd name="T64" fmla="*/ 2147483646 w 105"/>
                <a:gd name="T65" fmla="*/ 2147483646 h 354"/>
                <a:gd name="T66" fmla="*/ 2147483646 w 105"/>
                <a:gd name="T67" fmla="*/ 2147483646 h 354"/>
                <a:gd name="T68" fmla="*/ 2147483646 w 105"/>
                <a:gd name="T69" fmla="*/ 2147483646 h 354"/>
                <a:gd name="T70" fmla="*/ 2147483646 w 105"/>
                <a:gd name="T71" fmla="*/ 2147483646 h 354"/>
                <a:gd name="T72" fmla="*/ 2147483646 w 105"/>
                <a:gd name="T73" fmla="*/ 2147483646 h 354"/>
                <a:gd name="T74" fmla="*/ 2147483646 w 105"/>
                <a:gd name="T75" fmla="*/ 2147483646 h 354"/>
                <a:gd name="T76" fmla="*/ 2147483646 w 105"/>
                <a:gd name="T77" fmla="*/ 2147483646 h 354"/>
                <a:gd name="T78" fmla="*/ 2147483646 w 105"/>
                <a:gd name="T79" fmla="*/ 2147483646 h 354"/>
                <a:gd name="T80" fmla="*/ 2147483646 w 105"/>
                <a:gd name="T81" fmla="*/ 2147483646 h 354"/>
                <a:gd name="T82" fmla="*/ 2147483646 w 105"/>
                <a:gd name="T83" fmla="*/ 2147483646 h 354"/>
                <a:gd name="T84" fmla="*/ 2147483646 w 105"/>
                <a:gd name="T85" fmla="*/ 2147483646 h 354"/>
                <a:gd name="T86" fmla="*/ 2147483646 w 105"/>
                <a:gd name="T87" fmla="*/ 2147483646 h 354"/>
                <a:gd name="T88" fmla="*/ 2147483646 w 105"/>
                <a:gd name="T89" fmla="*/ 2147483646 h 354"/>
                <a:gd name="T90" fmla="*/ 2147483646 w 105"/>
                <a:gd name="T91" fmla="*/ 2147483646 h 354"/>
                <a:gd name="T92" fmla="*/ 2147483646 w 105"/>
                <a:gd name="T93" fmla="*/ 2147483646 h 354"/>
                <a:gd name="T94" fmla="*/ 2147483646 w 105"/>
                <a:gd name="T95" fmla="*/ 2147483646 h 354"/>
                <a:gd name="T96" fmla="*/ 2147483646 w 105"/>
                <a:gd name="T97" fmla="*/ 2147483646 h 354"/>
                <a:gd name="T98" fmla="*/ 2147483646 w 105"/>
                <a:gd name="T99" fmla="*/ 2147483646 h 354"/>
                <a:gd name="T100" fmla="*/ 2147483646 w 105"/>
                <a:gd name="T101" fmla="*/ 2147483646 h 354"/>
                <a:gd name="T102" fmla="*/ 2147483646 w 105"/>
                <a:gd name="T103" fmla="*/ 2147483646 h 354"/>
                <a:gd name="T104" fmla="*/ 2147483646 w 105"/>
                <a:gd name="T105" fmla="*/ 2147483646 h 354"/>
                <a:gd name="T106" fmla="*/ 2147483646 w 105"/>
                <a:gd name="T107" fmla="*/ 2147483646 h 354"/>
                <a:gd name="T108" fmla="*/ 2147483646 w 105"/>
                <a:gd name="T109" fmla="*/ 2147483646 h 354"/>
                <a:gd name="T110" fmla="*/ 2147483646 w 105"/>
                <a:gd name="T111" fmla="*/ 2147483646 h 354"/>
                <a:gd name="T112" fmla="*/ 2147483646 w 105"/>
                <a:gd name="T113" fmla="*/ 2147483646 h 35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05" h="354">
                  <a:moveTo>
                    <a:pt x="0" y="0"/>
                  </a:moveTo>
                  <a:lnTo>
                    <a:pt x="3" y="4"/>
                  </a:lnTo>
                  <a:lnTo>
                    <a:pt x="4" y="7"/>
                  </a:lnTo>
                  <a:lnTo>
                    <a:pt x="6" y="10"/>
                  </a:lnTo>
                  <a:lnTo>
                    <a:pt x="9" y="15"/>
                  </a:lnTo>
                  <a:lnTo>
                    <a:pt x="10" y="17"/>
                  </a:lnTo>
                  <a:lnTo>
                    <a:pt x="12" y="19"/>
                  </a:lnTo>
                  <a:lnTo>
                    <a:pt x="13" y="22"/>
                  </a:lnTo>
                  <a:lnTo>
                    <a:pt x="15" y="25"/>
                  </a:lnTo>
                  <a:lnTo>
                    <a:pt x="16" y="26"/>
                  </a:lnTo>
                  <a:lnTo>
                    <a:pt x="16" y="29"/>
                  </a:lnTo>
                  <a:lnTo>
                    <a:pt x="18" y="31"/>
                  </a:lnTo>
                  <a:lnTo>
                    <a:pt x="19" y="34"/>
                  </a:lnTo>
                  <a:lnTo>
                    <a:pt x="19" y="35"/>
                  </a:lnTo>
                  <a:lnTo>
                    <a:pt x="21" y="37"/>
                  </a:lnTo>
                  <a:lnTo>
                    <a:pt x="22" y="38"/>
                  </a:lnTo>
                  <a:lnTo>
                    <a:pt x="22" y="40"/>
                  </a:lnTo>
                  <a:lnTo>
                    <a:pt x="24" y="41"/>
                  </a:lnTo>
                  <a:lnTo>
                    <a:pt x="24" y="43"/>
                  </a:lnTo>
                  <a:lnTo>
                    <a:pt x="25" y="44"/>
                  </a:lnTo>
                  <a:lnTo>
                    <a:pt x="25" y="46"/>
                  </a:lnTo>
                  <a:lnTo>
                    <a:pt x="27" y="47"/>
                  </a:lnTo>
                  <a:lnTo>
                    <a:pt x="27" y="49"/>
                  </a:lnTo>
                  <a:lnTo>
                    <a:pt x="27" y="50"/>
                  </a:lnTo>
                  <a:lnTo>
                    <a:pt x="28" y="52"/>
                  </a:lnTo>
                  <a:lnTo>
                    <a:pt x="28" y="53"/>
                  </a:lnTo>
                  <a:lnTo>
                    <a:pt x="29" y="55"/>
                  </a:lnTo>
                  <a:lnTo>
                    <a:pt x="29" y="56"/>
                  </a:lnTo>
                  <a:lnTo>
                    <a:pt x="31" y="58"/>
                  </a:lnTo>
                  <a:lnTo>
                    <a:pt x="31" y="59"/>
                  </a:lnTo>
                  <a:lnTo>
                    <a:pt x="32" y="60"/>
                  </a:lnTo>
                  <a:lnTo>
                    <a:pt x="32" y="62"/>
                  </a:lnTo>
                  <a:lnTo>
                    <a:pt x="34" y="65"/>
                  </a:lnTo>
                  <a:lnTo>
                    <a:pt x="34" y="66"/>
                  </a:lnTo>
                  <a:lnTo>
                    <a:pt x="35" y="68"/>
                  </a:lnTo>
                  <a:lnTo>
                    <a:pt x="35" y="71"/>
                  </a:lnTo>
                  <a:lnTo>
                    <a:pt x="37" y="72"/>
                  </a:lnTo>
                  <a:lnTo>
                    <a:pt x="37" y="74"/>
                  </a:lnTo>
                  <a:lnTo>
                    <a:pt x="38" y="75"/>
                  </a:lnTo>
                  <a:lnTo>
                    <a:pt x="38" y="77"/>
                  </a:lnTo>
                  <a:lnTo>
                    <a:pt x="38" y="78"/>
                  </a:lnTo>
                  <a:lnTo>
                    <a:pt x="40" y="80"/>
                  </a:lnTo>
                  <a:lnTo>
                    <a:pt x="40" y="81"/>
                  </a:lnTo>
                  <a:lnTo>
                    <a:pt x="41" y="83"/>
                  </a:lnTo>
                  <a:lnTo>
                    <a:pt x="41" y="84"/>
                  </a:lnTo>
                  <a:lnTo>
                    <a:pt x="41" y="86"/>
                  </a:lnTo>
                  <a:lnTo>
                    <a:pt x="43" y="86"/>
                  </a:lnTo>
                  <a:lnTo>
                    <a:pt x="43" y="87"/>
                  </a:lnTo>
                  <a:lnTo>
                    <a:pt x="43" y="89"/>
                  </a:lnTo>
                  <a:lnTo>
                    <a:pt x="44" y="90"/>
                  </a:lnTo>
                  <a:lnTo>
                    <a:pt x="44" y="92"/>
                  </a:lnTo>
                  <a:lnTo>
                    <a:pt x="46" y="93"/>
                  </a:lnTo>
                  <a:lnTo>
                    <a:pt x="46" y="95"/>
                  </a:lnTo>
                  <a:lnTo>
                    <a:pt x="46" y="96"/>
                  </a:lnTo>
                  <a:lnTo>
                    <a:pt x="47" y="98"/>
                  </a:lnTo>
                  <a:lnTo>
                    <a:pt x="47" y="99"/>
                  </a:lnTo>
                  <a:lnTo>
                    <a:pt x="49" y="102"/>
                  </a:lnTo>
                  <a:lnTo>
                    <a:pt x="49" y="103"/>
                  </a:lnTo>
                  <a:lnTo>
                    <a:pt x="50" y="105"/>
                  </a:lnTo>
                  <a:lnTo>
                    <a:pt x="50" y="106"/>
                  </a:lnTo>
                  <a:lnTo>
                    <a:pt x="52" y="109"/>
                  </a:lnTo>
                  <a:lnTo>
                    <a:pt x="52" y="111"/>
                  </a:lnTo>
                  <a:lnTo>
                    <a:pt x="53" y="114"/>
                  </a:lnTo>
                  <a:lnTo>
                    <a:pt x="55" y="117"/>
                  </a:lnTo>
                  <a:lnTo>
                    <a:pt x="55" y="118"/>
                  </a:lnTo>
                  <a:lnTo>
                    <a:pt x="56" y="121"/>
                  </a:lnTo>
                  <a:lnTo>
                    <a:pt x="56" y="123"/>
                  </a:lnTo>
                  <a:lnTo>
                    <a:pt x="58" y="124"/>
                  </a:lnTo>
                  <a:lnTo>
                    <a:pt x="58" y="127"/>
                  </a:lnTo>
                  <a:lnTo>
                    <a:pt x="59" y="129"/>
                  </a:lnTo>
                  <a:lnTo>
                    <a:pt x="59" y="130"/>
                  </a:lnTo>
                  <a:lnTo>
                    <a:pt x="59" y="132"/>
                  </a:lnTo>
                  <a:lnTo>
                    <a:pt x="61" y="133"/>
                  </a:lnTo>
                  <a:lnTo>
                    <a:pt x="61" y="135"/>
                  </a:lnTo>
                  <a:lnTo>
                    <a:pt x="61" y="136"/>
                  </a:lnTo>
                  <a:lnTo>
                    <a:pt x="62" y="136"/>
                  </a:lnTo>
                  <a:lnTo>
                    <a:pt x="62" y="138"/>
                  </a:lnTo>
                  <a:lnTo>
                    <a:pt x="62" y="139"/>
                  </a:lnTo>
                  <a:lnTo>
                    <a:pt x="64" y="141"/>
                  </a:lnTo>
                  <a:lnTo>
                    <a:pt x="64" y="142"/>
                  </a:lnTo>
                  <a:lnTo>
                    <a:pt x="64" y="144"/>
                  </a:lnTo>
                  <a:lnTo>
                    <a:pt x="64" y="145"/>
                  </a:lnTo>
                  <a:lnTo>
                    <a:pt x="65" y="146"/>
                  </a:lnTo>
                  <a:lnTo>
                    <a:pt x="65" y="148"/>
                  </a:lnTo>
                  <a:lnTo>
                    <a:pt x="67" y="149"/>
                  </a:lnTo>
                  <a:lnTo>
                    <a:pt x="67" y="151"/>
                  </a:lnTo>
                  <a:lnTo>
                    <a:pt x="67" y="154"/>
                  </a:lnTo>
                  <a:lnTo>
                    <a:pt x="68" y="155"/>
                  </a:lnTo>
                  <a:lnTo>
                    <a:pt x="68" y="157"/>
                  </a:lnTo>
                  <a:lnTo>
                    <a:pt x="68" y="158"/>
                  </a:lnTo>
                  <a:lnTo>
                    <a:pt x="70" y="161"/>
                  </a:lnTo>
                  <a:lnTo>
                    <a:pt x="70" y="163"/>
                  </a:lnTo>
                  <a:lnTo>
                    <a:pt x="71" y="166"/>
                  </a:lnTo>
                  <a:lnTo>
                    <a:pt x="71" y="167"/>
                  </a:lnTo>
                  <a:lnTo>
                    <a:pt x="72" y="170"/>
                  </a:lnTo>
                  <a:lnTo>
                    <a:pt x="72" y="172"/>
                  </a:lnTo>
                  <a:lnTo>
                    <a:pt x="74" y="175"/>
                  </a:lnTo>
                  <a:lnTo>
                    <a:pt x="74" y="176"/>
                  </a:lnTo>
                  <a:lnTo>
                    <a:pt x="75" y="179"/>
                  </a:lnTo>
                  <a:lnTo>
                    <a:pt x="75" y="181"/>
                  </a:lnTo>
                  <a:lnTo>
                    <a:pt x="75" y="182"/>
                  </a:lnTo>
                  <a:lnTo>
                    <a:pt x="77" y="184"/>
                  </a:lnTo>
                  <a:lnTo>
                    <a:pt x="77" y="185"/>
                  </a:lnTo>
                  <a:lnTo>
                    <a:pt x="77" y="187"/>
                  </a:lnTo>
                  <a:lnTo>
                    <a:pt x="78" y="188"/>
                  </a:lnTo>
                  <a:lnTo>
                    <a:pt x="78" y="189"/>
                  </a:lnTo>
                  <a:lnTo>
                    <a:pt x="78" y="191"/>
                  </a:lnTo>
                  <a:lnTo>
                    <a:pt x="78" y="192"/>
                  </a:lnTo>
                  <a:lnTo>
                    <a:pt x="80" y="194"/>
                  </a:lnTo>
                  <a:lnTo>
                    <a:pt x="80" y="195"/>
                  </a:lnTo>
                  <a:lnTo>
                    <a:pt x="80" y="197"/>
                  </a:lnTo>
                  <a:lnTo>
                    <a:pt x="81" y="198"/>
                  </a:lnTo>
                  <a:lnTo>
                    <a:pt x="81" y="200"/>
                  </a:lnTo>
                  <a:lnTo>
                    <a:pt x="81" y="201"/>
                  </a:lnTo>
                  <a:lnTo>
                    <a:pt x="83" y="203"/>
                  </a:lnTo>
                  <a:lnTo>
                    <a:pt x="83" y="204"/>
                  </a:lnTo>
                  <a:lnTo>
                    <a:pt x="83" y="206"/>
                  </a:lnTo>
                  <a:lnTo>
                    <a:pt x="83" y="207"/>
                  </a:lnTo>
                  <a:lnTo>
                    <a:pt x="84" y="209"/>
                  </a:lnTo>
                  <a:lnTo>
                    <a:pt x="84" y="210"/>
                  </a:lnTo>
                  <a:lnTo>
                    <a:pt x="86" y="212"/>
                  </a:lnTo>
                  <a:lnTo>
                    <a:pt x="86" y="215"/>
                  </a:lnTo>
                  <a:lnTo>
                    <a:pt x="86" y="216"/>
                  </a:lnTo>
                  <a:lnTo>
                    <a:pt x="87" y="219"/>
                  </a:lnTo>
                  <a:lnTo>
                    <a:pt x="87" y="221"/>
                  </a:lnTo>
                  <a:lnTo>
                    <a:pt x="89" y="224"/>
                  </a:lnTo>
                  <a:lnTo>
                    <a:pt x="89" y="227"/>
                  </a:lnTo>
                  <a:lnTo>
                    <a:pt x="90" y="228"/>
                  </a:lnTo>
                  <a:lnTo>
                    <a:pt x="90" y="230"/>
                  </a:lnTo>
                  <a:lnTo>
                    <a:pt x="92" y="232"/>
                  </a:lnTo>
                  <a:lnTo>
                    <a:pt x="92" y="234"/>
                  </a:lnTo>
                  <a:lnTo>
                    <a:pt x="92" y="235"/>
                  </a:lnTo>
                  <a:lnTo>
                    <a:pt x="93" y="237"/>
                  </a:lnTo>
                  <a:lnTo>
                    <a:pt x="93" y="238"/>
                  </a:lnTo>
                  <a:lnTo>
                    <a:pt x="93" y="240"/>
                  </a:lnTo>
                  <a:lnTo>
                    <a:pt x="95" y="241"/>
                  </a:lnTo>
                  <a:lnTo>
                    <a:pt x="95" y="243"/>
                  </a:lnTo>
                  <a:lnTo>
                    <a:pt x="95" y="244"/>
                  </a:lnTo>
                  <a:lnTo>
                    <a:pt x="95" y="246"/>
                  </a:lnTo>
                  <a:lnTo>
                    <a:pt x="95" y="247"/>
                  </a:lnTo>
                  <a:lnTo>
                    <a:pt x="96" y="247"/>
                  </a:lnTo>
                  <a:lnTo>
                    <a:pt x="96" y="249"/>
                  </a:lnTo>
                  <a:lnTo>
                    <a:pt x="96" y="250"/>
                  </a:lnTo>
                  <a:lnTo>
                    <a:pt x="96" y="252"/>
                  </a:lnTo>
                  <a:lnTo>
                    <a:pt x="96" y="253"/>
                  </a:lnTo>
                  <a:lnTo>
                    <a:pt x="96" y="255"/>
                  </a:lnTo>
                  <a:lnTo>
                    <a:pt x="96" y="256"/>
                  </a:lnTo>
                  <a:lnTo>
                    <a:pt x="98" y="258"/>
                  </a:lnTo>
                  <a:lnTo>
                    <a:pt x="98" y="259"/>
                  </a:lnTo>
                  <a:lnTo>
                    <a:pt x="98" y="261"/>
                  </a:lnTo>
                  <a:lnTo>
                    <a:pt x="98" y="262"/>
                  </a:lnTo>
                  <a:lnTo>
                    <a:pt x="98" y="264"/>
                  </a:lnTo>
                  <a:lnTo>
                    <a:pt x="98" y="265"/>
                  </a:lnTo>
                  <a:lnTo>
                    <a:pt x="98" y="267"/>
                  </a:lnTo>
                  <a:lnTo>
                    <a:pt x="98" y="270"/>
                  </a:lnTo>
                  <a:lnTo>
                    <a:pt x="98" y="271"/>
                  </a:lnTo>
                  <a:lnTo>
                    <a:pt x="99" y="274"/>
                  </a:lnTo>
                  <a:lnTo>
                    <a:pt x="99" y="275"/>
                  </a:lnTo>
                  <a:lnTo>
                    <a:pt x="99" y="277"/>
                  </a:lnTo>
                  <a:lnTo>
                    <a:pt x="99" y="278"/>
                  </a:lnTo>
                  <a:lnTo>
                    <a:pt x="99" y="281"/>
                  </a:lnTo>
                  <a:lnTo>
                    <a:pt x="99" y="283"/>
                  </a:lnTo>
                  <a:lnTo>
                    <a:pt x="99" y="284"/>
                  </a:lnTo>
                  <a:lnTo>
                    <a:pt x="99" y="286"/>
                  </a:lnTo>
                  <a:lnTo>
                    <a:pt x="99" y="287"/>
                  </a:lnTo>
                  <a:lnTo>
                    <a:pt x="99" y="289"/>
                  </a:lnTo>
                  <a:lnTo>
                    <a:pt x="99" y="290"/>
                  </a:lnTo>
                  <a:lnTo>
                    <a:pt x="101" y="290"/>
                  </a:lnTo>
                  <a:lnTo>
                    <a:pt x="101" y="292"/>
                  </a:lnTo>
                  <a:lnTo>
                    <a:pt x="101" y="293"/>
                  </a:lnTo>
                  <a:lnTo>
                    <a:pt x="101" y="295"/>
                  </a:lnTo>
                  <a:lnTo>
                    <a:pt x="101" y="296"/>
                  </a:lnTo>
                  <a:lnTo>
                    <a:pt x="101" y="298"/>
                  </a:lnTo>
                  <a:lnTo>
                    <a:pt x="101" y="299"/>
                  </a:lnTo>
                  <a:lnTo>
                    <a:pt x="101" y="301"/>
                  </a:lnTo>
                  <a:lnTo>
                    <a:pt x="102" y="301"/>
                  </a:lnTo>
                  <a:lnTo>
                    <a:pt x="102" y="302"/>
                  </a:lnTo>
                  <a:lnTo>
                    <a:pt x="102" y="304"/>
                  </a:lnTo>
                  <a:lnTo>
                    <a:pt x="102" y="305"/>
                  </a:lnTo>
                  <a:lnTo>
                    <a:pt x="102" y="307"/>
                  </a:lnTo>
                  <a:lnTo>
                    <a:pt x="102" y="308"/>
                  </a:lnTo>
                  <a:lnTo>
                    <a:pt x="104" y="310"/>
                  </a:lnTo>
                  <a:lnTo>
                    <a:pt x="104" y="311"/>
                  </a:lnTo>
                  <a:lnTo>
                    <a:pt x="104" y="313"/>
                  </a:lnTo>
                  <a:lnTo>
                    <a:pt x="104" y="314"/>
                  </a:lnTo>
                  <a:lnTo>
                    <a:pt x="104" y="316"/>
                  </a:lnTo>
                  <a:lnTo>
                    <a:pt x="105" y="316"/>
                  </a:lnTo>
                  <a:lnTo>
                    <a:pt x="105" y="317"/>
                  </a:lnTo>
                  <a:lnTo>
                    <a:pt x="105" y="319"/>
                  </a:lnTo>
                  <a:lnTo>
                    <a:pt x="105" y="320"/>
                  </a:lnTo>
                  <a:lnTo>
                    <a:pt x="105" y="321"/>
                  </a:lnTo>
                  <a:lnTo>
                    <a:pt x="105" y="323"/>
                  </a:lnTo>
                  <a:lnTo>
                    <a:pt x="105" y="324"/>
                  </a:lnTo>
                  <a:lnTo>
                    <a:pt x="105" y="326"/>
                  </a:lnTo>
                  <a:lnTo>
                    <a:pt x="105" y="327"/>
                  </a:lnTo>
                  <a:lnTo>
                    <a:pt x="105" y="329"/>
                  </a:lnTo>
                  <a:lnTo>
                    <a:pt x="105" y="330"/>
                  </a:lnTo>
                  <a:lnTo>
                    <a:pt x="105" y="332"/>
                  </a:lnTo>
                  <a:lnTo>
                    <a:pt x="105" y="333"/>
                  </a:lnTo>
                  <a:lnTo>
                    <a:pt x="105" y="335"/>
                  </a:lnTo>
                  <a:lnTo>
                    <a:pt x="105" y="338"/>
                  </a:lnTo>
                  <a:lnTo>
                    <a:pt x="105" y="339"/>
                  </a:lnTo>
                  <a:lnTo>
                    <a:pt x="105" y="341"/>
                  </a:lnTo>
                  <a:lnTo>
                    <a:pt x="105" y="344"/>
                  </a:lnTo>
                  <a:lnTo>
                    <a:pt x="104" y="345"/>
                  </a:lnTo>
                  <a:lnTo>
                    <a:pt x="104" y="348"/>
                  </a:lnTo>
                  <a:lnTo>
                    <a:pt x="104" y="351"/>
                  </a:lnTo>
                  <a:lnTo>
                    <a:pt x="104" y="354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00" name="Freeform 9">
              <a:extLst>
                <a:ext uri="{FF2B5EF4-FFF2-40B4-BE49-F238E27FC236}">
                  <a16:creationId xmlns:a16="http://schemas.microsoft.com/office/drawing/2014/main" id="{157FD62C-DD62-A248-A796-8F3A3F48CFB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5963" y="2773362"/>
              <a:ext cx="82550" cy="279400"/>
            </a:xfrm>
            <a:custGeom>
              <a:avLst/>
              <a:gdLst>
                <a:gd name="T0" fmla="*/ 2147483646 w 105"/>
                <a:gd name="T1" fmla="*/ 2147483646 h 353"/>
                <a:gd name="T2" fmla="*/ 2147483646 w 105"/>
                <a:gd name="T3" fmla="*/ 2147483646 h 353"/>
                <a:gd name="T4" fmla="*/ 2147483646 w 105"/>
                <a:gd name="T5" fmla="*/ 2147483646 h 353"/>
                <a:gd name="T6" fmla="*/ 2147483646 w 105"/>
                <a:gd name="T7" fmla="*/ 2147483646 h 353"/>
                <a:gd name="T8" fmla="*/ 2147483646 w 105"/>
                <a:gd name="T9" fmla="*/ 2147483646 h 353"/>
                <a:gd name="T10" fmla="*/ 2147483646 w 105"/>
                <a:gd name="T11" fmla="*/ 2147483646 h 353"/>
                <a:gd name="T12" fmla="*/ 2147483646 w 105"/>
                <a:gd name="T13" fmla="*/ 2147483646 h 353"/>
                <a:gd name="T14" fmla="*/ 2147483646 w 105"/>
                <a:gd name="T15" fmla="*/ 2147483646 h 353"/>
                <a:gd name="T16" fmla="*/ 2147483646 w 105"/>
                <a:gd name="T17" fmla="*/ 2147483646 h 353"/>
                <a:gd name="T18" fmla="*/ 2147483646 w 105"/>
                <a:gd name="T19" fmla="*/ 2147483646 h 353"/>
                <a:gd name="T20" fmla="*/ 2147483646 w 105"/>
                <a:gd name="T21" fmla="*/ 2147483646 h 353"/>
                <a:gd name="T22" fmla="*/ 2147483646 w 105"/>
                <a:gd name="T23" fmla="*/ 2147483646 h 353"/>
                <a:gd name="T24" fmla="*/ 2147483646 w 105"/>
                <a:gd name="T25" fmla="*/ 2147483646 h 353"/>
                <a:gd name="T26" fmla="*/ 2147483646 w 105"/>
                <a:gd name="T27" fmla="*/ 2147483646 h 353"/>
                <a:gd name="T28" fmla="*/ 2147483646 w 105"/>
                <a:gd name="T29" fmla="*/ 2147483646 h 353"/>
                <a:gd name="T30" fmla="*/ 2147483646 w 105"/>
                <a:gd name="T31" fmla="*/ 2147483646 h 353"/>
                <a:gd name="T32" fmla="*/ 2147483646 w 105"/>
                <a:gd name="T33" fmla="*/ 2147483646 h 353"/>
                <a:gd name="T34" fmla="*/ 2147483646 w 105"/>
                <a:gd name="T35" fmla="*/ 2147483646 h 353"/>
                <a:gd name="T36" fmla="*/ 2147483646 w 105"/>
                <a:gd name="T37" fmla="*/ 2147483646 h 353"/>
                <a:gd name="T38" fmla="*/ 2147483646 w 105"/>
                <a:gd name="T39" fmla="*/ 2147483646 h 353"/>
                <a:gd name="T40" fmla="*/ 2147483646 w 105"/>
                <a:gd name="T41" fmla="*/ 2147483646 h 353"/>
                <a:gd name="T42" fmla="*/ 2147483646 w 105"/>
                <a:gd name="T43" fmla="*/ 2147483646 h 353"/>
                <a:gd name="T44" fmla="*/ 2147483646 w 105"/>
                <a:gd name="T45" fmla="*/ 2147483646 h 353"/>
                <a:gd name="T46" fmla="*/ 2147483646 w 105"/>
                <a:gd name="T47" fmla="*/ 2147483646 h 353"/>
                <a:gd name="T48" fmla="*/ 2147483646 w 105"/>
                <a:gd name="T49" fmla="*/ 2147483646 h 353"/>
                <a:gd name="T50" fmla="*/ 2147483646 w 105"/>
                <a:gd name="T51" fmla="*/ 2147483646 h 353"/>
                <a:gd name="T52" fmla="*/ 2147483646 w 105"/>
                <a:gd name="T53" fmla="*/ 2147483646 h 353"/>
                <a:gd name="T54" fmla="*/ 2147483646 w 105"/>
                <a:gd name="T55" fmla="*/ 2147483646 h 353"/>
                <a:gd name="T56" fmla="*/ 2147483646 w 105"/>
                <a:gd name="T57" fmla="*/ 2147483646 h 353"/>
                <a:gd name="T58" fmla="*/ 2147483646 w 105"/>
                <a:gd name="T59" fmla="*/ 2147483646 h 353"/>
                <a:gd name="T60" fmla="*/ 2147483646 w 105"/>
                <a:gd name="T61" fmla="*/ 2147483646 h 353"/>
                <a:gd name="T62" fmla="*/ 2147483646 w 105"/>
                <a:gd name="T63" fmla="*/ 2147483646 h 353"/>
                <a:gd name="T64" fmla="*/ 2147483646 w 105"/>
                <a:gd name="T65" fmla="*/ 2147483646 h 353"/>
                <a:gd name="T66" fmla="*/ 2147483646 w 105"/>
                <a:gd name="T67" fmla="*/ 2147483646 h 353"/>
                <a:gd name="T68" fmla="*/ 2147483646 w 105"/>
                <a:gd name="T69" fmla="*/ 2147483646 h 353"/>
                <a:gd name="T70" fmla="*/ 2147483646 w 105"/>
                <a:gd name="T71" fmla="*/ 2147483646 h 353"/>
                <a:gd name="T72" fmla="*/ 2147483646 w 105"/>
                <a:gd name="T73" fmla="*/ 2147483646 h 353"/>
                <a:gd name="T74" fmla="*/ 2147483646 w 105"/>
                <a:gd name="T75" fmla="*/ 2147483646 h 353"/>
                <a:gd name="T76" fmla="*/ 2147483646 w 105"/>
                <a:gd name="T77" fmla="*/ 2147483646 h 353"/>
                <a:gd name="T78" fmla="*/ 2147483646 w 105"/>
                <a:gd name="T79" fmla="*/ 2147483646 h 353"/>
                <a:gd name="T80" fmla="*/ 2147483646 w 105"/>
                <a:gd name="T81" fmla="*/ 2147483646 h 353"/>
                <a:gd name="T82" fmla="*/ 2147483646 w 105"/>
                <a:gd name="T83" fmla="*/ 2147483646 h 353"/>
                <a:gd name="T84" fmla="*/ 2147483646 w 105"/>
                <a:gd name="T85" fmla="*/ 2147483646 h 353"/>
                <a:gd name="T86" fmla="*/ 2147483646 w 105"/>
                <a:gd name="T87" fmla="*/ 2147483646 h 353"/>
                <a:gd name="T88" fmla="*/ 2147483646 w 105"/>
                <a:gd name="T89" fmla="*/ 2147483646 h 353"/>
                <a:gd name="T90" fmla="*/ 2147483646 w 105"/>
                <a:gd name="T91" fmla="*/ 2147483646 h 353"/>
                <a:gd name="T92" fmla="*/ 2147483646 w 105"/>
                <a:gd name="T93" fmla="*/ 2147483646 h 353"/>
                <a:gd name="T94" fmla="*/ 2147483646 w 105"/>
                <a:gd name="T95" fmla="*/ 2147483646 h 353"/>
                <a:gd name="T96" fmla="*/ 2147483646 w 105"/>
                <a:gd name="T97" fmla="*/ 2147483646 h 353"/>
                <a:gd name="T98" fmla="*/ 2147483646 w 105"/>
                <a:gd name="T99" fmla="*/ 2147483646 h 353"/>
                <a:gd name="T100" fmla="*/ 2147483646 w 105"/>
                <a:gd name="T101" fmla="*/ 2147483646 h 353"/>
                <a:gd name="T102" fmla="*/ 2147483646 w 105"/>
                <a:gd name="T103" fmla="*/ 2147483646 h 353"/>
                <a:gd name="T104" fmla="*/ 2147483646 w 105"/>
                <a:gd name="T105" fmla="*/ 2147483646 h 353"/>
                <a:gd name="T106" fmla="*/ 2147483646 w 105"/>
                <a:gd name="T107" fmla="*/ 2147483646 h 353"/>
                <a:gd name="T108" fmla="*/ 2147483646 w 105"/>
                <a:gd name="T109" fmla="*/ 2147483646 h 353"/>
                <a:gd name="T110" fmla="*/ 2147483646 w 105"/>
                <a:gd name="T111" fmla="*/ 2147483646 h 353"/>
                <a:gd name="T112" fmla="*/ 2147483646 w 105"/>
                <a:gd name="T113" fmla="*/ 2147483646 h 35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05" h="353">
                  <a:moveTo>
                    <a:pt x="0" y="353"/>
                  </a:moveTo>
                  <a:lnTo>
                    <a:pt x="3" y="350"/>
                  </a:lnTo>
                  <a:lnTo>
                    <a:pt x="4" y="345"/>
                  </a:lnTo>
                  <a:lnTo>
                    <a:pt x="6" y="342"/>
                  </a:lnTo>
                  <a:lnTo>
                    <a:pt x="9" y="339"/>
                  </a:lnTo>
                  <a:lnTo>
                    <a:pt x="10" y="336"/>
                  </a:lnTo>
                  <a:lnTo>
                    <a:pt x="12" y="333"/>
                  </a:lnTo>
                  <a:lnTo>
                    <a:pt x="13" y="330"/>
                  </a:lnTo>
                  <a:lnTo>
                    <a:pt x="15" y="329"/>
                  </a:lnTo>
                  <a:lnTo>
                    <a:pt x="16" y="326"/>
                  </a:lnTo>
                  <a:lnTo>
                    <a:pt x="16" y="324"/>
                  </a:lnTo>
                  <a:lnTo>
                    <a:pt x="18" y="321"/>
                  </a:lnTo>
                  <a:lnTo>
                    <a:pt x="19" y="320"/>
                  </a:lnTo>
                  <a:lnTo>
                    <a:pt x="19" y="318"/>
                  </a:lnTo>
                  <a:lnTo>
                    <a:pt x="21" y="317"/>
                  </a:lnTo>
                  <a:lnTo>
                    <a:pt x="22" y="314"/>
                  </a:lnTo>
                  <a:lnTo>
                    <a:pt x="22" y="313"/>
                  </a:lnTo>
                  <a:lnTo>
                    <a:pt x="24" y="311"/>
                  </a:lnTo>
                  <a:lnTo>
                    <a:pt x="24" y="310"/>
                  </a:lnTo>
                  <a:lnTo>
                    <a:pt x="25" y="308"/>
                  </a:lnTo>
                  <a:lnTo>
                    <a:pt x="25" y="307"/>
                  </a:lnTo>
                  <a:lnTo>
                    <a:pt x="27" y="307"/>
                  </a:lnTo>
                  <a:lnTo>
                    <a:pt x="27" y="305"/>
                  </a:lnTo>
                  <a:lnTo>
                    <a:pt x="27" y="304"/>
                  </a:lnTo>
                  <a:lnTo>
                    <a:pt x="28" y="302"/>
                  </a:lnTo>
                  <a:lnTo>
                    <a:pt x="28" y="301"/>
                  </a:lnTo>
                  <a:lnTo>
                    <a:pt x="29" y="299"/>
                  </a:lnTo>
                  <a:lnTo>
                    <a:pt x="29" y="298"/>
                  </a:lnTo>
                  <a:lnTo>
                    <a:pt x="31" y="296"/>
                  </a:lnTo>
                  <a:lnTo>
                    <a:pt x="31" y="293"/>
                  </a:lnTo>
                  <a:lnTo>
                    <a:pt x="32" y="292"/>
                  </a:lnTo>
                  <a:lnTo>
                    <a:pt x="32" y="290"/>
                  </a:lnTo>
                  <a:lnTo>
                    <a:pt x="34" y="289"/>
                  </a:lnTo>
                  <a:lnTo>
                    <a:pt x="34" y="286"/>
                  </a:lnTo>
                  <a:lnTo>
                    <a:pt x="35" y="284"/>
                  </a:lnTo>
                  <a:lnTo>
                    <a:pt x="35" y="283"/>
                  </a:lnTo>
                  <a:lnTo>
                    <a:pt x="37" y="281"/>
                  </a:lnTo>
                  <a:lnTo>
                    <a:pt x="37" y="280"/>
                  </a:lnTo>
                  <a:lnTo>
                    <a:pt x="38" y="278"/>
                  </a:lnTo>
                  <a:lnTo>
                    <a:pt x="38" y="277"/>
                  </a:lnTo>
                  <a:lnTo>
                    <a:pt x="38" y="275"/>
                  </a:lnTo>
                  <a:lnTo>
                    <a:pt x="40" y="274"/>
                  </a:lnTo>
                  <a:lnTo>
                    <a:pt x="40" y="272"/>
                  </a:lnTo>
                  <a:lnTo>
                    <a:pt x="40" y="271"/>
                  </a:lnTo>
                  <a:lnTo>
                    <a:pt x="41" y="269"/>
                  </a:lnTo>
                  <a:lnTo>
                    <a:pt x="41" y="268"/>
                  </a:lnTo>
                  <a:lnTo>
                    <a:pt x="43" y="267"/>
                  </a:lnTo>
                  <a:lnTo>
                    <a:pt x="43" y="265"/>
                  </a:lnTo>
                  <a:lnTo>
                    <a:pt x="43" y="264"/>
                  </a:lnTo>
                  <a:lnTo>
                    <a:pt x="44" y="264"/>
                  </a:lnTo>
                  <a:lnTo>
                    <a:pt x="44" y="262"/>
                  </a:lnTo>
                  <a:lnTo>
                    <a:pt x="44" y="261"/>
                  </a:lnTo>
                  <a:lnTo>
                    <a:pt x="46" y="259"/>
                  </a:lnTo>
                  <a:lnTo>
                    <a:pt x="46" y="258"/>
                  </a:lnTo>
                  <a:lnTo>
                    <a:pt x="46" y="256"/>
                  </a:lnTo>
                  <a:lnTo>
                    <a:pt x="47" y="255"/>
                  </a:lnTo>
                  <a:lnTo>
                    <a:pt x="47" y="253"/>
                  </a:lnTo>
                  <a:lnTo>
                    <a:pt x="49" y="252"/>
                  </a:lnTo>
                  <a:lnTo>
                    <a:pt x="49" y="250"/>
                  </a:lnTo>
                  <a:lnTo>
                    <a:pt x="50" y="247"/>
                  </a:lnTo>
                  <a:lnTo>
                    <a:pt x="50" y="246"/>
                  </a:lnTo>
                  <a:lnTo>
                    <a:pt x="52" y="244"/>
                  </a:lnTo>
                  <a:lnTo>
                    <a:pt x="52" y="241"/>
                  </a:lnTo>
                  <a:lnTo>
                    <a:pt x="53" y="238"/>
                  </a:lnTo>
                  <a:lnTo>
                    <a:pt x="55" y="237"/>
                  </a:lnTo>
                  <a:lnTo>
                    <a:pt x="55" y="234"/>
                  </a:lnTo>
                  <a:lnTo>
                    <a:pt x="56" y="232"/>
                  </a:lnTo>
                  <a:lnTo>
                    <a:pt x="56" y="229"/>
                  </a:lnTo>
                  <a:lnTo>
                    <a:pt x="58" y="228"/>
                  </a:lnTo>
                  <a:lnTo>
                    <a:pt x="58" y="226"/>
                  </a:lnTo>
                  <a:lnTo>
                    <a:pt x="59" y="225"/>
                  </a:lnTo>
                  <a:lnTo>
                    <a:pt x="59" y="224"/>
                  </a:lnTo>
                  <a:lnTo>
                    <a:pt x="59" y="222"/>
                  </a:lnTo>
                  <a:lnTo>
                    <a:pt x="61" y="221"/>
                  </a:lnTo>
                  <a:lnTo>
                    <a:pt x="61" y="219"/>
                  </a:lnTo>
                  <a:lnTo>
                    <a:pt x="61" y="218"/>
                  </a:lnTo>
                  <a:lnTo>
                    <a:pt x="62" y="216"/>
                  </a:lnTo>
                  <a:lnTo>
                    <a:pt x="62" y="215"/>
                  </a:lnTo>
                  <a:lnTo>
                    <a:pt x="62" y="213"/>
                  </a:lnTo>
                  <a:lnTo>
                    <a:pt x="64" y="212"/>
                  </a:lnTo>
                  <a:lnTo>
                    <a:pt x="64" y="210"/>
                  </a:lnTo>
                  <a:lnTo>
                    <a:pt x="64" y="209"/>
                  </a:lnTo>
                  <a:lnTo>
                    <a:pt x="65" y="207"/>
                  </a:lnTo>
                  <a:lnTo>
                    <a:pt x="65" y="206"/>
                  </a:lnTo>
                  <a:lnTo>
                    <a:pt x="65" y="204"/>
                  </a:lnTo>
                  <a:lnTo>
                    <a:pt x="67" y="203"/>
                  </a:lnTo>
                  <a:lnTo>
                    <a:pt x="67" y="201"/>
                  </a:lnTo>
                  <a:lnTo>
                    <a:pt x="67" y="200"/>
                  </a:lnTo>
                  <a:lnTo>
                    <a:pt x="68" y="198"/>
                  </a:lnTo>
                  <a:lnTo>
                    <a:pt x="68" y="197"/>
                  </a:lnTo>
                  <a:lnTo>
                    <a:pt x="68" y="194"/>
                  </a:lnTo>
                  <a:lnTo>
                    <a:pt x="70" y="192"/>
                  </a:lnTo>
                  <a:lnTo>
                    <a:pt x="70" y="189"/>
                  </a:lnTo>
                  <a:lnTo>
                    <a:pt x="71" y="188"/>
                  </a:lnTo>
                  <a:lnTo>
                    <a:pt x="71" y="185"/>
                  </a:lnTo>
                  <a:lnTo>
                    <a:pt x="72" y="183"/>
                  </a:lnTo>
                  <a:lnTo>
                    <a:pt x="72" y="181"/>
                  </a:lnTo>
                  <a:lnTo>
                    <a:pt x="74" y="179"/>
                  </a:lnTo>
                  <a:lnTo>
                    <a:pt x="74" y="176"/>
                  </a:lnTo>
                  <a:lnTo>
                    <a:pt x="75" y="175"/>
                  </a:lnTo>
                  <a:lnTo>
                    <a:pt x="75" y="173"/>
                  </a:lnTo>
                  <a:lnTo>
                    <a:pt x="75" y="172"/>
                  </a:lnTo>
                  <a:lnTo>
                    <a:pt x="77" y="169"/>
                  </a:lnTo>
                  <a:lnTo>
                    <a:pt x="77" y="167"/>
                  </a:lnTo>
                  <a:lnTo>
                    <a:pt x="77" y="166"/>
                  </a:lnTo>
                  <a:lnTo>
                    <a:pt x="78" y="164"/>
                  </a:lnTo>
                  <a:lnTo>
                    <a:pt x="78" y="163"/>
                  </a:lnTo>
                  <a:lnTo>
                    <a:pt x="78" y="161"/>
                  </a:lnTo>
                  <a:lnTo>
                    <a:pt x="80" y="160"/>
                  </a:lnTo>
                  <a:lnTo>
                    <a:pt x="80" y="158"/>
                  </a:lnTo>
                  <a:lnTo>
                    <a:pt x="80" y="157"/>
                  </a:lnTo>
                  <a:lnTo>
                    <a:pt x="80" y="155"/>
                  </a:lnTo>
                  <a:lnTo>
                    <a:pt x="81" y="154"/>
                  </a:lnTo>
                  <a:lnTo>
                    <a:pt x="81" y="152"/>
                  </a:lnTo>
                  <a:lnTo>
                    <a:pt x="83" y="151"/>
                  </a:lnTo>
                  <a:lnTo>
                    <a:pt x="83" y="149"/>
                  </a:lnTo>
                  <a:lnTo>
                    <a:pt x="83" y="148"/>
                  </a:lnTo>
                  <a:lnTo>
                    <a:pt x="83" y="146"/>
                  </a:lnTo>
                  <a:lnTo>
                    <a:pt x="84" y="145"/>
                  </a:lnTo>
                  <a:lnTo>
                    <a:pt x="84" y="142"/>
                  </a:lnTo>
                  <a:lnTo>
                    <a:pt x="86" y="140"/>
                  </a:lnTo>
                  <a:lnTo>
                    <a:pt x="86" y="139"/>
                  </a:lnTo>
                  <a:lnTo>
                    <a:pt x="86" y="136"/>
                  </a:lnTo>
                  <a:lnTo>
                    <a:pt x="87" y="135"/>
                  </a:lnTo>
                  <a:lnTo>
                    <a:pt x="87" y="132"/>
                  </a:lnTo>
                  <a:lnTo>
                    <a:pt x="89" y="129"/>
                  </a:lnTo>
                  <a:lnTo>
                    <a:pt x="89" y="127"/>
                  </a:lnTo>
                  <a:lnTo>
                    <a:pt x="90" y="124"/>
                  </a:lnTo>
                  <a:lnTo>
                    <a:pt x="90" y="123"/>
                  </a:lnTo>
                  <a:lnTo>
                    <a:pt x="92" y="121"/>
                  </a:lnTo>
                  <a:lnTo>
                    <a:pt x="92" y="118"/>
                  </a:lnTo>
                  <a:lnTo>
                    <a:pt x="92" y="117"/>
                  </a:lnTo>
                  <a:lnTo>
                    <a:pt x="93" y="115"/>
                  </a:lnTo>
                  <a:lnTo>
                    <a:pt x="93" y="114"/>
                  </a:lnTo>
                  <a:lnTo>
                    <a:pt x="93" y="112"/>
                  </a:lnTo>
                  <a:lnTo>
                    <a:pt x="95" y="111"/>
                  </a:lnTo>
                  <a:lnTo>
                    <a:pt x="95" y="109"/>
                  </a:lnTo>
                  <a:lnTo>
                    <a:pt x="95" y="108"/>
                  </a:lnTo>
                  <a:lnTo>
                    <a:pt x="95" y="106"/>
                  </a:lnTo>
                  <a:lnTo>
                    <a:pt x="96" y="105"/>
                  </a:lnTo>
                  <a:lnTo>
                    <a:pt x="96" y="103"/>
                  </a:lnTo>
                  <a:lnTo>
                    <a:pt x="96" y="102"/>
                  </a:lnTo>
                  <a:lnTo>
                    <a:pt x="96" y="100"/>
                  </a:lnTo>
                  <a:lnTo>
                    <a:pt x="96" y="99"/>
                  </a:lnTo>
                  <a:lnTo>
                    <a:pt x="96" y="97"/>
                  </a:lnTo>
                  <a:lnTo>
                    <a:pt x="96" y="96"/>
                  </a:lnTo>
                  <a:lnTo>
                    <a:pt x="98" y="96"/>
                  </a:lnTo>
                  <a:lnTo>
                    <a:pt x="98" y="95"/>
                  </a:lnTo>
                  <a:lnTo>
                    <a:pt x="98" y="93"/>
                  </a:lnTo>
                  <a:lnTo>
                    <a:pt x="98" y="92"/>
                  </a:lnTo>
                  <a:lnTo>
                    <a:pt x="98" y="89"/>
                  </a:lnTo>
                  <a:lnTo>
                    <a:pt x="98" y="87"/>
                  </a:lnTo>
                  <a:lnTo>
                    <a:pt x="98" y="86"/>
                  </a:lnTo>
                  <a:lnTo>
                    <a:pt x="98" y="84"/>
                  </a:lnTo>
                  <a:lnTo>
                    <a:pt x="98" y="81"/>
                  </a:lnTo>
                  <a:lnTo>
                    <a:pt x="99" y="80"/>
                  </a:lnTo>
                  <a:lnTo>
                    <a:pt x="99" y="77"/>
                  </a:lnTo>
                  <a:lnTo>
                    <a:pt x="99" y="75"/>
                  </a:lnTo>
                  <a:lnTo>
                    <a:pt x="99" y="74"/>
                  </a:lnTo>
                  <a:lnTo>
                    <a:pt x="99" y="72"/>
                  </a:lnTo>
                  <a:lnTo>
                    <a:pt x="99" y="71"/>
                  </a:lnTo>
                  <a:lnTo>
                    <a:pt x="99" y="69"/>
                  </a:lnTo>
                  <a:lnTo>
                    <a:pt x="99" y="68"/>
                  </a:lnTo>
                  <a:lnTo>
                    <a:pt x="99" y="66"/>
                  </a:lnTo>
                  <a:lnTo>
                    <a:pt x="99" y="65"/>
                  </a:lnTo>
                  <a:lnTo>
                    <a:pt x="99" y="63"/>
                  </a:lnTo>
                  <a:lnTo>
                    <a:pt x="101" y="62"/>
                  </a:lnTo>
                  <a:lnTo>
                    <a:pt x="101" y="60"/>
                  </a:lnTo>
                  <a:lnTo>
                    <a:pt x="101" y="59"/>
                  </a:lnTo>
                  <a:lnTo>
                    <a:pt x="101" y="57"/>
                  </a:lnTo>
                  <a:lnTo>
                    <a:pt x="101" y="56"/>
                  </a:lnTo>
                  <a:lnTo>
                    <a:pt x="101" y="54"/>
                  </a:lnTo>
                  <a:lnTo>
                    <a:pt x="101" y="53"/>
                  </a:lnTo>
                  <a:lnTo>
                    <a:pt x="102" y="52"/>
                  </a:lnTo>
                  <a:lnTo>
                    <a:pt x="102" y="50"/>
                  </a:lnTo>
                  <a:lnTo>
                    <a:pt x="102" y="49"/>
                  </a:lnTo>
                  <a:lnTo>
                    <a:pt x="102" y="47"/>
                  </a:lnTo>
                  <a:lnTo>
                    <a:pt x="102" y="46"/>
                  </a:lnTo>
                  <a:lnTo>
                    <a:pt x="102" y="44"/>
                  </a:lnTo>
                  <a:lnTo>
                    <a:pt x="104" y="43"/>
                  </a:lnTo>
                  <a:lnTo>
                    <a:pt x="104" y="41"/>
                  </a:lnTo>
                  <a:lnTo>
                    <a:pt x="104" y="40"/>
                  </a:lnTo>
                  <a:lnTo>
                    <a:pt x="104" y="38"/>
                  </a:lnTo>
                  <a:lnTo>
                    <a:pt x="105" y="37"/>
                  </a:lnTo>
                  <a:lnTo>
                    <a:pt x="105" y="35"/>
                  </a:lnTo>
                  <a:lnTo>
                    <a:pt x="105" y="34"/>
                  </a:lnTo>
                  <a:lnTo>
                    <a:pt x="105" y="32"/>
                  </a:lnTo>
                  <a:lnTo>
                    <a:pt x="105" y="31"/>
                  </a:lnTo>
                  <a:lnTo>
                    <a:pt x="105" y="29"/>
                  </a:lnTo>
                  <a:lnTo>
                    <a:pt x="105" y="28"/>
                  </a:lnTo>
                  <a:lnTo>
                    <a:pt x="105" y="26"/>
                  </a:lnTo>
                  <a:lnTo>
                    <a:pt x="105" y="25"/>
                  </a:lnTo>
                  <a:lnTo>
                    <a:pt x="105" y="23"/>
                  </a:lnTo>
                  <a:lnTo>
                    <a:pt x="105" y="22"/>
                  </a:lnTo>
                  <a:lnTo>
                    <a:pt x="105" y="20"/>
                  </a:lnTo>
                  <a:lnTo>
                    <a:pt x="105" y="19"/>
                  </a:lnTo>
                  <a:lnTo>
                    <a:pt x="105" y="17"/>
                  </a:lnTo>
                  <a:lnTo>
                    <a:pt x="105" y="16"/>
                  </a:lnTo>
                  <a:lnTo>
                    <a:pt x="105" y="14"/>
                  </a:lnTo>
                  <a:lnTo>
                    <a:pt x="105" y="11"/>
                  </a:lnTo>
                  <a:lnTo>
                    <a:pt x="105" y="10"/>
                  </a:lnTo>
                  <a:lnTo>
                    <a:pt x="104" y="7"/>
                  </a:lnTo>
                  <a:lnTo>
                    <a:pt x="104" y="4"/>
                  </a:lnTo>
                  <a:lnTo>
                    <a:pt x="104" y="3"/>
                  </a:lnTo>
                  <a:lnTo>
                    <a:pt x="104" y="0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01" name="Freeform 10">
              <a:extLst>
                <a:ext uri="{FF2B5EF4-FFF2-40B4-BE49-F238E27FC236}">
                  <a16:creationId xmlns:a16="http://schemas.microsoft.com/office/drawing/2014/main" id="{65343188-E1CF-E84B-9EC3-B479F3690D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1713" y="2779712"/>
              <a:ext cx="187325" cy="1588"/>
            </a:xfrm>
            <a:custGeom>
              <a:avLst/>
              <a:gdLst>
                <a:gd name="T0" fmla="*/ 2147483646 w 237"/>
                <a:gd name="T1" fmla="*/ 0 h 1588"/>
                <a:gd name="T2" fmla="*/ 0 w 237"/>
                <a:gd name="T3" fmla="*/ 0 h 1588"/>
                <a:gd name="T4" fmla="*/ 2147483646 w 237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37" h="1588">
                  <a:moveTo>
                    <a:pt x="237" y="0"/>
                  </a:moveTo>
                  <a:lnTo>
                    <a:pt x="0" y="0"/>
                  </a:lnTo>
                  <a:lnTo>
                    <a:pt x="237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102" name="Freeform 12">
              <a:extLst>
                <a:ext uri="{FF2B5EF4-FFF2-40B4-BE49-F238E27FC236}">
                  <a16:creationId xmlns:a16="http://schemas.microsoft.com/office/drawing/2014/main" id="{7639AB36-680E-7744-BF0B-8EE27A22583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2700" y="2943225"/>
              <a:ext cx="330200" cy="1587"/>
            </a:xfrm>
            <a:custGeom>
              <a:avLst/>
              <a:gdLst>
                <a:gd name="T0" fmla="*/ 2147483646 w 415"/>
                <a:gd name="T1" fmla="*/ 0 h 1587"/>
                <a:gd name="T2" fmla="*/ 0 w 415"/>
                <a:gd name="T3" fmla="*/ 0 h 1587"/>
                <a:gd name="T4" fmla="*/ 2147483646 w 415"/>
                <a:gd name="T5" fmla="*/ 0 h 158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15" h="1587">
                  <a:moveTo>
                    <a:pt x="415" y="0"/>
                  </a:moveTo>
                  <a:lnTo>
                    <a:pt x="0" y="0"/>
                  </a:lnTo>
                  <a:lnTo>
                    <a:pt x="4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03" name="Freeform 14">
              <a:extLst>
                <a:ext uri="{FF2B5EF4-FFF2-40B4-BE49-F238E27FC236}">
                  <a16:creationId xmlns:a16="http://schemas.microsoft.com/office/drawing/2014/main" id="{8B013AAD-298E-B34C-9507-AEEA7B647A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2700" y="2614612"/>
              <a:ext cx="330200" cy="1588"/>
            </a:xfrm>
            <a:custGeom>
              <a:avLst/>
              <a:gdLst>
                <a:gd name="T0" fmla="*/ 2147483646 w 415"/>
                <a:gd name="T1" fmla="*/ 0 h 1588"/>
                <a:gd name="T2" fmla="*/ 0 w 415"/>
                <a:gd name="T3" fmla="*/ 0 h 1588"/>
                <a:gd name="T4" fmla="*/ 2147483646 w 415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15" h="1588">
                  <a:moveTo>
                    <a:pt x="415" y="0"/>
                  </a:moveTo>
                  <a:lnTo>
                    <a:pt x="0" y="0"/>
                  </a:lnTo>
                  <a:lnTo>
                    <a:pt x="4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04" name="Line 16">
              <a:extLst>
                <a:ext uri="{FF2B5EF4-FFF2-40B4-BE49-F238E27FC236}">
                  <a16:creationId xmlns:a16="http://schemas.microsoft.com/office/drawing/2014/main" id="{A8B153EE-AC97-B34E-B14D-2FE6223C6C0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92500" y="2411412"/>
              <a:ext cx="1588" cy="20320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05" name="Line 17">
              <a:extLst>
                <a:ext uri="{FF2B5EF4-FFF2-40B4-BE49-F238E27FC236}">
                  <a16:creationId xmlns:a16="http://schemas.microsoft.com/office/drawing/2014/main" id="{82F296D7-AA26-2D42-BFA6-87ECD4BDE3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92500" y="1766887"/>
              <a:ext cx="1588" cy="258763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06" name="Freeform 18">
              <a:extLst>
                <a:ext uri="{FF2B5EF4-FFF2-40B4-BE49-F238E27FC236}">
                  <a16:creationId xmlns:a16="http://schemas.microsoft.com/office/drawing/2014/main" id="{FB9936BF-A375-0940-9D38-DE16CAB1B4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8988" y="1954212"/>
              <a:ext cx="328612" cy="330200"/>
            </a:xfrm>
            <a:custGeom>
              <a:avLst/>
              <a:gdLst>
                <a:gd name="T0" fmla="*/ 2147483646 w 416"/>
                <a:gd name="T1" fmla="*/ 2147483646 h 415"/>
                <a:gd name="T2" fmla="*/ 0 w 416"/>
                <a:gd name="T3" fmla="*/ 0 h 415"/>
                <a:gd name="T4" fmla="*/ 2147483646 w 416"/>
                <a:gd name="T5" fmla="*/ 0 h 415"/>
                <a:gd name="T6" fmla="*/ 2147483646 w 416"/>
                <a:gd name="T7" fmla="*/ 2147483646 h 41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16" h="415">
                  <a:moveTo>
                    <a:pt x="208" y="415"/>
                  </a:moveTo>
                  <a:lnTo>
                    <a:pt x="0" y="0"/>
                  </a:lnTo>
                  <a:lnTo>
                    <a:pt x="416" y="0"/>
                  </a:lnTo>
                  <a:lnTo>
                    <a:pt x="208" y="415"/>
                  </a:lnTo>
                  <a:close/>
                </a:path>
              </a:pathLst>
            </a:custGeom>
            <a:solidFill>
              <a:srgbClr val="FFFFFF"/>
            </a:solidFill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107" name="Freeform 19">
              <a:extLst>
                <a:ext uri="{FF2B5EF4-FFF2-40B4-BE49-F238E27FC236}">
                  <a16:creationId xmlns:a16="http://schemas.microsoft.com/office/drawing/2014/main" id="{B41BB40D-E27B-CE44-A718-05EA7665B61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3288" y="2305050"/>
              <a:ext cx="106362" cy="106362"/>
            </a:xfrm>
            <a:custGeom>
              <a:avLst/>
              <a:gdLst>
                <a:gd name="T0" fmla="*/ 2147483646 w 135"/>
                <a:gd name="T1" fmla="*/ 2147483646 h 135"/>
                <a:gd name="T2" fmla="*/ 2147483646 w 135"/>
                <a:gd name="T3" fmla="*/ 2147483646 h 135"/>
                <a:gd name="T4" fmla="*/ 2147483646 w 135"/>
                <a:gd name="T5" fmla="*/ 2147483646 h 135"/>
                <a:gd name="T6" fmla="*/ 2147483646 w 135"/>
                <a:gd name="T7" fmla="*/ 2147483646 h 135"/>
                <a:gd name="T8" fmla="*/ 2147483646 w 135"/>
                <a:gd name="T9" fmla="*/ 2147483646 h 135"/>
                <a:gd name="T10" fmla="*/ 2147483646 w 135"/>
                <a:gd name="T11" fmla="*/ 2147483646 h 135"/>
                <a:gd name="T12" fmla="*/ 2147483646 w 135"/>
                <a:gd name="T13" fmla="*/ 2147483646 h 135"/>
                <a:gd name="T14" fmla="*/ 2147483646 w 135"/>
                <a:gd name="T15" fmla="*/ 2147483646 h 135"/>
                <a:gd name="T16" fmla="*/ 2147483646 w 135"/>
                <a:gd name="T17" fmla="*/ 2147483646 h 135"/>
                <a:gd name="T18" fmla="*/ 2147483646 w 135"/>
                <a:gd name="T19" fmla="*/ 2147483646 h 135"/>
                <a:gd name="T20" fmla="*/ 2147483646 w 135"/>
                <a:gd name="T21" fmla="*/ 0 h 135"/>
                <a:gd name="T22" fmla="*/ 2147483646 w 135"/>
                <a:gd name="T23" fmla="*/ 0 h 135"/>
                <a:gd name="T24" fmla="*/ 2147483646 w 135"/>
                <a:gd name="T25" fmla="*/ 2147483646 h 135"/>
                <a:gd name="T26" fmla="*/ 2147483646 w 135"/>
                <a:gd name="T27" fmla="*/ 2147483646 h 135"/>
                <a:gd name="T28" fmla="*/ 2147483646 w 135"/>
                <a:gd name="T29" fmla="*/ 2147483646 h 135"/>
                <a:gd name="T30" fmla="*/ 2147483646 w 135"/>
                <a:gd name="T31" fmla="*/ 2147483646 h 135"/>
                <a:gd name="T32" fmla="*/ 2147483646 w 135"/>
                <a:gd name="T33" fmla="*/ 2147483646 h 135"/>
                <a:gd name="T34" fmla="*/ 2147483646 w 135"/>
                <a:gd name="T35" fmla="*/ 2147483646 h 135"/>
                <a:gd name="T36" fmla="*/ 2147483646 w 135"/>
                <a:gd name="T37" fmla="*/ 2147483646 h 135"/>
                <a:gd name="T38" fmla="*/ 2147483646 w 135"/>
                <a:gd name="T39" fmla="*/ 2147483646 h 135"/>
                <a:gd name="T40" fmla="*/ 2147483646 w 135"/>
                <a:gd name="T41" fmla="*/ 2147483646 h 135"/>
                <a:gd name="T42" fmla="*/ 0 w 135"/>
                <a:gd name="T43" fmla="*/ 2147483646 h 135"/>
                <a:gd name="T44" fmla="*/ 2147483646 w 135"/>
                <a:gd name="T45" fmla="*/ 2147483646 h 135"/>
                <a:gd name="T46" fmla="*/ 2147483646 w 135"/>
                <a:gd name="T47" fmla="*/ 2147483646 h 135"/>
                <a:gd name="T48" fmla="*/ 2147483646 w 135"/>
                <a:gd name="T49" fmla="*/ 2147483646 h 135"/>
                <a:gd name="T50" fmla="*/ 2147483646 w 135"/>
                <a:gd name="T51" fmla="*/ 2147483646 h 135"/>
                <a:gd name="T52" fmla="*/ 2147483646 w 135"/>
                <a:gd name="T53" fmla="*/ 2147483646 h 135"/>
                <a:gd name="T54" fmla="*/ 2147483646 w 135"/>
                <a:gd name="T55" fmla="*/ 2147483646 h 135"/>
                <a:gd name="T56" fmla="*/ 2147483646 w 135"/>
                <a:gd name="T57" fmla="*/ 2147483646 h 135"/>
                <a:gd name="T58" fmla="*/ 2147483646 w 135"/>
                <a:gd name="T59" fmla="*/ 2147483646 h 135"/>
                <a:gd name="T60" fmla="*/ 2147483646 w 135"/>
                <a:gd name="T61" fmla="*/ 2147483646 h 135"/>
                <a:gd name="T62" fmla="*/ 2147483646 w 135"/>
                <a:gd name="T63" fmla="*/ 2147483646 h 135"/>
                <a:gd name="T64" fmla="*/ 2147483646 w 135"/>
                <a:gd name="T65" fmla="*/ 2147483646 h 135"/>
                <a:gd name="T66" fmla="*/ 2147483646 w 135"/>
                <a:gd name="T67" fmla="*/ 2147483646 h 135"/>
                <a:gd name="T68" fmla="*/ 2147483646 w 135"/>
                <a:gd name="T69" fmla="*/ 2147483646 h 135"/>
                <a:gd name="T70" fmla="*/ 2147483646 w 135"/>
                <a:gd name="T71" fmla="*/ 2147483646 h 135"/>
                <a:gd name="T72" fmla="*/ 2147483646 w 135"/>
                <a:gd name="T73" fmla="*/ 2147483646 h 135"/>
                <a:gd name="T74" fmla="*/ 2147483646 w 135"/>
                <a:gd name="T75" fmla="*/ 2147483646 h 135"/>
                <a:gd name="T76" fmla="*/ 2147483646 w 135"/>
                <a:gd name="T77" fmla="*/ 2147483646 h 135"/>
                <a:gd name="T78" fmla="*/ 2147483646 w 135"/>
                <a:gd name="T79" fmla="*/ 2147483646 h 135"/>
                <a:gd name="T80" fmla="*/ 2147483646 w 135"/>
                <a:gd name="T81" fmla="*/ 2147483646 h 135"/>
                <a:gd name="T82" fmla="*/ 2147483646 w 135"/>
                <a:gd name="T83" fmla="*/ 2147483646 h 135"/>
                <a:gd name="T84" fmla="*/ 2147483646 w 135"/>
                <a:gd name="T85" fmla="*/ 2147483646 h 135"/>
                <a:gd name="T86" fmla="*/ 2147483646 w 135"/>
                <a:gd name="T87" fmla="*/ 2147483646 h 13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35" h="135">
                  <a:moveTo>
                    <a:pt x="135" y="69"/>
                  </a:moveTo>
                  <a:lnTo>
                    <a:pt x="135" y="64"/>
                  </a:lnTo>
                  <a:lnTo>
                    <a:pt x="135" y="61"/>
                  </a:lnTo>
                  <a:lnTo>
                    <a:pt x="135" y="58"/>
                  </a:lnTo>
                  <a:lnTo>
                    <a:pt x="134" y="54"/>
                  </a:lnTo>
                  <a:lnTo>
                    <a:pt x="134" y="51"/>
                  </a:lnTo>
                  <a:lnTo>
                    <a:pt x="132" y="48"/>
                  </a:lnTo>
                  <a:lnTo>
                    <a:pt x="131" y="45"/>
                  </a:lnTo>
                  <a:lnTo>
                    <a:pt x="131" y="42"/>
                  </a:lnTo>
                  <a:lnTo>
                    <a:pt x="129" y="39"/>
                  </a:lnTo>
                  <a:lnTo>
                    <a:pt x="128" y="36"/>
                  </a:lnTo>
                  <a:lnTo>
                    <a:pt x="126" y="33"/>
                  </a:lnTo>
                  <a:lnTo>
                    <a:pt x="123" y="30"/>
                  </a:lnTo>
                  <a:lnTo>
                    <a:pt x="122" y="27"/>
                  </a:lnTo>
                  <a:lnTo>
                    <a:pt x="120" y="26"/>
                  </a:lnTo>
                  <a:lnTo>
                    <a:pt x="117" y="23"/>
                  </a:lnTo>
                  <a:lnTo>
                    <a:pt x="116" y="20"/>
                  </a:lnTo>
                  <a:lnTo>
                    <a:pt x="113" y="18"/>
                  </a:lnTo>
                  <a:lnTo>
                    <a:pt x="111" y="17"/>
                  </a:lnTo>
                  <a:lnTo>
                    <a:pt x="108" y="14"/>
                  </a:lnTo>
                  <a:lnTo>
                    <a:pt x="105" y="12"/>
                  </a:lnTo>
                  <a:lnTo>
                    <a:pt x="102" y="11"/>
                  </a:lnTo>
                  <a:lnTo>
                    <a:pt x="100" y="9"/>
                  </a:lnTo>
                  <a:lnTo>
                    <a:pt x="97" y="8"/>
                  </a:lnTo>
                  <a:lnTo>
                    <a:pt x="94" y="6"/>
                  </a:lnTo>
                  <a:lnTo>
                    <a:pt x="91" y="5"/>
                  </a:lnTo>
                  <a:lnTo>
                    <a:pt x="88" y="3"/>
                  </a:lnTo>
                  <a:lnTo>
                    <a:pt x="85" y="3"/>
                  </a:lnTo>
                  <a:lnTo>
                    <a:pt x="82" y="2"/>
                  </a:lnTo>
                  <a:lnTo>
                    <a:pt x="79" y="2"/>
                  </a:lnTo>
                  <a:lnTo>
                    <a:pt x="74" y="0"/>
                  </a:lnTo>
                  <a:lnTo>
                    <a:pt x="71" y="0"/>
                  </a:lnTo>
                  <a:lnTo>
                    <a:pt x="68" y="0"/>
                  </a:lnTo>
                  <a:lnTo>
                    <a:pt x="64" y="0"/>
                  </a:lnTo>
                  <a:lnTo>
                    <a:pt x="61" y="0"/>
                  </a:lnTo>
                  <a:lnTo>
                    <a:pt x="58" y="2"/>
                  </a:lnTo>
                  <a:lnTo>
                    <a:pt x="55" y="2"/>
                  </a:lnTo>
                  <a:lnTo>
                    <a:pt x="51" y="3"/>
                  </a:lnTo>
                  <a:lnTo>
                    <a:pt x="48" y="3"/>
                  </a:lnTo>
                  <a:lnTo>
                    <a:pt x="45" y="5"/>
                  </a:lnTo>
                  <a:lnTo>
                    <a:pt x="42" y="6"/>
                  </a:lnTo>
                  <a:lnTo>
                    <a:pt x="39" y="8"/>
                  </a:lnTo>
                  <a:lnTo>
                    <a:pt x="36" y="9"/>
                  </a:lnTo>
                  <a:lnTo>
                    <a:pt x="33" y="11"/>
                  </a:lnTo>
                  <a:lnTo>
                    <a:pt x="30" y="12"/>
                  </a:lnTo>
                  <a:lnTo>
                    <a:pt x="28" y="14"/>
                  </a:lnTo>
                  <a:lnTo>
                    <a:pt x="25" y="17"/>
                  </a:lnTo>
                  <a:lnTo>
                    <a:pt x="22" y="18"/>
                  </a:lnTo>
                  <a:lnTo>
                    <a:pt x="21" y="20"/>
                  </a:lnTo>
                  <a:lnTo>
                    <a:pt x="18" y="23"/>
                  </a:lnTo>
                  <a:lnTo>
                    <a:pt x="16" y="26"/>
                  </a:lnTo>
                  <a:lnTo>
                    <a:pt x="14" y="27"/>
                  </a:lnTo>
                  <a:lnTo>
                    <a:pt x="12" y="30"/>
                  </a:lnTo>
                  <a:lnTo>
                    <a:pt x="11" y="33"/>
                  </a:lnTo>
                  <a:lnTo>
                    <a:pt x="9" y="36"/>
                  </a:lnTo>
                  <a:lnTo>
                    <a:pt x="8" y="39"/>
                  </a:lnTo>
                  <a:lnTo>
                    <a:pt x="6" y="42"/>
                  </a:lnTo>
                  <a:lnTo>
                    <a:pt x="5" y="45"/>
                  </a:lnTo>
                  <a:lnTo>
                    <a:pt x="3" y="48"/>
                  </a:lnTo>
                  <a:lnTo>
                    <a:pt x="3" y="51"/>
                  </a:lnTo>
                  <a:lnTo>
                    <a:pt x="2" y="54"/>
                  </a:lnTo>
                  <a:lnTo>
                    <a:pt x="2" y="58"/>
                  </a:lnTo>
                  <a:lnTo>
                    <a:pt x="2" y="61"/>
                  </a:lnTo>
                  <a:lnTo>
                    <a:pt x="0" y="64"/>
                  </a:lnTo>
                  <a:lnTo>
                    <a:pt x="0" y="69"/>
                  </a:lnTo>
                  <a:lnTo>
                    <a:pt x="0" y="72"/>
                  </a:lnTo>
                  <a:lnTo>
                    <a:pt x="2" y="75"/>
                  </a:lnTo>
                  <a:lnTo>
                    <a:pt x="2" y="78"/>
                  </a:lnTo>
                  <a:lnTo>
                    <a:pt x="2" y="82"/>
                  </a:lnTo>
                  <a:lnTo>
                    <a:pt x="3" y="85"/>
                  </a:lnTo>
                  <a:lnTo>
                    <a:pt x="3" y="88"/>
                  </a:lnTo>
                  <a:lnTo>
                    <a:pt x="5" y="91"/>
                  </a:lnTo>
                  <a:lnTo>
                    <a:pt x="6" y="94"/>
                  </a:lnTo>
                  <a:lnTo>
                    <a:pt x="8" y="97"/>
                  </a:lnTo>
                  <a:lnTo>
                    <a:pt x="9" y="100"/>
                  </a:lnTo>
                  <a:lnTo>
                    <a:pt x="11" y="103"/>
                  </a:lnTo>
                  <a:lnTo>
                    <a:pt x="12" y="106"/>
                  </a:lnTo>
                  <a:lnTo>
                    <a:pt x="14" y="109"/>
                  </a:lnTo>
                  <a:lnTo>
                    <a:pt x="16" y="110"/>
                  </a:lnTo>
                  <a:lnTo>
                    <a:pt x="18" y="113"/>
                  </a:lnTo>
                  <a:lnTo>
                    <a:pt x="21" y="116"/>
                  </a:lnTo>
                  <a:lnTo>
                    <a:pt x="22" y="118"/>
                  </a:lnTo>
                  <a:lnTo>
                    <a:pt x="25" y="121"/>
                  </a:lnTo>
                  <a:lnTo>
                    <a:pt x="28" y="122"/>
                  </a:lnTo>
                  <a:lnTo>
                    <a:pt x="30" y="123"/>
                  </a:lnTo>
                  <a:lnTo>
                    <a:pt x="33" y="125"/>
                  </a:lnTo>
                  <a:lnTo>
                    <a:pt x="36" y="126"/>
                  </a:lnTo>
                  <a:lnTo>
                    <a:pt x="39" y="128"/>
                  </a:lnTo>
                  <a:lnTo>
                    <a:pt x="42" y="129"/>
                  </a:lnTo>
                  <a:lnTo>
                    <a:pt x="45" y="131"/>
                  </a:lnTo>
                  <a:lnTo>
                    <a:pt x="48" y="132"/>
                  </a:lnTo>
                  <a:lnTo>
                    <a:pt x="51" y="134"/>
                  </a:lnTo>
                  <a:lnTo>
                    <a:pt x="55" y="134"/>
                  </a:lnTo>
                  <a:lnTo>
                    <a:pt x="58" y="134"/>
                  </a:lnTo>
                  <a:lnTo>
                    <a:pt x="61" y="135"/>
                  </a:lnTo>
                  <a:lnTo>
                    <a:pt x="64" y="135"/>
                  </a:lnTo>
                  <a:lnTo>
                    <a:pt x="68" y="135"/>
                  </a:lnTo>
                  <a:lnTo>
                    <a:pt x="71" y="135"/>
                  </a:lnTo>
                  <a:lnTo>
                    <a:pt x="74" y="135"/>
                  </a:lnTo>
                  <a:lnTo>
                    <a:pt x="79" y="134"/>
                  </a:lnTo>
                  <a:lnTo>
                    <a:pt x="82" y="134"/>
                  </a:lnTo>
                  <a:lnTo>
                    <a:pt x="85" y="134"/>
                  </a:lnTo>
                  <a:lnTo>
                    <a:pt x="88" y="132"/>
                  </a:lnTo>
                  <a:lnTo>
                    <a:pt x="91" y="131"/>
                  </a:lnTo>
                  <a:lnTo>
                    <a:pt x="94" y="129"/>
                  </a:lnTo>
                  <a:lnTo>
                    <a:pt x="97" y="128"/>
                  </a:lnTo>
                  <a:lnTo>
                    <a:pt x="100" y="126"/>
                  </a:lnTo>
                  <a:lnTo>
                    <a:pt x="102" y="125"/>
                  </a:lnTo>
                  <a:lnTo>
                    <a:pt x="105" y="123"/>
                  </a:lnTo>
                  <a:lnTo>
                    <a:pt x="108" y="122"/>
                  </a:lnTo>
                  <a:lnTo>
                    <a:pt x="111" y="121"/>
                  </a:lnTo>
                  <a:lnTo>
                    <a:pt x="113" y="118"/>
                  </a:lnTo>
                  <a:lnTo>
                    <a:pt x="116" y="116"/>
                  </a:lnTo>
                  <a:lnTo>
                    <a:pt x="117" y="113"/>
                  </a:lnTo>
                  <a:lnTo>
                    <a:pt x="120" y="110"/>
                  </a:lnTo>
                  <a:lnTo>
                    <a:pt x="122" y="109"/>
                  </a:lnTo>
                  <a:lnTo>
                    <a:pt x="123" y="106"/>
                  </a:lnTo>
                  <a:lnTo>
                    <a:pt x="126" y="103"/>
                  </a:lnTo>
                  <a:lnTo>
                    <a:pt x="128" y="100"/>
                  </a:lnTo>
                  <a:lnTo>
                    <a:pt x="129" y="97"/>
                  </a:lnTo>
                  <a:lnTo>
                    <a:pt x="131" y="94"/>
                  </a:lnTo>
                  <a:lnTo>
                    <a:pt x="131" y="91"/>
                  </a:lnTo>
                  <a:lnTo>
                    <a:pt x="132" y="88"/>
                  </a:lnTo>
                  <a:lnTo>
                    <a:pt x="134" y="85"/>
                  </a:lnTo>
                  <a:lnTo>
                    <a:pt x="134" y="82"/>
                  </a:lnTo>
                  <a:lnTo>
                    <a:pt x="135" y="78"/>
                  </a:lnTo>
                  <a:lnTo>
                    <a:pt x="135" y="75"/>
                  </a:lnTo>
                  <a:lnTo>
                    <a:pt x="135" y="72"/>
                  </a:lnTo>
                  <a:lnTo>
                    <a:pt x="135" y="69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08" name="Freeform 20">
              <a:extLst>
                <a:ext uri="{FF2B5EF4-FFF2-40B4-BE49-F238E27FC236}">
                  <a16:creationId xmlns:a16="http://schemas.microsoft.com/office/drawing/2014/main" id="{DBCEB858-4E65-D444-9B9A-EE0E16BB23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1713" y="3932237"/>
              <a:ext cx="187325" cy="1588"/>
            </a:xfrm>
            <a:custGeom>
              <a:avLst/>
              <a:gdLst>
                <a:gd name="T0" fmla="*/ 2147483646 w 237"/>
                <a:gd name="T1" fmla="*/ 0 h 1588"/>
                <a:gd name="T2" fmla="*/ 0 w 237"/>
                <a:gd name="T3" fmla="*/ 0 h 1588"/>
                <a:gd name="T4" fmla="*/ 2147483646 w 237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37" h="1588">
                  <a:moveTo>
                    <a:pt x="237" y="0"/>
                  </a:moveTo>
                  <a:lnTo>
                    <a:pt x="0" y="0"/>
                  </a:lnTo>
                  <a:lnTo>
                    <a:pt x="2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09" name="Line 21">
              <a:extLst>
                <a:ext uri="{FF2B5EF4-FFF2-40B4-BE49-F238E27FC236}">
                  <a16:creationId xmlns:a16="http://schemas.microsoft.com/office/drawing/2014/main" id="{8D171971-7FB8-B844-82E5-691A0F6F749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11713" y="3932237"/>
              <a:ext cx="187325" cy="15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10" name="Freeform 22">
              <a:extLst>
                <a:ext uri="{FF2B5EF4-FFF2-40B4-BE49-F238E27FC236}">
                  <a16:creationId xmlns:a16="http://schemas.microsoft.com/office/drawing/2014/main" id="{D99CD17F-92A8-8149-8B9E-41AAFF36B35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2700" y="4097337"/>
              <a:ext cx="330200" cy="1588"/>
            </a:xfrm>
            <a:custGeom>
              <a:avLst/>
              <a:gdLst>
                <a:gd name="T0" fmla="*/ 2147483646 w 415"/>
                <a:gd name="T1" fmla="*/ 0 h 1588"/>
                <a:gd name="T2" fmla="*/ 0 w 415"/>
                <a:gd name="T3" fmla="*/ 0 h 1588"/>
                <a:gd name="T4" fmla="*/ 2147483646 w 415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15" h="1588">
                  <a:moveTo>
                    <a:pt x="415" y="0"/>
                  </a:moveTo>
                  <a:lnTo>
                    <a:pt x="0" y="0"/>
                  </a:lnTo>
                  <a:lnTo>
                    <a:pt x="4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11" name="Freeform 24">
              <a:extLst>
                <a:ext uri="{FF2B5EF4-FFF2-40B4-BE49-F238E27FC236}">
                  <a16:creationId xmlns:a16="http://schemas.microsoft.com/office/drawing/2014/main" id="{05A9922C-6424-A44A-8211-146B3F8D013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2700" y="3767137"/>
              <a:ext cx="330200" cy="1588"/>
            </a:xfrm>
            <a:custGeom>
              <a:avLst/>
              <a:gdLst>
                <a:gd name="T0" fmla="*/ 2147483646 w 415"/>
                <a:gd name="T1" fmla="*/ 0 h 1588"/>
                <a:gd name="T2" fmla="*/ 0 w 415"/>
                <a:gd name="T3" fmla="*/ 0 h 1588"/>
                <a:gd name="T4" fmla="*/ 2147483646 w 415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15" h="1588">
                  <a:moveTo>
                    <a:pt x="415" y="0"/>
                  </a:moveTo>
                  <a:lnTo>
                    <a:pt x="0" y="0"/>
                  </a:lnTo>
                  <a:lnTo>
                    <a:pt x="4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12" name="Line 26">
              <a:extLst>
                <a:ext uri="{FF2B5EF4-FFF2-40B4-BE49-F238E27FC236}">
                  <a16:creationId xmlns:a16="http://schemas.microsoft.com/office/drawing/2014/main" id="{38518A10-9EF1-354D-86D0-36CA6E1D91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16163" y="1436687"/>
              <a:ext cx="1844669" cy="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13" name="Line 27">
              <a:extLst>
                <a:ext uri="{FF2B5EF4-FFF2-40B4-BE49-F238E27FC236}">
                  <a16:creationId xmlns:a16="http://schemas.microsoft.com/office/drawing/2014/main" id="{52DD24DE-9201-2942-B878-022EB6C868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16163" y="1766887"/>
              <a:ext cx="1830384" cy="15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14" name="Line 28">
              <a:extLst>
                <a:ext uri="{FF2B5EF4-FFF2-40B4-BE49-F238E27FC236}">
                  <a16:creationId xmlns:a16="http://schemas.microsoft.com/office/drawing/2014/main" id="{60A3B0FC-E059-B844-AD33-694F3F381C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68687" y="2614612"/>
              <a:ext cx="674687" cy="15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15" name="Line 29">
              <a:extLst>
                <a:ext uri="{FF2B5EF4-FFF2-40B4-BE49-F238E27FC236}">
                  <a16:creationId xmlns:a16="http://schemas.microsoft.com/office/drawing/2014/main" id="{82295675-F2D2-8F43-BBF7-476BA27B6D9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33688" y="3752850"/>
              <a:ext cx="0" cy="179387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16" name="Freeform 31">
              <a:extLst>
                <a:ext uri="{FF2B5EF4-FFF2-40B4-BE49-F238E27FC236}">
                  <a16:creationId xmlns:a16="http://schemas.microsoft.com/office/drawing/2014/main" id="{4EC14D40-327E-4946-8807-EA3891EC8D9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8588" y="3297237"/>
              <a:ext cx="330200" cy="328613"/>
            </a:xfrm>
            <a:custGeom>
              <a:avLst/>
              <a:gdLst>
                <a:gd name="T0" fmla="*/ 2147483646 w 415"/>
                <a:gd name="T1" fmla="*/ 2147483646 h 415"/>
                <a:gd name="T2" fmla="*/ 0 w 415"/>
                <a:gd name="T3" fmla="*/ 0 h 415"/>
                <a:gd name="T4" fmla="*/ 2147483646 w 415"/>
                <a:gd name="T5" fmla="*/ 0 h 415"/>
                <a:gd name="T6" fmla="*/ 2147483646 w 415"/>
                <a:gd name="T7" fmla="*/ 2147483646 h 41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15" h="415">
                  <a:moveTo>
                    <a:pt x="208" y="415"/>
                  </a:moveTo>
                  <a:lnTo>
                    <a:pt x="0" y="0"/>
                  </a:lnTo>
                  <a:lnTo>
                    <a:pt x="415" y="0"/>
                  </a:lnTo>
                  <a:lnTo>
                    <a:pt x="208" y="415"/>
                  </a:lnTo>
                  <a:close/>
                </a:path>
              </a:pathLst>
            </a:custGeom>
            <a:solidFill>
              <a:srgbClr val="FFFFFF"/>
            </a:solidFill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117" name="Freeform 32">
              <a:extLst>
                <a:ext uri="{FF2B5EF4-FFF2-40B4-BE49-F238E27FC236}">
                  <a16:creationId xmlns:a16="http://schemas.microsoft.com/office/drawing/2014/main" id="{CB15DC4C-AFF1-9641-91AB-A627764B7A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2888" y="3646487"/>
              <a:ext cx="107950" cy="106363"/>
            </a:xfrm>
            <a:custGeom>
              <a:avLst/>
              <a:gdLst>
                <a:gd name="T0" fmla="*/ 2147483646 w 135"/>
                <a:gd name="T1" fmla="*/ 2147483646 h 135"/>
                <a:gd name="T2" fmla="*/ 2147483646 w 135"/>
                <a:gd name="T3" fmla="*/ 2147483646 h 135"/>
                <a:gd name="T4" fmla="*/ 2147483646 w 135"/>
                <a:gd name="T5" fmla="*/ 2147483646 h 135"/>
                <a:gd name="T6" fmla="*/ 2147483646 w 135"/>
                <a:gd name="T7" fmla="*/ 2147483646 h 135"/>
                <a:gd name="T8" fmla="*/ 2147483646 w 135"/>
                <a:gd name="T9" fmla="*/ 2147483646 h 135"/>
                <a:gd name="T10" fmla="*/ 2147483646 w 135"/>
                <a:gd name="T11" fmla="*/ 2147483646 h 135"/>
                <a:gd name="T12" fmla="*/ 2147483646 w 135"/>
                <a:gd name="T13" fmla="*/ 2147483646 h 135"/>
                <a:gd name="T14" fmla="*/ 2147483646 w 135"/>
                <a:gd name="T15" fmla="*/ 2147483646 h 135"/>
                <a:gd name="T16" fmla="*/ 2147483646 w 135"/>
                <a:gd name="T17" fmla="*/ 2147483646 h 135"/>
                <a:gd name="T18" fmla="*/ 2147483646 w 135"/>
                <a:gd name="T19" fmla="*/ 2147483646 h 135"/>
                <a:gd name="T20" fmla="*/ 2147483646 w 135"/>
                <a:gd name="T21" fmla="*/ 0 h 135"/>
                <a:gd name="T22" fmla="*/ 2147483646 w 135"/>
                <a:gd name="T23" fmla="*/ 0 h 135"/>
                <a:gd name="T24" fmla="*/ 2147483646 w 135"/>
                <a:gd name="T25" fmla="*/ 2147483646 h 135"/>
                <a:gd name="T26" fmla="*/ 2147483646 w 135"/>
                <a:gd name="T27" fmla="*/ 2147483646 h 135"/>
                <a:gd name="T28" fmla="*/ 2147483646 w 135"/>
                <a:gd name="T29" fmla="*/ 2147483646 h 135"/>
                <a:gd name="T30" fmla="*/ 2147483646 w 135"/>
                <a:gd name="T31" fmla="*/ 2147483646 h 135"/>
                <a:gd name="T32" fmla="*/ 2147483646 w 135"/>
                <a:gd name="T33" fmla="*/ 2147483646 h 135"/>
                <a:gd name="T34" fmla="*/ 2147483646 w 135"/>
                <a:gd name="T35" fmla="*/ 2147483646 h 135"/>
                <a:gd name="T36" fmla="*/ 2147483646 w 135"/>
                <a:gd name="T37" fmla="*/ 2147483646 h 135"/>
                <a:gd name="T38" fmla="*/ 2147483646 w 135"/>
                <a:gd name="T39" fmla="*/ 2147483646 h 135"/>
                <a:gd name="T40" fmla="*/ 2147483646 w 135"/>
                <a:gd name="T41" fmla="*/ 2147483646 h 135"/>
                <a:gd name="T42" fmla="*/ 0 w 135"/>
                <a:gd name="T43" fmla="*/ 2147483646 h 135"/>
                <a:gd name="T44" fmla="*/ 2147483646 w 135"/>
                <a:gd name="T45" fmla="*/ 2147483646 h 135"/>
                <a:gd name="T46" fmla="*/ 2147483646 w 135"/>
                <a:gd name="T47" fmla="*/ 2147483646 h 135"/>
                <a:gd name="T48" fmla="*/ 2147483646 w 135"/>
                <a:gd name="T49" fmla="*/ 2147483646 h 135"/>
                <a:gd name="T50" fmla="*/ 2147483646 w 135"/>
                <a:gd name="T51" fmla="*/ 2147483646 h 135"/>
                <a:gd name="T52" fmla="*/ 2147483646 w 135"/>
                <a:gd name="T53" fmla="*/ 2147483646 h 135"/>
                <a:gd name="T54" fmla="*/ 2147483646 w 135"/>
                <a:gd name="T55" fmla="*/ 2147483646 h 135"/>
                <a:gd name="T56" fmla="*/ 2147483646 w 135"/>
                <a:gd name="T57" fmla="*/ 2147483646 h 135"/>
                <a:gd name="T58" fmla="*/ 2147483646 w 135"/>
                <a:gd name="T59" fmla="*/ 2147483646 h 135"/>
                <a:gd name="T60" fmla="*/ 2147483646 w 135"/>
                <a:gd name="T61" fmla="*/ 2147483646 h 135"/>
                <a:gd name="T62" fmla="*/ 2147483646 w 135"/>
                <a:gd name="T63" fmla="*/ 2147483646 h 135"/>
                <a:gd name="T64" fmla="*/ 2147483646 w 135"/>
                <a:gd name="T65" fmla="*/ 2147483646 h 135"/>
                <a:gd name="T66" fmla="*/ 2147483646 w 135"/>
                <a:gd name="T67" fmla="*/ 2147483646 h 135"/>
                <a:gd name="T68" fmla="*/ 2147483646 w 135"/>
                <a:gd name="T69" fmla="*/ 2147483646 h 135"/>
                <a:gd name="T70" fmla="*/ 2147483646 w 135"/>
                <a:gd name="T71" fmla="*/ 2147483646 h 135"/>
                <a:gd name="T72" fmla="*/ 2147483646 w 135"/>
                <a:gd name="T73" fmla="*/ 2147483646 h 135"/>
                <a:gd name="T74" fmla="*/ 2147483646 w 135"/>
                <a:gd name="T75" fmla="*/ 2147483646 h 135"/>
                <a:gd name="T76" fmla="*/ 2147483646 w 135"/>
                <a:gd name="T77" fmla="*/ 2147483646 h 135"/>
                <a:gd name="T78" fmla="*/ 2147483646 w 135"/>
                <a:gd name="T79" fmla="*/ 2147483646 h 135"/>
                <a:gd name="T80" fmla="*/ 2147483646 w 135"/>
                <a:gd name="T81" fmla="*/ 2147483646 h 135"/>
                <a:gd name="T82" fmla="*/ 2147483646 w 135"/>
                <a:gd name="T83" fmla="*/ 2147483646 h 135"/>
                <a:gd name="T84" fmla="*/ 2147483646 w 135"/>
                <a:gd name="T85" fmla="*/ 2147483646 h 135"/>
                <a:gd name="T86" fmla="*/ 2147483646 w 135"/>
                <a:gd name="T87" fmla="*/ 2147483646 h 13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35" h="135">
                  <a:moveTo>
                    <a:pt x="135" y="68"/>
                  </a:moveTo>
                  <a:lnTo>
                    <a:pt x="135" y="64"/>
                  </a:lnTo>
                  <a:lnTo>
                    <a:pt x="135" y="61"/>
                  </a:lnTo>
                  <a:lnTo>
                    <a:pt x="135" y="58"/>
                  </a:lnTo>
                  <a:lnTo>
                    <a:pt x="133" y="53"/>
                  </a:lnTo>
                  <a:lnTo>
                    <a:pt x="133" y="50"/>
                  </a:lnTo>
                  <a:lnTo>
                    <a:pt x="132" y="47"/>
                  </a:lnTo>
                  <a:lnTo>
                    <a:pt x="130" y="44"/>
                  </a:lnTo>
                  <a:lnTo>
                    <a:pt x="130" y="41"/>
                  </a:lnTo>
                  <a:lnTo>
                    <a:pt x="129" y="38"/>
                  </a:lnTo>
                  <a:lnTo>
                    <a:pt x="127" y="36"/>
                  </a:lnTo>
                  <a:lnTo>
                    <a:pt x="126" y="33"/>
                  </a:lnTo>
                  <a:lnTo>
                    <a:pt x="123" y="30"/>
                  </a:lnTo>
                  <a:lnTo>
                    <a:pt x="121" y="27"/>
                  </a:lnTo>
                  <a:lnTo>
                    <a:pt x="120" y="25"/>
                  </a:lnTo>
                  <a:lnTo>
                    <a:pt x="117" y="22"/>
                  </a:lnTo>
                  <a:lnTo>
                    <a:pt x="115" y="19"/>
                  </a:lnTo>
                  <a:lnTo>
                    <a:pt x="112" y="18"/>
                  </a:lnTo>
                  <a:lnTo>
                    <a:pt x="111" y="16"/>
                  </a:lnTo>
                  <a:lnTo>
                    <a:pt x="108" y="13"/>
                  </a:lnTo>
                  <a:lnTo>
                    <a:pt x="105" y="12"/>
                  </a:lnTo>
                  <a:lnTo>
                    <a:pt x="102" y="10"/>
                  </a:lnTo>
                  <a:lnTo>
                    <a:pt x="99" y="9"/>
                  </a:lnTo>
                  <a:lnTo>
                    <a:pt x="96" y="7"/>
                  </a:lnTo>
                  <a:lnTo>
                    <a:pt x="93" y="6"/>
                  </a:lnTo>
                  <a:lnTo>
                    <a:pt x="90" y="4"/>
                  </a:lnTo>
                  <a:lnTo>
                    <a:pt x="87" y="3"/>
                  </a:lnTo>
                  <a:lnTo>
                    <a:pt x="84" y="3"/>
                  </a:lnTo>
                  <a:lnTo>
                    <a:pt x="81" y="1"/>
                  </a:lnTo>
                  <a:lnTo>
                    <a:pt x="78" y="1"/>
                  </a:lnTo>
                  <a:lnTo>
                    <a:pt x="74" y="0"/>
                  </a:lnTo>
                  <a:lnTo>
                    <a:pt x="71" y="0"/>
                  </a:lnTo>
                  <a:lnTo>
                    <a:pt x="68" y="0"/>
                  </a:lnTo>
                  <a:lnTo>
                    <a:pt x="64" y="0"/>
                  </a:lnTo>
                  <a:lnTo>
                    <a:pt x="61" y="0"/>
                  </a:lnTo>
                  <a:lnTo>
                    <a:pt x="58" y="1"/>
                  </a:lnTo>
                  <a:lnTo>
                    <a:pt x="55" y="1"/>
                  </a:lnTo>
                  <a:lnTo>
                    <a:pt x="50" y="3"/>
                  </a:lnTo>
                  <a:lnTo>
                    <a:pt x="47" y="3"/>
                  </a:lnTo>
                  <a:lnTo>
                    <a:pt x="44" y="4"/>
                  </a:lnTo>
                  <a:lnTo>
                    <a:pt x="41" y="6"/>
                  </a:lnTo>
                  <a:lnTo>
                    <a:pt x="38" y="7"/>
                  </a:lnTo>
                  <a:lnTo>
                    <a:pt x="35" y="9"/>
                  </a:lnTo>
                  <a:lnTo>
                    <a:pt x="32" y="10"/>
                  </a:lnTo>
                  <a:lnTo>
                    <a:pt x="29" y="12"/>
                  </a:lnTo>
                  <a:lnTo>
                    <a:pt x="28" y="13"/>
                  </a:lnTo>
                  <a:lnTo>
                    <a:pt x="25" y="16"/>
                  </a:lnTo>
                  <a:lnTo>
                    <a:pt x="22" y="18"/>
                  </a:lnTo>
                  <a:lnTo>
                    <a:pt x="21" y="19"/>
                  </a:lnTo>
                  <a:lnTo>
                    <a:pt x="18" y="22"/>
                  </a:lnTo>
                  <a:lnTo>
                    <a:pt x="16" y="25"/>
                  </a:lnTo>
                  <a:lnTo>
                    <a:pt x="13" y="27"/>
                  </a:lnTo>
                  <a:lnTo>
                    <a:pt x="12" y="30"/>
                  </a:lnTo>
                  <a:lnTo>
                    <a:pt x="10" y="33"/>
                  </a:lnTo>
                  <a:lnTo>
                    <a:pt x="9" y="36"/>
                  </a:lnTo>
                  <a:lnTo>
                    <a:pt x="7" y="38"/>
                  </a:lnTo>
                  <a:lnTo>
                    <a:pt x="6" y="41"/>
                  </a:lnTo>
                  <a:lnTo>
                    <a:pt x="4" y="44"/>
                  </a:lnTo>
                  <a:lnTo>
                    <a:pt x="3" y="47"/>
                  </a:lnTo>
                  <a:lnTo>
                    <a:pt x="3" y="50"/>
                  </a:lnTo>
                  <a:lnTo>
                    <a:pt x="1" y="53"/>
                  </a:lnTo>
                  <a:lnTo>
                    <a:pt x="1" y="58"/>
                  </a:lnTo>
                  <a:lnTo>
                    <a:pt x="1" y="61"/>
                  </a:lnTo>
                  <a:lnTo>
                    <a:pt x="0" y="64"/>
                  </a:lnTo>
                  <a:lnTo>
                    <a:pt x="0" y="68"/>
                  </a:lnTo>
                  <a:lnTo>
                    <a:pt x="0" y="71"/>
                  </a:lnTo>
                  <a:lnTo>
                    <a:pt x="1" y="74"/>
                  </a:lnTo>
                  <a:lnTo>
                    <a:pt x="1" y="77"/>
                  </a:lnTo>
                  <a:lnTo>
                    <a:pt x="1" y="81"/>
                  </a:lnTo>
                  <a:lnTo>
                    <a:pt x="3" y="84"/>
                  </a:lnTo>
                  <a:lnTo>
                    <a:pt x="3" y="87"/>
                  </a:lnTo>
                  <a:lnTo>
                    <a:pt x="4" y="90"/>
                  </a:lnTo>
                  <a:lnTo>
                    <a:pt x="6" y="93"/>
                  </a:lnTo>
                  <a:lnTo>
                    <a:pt x="7" y="96"/>
                  </a:lnTo>
                  <a:lnTo>
                    <a:pt x="9" y="99"/>
                  </a:lnTo>
                  <a:lnTo>
                    <a:pt x="10" y="102"/>
                  </a:lnTo>
                  <a:lnTo>
                    <a:pt x="12" y="105"/>
                  </a:lnTo>
                  <a:lnTo>
                    <a:pt x="13" y="108"/>
                  </a:lnTo>
                  <a:lnTo>
                    <a:pt x="16" y="110"/>
                  </a:lnTo>
                  <a:lnTo>
                    <a:pt x="18" y="113"/>
                  </a:lnTo>
                  <a:lnTo>
                    <a:pt x="21" y="116"/>
                  </a:lnTo>
                  <a:lnTo>
                    <a:pt x="22" y="117"/>
                  </a:lnTo>
                  <a:lnTo>
                    <a:pt x="25" y="120"/>
                  </a:lnTo>
                  <a:lnTo>
                    <a:pt x="28" y="122"/>
                  </a:lnTo>
                  <a:lnTo>
                    <a:pt x="29" y="123"/>
                  </a:lnTo>
                  <a:lnTo>
                    <a:pt x="32" y="124"/>
                  </a:lnTo>
                  <a:lnTo>
                    <a:pt x="35" y="126"/>
                  </a:lnTo>
                  <a:lnTo>
                    <a:pt x="38" y="127"/>
                  </a:lnTo>
                  <a:lnTo>
                    <a:pt x="41" y="129"/>
                  </a:lnTo>
                  <a:lnTo>
                    <a:pt x="44" y="130"/>
                  </a:lnTo>
                  <a:lnTo>
                    <a:pt x="47" y="132"/>
                  </a:lnTo>
                  <a:lnTo>
                    <a:pt x="50" y="133"/>
                  </a:lnTo>
                  <a:lnTo>
                    <a:pt x="55" y="133"/>
                  </a:lnTo>
                  <a:lnTo>
                    <a:pt x="58" y="133"/>
                  </a:lnTo>
                  <a:lnTo>
                    <a:pt x="61" y="135"/>
                  </a:lnTo>
                  <a:lnTo>
                    <a:pt x="64" y="135"/>
                  </a:lnTo>
                  <a:lnTo>
                    <a:pt x="68" y="135"/>
                  </a:lnTo>
                  <a:lnTo>
                    <a:pt x="71" y="135"/>
                  </a:lnTo>
                  <a:lnTo>
                    <a:pt x="74" y="135"/>
                  </a:lnTo>
                  <a:lnTo>
                    <a:pt x="78" y="133"/>
                  </a:lnTo>
                  <a:lnTo>
                    <a:pt x="81" y="133"/>
                  </a:lnTo>
                  <a:lnTo>
                    <a:pt x="84" y="133"/>
                  </a:lnTo>
                  <a:lnTo>
                    <a:pt x="87" y="132"/>
                  </a:lnTo>
                  <a:lnTo>
                    <a:pt x="90" y="130"/>
                  </a:lnTo>
                  <a:lnTo>
                    <a:pt x="93" y="129"/>
                  </a:lnTo>
                  <a:lnTo>
                    <a:pt x="96" y="127"/>
                  </a:lnTo>
                  <a:lnTo>
                    <a:pt x="99" y="126"/>
                  </a:lnTo>
                  <a:lnTo>
                    <a:pt x="102" y="124"/>
                  </a:lnTo>
                  <a:lnTo>
                    <a:pt x="105" y="123"/>
                  </a:lnTo>
                  <a:lnTo>
                    <a:pt x="108" y="122"/>
                  </a:lnTo>
                  <a:lnTo>
                    <a:pt x="111" y="120"/>
                  </a:lnTo>
                  <a:lnTo>
                    <a:pt x="112" y="117"/>
                  </a:lnTo>
                  <a:lnTo>
                    <a:pt x="115" y="116"/>
                  </a:lnTo>
                  <a:lnTo>
                    <a:pt x="117" y="113"/>
                  </a:lnTo>
                  <a:lnTo>
                    <a:pt x="120" y="110"/>
                  </a:lnTo>
                  <a:lnTo>
                    <a:pt x="121" y="108"/>
                  </a:lnTo>
                  <a:lnTo>
                    <a:pt x="123" y="105"/>
                  </a:lnTo>
                  <a:lnTo>
                    <a:pt x="126" y="102"/>
                  </a:lnTo>
                  <a:lnTo>
                    <a:pt x="127" y="99"/>
                  </a:lnTo>
                  <a:lnTo>
                    <a:pt x="129" y="96"/>
                  </a:lnTo>
                  <a:lnTo>
                    <a:pt x="130" y="93"/>
                  </a:lnTo>
                  <a:lnTo>
                    <a:pt x="130" y="90"/>
                  </a:lnTo>
                  <a:lnTo>
                    <a:pt x="132" y="87"/>
                  </a:lnTo>
                  <a:lnTo>
                    <a:pt x="133" y="84"/>
                  </a:lnTo>
                  <a:lnTo>
                    <a:pt x="133" y="81"/>
                  </a:lnTo>
                  <a:lnTo>
                    <a:pt x="135" y="77"/>
                  </a:lnTo>
                  <a:lnTo>
                    <a:pt x="135" y="74"/>
                  </a:lnTo>
                  <a:lnTo>
                    <a:pt x="135" y="71"/>
                  </a:lnTo>
                  <a:lnTo>
                    <a:pt x="135" y="68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18" name="Line 33">
              <a:extLst>
                <a:ext uri="{FF2B5EF4-FFF2-40B4-BE49-F238E27FC236}">
                  <a16:creationId xmlns:a16="http://schemas.microsoft.com/office/drawing/2014/main" id="{9CC8EF9B-D4F7-7A45-BF27-9B62204934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3689" y="1766887"/>
              <a:ext cx="0" cy="153035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19" name="Freeform 34">
              <a:extLst>
                <a:ext uri="{FF2B5EF4-FFF2-40B4-BE49-F238E27FC236}">
                  <a16:creationId xmlns:a16="http://schemas.microsoft.com/office/drawing/2014/main" id="{E85BA6B2-8AD3-CA44-AFAE-5FD1ACECFA5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3688" y="3862387"/>
              <a:ext cx="1327144" cy="234950"/>
            </a:xfrm>
            <a:custGeom>
              <a:avLst/>
              <a:gdLst>
                <a:gd name="T0" fmla="*/ 0 w 1245"/>
                <a:gd name="T1" fmla="*/ 0 h 297"/>
                <a:gd name="T2" fmla="*/ 0 w 1245"/>
                <a:gd name="T3" fmla="*/ 2147483646 h 297"/>
                <a:gd name="T4" fmla="*/ 2147483646 w 1245"/>
                <a:gd name="T5" fmla="*/ 2147483646 h 29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45" h="297">
                  <a:moveTo>
                    <a:pt x="0" y="0"/>
                  </a:moveTo>
                  <a:lnTo>
                    <a:pt x="0" y="297"/>
                  </a:lnTo>
                  <a:lnTo>
                    <a:pt x="1245" y="297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20" name="Freeform 35">
              <a:extLst>
                <a:ext uri="{FF2B5EF4-FFF2-40B4-BE49-F238E27FC236}">
                  <a16:creationId xmlns:a16="http://schemas.microsoft.com/office/drawing/2014/main" id="{407F6FF1-9CE5-0C42-BA19-99BEEC1F8DA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2499" y="2614612"/>
              <a:ext cx="661989" cy="1152525"/>
            </a:xfrm>
            <a:custGeom>
              <a:avLst/>
              <a:gdLst>
                <a:gd name="T0" fmla="*/ 0 w 415"/>
                <a:gd name="T1" fmla="*/ 0 h 1454"/>
                <a:gd name="T2" fmla="*/ 0 w 415"/>
                <a:gd name="T3" fmla="*/ 2147483646 h 1454"/>
                <a:gd name="T4" fmla="*/ 2147483646 w 415"/>
                <a:gd name="T5" fmla="*/ 2147483646 h 145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15" h="1454">
                  <a:moveTo>
                    <a:pt x="0" y="0"/>
                  </a:moveTo>
                  <a:lnTo>
                    <a:pt x="0" y="1454"/>
                  </a:lnTo>
                  <a:lnTo>
                    <a:pt x="415" y="1454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21" name="Line 36">
              <a:extLst>
                <a:ext uri="{FF2B5EF4-FFF2-40B4-BE49-F238E27FC236}">
                  <a16:creationId xmlns:a16="http://schemas.microsoft.com/office/drawing/2014/main" id="{D2080506-38B0-164F-AAD2-0E0F5F8D16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3687" y="2943226"/>
              <a:ext cx="1317625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22" name="Freeform 37">
              <a:extLst>
                <a:ext uri="{FF2B5EF4-FFF2-40B4-BE49-F238E27FC236}">
                  <a16:creationId xmlns:a16="http://schemas.microsoft.com/office/drawing/2014/main" id="{D5916105-99F9-DE4E-86E0-57979873103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800350" y="2909887"/>
              <a:ext cx="74613" cy="73025"/>
            </a:xfrm>
            <a:custGeom>
              <a:avLst/>
              <a:gdLst>
                <a:gd name="T0" fmla="*/ 2147483646 w 59"/>
                <a:gd name="T1" fmla="*/ 0 h 59"/>
                <a:gd name="T2" fmla="*/ 2147483646 w 59"/>
                <a:gd name="T3" fmla="*/ 0 h 59"/>
                <a:gd name="T4" fmla="*/ 2147483646 w 59"/>
                <a:gd name="T5" fmla="*/ 2147483646 h 59"/>
                <a:gd name="T6" fmla="*/ 2147483646 w 59"/>
                <a:gd name="T7" fmla="*/ 2147483646 h 59"/>
                <a:gd name="T8" fmla="*/ 2147483646 w 59"/>
                <a:gd name="T9" fmla="*/ 2147483646 h 59"/>
                <a:gd name="T10" fmla="*/ 2147483646 w 59"/>
                <a:gd name="T11" fmla="*/ 2147483646 h 59"/>
                <a:gd name="T12" fmla="*/ 2147483646 w 59"/>
                <a:gd name="T13" fmla="*/ 2147483646 h 59"/>
                <a:gd name="T14" fmla="*/ 2147483646 w 59"/>
                <a:gd name="T15" fmla="*/ 2147483646 h 59"/>
                <a:gd name="T16" fmla="*/ 2147483646 w 59"/>
                <a:gd name="T17" fmla="*/ 2147483646 h 59"/>
                <a:gd name="T18" fmla="*/ 0 w 59"/>
                <a:gd name="T19" fmla="*/ 2147483646 h 59"/>
                <a:gd name="T20" fmla="*/ 0 w 59"/>
                <a:gd name="T21" fmla="*/ 2147483646 h 59"/>
                <a:gd name="T22" fmla="*/ 0 w 59"/>
                <a:gd name="T23" fmla="*/ 2147483646 h 59"/>
                <a:gd name="T24" fmla="*/ 0 w 59"/>
                <a:gd name="T25" fmla="*/ 2147483646 h 59"/>
                <a:gd name="T26" fmla="*/ 2147483646 w 59"/>
                <a:gd name="T27" fmla="*/ 2147483646 h 59"/>
                <a:gd name="T28" fmla="*/ 2147483646 w 59"/>
                <a:gd name="T29" fmla="*/ 2147483646 h 59"/>
                <a:gd name="T30" fmla="*/ 2147483646 w 59"/>
                <a:gd name="T31" fmla="*/ 2147483646 h 59"/>
                <a:gd name="T32" fmla="*/ 2147483646 w 59"/>
                <a:gd name="T33" fmla="*/ 2147483646 h 59"/>
                <a:gd name="T34" fmla="*/ 2147483646 w 59"/>
                <a:gd name="T35" fmla="*/ 2147483646 h 59"/>
                <a:gd name="T36" fmla="*/ 2147483646 w 59"/>
                <a:gd name="T37" fmla="*/ 2147483646 h 59"/>
                <a:gd name="T38" fmla="*/ 2147483646 w 59"/>
                <a:gd name="T39" fmla="*/ 2147483646 h 59"/>
                <a:gd name="T40" fmla="*/ 2147483646 w 59"/>
                <a:gd name="T41" fmla="*/ 2147483646 h 59"/>
                <a:gd name="T42" fmla="*/ 2147483646 w 59"/>
                <a:gd name="T43" fmla="*/ 2147483646 h 59"/>
                <a:gd name="T44" fmla="*/ 2147483646 w 59"/>
                <a:gd name="T45" fmla="*/ 2147483646 h 59"/>
                <a:gd name="T46" fmla="*/ 2147483646 w 59"/>
                <a:gd name="T47" fmla="*/ 2147483646 h 59"/>
                <a:gd name="T48" fmla="*/ 2147483646 w 59"/>
                <a:gd name="T49" fmla="*/ 2147483646 h 59"/>
                <a:gd name="T50" fmla="*/ 2147483646 w 59"/>
                <a:gd name="T51" fmla="*/ 2147483646 h 59"/>
                <a:gd name="T52" fmla="*/ 2147483646 w 59"/>
                <a:gd name="T53" fmla="*/ 2147483646 h 59"/>
                <a:gd name="T54" fmla="*/ 2147483646 w 59"/>
                <a:gd name="T55" fmla="*/ 2147483646 h 59"/>
                <a:gd name="T56" fmla="*/ 2147483646 w 59"/>
                <a:gd name="T57" fmla="*/ 2147483646 h 59"/>
                <a:gd name="T58" fmla="*/ 2147483646 w 59"/>
                <a:gd name="T59" fmla="*/ 2147483646 h 59"/>
                <a:gd name="T60" fmla="*/ 2147483646 w 59"/>
                <a:gd name="T61" fmla="*/ 2147483646 h 59"/>
                <a:gd name="T62" fmla="*/ 2147483646 w 59"/>
                <a:gd name="T63" fmla="*/ 2147483646 h 59"/>
                <a:gd name="T64" fmla="*/ 2147483646 w 59"/>
                <a:gd name="T65" fmla="*/ 2147483646 h 59"/>
                <a:gd name="T66" fmla="*/ 2147483646 w 59"/>
                <a:gd name="T67" fmla="*/ 2147483646 h 59"/>
                <a:gd name="T68" fmla="*/ 2147483646 w 59"/>
                <a:gd name="T69" fmla="*/ 2147483646 h 59"/>
                <a:gd name="T70" fmla="*/ 2147483646 w 59"/>
                <a:gd name="T71" fmla="*/ 2147483646 h 59"/>
                <a:gd name="T72" fmla="*/ 2147483646 w 59"/>
                <a:gd name="T73" fmla="*/ 2147483646 h 59"/>
                <a:gd name="T74" fmla="*/ 2147483646 w 59"/>
                <a:gd name="T75" fmla="*/ 2147483646 h 59"/>
                <a:gd name="T76" fmla="*/ 2147483646 w 59"/>
                <a:gd name="T77" fmla="*/ 2147483646 h 59"/>
                <a:gd name="T78" fmla="*/ 2147483646 w 59"/>
                <a:gd name="T79" fmla="*/ 2147483646 h 59"/>
                <a:gd name="T80" fmla="*/ 2147483646 w 59"/>
                <a:gd name="T81" fmla="*/ 2147483646 h 59"/>
                <a:gd name="T82" fmla="*/ 2147483646 w 59"/>
                <a:gd name="T83" fmla="*/ 2147483646 h 59"/>
                <a:gd name="T84" fmla="*/ 2147483646 w 59"/>
                <a:gd name="T85" fmla="*/ 0 h 59"/>
                <a:gd name="T86" fmla="*/ 2147483646 w 59"/>
                <a:gd name="T87" fmla="*/ 0 h 59"/>
                <a:gd name="T88" fmla="*/ 2147483646 w 59"/>
                <a:gd name="T89" fmla="*/ 2147483646 h 5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59" h="59">
                  <a:moveTo>
                    <a:pt x="30" y="30"/>
                  </a:moveTo>
                  <a:lnTo>
                    <a:pt x="30" y="0"/>
                  </a:lnTo>
                  <a:lnTo>
                    <a:pt x="28" y="0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1" y="1"/>
                  </a:lnTo>
                  <a:lnTo>
                    <a:pt x="19" y="1"/>
                  </a:lnTo>
                  <a:lnTo>
                    <a:pt x="18" y="1"/>
                  </a:lnTo>
                  <a:lnTo>
                    <a:pt x="16" y="3"/>
                  </a:lnTo>
                  <a:lnTo>
                    <a:pt x="15" y="4"/>
                  </a:lnTo>
                  <a:lnTo>
                    <a:pt x="13" y="4"/>
                  </a:lnTo>
                  <a:lnTo>
                    <a:pt x="12" y="6"/>
                  </a:lnTo>
                  <a:lnTo>
                    <a:pt x="10" y="6"/>
                  </a:lnTo>
                  <a:lnTo>
                    <a:pt x="10" y="7"/>
                  </a:lnTo>
                  <a:lnTo>
                    <a:pt x="9" y="9"/>
                  </a:lnTo>
                  <a:lnTo>
                    <a:pt x="7" y="9"/>
                  </a:lnTo>
                  <a:lnTo>
                    <a:pt x="7" y="10"/>
                  </a:lnTo>
                  <a:lnTo>
                    <a:pt x="6" y="12"/>
                  </a:lnTo>
                  <a:lnTo>
                    <a:pt x="6" y="13"/>
                  </a:lnTo>
                  <a:lnTo>
                    <a:pt x="4" y="13"/>
                  </a:lnTo>
                  <a:lnTo>
                    <a:pt x="4" y="15"/>
                  </a:lnTo>
                  <a:lnTo>
                    <a:pt x="3" y="16"/>
                  </a:lnTo>
                  <a:lnTo>
                    <a:pt x="3" y="18"/>
                  </a:lnTo>
                  <a:lnTo>
                    <a:pt x="1" y="19"/>
                  </a:lnTo>
                  <a:lnTo>
                    <a:pt x="1" y="21"/>
                  </a:lnTo>
                  <a:lnTo>
                    <a:pt x="1" y="22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0" y="31"/>
                  </a:lnTo>
                  <a:lnTo>
                    <a:pt x="0" y="33"/>
                  </a:lnTo>
                  <a:lnTo>
                    <a:pt x="0" y="34"/>
                  </a:lnTo>
                  <a:lnTo>
                    <a:pt x="0" y="36"/>
                  </a:lnTo>
                  <a:lnTo>
                    <a:pt x="1" y="37"/>
                  </a:lnTo>
                  <a:lnTo>
                    <a:pt x="1" y="39"/>
                  </a:lnTo>
                  <a:lnTo>
                    <a:pt x="1" y="40"/>
                  </a:lnTo>
                  <a:lnTo>
                    <a:pt x="3" y="41"/>
                  </a:lnTo>
                  <a:lnTo>
                    <a:pt x="3" y="43"/>
                  </a:lnTo>
                  <a:lnTo>
                    <a:pt x="4" y="43"/>
                  </a:lnTo>
                  <a:lnTo>
                    <a:pt x="4" y="44"/>
                  </a:lnTo>
                  <a:lnTo>
                    <a:pt x="6" y="46"/>
                  </a:lnTo>
                  <a:lnTo>
                    <a:pt x="6" y="47"/>
                  </a:lnTo>
                  <a:lnTo>
                    <a:pt x="7" y="49"/>
                  </a:lnTo>
                  <a:lnTo>
                    <a:pt x="9" y="50"/>
                  </a:lnTo>
                  <a:lnTo>
                    <a:pt x="10" y="52"/>
                  </a:lnTo>
                  <a:lnTo>
                    <a:pt x="12" y="53"/>
                  </a:lnTo>
                  <a:lnTo>
                    <a:pt x="13" y="53"/>
                  </a:lnTo>
                  <a:lnTo>
                    <a:pt x="15" y="55"/>
                  </a:lnTo>
                  <a:lnTo>
                    <a:pt x="16" y="55"/>
                  </a:lnTo>
                  <a:lnTo>
                    <a:pt x="16" y="56"/>
                  </a:lnTo>
                  <a:lnTo>
                    <a:pt x="18" y="56"/>
                  </a:lnTo>
                  <a:lnTo>
                    <a:pt x="19" y="58"/>
                  </a:lnTo>
                  <a:lnTo>
                    <a:pt x="21" y="58"/>
                  </a:lnTo>
                  <a:lnTo>
                    <a:pt x="22" y="58"/>
                  </a:lnTo>
                  <a:lnTo>
                    <a:pt x="24" y="58"/>
                  </a:lnTo>
                  <a:lnTo>
                    <a:pt x="25" y="59"/>
                  </a:lnTo>
                  <a:lnTo>
                    <a:pt x="27" y="59"/>
                  </a:lnTo>
                  <a:lnTo>
                    <a:pt x="28" y="59"/>
                  </a:lnTo>
                  <a:lnTo>
                    <a:pt x="30" y="59"/>
                  </a:lnTo>
                  <a:lnTo>
                    <a:pt x="31" y="59"/>
                  </a:lnTo>
                  <a:lnTo>
                    <a:pt x="33" y="59"/>
                  </a:lnTo>
                  <a:lnTo>
                    <a:pt x="34" y="59"/>
                  </a:lnTo>
                  <a:lnTo>
                    <a:pt x="35" y="58"/>
                  </a:lnTo>
                  <a:lnTo>
                    <a:pt x="37" y="58"/>
                  </a:lnTo>
                  <a:lnTo>
                    <a:pt x="38" y="58"/>
                  </a:lnTo>
                  <a:lnTo>
                    <a:pt x="40" y="58"/>
                  </a:lnTo>
                  <a:lnTo>
                    <a:pt x="41" y="56"/>
                  </a:lnTo>
                  <a:lnTo>
                    <a:pt x="43" y="56"/>
                  </a:lnTo>
                  <a:lnTo>
                    <a:pt x="44" y="55"/>
                  </a:lnTo>
                  <a:lnTo>
                    <a:pt x="46" y="53"/>
                  </a:lnTo>
                  <a:lnTo>
                    <a:pt x="47" y="53"/>
                  </a:lnTo>
                  <a:lnTo>
                    <a:pt x="49" y="52"/>
                  </a:lnTo>
                  <a:lnTo>
                    <a:pt x="50" y="52"/>
                  </a:lnTo>
                  <a:lnTo>
                    <a:pt x="50" y="50"/>
                  </a:lnTo>
                  <a:lnTo>
                    <a:pt x="52" y="49"/>
                  </a:lnTo>
                  <a:lnTo>
                    <a:pt x="53" y="49"/>
                  </a:lnTo>
                  <a:lnTo>
                    <a:pt x="53" y="47"/>
                  </a:lnTo>
                  <a:lnTo>
                    <a:pt x="55" y="46"/>
                  </a:lnTo>
                  <a:lnTo>
                    <a:pt x="55" y="44"/>
                  </a:lnTo>
                  <a:lnTo>
                    <a:pt x="56" y="43"/>
                  </a:lnTo>
                  <a:lnTo>
                    <a:pt x="58" y="41"/>
                  </a:lnTo>
                  <a:lnTo>
                    <a:pt x="58" y="40"/>
                  </a:lnTo>
                  <a:lnTo>
                    <a:pt x="58" y="39"/>
                  </a:lnTo>
                  <a:lnTo>
                    <a:pt x="58" y="37"/>
                  </a:lnTo>
                  <a:lnTo>
                    <a:pt x="59" y="36"/>
                  </a:lnTo>
                  <a:lnTo>
                    <a:pt x="59" y="34"/>
                  </a:lnTo>
                  <a:lnTo>
                    <a:pt x="59" y="33"/>
                  </a:lnTo>
                  <a:lnTo>
                    <a:pt x="59" y="31"/>
                  </a:lnTo>
                  <a:lnTo>
                    <a:pt x="59" y="30"/>
                  </a:lnTo>
                  <a:lnTo>
                    <a:pt x="59" y="28"/>
                  </a:lnTo>
                  <a:lnTo>
                    <a:pt x="59" y="27"/>
                  </a:lnTo>
                  <a:lnTo>
                    <a:pt x="59" y="25"/>
                  </a:lnTo>
                  <a:lnTo>
                    <a:pt x="59" y="24"/>
                  </a:lnTo>
                  <a:lnTo>
                    <a:pt x="58" y="22"/>
                  </a:lnTo>
                  <a:lnTo>
                    <a:pt x="58" y="21"/>
                  </a:lnTo>
                  <a:lnTo>
                    <a:pt x="58" y="19"/>
                  </a:lnTo>
                  <a:lnTo>
                    <a:pt x="58" y="18"/>
                  </a:lnTo>
                  <a:lnTo>
                    <a:pt x="56" y="16"/>
                  </a:lnTo>
                  <a:lnTo>
                    <a:pt x="56" y="15"/>
                  </a:lnTo>
                  <a:lnTo>
                    <a:pt x="55" y="13"/>
                  </a:lnTo>
                  <a:lnTo>
                    <a:pt x="53" y="12"/>
                  </a:lnTo>
                  <a:lnTo>
                    <a:pt x="53" y="10"/>
                  </a:lnTo>
                  <a:lnTo>
                    <a:pt x="52" y="9"/>
                  </a:lnTo>
                  <a:lnTo>
                    <a:pt x="50" y="9"/>
                  </a:lnTo>
                  <a:lnTo>
                    <a:pt x="50" y="7"/>
                  </a:lnTo>
                  <a:lnTo>
                    <a:pt x="49" y="6"/>
                  </a:lnTo>
                  <a:lnTo>
                    <a:pt x="47" y="6"/>
                  </a:lnTo>
                  <a:lnTo>
                    <a:pt x="46" y="4"/>
                  </a:lnTo>
                  <a:lnTo>
                    <a:pt x="44" y="4"/>
                  </a:lnTo>
                  <a:lnTo>
                    <a:pt x="44" y="3"/>
                  </a:lnTo>
                  <a:lnTo>
                    <a:pt x="43" y="3"/>
                  </a:lnTo>
                  <a:lnTo>
                    <a:pt x="41" y="1"/>
                  </a:lnTo>
                  <a:lnTo>
                    <a:pt x="40" y="1"/>
                  </a:lnTo>
                  <a:lnTo>
                    <a:pt x="38" y="1"/>
                  </a:lnTo>
                  <a:lnTo>
                    <a:pt x="37" y="0"/>
                  </a:lnTo>
                  <a:lnTo>
                    <a:pt x="35" y="0"/>
                  </a:lnTo>
                  <a:lnTo>
                    <a:pt x="34" y="0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30" y="0"/>
                  </a:lnTo>
                  <a:lnTo>
                    <a:pt x="30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23" name="Freeform 38">
              <a:extLst>
                <a:ext uri="{FF2B5EF4-FFF2-40B4-BE49-F238E27FC236}">
                  <a16:creationId xmlns:a16="http://schemas.microsoft.com/office/drawing/2014/main" id="{07A9AE13-CBAA-5F4B-AFF5-E145A52ABDC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459163" y="2576512"/>
              <a:ext cx="69850" cy="73025"/>
            </a:xfrm>
            <a:custGeom>
              <a:avLst/>
              <a:gdLst>
                <a:gd name="T0" fmla="*/ 2147483646 w 60"/>
                <a:gd name="T1" fmla="*/ 0 h 59"/>
                <a:gd name="T2" fmla="*/ 2147483646 w 60"/>
                <a:gd name="T3" fmla="*/ 0 h 59"/>
                <a:gd name="T4" fmla="*/ 2147483646 w 60"/>
                <a:gd name="T5" fmla="*/ 2147483646 h 59"/>
                <a:gd name="T6" fmla="*/ 2147483646 w 60"/>
                <a:gd name="T7" fmla="*/ 2147483646 h 59"/>
                <a:gd name="T8" fmla="*/ 2147483646 w 60"/>
                <a:gd name="T9" fmla="*/ 2147483646 h 59"/>
                <a:gd name="T10" fmla="*/ 2147483646 w 60"/>
                <a:gd name="T11" fmla="*/ 2147483646 h 59"/>
                <a:gd name="T12" fmla="*/ 2147483646 w 60"/>
                <a:gd name="T13" fmla="*/ 2147483646 h 59"/>
                <a:gd name="T14" fmla="*/ 2147483646 w 60"/>
                <a:gd name="T15" fmla="*/ 2147483646 h 59"/>
                <a:gd name="T16" fmla="*/ 2147483646 w 60"/>
                <a:gd name="T17" fmla="*/ 2147483646 h 59"/>
                <a:gd name="T18" fmla="*/ 0 w 60"/>
                <a:gd name="T19" fmla="*/ 2147483646 h 59"/>
                <a:gd name="T20" fmla="*/ 0 w 60"/>
                <a:gd name="T21" fmla="*/ 2147483646 h 59"/>
                <a:gd name="T22" fmla="*/ 0 w 60"/>
                <a:gd name="T23" fmla="*/ 2147483646 h 59"/>
                <a:gd name="T24" fmla="*/ 0 w 60"/>
                <a:gd name="T25" fmla="*/ 2147483646 h 59"/>
                <a:gd name="T26" fmla="*/ 2147483646 w 60"/>
                <a:gd name="T27" fmla="*/ 2147483646 h 59"/>
                <a:gd name="T28" fmla="*/ 2147483646 w 60"/>
                <a:gd name="T29" fmla="*/ 2147483646 h 59"/>
                <a:gd name="T30" fmla="*/ 2147483646 w 60"/>
                <a:gd name="T31" fmla="*/ 2147483646 h 59"/>
                <a:gd name="T32" fmla="*/ 2147483646 w 60"/>
                <a:gd name="T33" fmla="*/ 2147483646 h 59"/>
                <a:gd name="T34" fmla="*/ 2147483646 w 60"/>
                <a:gd name="T35" fmla="*/ 2147483646 h 59"/>
                <a:gd name="T36" fmla="*/ 2147483646 w 60"/>
                <a:gd name="T37" fmla="*/ 2147483646 h 59"/>
                <a:gd name="T38" fmla="*/ 2147483646 w 60"/>
                <a:gd name="T39" fmla="*/ 2147483646 h 59"/>
                <a:gd name="T40" fmla="*/ 2147483646 w 60"/>
                <a:gd name="T41" fmla="*/ 2147483646 h 59"/>
                <a:gd name="T42" fmla="*/ 2147483646 w 60"/>
                <a:gd name="T43" fmla="*/ 2147483646 h 59"/>
                <a:gd name="T44" fmla="*/ 2147483646 w 60"/>
                <a:gd name="T45" fmla="*/ 2147483646 h 59"/>
                <a:gd name="T46" fmla="*/ 2147483646 w 60"/>
                <a:gd name="T47" fmla="*/ 2147483646 h 59"/>
                <a:gd name="T48" fmla="*/ 2147483646 w 60"/>
                <a:gd name="T49" fmla="*/ 2147483646 h 59"/>
                <a:gd name="T50" fmla="*/ 2147483646 w 60"/>
                <a:gd name="T51" fmla="*/ 2147483646 h 59"/>
                <a:gd name="T52" fmla="*/ 2147483646 w 60"/>
                <a:gd name="T53" fmla="*/ 2147483646 h 59"/>
                <a:gd name="T54" fmla="*/ 2147483646 w 60"/>
                <a:gd name="T55" fmla="*/ 2147483646 h 59"/>
                <a:gd name="T56" fmla="*/ 2147483646 w 60"/>
                <a:gd name="T57" fmla="*/ 2147483646 h 59"/>
                <a:gd name="T58" fmla="*/ 2147483646 w 60"/>
                <a:gd name="T59" fmla="*/ 2147483646 h 59"/>
                <a:gd name="T60" fmla="*/ 2147483646 w 60"/>
                <a:gd name="T61" fmla="*/ 2147483646 h 59"/>
                <a:gd name="T62" fmla="*/ 2147483646 w 60"/>
                <a:gd name="T63" fmla="*/ 2147483646 h 59"/>
                <a:gd name="T64" fmla="*/ 2147483646 w 60"/>
                <a:gd name="T65" fmla="*/ 2147483646 h 59"/>
                <a:gd name="T66" fmla="*/ 2147483646 w 60"/>
                <a:gd name="T67" fmla="*/ 2147483646 h 59"/>
                <a:gd name="T68" fmla="*/ 2147483646 w 60"/>
                <a:gd name="T69" fmla="*/ 2147483646 h 59"/>
                <a:gd name="T70" fmla="*/ 2147483646 w 60"/>
                <a:gd name="T71" fmla="*/ 2147483646 h 59"/>
                <a:gd name="T72" fmla="*/ 2147483646 w 60"/>
                <a:gd name="T73" fmla="*/ 2147483646 h 59"/>
                <a:gd name="T74" fmla="*/ 2147483646 w 60"/>
                <a:gd name="T75" fmla="*/ 2147483646 h 59"/>
                <a:gd name="T76" fmla="*/ 2147483646 w 60"/>
                <a:gd name="T77" fmla="*/ 2147483646 h 59"/>
                <a:gd name="T78" fmla="*/ 2147483646 w 60"/>
                <a:gd name="T79" fmla="*/ 2147483646 h 59"/>
                <a:gd name="T80" fmla="*/ 2147483646 w 60"/>
                <a:gd name="T81" fmla="*/ 2147483646 h 59"/>
                <a:gd name="T82" fmla="*/ 2147483646 w 60"/>
                <a:gd name="T83" fmla="*/ 2147483646 h 59"/>
                <a:gd name="T84" fmla="*/ 2147483646 w 60"/>
                <a:gd name="T85" fmla="*/ 0 h 59"/>
                <a:gd name="T86" fmla="*/ 2147483646 w 60"/>
                <a:gd name="T87" fmla="*/ 0 h 59"/>
                <a:gd name="T88" fmla="*/ 2147483646 w 60"/>
                <a:gd name="T89" fmla="*/ 2147483646 h 5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60" h="59">
                  <a:moveTo>
                    <a:pt x="30" y="29"/>
                  </a:moveTo>
                  <a:lnTo>
                    <a:pt x="30" y="0"/>
                  </a:lnTo>
                  <a:lnTo>
                    <a:pt x="28" y="0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1" y="1"/>
                  </a:lnTo>
                  <a:lnTo>
                    <a:pt x="20" y="1"/>
                  </a:lnTo>
                  <a:lnTo>
                    <a:pt x="18" y="1"/>
                  </a:lnTo>
                  <a:lnTo>
                    <a:pt x="17" y="3"/>
                  </a:lnTo>
                  <a:lnTo>
                    <a:pt x="15" y="4"/>
                  </a:lnTo>
                  <a:lnTo>
                    <a:pt x="14" y="4"/>
                  </a:lnTo>
                  <a:lnTo>
                    <a:pt x="12" y="6"/>
                  </a:lnTo>
                  <a:lnTo>
                    <a:pt x="11" y="6"/>
                  </a:lnTo>
                  <a:lnTo>
                    <a:pt x="11" y="7"/>
                  </a:lnTo>
                  <a:lnTo>
                    <a:pt x="9" y="9"/>
                  </a:lnTo>
                  <a:lnTo>
                    <a:pt x="8" y="9"/>
                  </a:lnTo>
                  <a:lnTo>
                    <a:pt x="8" y="10"/>
                  </a:lnTo>
                  <a:lnTo>
                    <a:pt x="6" y="12"/>
                  </a:lnTo>
                  <a:lnTo>
                    <a:pt x="6" y="13"/>
                  </a:lnTo>
                  <a:lnTo>
                    <a:pt x="5" y="13"/>
                  </a:lnTo>
                  <a:lnTo>
                    <a:pt x="5" y="15"/>
                  </a:lnTo>
                  <a:lnTo>
                    <a:pt x="3" y="16"/>
                  </a:lnTo>
                  <a:lnTo>
                    <a:pt x="3" y="18"/>
                  </a:lnTo>
                  <a:lnTo>
                    <a:pt x="2" y="19"/>
                  </a:lnTo>
                  <a:lnTo>
                    <a:pt x="2" y="21"/>
                  </a:lnTo>
                  <a:lnTo>
                    <a:pt x="2" y="22"/>
                  </a:lnTo>
                  <a:lnTo>
                    <a:pt x="0" y="23"/>
                  </a:lnTo>
                  <a:lnTo>
                    <a:pt x="0" y="25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0" y="35"/>
                  </a:lnTo>
                  <a:lnTo>
                    <a:pt x="2" y="37"/>
                  </a:lnTo>
                  <a:lnTo>
                    <a:pt x="2" y="38"/>
                  </a:lnTo>
                  <a:lnTo>
                    <a:pt x="2" y="40"/>
                  </a:lnTo>
                  <a:lnTo>
                    <a:pt x="3" y="41"/>
                  </a:lnTo>
                  <a:lnTo>
                    <a:pt x="3" y="43"/>
                  </a:lnTo>
                  <a:lnTo>
                    <a:pt x="5" y="43"/>
                  </a:lnTo>
                  <a:lnTo>
                    <a:pt x="5" y="44"/>
                  </a:lnTo>
                  <a:lnTo>
                    <a:pt x="6" y="46"/>
                  </a:lnTo>
                  <a:lnTo>
                    <a:pt x="6" y="47"/>
                  </a:lnTo>
                  <a:lnTo>
                    <a:pt x="8" y="49"/>
                  </a:lnTo>
                  <a:lnTo>
                    <a:pt x="9" y="50"/>
                  </a:lnTo>
                  <a:lnTo>
                    <a:pt x="11" y="52"/>
                  </a:lnTo>
                  <a:lnTo>
                    <a:pt x="12" y="53"/>
                  </a:lnTo>
                  <a:lnTo>
                    <a:pt x="14" y="53"/>
                  </a:lnTo>
                  <a:lnTo>
                    <a:pt x="15" y="55"/>
                  </a:lnTo>
                  <a:lnTo>
                    <a:pt x="17" y="55"/>
                  </a:lnTo>
                  <a:lnTo>
                    <a:pt x="17" y="56"/>
                  </a:lnTo>
                  <a:lnTo>
                    <a:pt x="18" y="56"/>
                  </a:lnTo>
                  <a:lnTo>
                    <a:pt x="20" y="58"/>
                  </a:lnTo>
                  <a:lnTo>
                    <a:pt x="21" y="58"/>
                  </a:lnTo>
                  <a:lnTo>
                    <a:pt x="23" y="58"/>
                  </a:lnTo>
                  <a:lnTo>
                    <a:pt x="24" y="58"/>
                  </a:lnTo>
                  <a:lnTo>
                    <a:pt x="25" y="59"/>
                  </a:lnTo>
                  <a:lnTo>
                    <a:pt x="27" y="59"/>
                  </a:lnTo>
                  <a:lnTo>
                    <a:pt x="28" y="59"/>
                  </a:lnTo>
                  <a:lnTo>
                    <a:pt x="30" y="59"/>
                  </a:lnTo>
                  <a:lnTo>
                    <a:pt x="31" y="59"/>
                  </a:lnTo>
                  <a:lnTo>
                    <a:pt x="33" y="59"/>
                  </a:lnTo>
                  <a:lnTo>
                    <a:pt x="34" y="59"/>
                  </a:lnTo>
                  <a:lnTo>
                    <a:pt x="36" y="58"/>
                  </a:lnTo>
                  <a:lnTo>
                    <a:pt x="37" y="58"/>
                  </a:lnTo>
                  <a:lnTo>
                    <a:pt x="39" y="58"/>
                  </a:lnTo>
                  <a:lnTo>
                    <a:pt x="40" y="58"/>
                  </a:lnTo>
                  <a:lnTo>
                    <a:pt x="42" y="56"/>
                  </a:lnTo>
                  <a:lnTo>
                    <a:pt x="43" y="56"/>
                  </a:lnTo>
                  <a:lnTo>
                    <a:pt x="45" y="55"/>
                  </a:lnTo>
                  <a:lnTo>
                    <a:pt x="46" y="53"/>
                  </a:lnTo>
                  <a:lnTo>
                    <a:pt x="48" y="53"/>
                  </a:lnTo>
                  <a:lnTo>
                    <a:pt x="49" y="52"/>
                  </a:lnTo>
                  <a:lnTo>
                    <a:pt x="51" y="52"/>
                  </a:lnTo>
                  <a:lnTo>
                    <a:pt x="51" y="50"/>
                  </a:lnTo>
                  <a:lnTo>
                    <a:pt x="52" y="49"/>
                  </a:lnTo>
                  <a:lnTo>
                    <a:pt x="54" y="49"/>
                  </a:lnTo>
                  <a:lnTo>
                    <a:pt x="54" y="47"/>
                  </a:lnTo>
                  <a:lnTo>
                    <a:pt x="55" y="46"/>
                  </a:lnTo>
                  <a:lnTo>
                    <a:pt x="55" y="44"/>
                  </a:lnTo>
                  <a:lnTo>
                    <a:pt x="57" y="43"/>
                  </a:lnTo>
                  <a:lnTo>
                    <a:pt x="58" y="41"/>
                  </a:lnTo>
                  <a:lnTo>
                    <a:pt x="58" y="40"/>
                  </a:lnTo>
                  <a:lnTo>
                    <a:pt x="58" y="38"/>
                  </a:lnTo>
                  <a:lnTo>
                    <a:pt x="58" y="37"/>
                  </a:lnTo>
                  <a:lnTo>
                    <a:pt x="60" y="35"/>
                  </a:lnTo>
                  <a:lnTo>
                    <a:pt x="60" y="34"/>
                  </a:lnTo>
                  <a:lnTo>
                    <a:pt x="60" y="32"/>
                  </a:lnTo>
                  <a:lnTo>
                    <a:pt x="60" y="31"/>
                  </a:lnTo>
                  <a:lnTo>
                    <a:pt x="60" y="29"/>
                  </a:lnTo>
                  <a:lnTo>
                    <a:pt x="60" y="28"/>
                  </a:lnTo>
                  <a:lnTo>
                    <a:pt x="60" y="26"/>
                  </a:lnTo>
                  <a:lnTo>
                    <a:pt x="60" y="25"/>
                  </a:lnTo>
                  <a:lnTo>
                    <a:pt x="60" y="23"/>
                  </a:lnTo>
                  <a:lnTo>
                    <a:pt x="58" y="22"/>
                  </a:lnTo>
                  <a:lnTo>
                    <a:pt x="58" y="21"/>
                  </a:lnTo>
                  <a:lnTo>
                    <a:pt x="58" y="19"/>
                  </a:lnTo>
                  <a:lnTo>
                    <a:pt x="58" y="18"/>
                  </a:lnTo>
                  <a:lnTo>
                    <a:pt x="57" y="16"/>
                  </a:lnTo>
                  <a:lnTo>
                    <a:pt x="57" y="15"/>
                  </a:lnTo>
                  <a:lnTo>
                    <a:pt x="55" y="13"/>
                  </a:lnTo>
                  <a:lnTo>
                    <a:pt x="54" y="12"/>
                  </a:lnTo>
                  <a:lnTo>
                    <a:pt x="54" y="10"/>
                  </a:lnTo>
                  <a:lnTo>
                    <a:pt x="52" y="9"/>
                  </a:lnTo>
                  <a:lnTo>
                    <a:pt x="51" y="9"/>
                  </a:lnTo>
                  <a:lnTo>
                    <a:pt x="51" y="7"/>
                  </a:lnTo>
                  <a:lnTo>
                    <a:pt x="49" y="6"/>
                  </a:lnTo>
                  <a:lnTo>
                    <a:pt x="48" y="6"/>
                  </a:lnTo>
                  <a:lnTo>
                    <a:pt x="46" y="4"/>
                  </a:lnTo>
                  <a:lnTo>
                    <a:pt x="45" y="4"/>
                  </a:lnTo>
                  <a:lnTo>
                    <a:pt x="45" y="3"/>
                  </a:lnTo>
                  <a:lnTo>
                    <a:pt x="43" y="3"/>
                  </a:lnTo>
                  <a:lnTo>
                    <a:pt x="42" y="1"/>
                  </a:lnTo>
                  <a:lnTo>
                    <a:pt x="40" y="1"/>
                  </a:lnTo>
                  <a:lnTo>
                    <a:pt x="39" y="1"/>
                  </a:lnTo>
                  <a:lnTo>
                    <a:pt x="37" y="0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30" y="0"/>
                  </a:lnTo>
                  <a:lnTo>
                    <a:pt x="30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24" name="Freeform 39">
              <a:extLst>
                <a:ext uri="{FF2B5EF4-FFF2-40B4-BE49-F238E27FC236}">
                  <a16:creationId xmlns:a16="http://schemas.microsoft.com/office/drawing/2014/main" id="{60C95670-534B-EB4D-81C1-3E1C190CC7C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460750" y="1403350"/>
              <a:ext cx="69850" cy="73025"/>
            </a:xfrm>
            <a:custGeom>
              <a:avLst/>
              <a:gdLst>
                <a:gd name="T0" fmla="*/ 2147483646 w 60"/>
                <a:gd name="T1" fmla="*/ 0 h 59"/>
                <a:gd name="T2" fmla="*/ 2147483646 w 60"/>
                <a:gd name="T3" fmla="*/ 0 h 59"/>
                <a:gd name="T4" fmla="*/ 2147483646 w 60"/>
                <a:gd name="T5" fmla="*/ 2147483646 h 59"/>
                <a:gd name="T6" fmla="*/ 2147483646 w 60"/>
                <a:gd name="T7" fmla="*/ 2147483646 h 59"/>
                <a:gd name="T8" fmla="*/ 2147483646 w 60"/>
                <a:gd name="T9" fmla="*/ 2147483646 h 59"/>
                <a:gd name="T10" fmla="*/ 2147483646 w 60"/>
                <a:gd name="T11" fmla="*/ 2147483646 h 59"/>
                <a:gd name="T12" fmla="*/ 2147483646 w 60"/>
                <a:gd name="T13" fmla="*/ 2147483646 h 59"/>
                <a:gd name="T14" fmla="*/ 2147483646 w 60"/>
                <a:gd name="T15" fmla="*/ 2147483646 h 59"/>
                <a:gd name="T16" fmla="*/ 2147483646 w 60"/>
                <a:gd name="T17" fmla="*/ 2147483646 h 59"/>
                <a:gd name="T18" fmla="*/ 0 w 60"/>
                <a:gd name="T19" fmla="*/ 2147483646 h 59"/>
                <a:gd name="T20" fmla="*/ 0 w 60"/>
                <a:gd name="T21" fmla="*/ 2147483646 h 59"/>
                <a:gd name="T22" fmla="*/ 0 w 60"/>
                <a:gd name="T23" fmla="*/ 2147483646 h 59"/>
                <a:gd name="T24" fmla="*/ 0 w 60"/>
                <a:gd name="T25" fmla="*/ 2147483646 h 59"/>
                <a:gd name="T26" fmla="*/ 2147483646 w 60"/>
                <a:gd name="T27" fmla="*/ 2147483646 h 59"/>
                <a:gd name="T28" fmla="*/ 2147483646 w 60"/>
                <a:gd name="T29" fmla="*/ 2147483646 h 59"/>
                <a:gd name="T30" fmla="*/ 2147483646 w 60"/>
                <a:gd name="T31" fmla="*/ 2147483646 h 59"/>
                <a:gd name="T32" fmla="*/ 2147483646 w 60"/>
                <a:gd name="T33" fmla="*/ 2147483646 h 59"/>
                <a:gd name="T34" fmla="*/ 2147483646 w 60"/>
                <a:gd name="T35" fmla="*/ 2147483646 h 59"/>
                <a:gd name="T36" fmla="*/ 2147483646 w 60"/>
                <a:gd name="T37" fmla="*/ 2147483646 h 59"/>
                <a:gd name="T38" fmla="*/ 2147483646 w 60"/>
                <a:gd name="T39" fmla="*/ 2147483646 h 59"/>
                <a:gd name="T40" fmla="*/ 2147483646 w 60"/>
                <a:gd name="T41" fmla="*/ 2147483646 h 59"/>
                <a:gd name="T42" fmla="*/ 2147483646 w 60"/>
                <a:gd name="T43" fmla="*/ 2147483646 h 59"/>
                <a:gd name="T44" fmla="*/ 2147483646 w 60"/>
                <a:gd name="T45" fmla="*/ 2147483646 h 59"/>
                <a:gd name="T46" fmla="*/ 2147483646 w 60"/>
                <a:gd name="T47" fmla="*/ 2147483646 h 59"/>
                <a:gd name="T48" fmla="*/ 2147483646 w 60"/>
                <a:gd name="T49" fmla="*/ 2147483646 h 59"/>
                <a:gd name="T50" fmla="*/ 2147483646 w 60"/>
                <a:gd name="T51" fmla="*/ 2147483646 h 59"/>
                <a:gd name="T52" fmla="*/ 2147483646 w 60"/>
                <a:gd name="T53" fmla="*/ 2147483646 h 59"/>
                <a:gd name="T54" fmla="*/ 2147483646 w 60"/>
                <a:gd name="T55" fmla="*/ 2147483646 h 59"/>
                <a:gd name="T56" fmla="*/ 2147483646 w 60"/>
                <a:gd name="T57" fmla="*/ 2147483646 h 59"/>
                <a:gd name="T58" fmla="*/ 2147483646 w 60"/>
                <a:gd name="T59" fmla="*/ 2147483646 h 59"/>
                <a:gd name="T60" fmla="*/ 2147483646 w 60"/>
                <a:gd name="T61" fmla="*/ 2147483646 h 59"/>
                <a:gd name="T62" fmla="*/ 2147483646 w 60"/>
                <a:gd name="T63" fmla="*/ 2147483646 h 59"/>
                <a:gd name="T64" fmla="*/ 2147483646 w 60"/>
                <a:gd name="T65" fmla="*/ 2147483646 h 59"/>
                <a:gd name="T66" fmla="*/ 2147483646 w 60"/>
                <a:gd name="T67" fmla="*/ 2147483646 h 59"/>
                <a:gd name="T68" fmla="*/ 2147483646 w 60"/>
                <a:gd name="T69" fmla="*/ 2147483646 h 59"/>
                <a:gd name="T70" fmla="*/ 2147483646 w 60"/>
                <a:gd name="T71" fmla="*/ 2147483646 h 59"/>
                <a:gd name="T72" fmla="*/ 2147483646 w 60"/>
                <a:gd name="T73" fmla="*/ 2147483646 h 59"/>
                <a:gd name="T74" fmla="*/ 2147483646 w 60"/>
                <a:gd name="T75" fmla="*/ 2147483646 h 59"/>
                <a:gd name="T76" fmla="*/ 2147483646 w 60"/>
                <a:gd name="T77" fmla="*/ 2147483646 h 59"/>
                <a:gd name="T78" fmla="*/ 2147483646 w 60"/>
                <a:gd name="T79" fmla="*/ 2147483646 h 59"/>
                <a:gd name="T80" fmla="*/ 2147483646 w 60"/>
                <a:gd name="T81" fmla="*/ 2147483646 h 59"/>
                <a:gd name="T82" fmla="*/ 2147483646 w 60"/>
                <a:gd name="T83" fmla="*/ 2147483646 h 59"/>
                <a:gd name="T84" fmla="*/ 2147483646 w 60"/>
                <a:gd name="T85" fmla="*/ 0 h 59"/>
                <a:gd name="T86" fmla="*/ 2147483646 w 60"/>
                <a:gd name="T87" fmla="*/ 0 h 59"/>
                <a:gd name="T88" fmla="*/ 2147483646 w 60"/>
                <a:gd name="T89" fmla="*/ 2147483646 h 5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60" h="59">
                  <a:moveTo>
                    <a:pt x="30" y="30"/>
                  </a:moveTo>
                  <a:lnTo>
                    <a:pt x="30" y="0"/>
                  </a:lnTo>
                  <a:lnTo>
                    <a:pt x="28" y="0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1" y="1"/>
                  </a:lnTo>
                  <a:lnTo>
                    <a:pt x="20" y="1"/>
                  </a:lnTo>
                  <a:lnTo>
                    <a:pt x="18" y="1"/>
                  </a:lnTo>
                  <a:lnTo>
                    <a:pt x="17" y="3"/>
                  </a:lnTo>
                  <a:lnTo>
                    <a:pt x="15" y="4"/>
                  </a:lnTo>
                  <a:lnTo>
                    <a:pt x="14" y="4"/>
                  </a:lnTo>
                  <a:lnTo>
                    <a:pt x="12" y="6"/>
                  </a:lnTo>
                  <a:lnTo>
                    <a:pt x="11" y="6"/>
                  </a:lnTo>
                  <a:lnTo>
                    <a:pt x="11" y="7"/>
                  </a:lnTo>
                  <a:lnTo>
                    <a:pt x="9" y="9"/>
                  </a:lnTo>
                  <a:lnTo>
                    <a:pt x="8" y="9"/>
                  </a:lnTo>
                  <a:lnTo>
                    <a:pt x="8" y="10"/>
                  </a:lnTo>
                  <a:lnTo>
                    <a:pt x="6" y="12"/>
                  </a:lnTo>
                  <a:lnTo>
                    <a:pt x="6" y="13"/>
                  </a:lnTo>
                  <a:lnTo>
                    <a:pt x="5" y="13"/>
                  </a:lnTo>
                  <a:lnTo>
                    <a:pt x="5" y="15"/>
                  </a:lnTo>
                  <a:lnTo>
                    <a:pt x="3" y="16"/>
                  </a:lnTo>
                  <a:lnTo>
                    <a:pt x="3" y="18"/>
                  </a:lnTo>
                  <a:lnTo>
                    <a:pt x="2" y="19"/>
                  </a:lnTo>
                  <a:lnTo>
                    <a:pt x="2" y="21"/>
                  </a:lnTo>
                  <a:lnTo>
                    <a:pt x="2" y="22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0" y="31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0" y="35"/>
                  </a:lnTo>
                  <a:lnTo>
                    <a:pt x="2" y="37"/>
                  </a:lnTo>
                  <a:lnTo>
                    <a:pt x="2" y="38"/>
                  </a:lnTo>
                  <a:lnTo>
                    <a:pt x="2" y="40"/>
                  </a:lnTo>
                  <a:lnTo>
                    <a:pt x="3" y="41"/>
                  </a:lnTo>
                  <a:lnTo>
                    <a:pt x="3" y="43"/>
                  </a:lnTo>
                  <a:lnTo>
                    <a:pt x="5" y="43"/>
                  </a:lnTo>
                  <a:lnTo>
                    <a:pt x="5" y="44"/>
                  </a:lnTo>
                  <a:lnTo>
                    <a:pt x="6" y="46"/>
                  </a:lnTo>
                  <a:lnTo>
                    <a:pt x="6" y="47"/>
                  </a:lnTo>
                  <a:lnTo>
                    <a:pt x="8" y="49"/>
                  </a:lnTo>
                  <a:lnTo>
                    <a:pt x="9" y="50"/>
                  </a:lnTo>
                  <a:lnTo>
                    <a:pt x="11" y="52"/>
                  </a:lnTo>
                  <a:lnTo>
                    <a:pt x="12" y="53"/>
                  </a:lnTo>
                  <a:lnTo>
                    <a:pt x="14" y="53"/>
                  </a:lnTo>
                  <a:lnTo>
                    <a:pt x="15" y="55"/>
                  </a:lnTo>
                  <a:lnTo>
                    <a:pt x="17" y="55"/>
                  </a:lnTo>
                  <a:lnTo>
                    <a:pt x="17" y="56"/>
                  </a:lnTo>
                  <a:lnTo>
                    <a:pt x="18" y="56"/>
                  </a:lnTo>
                  <a:lnTo>
                    <a:pt x="20" y="58"/>
                  </a:lnTo>
                  <a:lnTo>
                    <a:pt x="21" y="58"/>
                  </a:lnTo>
                  <a:lnTo>
                    <a:pt x="23" y="58"/>
                  </a:lnTo>
                  <a:lnTo>
                    <a:pt x="24" y="58"/>
                  </a:lnTo>
                  <a:lnTo>
                    <a:pt x="25" y="59"/>
                  </a:lnTo>
                  <a:lnTo>
                    <a:pt x="27" y="59"/>
                  </a:lnTo>
                  <a:lnTo>
                    <a:pt x="28" y="59"/>
                  </a:lnTo>
                  <a:lnTo>
                    <a:pt x="30" y="59"/>
                  </a:lnTo>
                  <a:lnTo>
                    <a:pt x="31" y="59"/>
                  </a:lnTo>
                  <a:lnTo>
                    <a:pt x="33" y="59"/>
                  </a:lnTo>
                  <a:lnTo>
                    <a:pt x="34" y="59"/>
                  </a:lnTo>
                  <a:lnTo>
                    <a:pt x="36" y="58"/>
                  </a:lnTo>
                  <a:lnTo>
                    <a:pt x="37" y="58"/>
                  </a:lnTo>
                  <a:lnTo>
                    <a:pt x="39" y="58"/>
                  </a:lnTo>
                  <a:lnTo>
                    <a:pt x="40" y="58"/>
                  </a:lnTo>
                  <a:lnTo>
                    <a:pt x="42" y="56"/>
                  </a:lnTo>
                  <a:lnTo>
                    <a:pt x="43" y="56"/>
                  </a:lnTo>
                  <a:lnTo>
                    <a:pt x="45" y="55"/>
                  </a:lnTo>
                  <a:lnTo>
                    <a:pt x="46" y="53"/>
                  </a:lnTo>
                  <a:lnTo>
                    <a:pt x="48" y="53"/>
                  </a:lnTo>
                  <a:lnTo>
                    <a:pt x="49" y="52"/>
                  </a:lnTo>
                  <a:lnTo>
                    <a:pt x="51" y="52"/>
                  </a:lnTo>
                  <a:lnTo>
                    <a:pt x="51" y="50"/>
                  </a:lnTo>
                  <a:lnTo>
                    <a:pt x="52" y="49"/>
                  </a:lnTo>
                  <a:lnTo>
                    <a:pt x="54" y="49"/>
                  </a:lnTo>
                  <a:lnTo>
                    <a:pt x="54" y="47"/>
                  </a:lnTo>
                  <a:lnTo>
                    <a:pt x="55" y="46"/>
                  </a:lnTo>
                  <a:lnTo>
                    <a:pt x="55" y="44"/>
                  </a:lnTo>
                  <a:lnTo>
                    <a:pt x="57" y="43"/>
                  </a:lnTo>
                  <a:lnTo>
                    <a:pt x="58" y="41"/>
                  </a:lnTo>
                  <a:lnTo>
                    <a:pt x="58" y="40"/>
                  </a:lnTo>
                  <a:lnTo>
                    <a:pt x="58" y="38"/>
                  </a:lnTo>
                  <a:lnTo>
                    <a:pt x="58" y="37"/>
                  </a:lnTo>
                  <a:lnTo>
                    <a:pt x="60" y="35"/>
                  </a:lnTo>
                  <a:lnTo>
                    <a:pt x="60" y="34"/>
                  </a:lnTo>
                  <a:lnTo>
                    <a:pt x="60" y="32"/>
                  </a:lnTo>
                  <a:lnTo>
                    <a:pt x="60" y="31"/>
                  </a:lnTo>
                  <a:lnTo>
                    <a:pt x="60" y="30"/>
                  </a:lnTo>
                  <a:lnTo>
                    <a:pt x="60" y="28"/>
                  </a:lnTo>
                  <a:lnTo>
                    <a:pt x="60" y="27"/>
                  </a:lnTo>
                  <a:lnTo>
                    <a:pt x="60" y="25"/>
                  </a:lnTo>
                  <a:lnTo>
                    <a:pt x="60" y="24"/>
                  </a:lnTo>
                  <a:lnTo>
                    <a:pt x="58" y="22"/>
                  </a:lnTo>
                  <a:lnTo>
                    <a:pt x="58" y="21"/>
                  </a:lnTo>
                  <a:lnTo>
                    <a:pt x="58" y="19"/>
                  </a:lnTo>
                  <a:lnTo>
                    <a:pt x="58" y="18"/>
                  </a:lnTo>
                  <a:lnTo>
                    <a:pt x="57" y="16"/>
                  </a:lnTo>
                  <a:lnTo>
                    <a:pt x="57" y="15"/>
                  </a:lnTo>
                  <a:lnTo>
                    <a:pt x="55" y="13"/>
                  </a:lnTo>
                  <a:lnTo>
                    <a:pt x="54" y="12"/>
                  </a:lnTo>
                  <a:lnTo>
                    <a:pt x="54" y="10"/>
                  </a:lnTo>
                  <a:lnTo>
                    <a:pt x="52" y="9"/>
                  </a:lnTo>
                  <a:lnTo>
                    <a:pt x="51" y="9"/>
                  </a:lnTo>
                  <a:lnTo>
                    <a:pt x="51" y="7"/>
                  </a:lnTo>
                  <a:lnTo>
                    <a:pt x="49" y="6"/>
                  </a:lnTo>
                  <a:lnTo>
                    <a:pt x="48" y="6"/>
                  </a:lnTo>
                  <a:lnTo>
                    <a:pt x="46" y="4"/>
                  </a:lnTo>
                  <a:lnTo>
                    <a:pt x="45" y="4"/>
                  </a:lnTo>
                  <a:lnTo>
                    <a:pt x="45" y="3"/>
                  </a:lnTo>
                  <a:lnTo>
                    <a:pt x="43" y="3"/>
                  </a:lnTo>
                  <a:lnTo>
                    <a:pt x="42" y="1"/>
                  </a:lnTo>
                  <a:lnTo>
                    <a:pt x="40" y="1"/>
                  </a:lnTo>
                  <a:lnTo>
                    <a:pt x="39" y="1"/>
                  </a:lnTo>
                  <a:lnTo>
                    <a:pt x="37" y="0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30" y="0"/>
                  </a:lnTo>
                  <a:lnTo>
                    <a:pt x="30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25" name="Freeform 40">
              <a:extLst>
                <a:ext uri="{FF2B5EF4-FFF2-40B4-BE49-F238E27FC236}">
                  <a16:creationId xmlns:a16="http://schemas.microsoft.com/office/drawing/2014/main" id="{82CAF970-E90E-3142-8535-AEE24E34903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800350" y="1733550"/>
              <a:ext cx="74613" cy="73025"/>
            </a:xfrm>
            <a:custGeom>
              <a:avLst/>
              <a:gdLst>
                <a:gd name="T0" fmla="*/ 2147483646 w 59"/>
                <a:gd name="T1" fmla="*/ 0 h 59"/>
                <a:gd name="T2" fmla="*/ 2147483646 w 59"/>
                <a:gd name="T3" fmla="*/ 0 h 59"/>
                <a:gd name="T4" fmla="*/ 2147483646 w 59"/>
                <a:gd name="T5" fmla="*/ 2147483646 h 59"/>
                <a:gd name="T6" fmla="*/ 2147483646 w 59"/>
                <a:gd name="T7" fmla="*/ 2147483646 h 59"/>
                <a:gd name="T8" fmla="*/ 2147483646 w 59"/>
                <a:gd name="T9" fmla="*/ 2147483646 h 59"/>
                <a:gd name="T10" fmla="*/ 2147483646 w 59"/>
                <a:gd name="T11" fmla="*/ 2147483646 h 59"/>
                <a:gd name="T12" fmla="*/ 2147483646 w 59"/>
                <a:gd name="T13" fmla="*/ 2147483646 h 59"/>
                <a:gd name="T14" fmla="*/ 2147483646 w 59"/>
                <a:gd name="T15" fmla="*/ 2147483646 h 59"/>
                <a:gd name="T16" fmla="*/ 2147483646 w 59"/>
                <a:gd name="T17" fmla="*/ 2147483646 h 59"/>
                <a:gd name="T18" fmla="*/ 0 w 59"/>
                <a:gd name="T19" fmla="*/ 2147483646 h 59"/>
                <a:gd name="T20" fmla="*/ 0 w 59"/>
                <a:gd name="T21" fmla="*/ 2147483646 h 59"/>
                <a:gd name="T22" fmla="*/ 0 w 59"/>
                <a:gd name="T23" fmla="*/ 2147483646 h 59"/>
                <a:gd name="T24" fmla="*/ 0 w 59"/>
                <a:gd name="T25" fmla="*/ 2147483646 h 59"/>
                <a:gd name="T26" fmla="*/ 2147483646 w 59"/>
                <a:gd name="T27" fmla="*/ 2147483646 h 59"/>
                <a:gd name="T28" fmla="*/ 2147483646 w 59"/>
                <a:gd name="T29" fmla="*/ 2147483646 h 59"/>
                <a:gd name="T30" fmla="*/ 2147483646 w 59"/>
                <a:gd name="T31" fmla="*/ 2147483646 h 59"/>
                <a:gd name="T32" fmla="*/ 2147483646 w 59"/>
                <a:gd name="T33" fmla="*/ 2147483646 h 59"/>
                <a:gd name="T34" fmla="*/ 2147483646 w 59"/>
                <a:gd name="T35" fmla="*/ 2147483646 h 59"/>
                <a:gd name="T36" fmla="*/ 2147483646 w 59"/>
                <a:gd name="T37" fmla="*/ 2147483646 h 59"/>
                <a:gd name="T38" fmla="*/ 2147483646 w 59"/>
                <a:gd name="T39" fmla="*/ 2147483646 h 59"/>
                <a:gd name="T40" fmla="*/ 2147483646 w 59"/>
                <a:gd name="T41" fmla="*/ 2147483646 h 59"/>
                <a:gd name="T42" fmla="*/ 2147483646 w 59"/>
                <a:gd name="T43" fmla="*/ 2147483646 h 59"/>
                <a:gd name="T44" fmla="*/ 2147483646 w 59"/>
                <a:gd name="T45" fmla="*/ 2147483646 h 59"/>
                <a:gd name="T46" fmla="*/ 2147483646 w 59"/>
                <a:gd name="T47" fmla="*/ 2147483646 h 59"/>
                <a:gd name="T48" fmla="*/ 2147483646 w 59"/>
                <a:gd name="T49" fmla="*/ 2147483646 h 59"/>
                <a:gd name="T50" fmla="*/ 2147483646 w 59"/>
                <a:gd name="T51" fmla="*/ 2147483646 h 59"/>
                <a:gd name="T52" fmla="*/ 2147483646 w 59"/>
                <a:gd name="T53" fmla="*/ 2147483646 h 59"/>
                <a:gd name="T54" fmla="*/ 2147483646 w 59"/>
                <a:gd name="T55" fmla="*/ 2147483646 h 59"/>
                <a:gd name="T56" fmla="*/ 2147483646 w 59"/>
                <a:gd name="T57" fmla="*/ 2147483646 h 59"/>
                <a:gd name="T58" fmla="*/ 2147483646 w 59"/>
                <a:gd name="T59" fmla="*/ 2147483646 h 59"/>
                <a:gd name="T60" fmla="*/ 2147483646 w 59"/>
                <a:gd name="T61" fmla="*/ 2147483646 h 59"/>
                <a:gd name="T62" fmla="*/ 2147483646 w 59"/>
                <a:gd name="T63" fmla="*/ 2147483646 h 59"/>
                <a:gd name="T64" fmla="*/ 2147483646 w 59"/>
                <a:gd name="T65" fmla="*/ 2147483646 h 59"/>
                <a:gd name="T66" fmla="*/ 2147483646 w 59"/>
                <a:gd name="T67" fmla="*/ 2147483646 h 59"/>
                <a:gd name="T68" fmla="*/ 2147483646 w 59"/>
                <a:gd name="T69" fmla="*/ 2147483646 h 59"/>
                <a:gd name="T70" fmla="*/ 2147483646 w 59"/>
                <a:gd name="T71" fmla="*/ 2147483646 h 59"/>
                <a:gd name="T72" fmla="*/ 2147483646 w 59"/>
                <a:gd name="T73" fmla="*/ 2147483646 h 59"/>
                <a:gd name="T74" fmla="*/ 2147483646 w 59"/>
                <a:gd name="T75" fmla="*/ 2147483646 h 59"/>
                <a:gd name="T76" fmla="*/ 2147483646 w 59"/>
                <a:gd name="T77" fmla="*/ 2147483646 h 59"/>
                <a:gd name="T78" fmla="*/ 2147483646 w 59"/>
                <a:gd name="T79" fmla="*/ 2147483646 h 59"/>
                <a:gd name="T80" fmla="*/ 2147483646 w 59"/>
                <a:gd name="T81" fmla="*/ 2147483646 h 59"/>
                <a:gd name="T82" fmla="*/ 2147483646 w 59"/>
                <a:gd name="T83" fmla="*/ 2147483646 h 59"/>
                <a:gd name="T84" fmla="*/ 2147483646 w 59"/>
                <a:gd name="T85" fmla="*/ 0 h 59"/>
                <a:gd name="T86" fmla="*/ 2147483646 w 59"/>
                <a:gd name="T87" fmla="*/ 0 h 59"/>
                <a:gd name="T88" fmla="*/ 2147483646 w 59"/>
                <a:gd name="T89" fmla="*/ 2147483646 h 5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59" h="59">
                  <a:moveTo>
                    <a:pt x="30" y="30"/>
                  </a:moveTo>
                  <a:lnTo>
                    <a:pt x="30" y="0"/>
                  </a:lnTo>
                  <a:lnTo>
                    <a:pt x="28" y="0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1" y="2"/>
                  </a:lnTo>
                  <a:lnTo>
                    <a:pt x="19" y="2"/>
                  </a:lnTo>
                  <a:lnTo>
                    <a:pt x="18" y="2"/>
                  </a:lnTo>
                  <a:lnTo>
                    <a:pt x="16" y="3"/>
                  </a:lnTo>
                  <a:lnTo>
                    <a:pt x="15" y="5"/>
                  </a:lnTo>
                  <a:lnTo>
                    <a:pt x="13" y="5"/>
                  </a:lnTo>
                  <a:lnTo>
                    <a:pt x="12" y="6"/>
                  </a:lnTo>
                  <a:lnTo>
                    <a:pt x="10" y="6"/>
                  </a:lnTo>
                  <a:lnTo>
                    <a:pt x="10" y="7"/>
                  </a:lnTo>
                  <a:lnTo>
                    <a:pt x="9" y="9"/>
                  </a:lnTo>
                  <a:lnTo>
                    <a:pt x="7" y="9"/>
                  </a:lnTo>
                  <a:lnTo>
                    <a:pt x="7" y="10"/>
                  </a:lnTo>
                  <a:lnTo>
                    <a:pt x="6" y="12"/>
                  </a:lnTo>
                  <a:lnTo>
                    <a:pt x="6" y="13"/>
                  </a:lnTo>
                  <a:lnTo>
                    <a:pt x="4" y="13"/>
                  </a:lnTo>
                  <a:lnTo>
                    <a:pt x="4" y="15"/>
                  </a:lnTo>
                  <a:lnTo>
                    <a:pt x="3" y="16"/>
                  </a:lnTo>
                  <a:lnTo>
                    <a:pt x="3" y="18"/>
                  </a:lnTo>
                  <a:lnTo>
                    <a:pt x="1" y="19"/>
                  </a:lnTo>
                  <a:lnTo>
                    <a:pt x="1" y="21"/>
                  </a:lnTo>
                  <a:lnTo>
                    <a:pt x="1" y="22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0" y="31"/>
                  </a:lnTo>
                  <a:lnTo>
                    <a:pt x="0" y="33"/>
                  </a:lnTo>
                  <a:lnTo>
                    <a:pt x="0" y="34"/>
                  </a:lnTo>
                  <a:lnTo>
                    <a:pt x="0" y="36"/>
                  </a:lnTo>
                  <a:lnTo>
                    <a:pt x="1" y="37"/>
                  </a:lnTo>
                  <a:lnTo>
                    <a:pt x="1" y="39"/>
                  </a:lnTo>
                  <a:lnTo>
                    <a:pt x="1" y="40"/>
                  </a:lnTo>
                  <a:lnTo>
                    <a:pt x="3" y="42"/>
                  </a:lnTo>
                  <a:lnTo>
                    <a:pt x="3" y="43"/>
                  </a:lnTo>
                  <a:lnTo>
                    <a:pt x="4" y="43"/>
                  </a:lnTo>
                  <a:lnTo>
                    <a:pt x="4" y="45"/>
                  </a:lnTo>
                  <a:lnTo>
                    <a:pt x="6" y="46"/>
                  </a:lnTo>
                  <a:lnTo>
                    <a:pt x="6" y="48"/>
                  </a:lnTo>
                  <a:lnTo>
                    <a:pt x="7" y="49"/>
                  </a:lnTo>
                  <a:lnTo>
                    <a:pt x="9" y="50"/>
                  </a:lnTo>
                  <a:lnTo>
                    <a:pt x="10" y="52"/>
                  </a:lnTo>
                  <a:lnTo>
                    <a:pt x="12" y="53"/>
                  </a:lnTo>
                  <a:lnTo>
                    <a:pt x="13" y="53"/>
                  </a:lnTo>
                  <a:lnTo>
                    <a:pt x="15" y="55"/>
                  </a:lnTo>
                  <a:lnTo>
                    <a:pt x="16" y="55"/>
                  </a:lnTo>
                  <a:lnTo>
                    <a:pt x="16" y="56"/>
                  </a:lnTo>
                  <a:lnTo>
                    <a:pt x="18" y="56"/>
                  </a:lnTo>
                  <a:lnTo>
                    <a:pt x="19" y="58"/>
                  </a:lnTo>
                  <a:lnTo>
                    <a:pt x="21" y="58"/>
                  </a:lnTo>
                  <a:lnTo>
                    <a:pt x="22" y="58"/>
                  </a:lnTo>
                  <a:lnTo>
                    <a:pt x="24" y="58"/>
                  </a:lnTo>
                  <a:lnTo>
                    <a:pt x="25" y="59"/>
                  </a:lnTo>
                  <a:lnTo>
                    <a:pt x="27" y="59"/>
                  </a:lnTo>
                  <a:lnTo>
                    <a:pt x="28" y="59"/>
                  </a:lnTo>
                  <a:lnTo>
                    <a:pt x="30" y="59"/>
                  </a:lnTo>
                  <a:lnTo>
                    <a:pt x="31" y="59"/>
                  </a:lnTo>
                  <a:lnTo>
                    <a:pt x="33" y="59"/>
                  </a:lnTo>
                  <a:lnTo>
                    <a:pt x="34" y="59"/>
                  </a:lnTo>
                  <a:lnTo>
                    <a:pt x="35" y="58"/>
                  </a:lnTo>
                  <a:lnTo>
                    <a:pt x="37" y="58"/>
                  </a:lnTo>
                  <a:lnTo>
                    <a:pt x="38" y="58"/>
                  </a:lnTo>
                  <a:lnTo>
                    <a:pt x="40" y="58"/>
                  </a:lnTo>
                  <a:lnTo>
                    <a:pt x="41" y="56"/>
                  </a:lnTo>
                  <a:lnTo>
                    <a:pt x="43" y="56"/>
                  </a:lnTo>
                  <a:lnTo>
                    <a:pt x="44" y="55"/>
                  </a:lnTo>
                  <a:lnTo>
                    <a:pt x="46" y="53"/>
                  </a:lnTo>
                  <a:lnTo>
                    <a:pt x="47" y="53"/>
                  </a:lnTo>
                  <a:lnTo>
                    <a:pt x="49" y="52"/>
                  </a:lnTo>
                  <a:lnTo>
                    <a:pt x="50" y="52"/>
                  </a:lnTo>
                  <a:lnTo>
                    <a:pt x="50" y="50"/>
                  </a:lnTo>
                  <a:lnTo>
                    <a:pt x="52" y="49"/>
                  </a:lnTo>
                  <a:lnTo>
                    <a:pt x="53" y="49"/>
                  </a:lnTo>
                  <a:lnTo>
                    <a:pt x="53" y="48"/>
                  </a:lnTo>
                  <a:lnTo>
                    <a:pt x="55" y="46"/>
                  </a:lnTo>
                  <a:lnTo>
                    <a:pt x="55" y="45"/>
                  </a:lnTo>
                  <a:lnTo>
                    <a:pt x="56" y="43"/>
                  </a:lnTo>
                  <a:lnTo>
                    <a:pt x="58" y="42"/>
                  </a:lnTo>
                  <a:lnTo>
                    <a:pt x="58" y="40"/>
                  </a:lnTo>
                  <a:lnTo>
                    <a:pt x="58" y="39"/>
                  </a:lnTo>
                  <a:lnTo>
                    <a:pt x="58" y="37"/>
                  </a:lnTo>
                  <a:lnTo>
                    <a:pt x="59" y="36"/>
                  </a:lnTo>
                  <a:lnTo>
                    <a:pt x="59" y="34"/>
                  </a:lnTo>
                  <a:lnTo>
                    <a:pt x="59" y="33"/>
                  </a:lnTo>
                  <a:lnTo>
                    <a:pt x="59" y="31"/>
                  </a:lnTo>
                  <a:lnTo>
                    <a:pt x="59" y="30"/>
                  </a:lnTo>
                  <a:lnTo>
                    <a:pt x="59" y="28"/>
                  </a:lnTo>
                  <a:lnTo>
                    <a:pt x="59" y="27"/>
                  </a:lnTo>
                  <a:lnTo>
                    <a:pt x="59" y="25"/>
                  </a:lnTo>
                  <a:lnTo>
                    <a:pt x="59" y="24"/>
                  </a:lnTo>
                  <a:lnTo>
                    <a:pt x="58" y="22"/>
                  </a:lnTo>
                  <a:lnTo>
                    <a:pt x="58" y="21"/>
                  </a:lnTo>
                  <a:lnTo>
                    <a:pt x="58" y="19"/>
                  </a:lnTo>
                  <a:lnTo>
                    <a:pt x="58" y="18"/>
                  </a:lnTo>
                  <a:lnTo>
                    <a:pt x="56" y="16"/>
                  </a:lnTo>
                  <a:lnTo>
                    <a:pt x="56" y="15"/>
                  </a:lnTo>
                  <a:lnTo>
                    <a:pt x="55" y="13"/>
                  </a:lnTo>
                  <a:lnTo>
                    <a:pt x="53" y="12"/>
                  </a:lnTo>
                  <a:lnTo>
                    <a:pt x="53" y="10"/>
                  </a:lnTo>
                  <a:lnTo>
                    <a:pt x="52" y="9"/>
                  </a:lnTo>
                  <a:lnTo>
                    <a:pt x="50" y="9"/>
                  </a:lnTo>
                  <a:lnTo>
                    <a:pt x="50" y="7"/>
                  </a:lnTo>
                  <a:lnTo>
                    <a:pt x="49" y="6"/>
                  </a:lnTo>
                  <a:lnTo>
                    <a:pt x="47" y="6"/>
                  </a:lnTo>
                  <a:lnTo>
                    <a:pt x="46" y="5"/>
                  </a:lnTo>
                  <a:lnTo>
                    <a:pt x="44" y="5"/>
                  </a:lnTo>
                  <a:lnTo>
                    <a:pt x="44" y="3"/>
                  </a:lnTo>
                  <a:lnTo>
                    <a:pt x="43" y="3"/>
                  </a:lnTo>
                  <a:lnTo>
                    <a:pt x="41" y="2"/>
                  </a:lnTo>
                  <a:lnTo>
                    <a:pt x="40" y="2"/>
                  </a:lnTo>
                  <a:lnTo>
                    <a:pt x="38" y="2"/>
                  </a:lnTo>
                  <a:lnTo>
                    <a:pt x="37" y="0"/>
                  </a:lnTo>
                  <a:lnTo>
                    <a:pt x="35" y="0"/>
                  </a:lnTo>
                  <a:lnTo>
                    <a:pt x="34" y="0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30" y="0"/>
                  </a:lnTo>
                  <a:lnTo>
                    <a:pt x="30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26" name="Freeform 42">
              <a:extLst>
                <a:ext uri="{FF2B5EF4-FFF2-40B4-BE49-F238E27FC236}">
                  <a16:creationId xmlns:a16="http://schemas.microsoft.com/office/drawing/2014/main" id="{AE8BE402-6B73-FB47-8E8C-0EB44212108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9038" y="1601787"/>
              <a:ext cx="495300" cy="1012825"/>
            </a:xfrm>
            <a:custGeom>
              <a:avLst/>
              <a:gdLst>
                <a:gd name="T0" fmla="*/ 2147483646 w 623"/>
                <a:gd name="T1" fmla="*/ 2147483646 h 1275"/>
                <a:gd name="T2" fmla="*/ 2147483646 w 623"/>
                <a:gd name="T3" fmla="*/ 2147483646 h 1275"/>
                <a:gd name="T4" fmla="*/ 2147483646 w 623"/>
                <a:gd name="T5" fmla="*/ 0 h 1275"/>
                <a:gd name="T6" fmla="*/ 0 w 623"/>
                <a:gd name="T7" fmla="*/ 0 h 12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23" h="1275">
                  <a:moveTo>
                    <a:pt x="623" y="1275"/>
                  </a:moveTo>
                  <a:lnTo>
                    <a:pt x="415" y="1275"/>
                  </a:lnTo>
                  <a:lnTo>
                    <a:pt x="415" y="0"/>
                  </a:lnTo>
                  <a:lnTo>
                    <a:pt x="0" y="0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27" name="Freeform 43">
              <a:extLst>
                <a:ext uri="{FF2B5EF4-FFF2-40B4-BE49-F238E27FC236}">
                  <a16:creationId xmlns:a16="http://schemas.microsoft.com/office/drawing/2014/main" id="{1AEDC35F-067D-9343-A417-7E22D5C2D94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9038" y="2943225"/>
              <a:ext cx="495300" cy="989012"/>
            </a:xfrm>
            <a:custGeom>
              <a:avLst/>
              <a:gdLst>
                <a:gd name="T0" fmla="*/ 2147483646 w 623"/>
                <a:gd name="T1" fmla="*/ 0 h 1245"/>
                <a:gd name="T2" fmla="*/ 2147483646 w 623"/>
                <a:gd name="T3" fmla="*/ 0 h 1245"/>
                <a:gd name="T4" fmla="*/ 2147483646 w 623"/>
                <a:gd name="T5" fmla="*/ 2147483646 h 1245"/>
                <a:gd name="T6" fmla="*/ 0 w 623"/>
                <a:gd name="T7" fmla="*/ 2147483646 h 124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23" h="1245">
                  <a:moveTo>
                    <a:pt x="623" y="0"/>
                  </a:moveTo>
                  <a:lnTo>
                    <a:pt x="415" y="0"/>
                  </a:lnTo>
                  <a:lnTo>
                    <a:pt x="415" y="1245"/>
                  </a:lnTo>
                  <a:lnTo>
                    <a:pt x="0" y="1245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28" name="Rectangle 45">
              <a:extLst>
                <a:ext uri="{FF2B5EF4-FFF2-40B4-BE49-F238E27FC236}">
                  <a16:creationId xmlns:a16="http://schemas.microsoft.com/office/drawing/2014/main" id="{23B9C656-2CC9-AF49-8C52-C4B4B836A0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54863" y="2670175"/>
              <a:ext cx="126638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 b="0" i="1">
                  <a:solidFill>
                    <a:srgbClr val="000000"/>
                  </a:solidFill>
                  <a:latin typeface="Times-Roman" pitchFamily="2" charset="0"/>
                </a:rPr>
                <a:t>f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89129" name="Freeform 63">
              <a:extLst>
                <a:ext uri="{FF2B5EF4-FFF2-40B4-BE49-F238E27FC236}">
                  <a16:creationId xmlns:a16="http://schemas.microsoft.com/office/drawing/2014/main" id="{0ADA0027-807E-044A-ADEA-BBD6034E335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1713" y="1601787"/>
              <a:ext cx="187325" cy="1588"/>
            </a:xfrm>
            <a:custGeom>
              <a:avLst/>
              <a:gdLst>
                <a:gd name="T0" fmla="*/ 2147483646 w 237"/>
                <a:gd name="T1" fmla="*/ 0 h 1588"/>
                <a:gd name="T2" fmla="*/ 0 w 237"/>
                <a:gd name="T3" fmla="*/ 0 h 1588"/>
                <a:gd name="T4" fmla="*/ 2147483646 w 237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37" h="1588">
                  <a:moveTo>
                    <a:pt x="237" y="0"/>
                  </a:moveTo>
                  <a:lnTo>
                    <a:pt x="0" y="0"/>
                  </a:lnTo>
                  <a:lnTo>
                    <a:pt x="2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30" name="Line 64">
              <a:extLst>
                <a:ext uri="{FF2B5EF4-FFF2-40B4-BE49-F238E27FC236}">
                  <a16:creationId xmlns:a16="http://schemas.microsoft.com/office/drawing/2014/main" id="{EBB989FC-1B07-F444-9D81-35265714872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11713" y="1601787"/>
              <a:ext cx="187325" cy="15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31" name="Freeform 65">
              <a:extLst>
                <a:ext uri="{FF2B5EF4-FFF2-40B4-BE49-F238E27FC236}">
                  <a16:creationId xmlns:a16="http://schemas.microsoft.com/office/drawing/2014/main" id="{0E2409C6-A934-2E40-9405-4CA707CC5A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2700" y="1766887"/>
              <a:ext cx="330200" cy="1588"/>
            </a:xfrm>
            <a:custGeom>
              <a:avLst/>
              <a:gdLst>
                <a:gd name="T0" fmla="*/ 2147483646 w 415"/>
                <a:gd name="T1" fmla="*/ 0 h 1588"/>
                <a:gd name="T2" fmla="*/ 0 w 415"/>
                <a:gd name="T3" fmla="*/ 0 h 1588"/>
                <a:gd name="T4" fmla="*/ 2147483646 w 415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15" h="1588">
                  <a:moveTo>
                    <a:pt x="415" y="0"/>
                  </a:moveTo>
                  <a:lnTo>
                    <a:pt x="0" y="0"/>
                  </a:lnTo>
                  <a:lnTo>
                    <a:pt x="4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32" name="Freeform 67">
              <a:extLst>
                <a:ext uri="{FF2B5EF4-FFF2-40B4-BE49-F238E27FC236}">
                  <a16:creationId xmlns:a16="http://schemas.microsoft.com/office/drawing/2014/main" id="{CE0DB44A-918E-0349-940F-7764FC8F99C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2700" y="1436687"/>
              <a:ext cx="330200" cy="1588"/>
            </a:xfrm>
            <a:custGeom>
              <a:avLst/>
              <a:gdLst>
                <a:gd name="T0" fmla="*/ 2147483646 w 415"/>
                <a:gd name="T1" fmla="*/ 0 h 1588"/>
                <a:gd name="T2" fmla="*/ 0 w 415"/>
                <a:gd name="T3" fmla="*/ 0 h 1588"/>
                <a:gd name="T4" fmla="*/ 2147483646 w 415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15" h="1588">
                  <a:moveTo>
                    <a:pt x="415" y="0"/>
                  </a:moveTo>
                  <a:lnTo>
                    <a:pt x="0" y="0"/>
                  </a:lnTo>
                  <a:lnTo>
                    <a:pt x="4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33" name="Line 69">
              <a:extLst>
                <a:ext uri="{FF2B5EF4-FFF2-40B4-BE49-F238E27FC236}">
                  <a16:creationId xmlns:a16="http://schemas.microsoft.com/office/drawing/2014/main" id="{3A8F2A76-A897-FB48-A1ED-3D94E920E1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92500" y="1436687"/>
              <a:ext cx="1588" cy="33020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34" name="Rectangle 75">
              <a:extLst>
                <a:ext uri="{FF2B5EF4-FFF2-40B4-BE49-F238E27FC236}">
                  <a16:creationId xmlns:a16="http://schemas.microsoft.com/office/drawing/2014/main" id="{10A23000-453B-8144-9C41-3FA0AF2801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7400" y="1284287"/>
              <a:ext cx="163506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 b="0" i="1">
                  <a:solidFill>
                    <a:srgbClr val="000000"/>
                  </a:solidFill>
                  <a:latin typeface="Times-Roman" pitchFamily="2" charset="0"/>
                </a:rPr>
                <a:t>x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89135" name="Rectangle 76">
              <a:extLst>
                <a:ext uri="{FF2B5EF4-FFF2-40B4-BE49-F238E27FC236}">
                  <a16:creationId xmlns:a16="http://schemas.microsoft.com/office/drawing/2014/main" id="{2AE672DF-F1C0-6F46-B753-E87DC88123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588" y="1390650"/>
              <a:ext cx="125034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3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89136" name="Rectangle 77">
              <a:extLst>
                <a:ext uri="{FF2B5EF4-FFF2-40B4-BE49-F238E27FC236}">
                  <a16:creationId xmlns:a16="http://schemas.microsoft.com/office/drawing/2014/main" id="{2DA5383A-6C87-3E49-A5DE-A1E11676C6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7400" y="1630362"/>
              <a:ext cx="163506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 b="0" i="1">
                  <a:solidFill>
                    <a:srgbClr val="000000"/>
                  </a:solidFill>
                  <a:latin typeface="Times-Roman" pitchFamily="2" charset="0"/>
                </a:rPr>
                <a:t>x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89137" name="Rectangle 78">
              <a:extLst>
                <a:ext uri="{FF2B5EF4-FFF2-40B4-BE49-F238E27FC236}">
                  <a16:creationId xmlns:a16="http://schemas.microsoft.com/office/drawing/2014/main" id="{75AA4A33-B155-8942-B3EF-AF4BD023F8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588" y="1736725"/>
              <a:ext cx="125034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300" b="0">
                  <a:solidFill>
                    <a:srgbClr val="000000"/>
                  </a:solidFill>
                  <a:latin typeface="Times-Roman" pitchFamily="2" charset="0"/>
                </a:rPr>
                <a:t>2 </a:t>
              </a:r>
              <a:endParaRPr lang="en-US" altLang="en-US" b="0">
                <a:latin typeface="Times" pitchFamily="2" charset="0"/>
              </a:endParaRPr>
            </a:p>
          </p:txBody>
        </p:sp>
        <p:grpSp>
          <p:nvGrpSpPr>
            <p:cNvPr id="89138" name="Group 80">
              <a:extLst>
                <a:ext uri="{FF2B5EF4-FFF2-40B4-BE49-F238E27FC236}">
                  <a16:creationId xmlns:a16="http://schemas.microsoft.com/office/drawing/2014/main" id="{3611F175-1C94-4347-8BC5-1901B06BA6E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44963" y="1320800"/>
              <a:ext cx="666750" cy="561975"/>
              <a:chOff x="3435" y="821"/>
              <a:chExt cx="421" cy="354"/>
            </a:xfrm>
          </p:grpSpPr>
          <p:sp>
            <p:nvSpPr>
              <p:cNvPr id="89151" name="Line 81">
                <a:extLst>
                  <a:ext uri="{FF2B5EF4-FFF2-40B4-BE49-F238E27FC236}">
                    <a16:creationId xmlns:a16="http://schemas.microsoft.com/office/drawing/2014/main" id="{2DDE39DB-FF18-8A4C-B29A-BA1A6C1A6C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35" y="821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9152" name="Line 82">
                <a:extLst>
                  <a:ext uri="{FF2B5EF4-FFF2-40B4-BE49-F238E27FC236}">
                    <a16:creationId xmlns:a16="http://schemas.microsoft.com/office/drawing/2014/main" id="{BDA1F002-1646-464A-B3AF-9F41FA8879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6" y="823"/>
                <a:ext cx="0" cy="352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9153" name="Arc 83">
                <a:extLst>
                  <a:ext uri="{FF2B5EF4-FFF2-40B4-BE49-F238E27FC236}">
                    <a16:creationId xmlns:a16="http://schemas.microsoft.com/office/drawing/2014/main" id="{47D34E9C-F25E-204E-8801-1EE2456AAB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9" y="821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9154" name="Arc 84">
                <a:extLst>
                  <a:ext uri="{FF2B5EF4-FFF2-40B4-BE49-F238E27FC236}">
                    <a16:creationId xmlns:a16="http://schemas.microsoft.com/office/drawing/2014/main" id="{38103A54-2C9E-7D41-AA16-0DD027D10979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3679" y="997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9155" name="Line 85">
                <a:extLst>
                  <a:ext uri="{FF2B5EF4-FFF2-40B4-BE49-F238E27FC236}">
                    <a16:creationId xmlns:a16="http://schemas.microsoft.com/office/drawing/2014/main" id="{CAA09EAA-91B6-BB49-9D03-B5FEC912CF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5" y="1173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9139" name="Group 86">
              <a:extLst>
                <a:ext uri="{FF2B5EF4-FFF2-40B4-BE49-F238E27FC236}">
                  <a16:creationId xmlns:a16="http://schemas.microsoft.com/office/drawing/2014/main" id="{CF1482B9-35CD-9B4F-A335-ACEE20812FD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52900" y="2500312"/>
              <a:ext cx="668338" cy="561975"/>
              <a:chOff x="3435" y="821"/>
              <a:chExt cx="421" cy="354"/>
            </a:xfrm>
          </p:grpSpPr>
          <p:sp>
            <p:nvSpPr>
              <p:cNvPr id="89146" name="Line 87">
                <a:extLst>
                  <a:ext uri="{FF2B5EF4-FFF2-40B4-BE49-F238E27FC236}">
                    <a16:creationId xmlns:a16="http://schemas.microsoft.com/office/drawing/2014/main" id="{1D2C147E-1EE8-0E4F-9D4F-DF8F757062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35" y="821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9147" name="Line 88">
                <a:extLst>
                  <a:ext uri="{FF2B5EF4-FFF2-40B4-BE49-F238E27FC236}">
                    <a16:creationId xmlns:a16="http://schemas.microsoft.com/office/drawing/2014/main" id="{A47AE993-C2BB-D848-8BA7-7C40480C22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6" y="823"/>
                <a:ext cx="0" cy="352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9148" name="Arc 89">
                <a:extLst>
                  <a:ext uri="{FF2B5EF4-FFF2-40B4-BE49-F238E27FC236}">
                    <a16:creationId xmlns:a16="http://schemas.microsoft.com/office/drawing/2014/main" id="{781CE8A2-0700-0C4F-84C6-564A01A14B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9" y="821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9149" name="Arc 90">
                <a:extLst>
                  <a:ext uri="{FF2B5EF4-FFF2-40B4-BE49-F238E27FC236}">
                    <a16:creationId xmlns:a16="http://schemas.microsoft.com/office/drawing/2014/main" id="{753C5CC6-5DC6-2447-8AF0-93EC561CA31E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3679" y="997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9150" name="Line 91">
                <a:extLst>
                  <a:ext uri="{FF2B5EF4-FFF2-40B4-BE49-F238E27FC236}">
                    <a16:creationId xmlns:a16="http://schemas.microsoft.com/office/drawing/2014/main" id="{C4E819DA-C80D-8B4D-8156-929798EA75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5" y="1173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9140" name="Group 92">
              <a:extLst>
                <a:ext uri="{FF2B5EF4-FFF2-40B4-BE49-F238E27FC236}">
                  <a16:creationId xmlns:a16="http://schemas.microsoft.com/office/drawing/2014/main" id="{04393DEB-BAE5-F04D-9560-F71631FAEC8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57663" y="3651250"/>
              <a:ext cx="666750" cy="561975"/>
              <a:chOff x="3435" y="821"/>
              <a:chExt cx="421" cy="354"/>
            </a:xfrm>
          </p:grpSpPr>
          <p:sp>
            <p:nvSpPr>
              <p:cNvPr id="89141" name="Line 93">
                <a:extLst>
                  <a:ext uri="{FF2B5EF4-FFF2-40B4-BE49-F238E27FC236}">
                    <a16:creationId xmlns:a16="http://schemas.microsoft.com/office/drawing/2014/main" id="{299C4A75-8D3C-8943-B8BB-C7C55E5385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35" y="821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9142" name="Line 94">
                <a:extLst>
                  <a:ext uri="{FF2B5EF4-FFF2-40B4-BE49-F238E27FC236}">
                    <a16:creationId xmlns:a16="http://schemas.microsoft.com/office/drawing/2014/main" id="{D0C05B3F-71DC-BB40-8F51-A99EA093E8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6" y="823"/>
                <a:ext cx="0" cy="352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9143" name="Arc 95">
                <a:extLst>
                  <a:ext uri="{FF2B5EF4-FFF2-40B4-BE49-F238E27FC236}">
                    <a16:creationId xmlns:a16="http://schemas.microsoft.com/office/drawing/2014/main" id="{33C3AC97-4C21-8745-AD6D-69D7EBE362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9" y="821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9144" name="Arc 96">
                <a:extLst>
                  <a:ext uri="{FF2B5EF4-FFF2-40B4-BE49-F238E27FC236}">
                    <a16:creationId xmlns:a16="http://schemas.microsoft.com/office/drawing/2014/main" id="{5B027384-FC2D-D640-A887-19321A6652ED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3679" y="997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9145" name="Line 97">
                <a:extLst>
                  <a:ext uri="{FF2B5EF4-FFF2-40B4-BE49-F238E27FC236}">
                    <a16:creationId xmlns:a16="http://schemas.microsoft.com/office/drawing/2014/main" id="{4678EA09-006E-624A-8668-3D3ABC3E7E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5" y="1173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ransition/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Title 1">
            <a:extLst>
              <a:ext uri="{FF2B5EF4-FFF2-40B4-BE49-F238E27FC236}">
                <a16:creationId xmlns:a16="http://schemas.microsoft.com/office/drawing/2014/main" id="{0BB928AB-6EFB-0248-82D7-9EBAF5CC1D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9144000" cy="685800"/>
          </a:xfrm>
        </p:spPr>
        <p:txBody>
          <a:bodyPr/>
          <a:lstStyle/>
          <a:p>
            <a:r>
              <a:rPr lang="en-US" altLang="en-US"/>
              <a:t>Summary of This Procedure</a:t>
            </a:r>
          </a:p>
        </p:txBody>
      </p:sp>
      <p:sp>
        <p:nvSpPr>
          <p:cNvPr id="90114" name="Content Placeholder 2">
            <a:extLst>
              <a:ext uri="{FF2B5EF4-FFF2-40B4-BE49-F238E27FC236}">
                <a16:creationId xmlns:a16="http://schemas.microsoft.com/office/drawing/2014/main" id="{32A88881-E59C-1C47-85FF-A7F8BDFEF4F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31520" y="1219200"/>
            <a:ext cx="9509760" cy="4953000"/>
          </a:xfrm>
        </p:spPr>
        <p:txBody>
          <a:bodyPr/>
          <a:lstStyle/>
          <a:p>
            <a:r>
              <a:rPr lang="en-US" altLang="en-US"/>
              <a:t>Get the truth table of the function</a:t>
            </a:r>
          </a:p>
          <a:p>
            <a:endParaRPr lang="en-US" altLang="en-US"/>
          </a:p>
          <a:p>
            <a:r>
              <a:rPr lang="en-US" altLang="en-US"/>
              <a:t>Form a product term (AND gate) for each row of the table for which the function is 1</a:t>
            </a:r>
          </a:p>
          <a:p>
            <a:endParaRPr lang="en-US" altLang="en-US"/>
          </a:p>
          <a:p>
            <a:r>
              <a:rPr lang="en-US" altLang="en-US"/>
              <a:t>Each product term contains all input variables</a:t>
            </a:r>
          </a:p>
          <a:p>
            <a:endParaRPr lang="en-US" altLang="en-US"/>
          </a:p>
          <a:p>
            <a:r>
              <a:rPr lang="en-US" altLang="en-US"/>
              <a:t>In each row, if </a:t>
            </a:r>
            <a:r>
              <a:rPr lang="en-US" altLang="en-US" i="1"/>
              <a:t>x</a:t>
            </a:r>
            <a:r>
              <a:rPr lang="en-US" altLang="en-US" i="1" baseline="-25000"/>
              <a:t>i </a:t>
            </a:r>
            <a:r>
              <a:rPr lang="en-US" altLang="en-US"/>
              <a:t>=1 enter it as </a:t>
            </a:r>
            <a:r>
              <a:rPr lang="en-US" altLang="en-US" i="1"/>
              <a:t>x</a:t>
            </a:r>
            <a:r>
              <a:rPr lang="en-US" altLang="en-US" i="1" baseline="-25000"/>
              <a:t>i </a:t>
            </a:r>
            <a:r>
              <a:rPr lang="en-US" altLang="en-US"/>
              <a:t>, otherwise use </a:t>
            </a:r>
            <a:r>
              <a:rPr lang="en-US" altLang="en-US" i="1"/>
              <a:t>x</a:t>
            </a:r>
            <a:r>
              <a:rPr lang="en-US" altLang="en-US" i="1" baseline="-25000"/>
              <a:t>i</a:t>
            </a:r>
          </a:p>
          <a:p>
            <a:endParaRPr lang="en-US" altLang="en-US"/>
          </a:p>
          <a:p>
            <a:r>
              <a:rPr lang="en-US" altLang="en-US"/>
              <a:t>Sum all of these products (OR gate) to get the function </a:t>
            </a:r>
          </a:p>
        </p:txBody>
      </p:sp>
      <p:cxnSp>
        <p:nvCxnSpPr>
          <p:cNvPr id="90115" name="Straight Connector 4">
            <a:extLst>
              <a:ext uri="{FF2B5EF4-FFF2-40B4-BE49-F238E27FC236}">
                <a16:creationId xmlns:a16="http://schemas.microsoft.com/office/drawing/2014/main" id="{66F58427-2CBE-7C49-B1EF-5CBAF148A8E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077200" y="4311650"/>
            <a:ext cx="228600" cy="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/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Title 1">
            <a:extLst>
              <a:ext uri="{FF2B5EF4-FFF2-40B4-BE49-F238E27FC236}">
                <a16:creationId xmlns:a16="http://schemas.microsoft.com/office/drawing/2014/main" id="{E41BFA3C-047F-C842-8F70-52297309F8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76200"/>
            <a:ext cx="9144000" cy="685800"/>
          </a:xfrm>
        </p:spPr>
        <p:txBody>
          <a:bodyPr/>
          <a:lstStyle/>
          <a:p>
            <a:r>
              <a:rPr lang="en-US" altLang="en-US"/>
              <a:t>Simplification Steps</a:t>
            </a:r>
          </a:p>
        </p:txBody>
      </p:sp>
      <p:pic>
        <p:nvPicPr>
          <p:cNvPr id="91138" name="Picture 4" descr="Screen shot 2013-09-06 at 2.04.46 PM.png">
            <a:extLst>
              <a:ext uri="{FF2B5EF4-FFF2-40B4-BE49-F238E27FC236}">
                <a16:creationId xmlns:a16="http://schemas.microsoft.com/office/drawing/2014/main" id="{45C6BECD-693B-7C46-8B73-26E7EE6306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850" y="1143001"/>
            <a:ext cx="69342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Title 1">
            <a:extLst>
              <a:ext uri="{FF2B5EF4-FFF2-40B4-BE49-F238E27FC236}">
                <a16:creationId xmlns:a16="http://schemas.microsoft.com/office/drawing/2014/main" id="{71ADE34F-8C88-5D47-9F0E-8CC21931FD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76200"/>
            <a:ext cx="9144000" cy="685800"/>
          </a:xfrm>
        </p:spPr>
        <p:txBody>
          <a:bodyPr/>
          <a:lstStyle/>
          <a:p>
            <a:r>
              <a:rPr lang="en-US" altLang="en-US"/>
              <a:t>Simplification Steps</a:t>
            </a:r>
          </a:p>
        </p:txBody>
      </p:sp>
      <p:pic>
        <p:nvPicPr>
          <p:cNvPr id="92162" name="Picture 4" descr="Screen shot 2013-09-06 at 2.04.46 PM.png">
            <a:extLst>
              <a:ext uri="{FF2B5EF4-FFF2-40B4-BE49-F238E27FC236}">
                <a16:creationId xmlns:a16="http://schemas.microsoft.com/office/drawing/2014/main" id="{3A22C0D3-7D03-BC40-BA8A-6C30607B1E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850" y="1143001"/>
            <a:ext cx="69342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63" name="Picture 5" descr="Screen shot 2013-09-06 at 2.04.54 PM.png">
            <a:extLst>
              <a:ext uri="{FF2B5EF4-FFF2-40B4-BE49-F238E27FC236}">
                <a16:creationId xmlns:a16="http://schemas.microsoft.com/office/drawing/2014/main" id="{C3BFD5A2-558F-BF42-949E-FC4C4BFAAE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449513"/>
            <a:ext cx="8153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64" name="Rectangle 5">
            <a:extLst>
              <a:ext uri="{FF2B5EF4-FFF2-40B4-BE49-F238E27FC236}">
                <a16:creationId xmlns:a16="http://schemas.microsoft.com/office/drawing/2014/main" id="{F60CDAFB-CCE0-4A4A-B8E0-5784400A9A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1295400"/>
            <a:ext cx="1219200" cy="6096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92165" name="TextBox 2">
            <a:extLst>
              <a:ext uri="{FF2B5EF4-FFF2-40B4-BE49-F238E27FC236}">
                <a16:creationId xmlns:a16="http://schemas.microsoft.com/office/drawing/2014/main" id="{94E1CA49-0A20-524C-B799-435450E0E5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9800" y="1150938"/>
            <a:ext cx="12700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3366FF"/>
                </a:solidFill>
                <a:latin typeface="Times" pitchFamily="2" charset="0"/>
              </a:rPr>
              <a:t>replicate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3366FF"/>
                </a:solidFill>
                <a:latin typeface="Times" pitchFamily="2" charset="0"/>
              </a:rPr>
              <a:t>this term</a:t>
            </a:r>
          </a:p>
        </p:txBody>
      </p:sp>
      <p:cxnSp>
        <p:nvCxnSpPr>
          <p:cNvPr id="92166" name="Straight Arrow Connector 11">
            <a:extLst>
              <a:ext uri="{FF2B5EF4-FFF2-40B4-BE49-F238E27FC236}">
                <a16:creationId xmlns:a16="http://schemas.microsoft.com/office/drawing/2014/main" id="{6EFFF275-7CF5-4045-94F8-8A66961FB35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391400" y="1905000"/>
            <a:ext cx="1143000" cy="609600"/>
          </a:xfrm>
          <a:prstGeom prst="straightConnector1">
            <a:avLst/>
          </a:prstGeom>
          <a:noFill/>
          <a:ln w="25400">
            <a:solidFill>
              <a:srgbClr val="008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167" name="Straight Arrow Connector 12">
            <a:extLst>
              <a:ext uri="{FF2B5EF4-FFF2-40B4-BE49-F238E27FC236}">
                <a16:creationId xmlns:a16="http://schemas.microsoft.com/office/drawing/2014/main" id="{9F363BFB-E986-364D-AA0C-7AFA4D888AD3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7162800" y="1905000"/>
            <a:ext cx="228600" cy="685800"/>
          </a:xfrm>
          <a:prstGeom prst="straightConnector1">
            <a:avLst/>
          </a:prstGeom>
          <a:noFill/>
          <a:ln w="25400">
            <a:solidFill>
              <a:srgbClr val="008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/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Title 1">
            <a:extLst>
              <a:ext uri="{FF2B5EF4-FFF2-40B4-BE49-F238E27FC236}">
                <a16:creationId xmlns:a16="http://schemas.microsoft.com/office/drawing/2014/main" id="{D2AC7FAE-AF09-8142-9F30-B62269EE80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76200"/>
            <a:ext cx="9144000" cy="685800"/>
          </a:xfrm>
        </p:spPr>
        <p:txBody>
          <a:bodyPr/>
          <a:lstStyle/>
          <a:p>
            <a:r>
              <a:rPr lang="en-US" altLang="en-US"/>
              <a:t>Simplification Steps</a:t>
            </a:r>
          </a:p>
        </p:txBody>
      </p:sp>
      <p:pic>
        <p:nvPicPr>
          <p:cNvPr id="93186" name="Picture 4" descr="Screen shot 2013-09-06 at 2.04.46 PM.png">
            <a:extLst>
              <a:ext uri="{FF2B5EF4-FFF2-40B4-BE49-F238E27FC236}">
                <a16:creationId xmlns:a16="http://schemas.microsoft.com/office/drawing/2014/main" id="{A43CC189-614D-FF49-9C13-FF272146A2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850" y="1143001"/>
            <a:ext cx="69342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87" name="Picture 5" descr="Screen shot 2013-09-06 at 2.04.54 PM.png">
            <a:extLst>
              <a:ext uri="{FF2B5EF4-FFF2-40B4-BE49-F238E27FC236}">
                <a16:creationId xmlns:a16="http://schemas.microsoft.com/office/drawing/2014/main" id="{CBCAA466-ED48-1B4E-98D8-716B65EEC6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449513"/>
            <a:ext cx="8153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88" name="Picture 7" descr="Screen shot 2013-09-06 at 2.05.24 PM.png">
            <a:extLst>
              <a:ext uri="{FF2B5EF4-FFF2-40B4-BE49-F238E27FC236}">
                <a16:creationId xmlns:a16="http://schemas.microsoft.com/office/drawing/2014/main" id="{DF2DCC74-339A-5C45-8240-E7C5BF172F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590926"/>
            <a:ext cx="845820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89" name="Rectangle 5">
            <a:extLst>
              <a:ext uri="{FF2B5EF4-FFF2-40B4-BE49-F238E27FC236}">
                <a16:creationId xmlns:a16="http://schemas.microsoft.com/office/drawing/2014/main" id="{8C5591EE-30CE-5245-B067-116CC83F0F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2514600"/>
            <a:ext cx="990600" cy="6096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93190" name="Rectangle 5">
            <a:extLst>
              <a:ext uri="{FF2B5EF4-FFF2-40B4-BE49-F238E27FC236}">
                <a16:creationId xmlns:a16="http://schemas.microsoft.com/office/drawing/2014/main" id="{6ED1B5E6-1352-1047-965A-B9ECF068A3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2514600"/>
            <a:ext cx="990600" cy="6096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93191" name="Rectangle 5">
            <a:extLst>
              <a:ext uri="{FF2B5EF4-FFF2-40B4-BE49-F238E27FC236}">
                <a16:creationId xmlns:a16="http://schemas.microsoft.com/office/drawing/2014/main" id="{B54FE3B3-9EA2-7C4C-88B9-0CE7EDFAFB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2514600"/>
            <a:ext cx="990600" cy="609600"/>
          </a:xfrm>
          <a:prstGeom prst="rect">
            <a:avLst/>
          </a:prstGeom>
          <a:solidFill>
            <a:srgbClr val="DE2C28">
              <a:alpha val="21960"/>
            </a:srgbClr>
          </a:solidFill>
          <a:ln w="9525">
            <a:solidFill>
              <a:srgbClr val="DE2C28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93192" name="Rectangle 5">
            <a:extLst>
              <a:ext uri="{FF2B5EF4-FFF2-40B4-BE49-F238E27FC236}">
                <a16:creationId xmlns:a16="http://schemas.microsoft.com/office/drawing/2014/main" id="{75B93953-DEED-584B-AEA4-15C5374C08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400" y="2514600"/>
            <a:ext cx="990600" cy="609600"/>
          </a:xfrm>
          <a:prstGeom prst="rect">
            <a:avLst/>
          </a:prstGeom>
          <a:solidFill>
            <a:srgbClr val="DE2C28">
              <a:alpha val="21960"/>
            </a:srgbClr>
          </a:solidFill>
          <a:ln w="9525">
            <a:solidFill>
              <a:srgbClr val="DE2C28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93193" name="TextBox 14">
            <a:extLst>
              <a:ext uri="{FF2B5EF4-FFF2-40B4-BE49-F238E27FC236}">
                <a16:creationId xmlns:a16="http://schemas.microsoft.com/office/drawing/2014/main" id="{439FBAE8-8456-F34C-B239-E2FB2F0F86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5801" y="1227138"/>
            <a:ext cx="15779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3366FF"/>
                </a:solidFill>
                <a:latin typeface="Times" pitchFamily="2" charset="0"/>
              </a:rPr>
              <a:t>group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3366FF"/>
                </a:solidFill>
                <a:latin typeface="Times" pitchFamily="2" charset="0"/>
              </a:rPr>
              <a:t>these terms</a:t>
            </a:r>
          </a:p>
        </p:txBody>
      </p:sp>
      <p:cxnSp>
        <p:nvCxnSpPr>
          <p:cNvPr id="93194" name="Straight Arrow Connector 3">
            <a:extLst>
              <a:ext uri="{FF2B5EF4-FFF2-40B4-BE49-F238E27FC236}">
                <a16:creationId xmlns:a16="http://schemas.microsoft.com/office/drawing/2014/main" id="{C96DC93D-549E-FC4D-9204-22B325B00584}"/>
              </a:ext>
            </a:extLst>
          </p:cNvPr>
          <p:cNvCxnSpPr>
            <a:cxnSpLocks noChangeShapeType="1"/>
            <a:stCxn id="93189" idx="2"/>
          </p:cNvCxnSpPr>
          <p:nvPr/>
        </p:nvCxnSpPr>
        <p:spPr bwMode="auto">
          <a:xfrm>
            <a:off x="4076700" y="3124200"/>
            <a:ext cx="571500" cy="533400"/>
          </a:xfrm>
          <a:prstGeom prst="straightConnector1">
            <a:avLst/>
          </a:prstGeom>
          <a:noFill/>
          <a:ln w="25400">
            <a:solidFill>
              <a:srgbClr val="008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3195" name="Straight Arrow Connector 15">
            <a:extLst>
              <a:ext uri="{FF2B5EF4-FFF2-40B4-BE49-F238E27FC236}">
                <a16:creationId xmlns:a16="http://schemas.microsoft.com/office/drawing/2014/main" id="{CFE69ACC-61A4-6348-BDC0-11696239E1CF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4724400" y="3124200"/>
            <a:ext cx="2362200" cy="533400"/>
          </a:xfrm>
          <a:prstGeom prst="straightConnector1">
            <a:avLst/>
          </a:prstGeom>
          <a:noFill/>
          <a:ln w="25400">
            <a:solidFill>
              <a:srgbClr val="008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3196" name="Straight Arrow Connector 17">
            <a:extLst>
              <a:ext uri="{FF2B5EF4-FFF2-40B4-BE49-F238E27FC236}">
                <a16:creationId xmlns:a16="http://schemas.microsoft.com/office/drawing/2014/main" id="{E923CBD0-1EEC-EB4E-8416-69CA8DE7E0C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562600" y="3124200"/>
            <a:ext cx="2743200" cy="68580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3197" name="Straight Arrow Connector 19">
            <a:extLst>
              <a:ext uri="{FF2B5EF4-FFF2-40B4-BE49-F238E27FC236}">
                <a16:creationId xmlns:a16="http://schemas.microsoft.com/office/drawing/2014/main" id="{988424F4-F9D0-154F-81EF-6FA70ABB87F5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8382000" y="3124200"/>
            <a:ext cx="304800" cy="68580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/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Title 1">
            <a:extLst>
              <a:ext uri="{FF2B5EF4-FFF2-40B4-BE49-F238E27FC236}">
                <a16:creationId xmlns:a16="http://schemas.microsoft.com/office/drawing/2014/main" id="{55012708-F49F-3545-A17E-EEFBB4907B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76200"/>
            <a:ext cx="9144000" cy="685800"/>
          </a:xfrm>
        </p:spPr>
        <p:txBody>
          <a:bodyPr/>
          <a:lstStyle/>
          <a:p>
            <a:r>
              <a:rPr lang="en-US" altLang="en-US"/>
              <a:t>Simplification Steps</a:t>
            </a:r>
          </a:p>
        </p:txBody>
      </p:sp>
      <p:pic>
        <p:nvPicPr>
          <p:cNvPr id="94210" name="Picture 4" descr="Screen shot 2013-09-06 at 2.04.46 PM.png">
            <a:extLst>
              <a:ext uri="{FF2B5EF4-FFF2-40B4-BE49-F238E27FC236}">
                <a16:creationId xmlns:a16="http://schemas.microsoft.com/office/drawing/2014/main" id="{98C5ECB6-83D0-CD45-85BA-8BA06B5FEB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850" y="1143001"/>
            <a:ext cx="69342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11" name="Picture 5" descr="Screen shot 2013-09-06 at 2.04.54 PM.png">
            <a:extLst>
              <a:ext uri="{FF2B5EF4-FFF2-40B4-BE49-F238E27FC236}">
                <a16:creationId xmlns:a16="http://schemas.microsoft.com/office/drawing/2014/main" id="{DBEE2AAC-29DA-3C48-8744-D726876859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449513"/>
            <a:ext cx="8153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12" name="Picture 7" descr="Screen shot 2013-09-06 at 2.05.24 PM.png">
            <a:extLst>
              <a:ext uri="{FF2B5EF4-FFF2-40B4-BE49-F238E27FC236}">
                <a16:creationId xmlns:a16="http://schemas.microsoft.com/office/drawing/2014/main" id="{402DDCD7-0CC8-8F44-A1D2-CE973FFD77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590926"/>
            <a:ext cx="845820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13" name="Picture 8" descr="Screen shot 2013-09-06 at 2.05.45 PM.png">
            <a:extLst>
              <a:ext uri="{FF2B5EF4-FFF2-40B4-BE49-F238E27FC236}">
                <a16:creationId xmlns:a16="http://schemas.microsoft.com/office/drawing/2014/main" id="{716A44A7-645F-A44F-8A8B-B396A21B55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75" y="4800601"/>
            <a:ext cx="5767388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4" name="Rectangle 5">
            <a:extLst>
              <a:ext uri="{FF2B5EF4-FFF2-40B4-BE49-F238E27FC236}">
                <a16:creationId xmlns:a16="http://schemas.microsoft.com/office/drawing/2014/main" id="{DACFF923-EAAF-654F-8940-62EFDBC897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3657600"/>
            <a:ext cx="1676400" cy="6096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94215" name="Rectangle 5">
            <a:extLst>
              <a:ext uri="{FF2B5EF4-FFF2-40B4-BE49-F238E27FC236}">
                <a16:creationId xmlns:a16="http://schemas.microsoft.com/office/drawing/2014/main" id="{C5787806-0606-8E4F-A099-C0C9809CBF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0" y="3657600"/>
            <a:ext cx="1676400" cy="609600"/>
          </a:xfrm>
          <a:prstGeom prst="rect">
            <a:avLst/>
          </a:prstGeom>
          <a:solidFill>
            <a:srgbClr val="DE2C28">
              <a:alpha val="21960"/>
            </a:srgbClr>
          </a:solidFill>
          <a:ln w="9525">
            <a:solidFill>
              <a:srgbClr val="DE2C28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94216" name="TextBox 13">
            <a:extLst>
              <a:ext uri="{FF2B5EF4-FFF2-40B4-BE49-F238E27FC236}">
                <a16:creationId xmlns:a16="http://schemas.microsoft.com/office/drawing/2014/main" id="{77FE5725-7593-B64B-8089-BBF45F7EC4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3124201"/>
            <a:ext cx="5181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3366FF"/>
                </a:solidFill>
                <a:latin typeface="Times" pitchFamily="2" charset="0"/>
              </a:rPr>
              <a:t>These two terms are trivially equal to 1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Rectangle 2">
            <a:extLst>
              <a:ext uri="{FF2B5EF4-FFF2-40B4-BE49-F238E27FC236}">
                <a16:creationId xmlns:a16="http://schemas.microsoft.com/office/drawing/2014/main" id="{85019594-B208-D94F-8772-0214B1E98234}"/>
              </a:ext>
            </a:extLst>
          </p:cNvPr>
          <p:cNvSpPr txBox="1">
            <a:spLocks noChangeArrowheads="1"/>
          </p:cNvSpPr>
          <p:nvPr/>
        </p:nvSpPr>
        <p:spPr>
          <a:xfrm>
            <a:off x="914400" y="304800"/>
            <a:ext cx="9144000" cy="685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>
                <a:cs typeface="+mj-cs"/>
              </a:rPr>
              <a:t>Truth Table for OR</a:t>
            </a:r>
            <a:endParaRPr lang="en-US" sz="2800" dirty="0">
              <a:cs typeface="+mj-cs"/>
            </a:endParaRPr>
          </a:p>
        </p:txBody>
      </p:sp>
      <p:grpSp>
        <p:nvGrpSpPr>
          <p:cNvPr id="12290" name="Group 3">
            <a:extLst>
              <a:ext uri="{FF2B5EF4-FFF2-40B4-BE49-F238E27FC236}">
                <a16:creationId xmlns:a16="http://schemas.microsoft.com/office/drawing/2014/main" id="{DCB007A2-75A3-194D-BFED-3048DC18B60F}"/>
              </a:ext>
            </a:extLst>
          </p:cNvPr>
          <p:cNvGrpSpPr>
            <a:grpSpLocks/>
          </p:cNvGrpSpPr>
          <p:nvPr/>
        </p:nvGrpSpPr>
        <p:grpSpPr bwMode="auto">
          <a:xfrm>
            <a:off x="2133601" y="3200400"/>
            <a:ext cx="2188877" cy="598032"/>
            <a:chOff x="1919288" y="3403600"/>
            <a:chExt cx="2188877" cy="598032"/>
          </a:xfrm>
        </p:grpSpPr>
        <p:sp>
          <p:nvSpPr>
            <p:cNvPr id="12294" name="Line 3">
              <a:extLst>
                <a:ext uri="{FF2B5EF4-FFF2-40B4-BE49-F238E27FC236}">
                  <a16:creationId xmlns:a16="http://schemas.microsoft.com/office/drawing/2014/main" id="{22B0550B-514E-A94C-8787-C149B79909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5038" y="3538538"/>
              <a:ext cx="314325" cy="1587"/>
            </a:xfrm>
            <a:prstGeom prst="line">
              <a:avLst/>
            </a:prstGeom>
            <a:noFill/>
            <a:ln w="2070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5" name="Line 4">
              <a:extLst>
                <a:ext uri="{FF2B5EF4-FFF2-40B4-BE49-F238E27FC236}">
                  <a16:creationId xmlns:a16="http://schemas.microsoft.com/office/drawing/2014/main" id="{0E49B1E9-4E86-C844-8C0E-D04525C83A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5038" y="3811588"/>
              <a:ext cx="314325" cy="1587"/>
            </a:xfrm>
            <a:prstGeom prst="line">
              <a:avLst/>
            </a:prstGeom>
            <a:noFill/>
            <a:ln w="2070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6" name="Line 5">
              <a:extLst>
                <a:ext uri="{FF2B5EF4-FFF2-40B4-BE49-F238E27FC236}">
                  <a16:creationId xmlns:a16="http://schemas.microsoft.com/office/drawing/2014/main" id="{4743F47A-39AE-3745-AB7E-B19E9615D6F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09913" y="3686175"/>
              <a:ext cx="146050" cy="1588"/>
            </a:xfrm>
            <a:prstGeom prst="line">
              <a:avLst/>
            </a:prstGeom>
            <a:noFill/>
            <a:ln w="2070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7" name="Freeform 6">
              <a:extLst>
                <a:ext uri="{FF2B5EF4-FFF2-40B4-BE49-F238E27FC236}">
                  <a16:creationId xmlns:a16="http://schemas.microsoft.com/office/drawing/2014/main" id="{F083FE2A-50D5-FE47-A927-724292F761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7613" y="3435350"/>
              <a:ext cx="628650" cy="249238"/>
            </a:xfrm>
            <a:custGeom>
              <a:avLst/>
              <a:gdLst>
                <a:gd name="T0" fmla="*/ 2147483646 w 791"/>
                <a:gd name="T1" fmla="*/ 0 h 316"/>
                <a:gd name="T2" fmla="*/ 2147483646 w 791"/>
                <a:gd name="T3" fmla="*/ 2147483646 h 316"/>
                <a:gd name="T4" fmla="*/ 2147483646 w 791"/>
                <a:gd name="T5" fmla="*/ 2147483646 h 316"/>
                <a:gd name="T6" fmla="*/ 2147483646 w 791"/>
                <a:gd name="T7" fmla="*/ 2147483646 h 316"/>
                <a:gd name="T8" fmla="*/ 2147483646 w 791"/>
                <a:gd name="T9" fmla="*/ 2147483646 h 316"/>
                <a:gd name="T10" fmla="*/ 2147483646 w 791"/>
                <a:gd name="T11" fmla="*/ 2147483646 h 316"/>
                <a:gd name="T12" fmla="*/ 2147483646 w 791"/>
                <a:gd name="T13" fmla="*/ 2147483646 h 316"/>
                <a:gd name="T14" fmla="*/ 2147483646 w 791"/>
                <a:gd name="T15" fmla="*/ 2147483646 h 316"/>
                <a:gd name="T16" fmla="*/ 2147483646 w 791"/>
                <a:gd name="T17" fmla="*/ 2147483646 h 316"/>
                <a:gd name="T18" fmla="*/ 2147483646 w 791"/>
                <a:gd name="T19" fmla="*/ 2147483646 h 316"/>
                <a:gd name="T20" fmla="*/ 2147483646 w 791"/>
                <a:gd name="T21" fmla="*/ 2147483646 h 316"/>
                <a:gd name="T22" fmla="*/ 2147483646 w 791"/>
                <a:gd name="T23" fmla="*/ 2147483646 h 316"/>
                <a:gd name="T24" fmla="*/ 2147483646 w 791"/>
                <a:gd name="T25" fmla="*/ 2147483646 h 316"/>
                <a:gd name="T26" fmla="*/ 2147483646 w 791"/>
                <a:gd name="T27" fmla="*/ 2147483646 h 316"/>
                <a:gd name="T28" fmla="*/ 2147483646 w 791"/>
                <a:gd name="T29" fmla="*/ 2147483646 h 316"/>
                <a:gd name="T30" fmla="*/ 2147483646 w 791"/>
                <a:gd name="T31" fmla="*/ 2147483646 h 316"/>
                <a:gd name="T32" fmla="*/ 2147483646 w 791"/>
                <a:gd name="T33" fmla="*/ 2147483646 h 316"/>
                <a:gd name="T34" fmla="*/ 2147483646 w 791"/>
                <a:gd name="T35" fmla="*/ 2147483646 h 316"/>
                <a:gd name="T36" fmla="*/ 2147483646 w 791"/>
                <a:gd name="T37" fmla="*/ 2147483646 h 316"/>
                <a:gd name="T38" fmla="*/ 2147483646 w 791"/>
                <a:gd name="T39" fmla="*/ 2147483646 h 316"/>
                <a:gd name="T40" fmla="*/ 2147483646 w 791"/>
                <a:gd name="T41" fmla="*/ 2147483646 h 316"/>
                <a:gd name="T42" fmla="*/ 2147483646 w 791"/>
                <a:gd name="T43" fmla="*/ 2147483646 h 316"/>
                <a:gd name="T44" fmla="*/ 2147483646 w 791"/>
                <a:gd name="T45" fmla="*/ 2147483646 h 316"/>
                <a:gd name="T46" fmla="*/ 2147483646 w 791"/>
                <a:gd name="T47" fmla="*/ 2147483646 h 316"/>
                <a:gd name="T48" fmla="*/ 2147483646 w 791"/>
                <a:gd name="T49" fmla="*/ 2147483646 h 316"/>
                <a:gd name="T50" fmla="*/ 2147483646 w 791"/>
                <a:gd name="T51" fmla="*/ 2147483646 h 316"/>
                <a:gd name="T52" fmla="*/ 2147483646 w 791"/>
                <a:gd name="T53" fmla="*/ 2147483646 h 316"/>
                <a:gd name="T54" fmla="*/ 2147483646 w 791"/>
                <a:gd name="T55" fmla="*/ 2147483646 h 316"/>
                <a:gd name="T56" fmla="*/ 2147483646 w 791"/>
                <a:gd name="T57" fmla="*/ 2147483646 h 316"/>
                <a:gd name="T58" fmla="*/ 2147483646 w 791"/>
                <a:gd name="T59" fmla="*/ 2147483646 h 316"/>
                <a:gd name="T60" fmla="*/ 2147483646 w 791"/>
                <a:gd name="T61" fmla="*/ 2147483646 h 316"/>
                <a:gd name="T62" fmla="*/ 2147483646 w 791"/>
                <a:gd name="T63" fmla="*/ 2147483646 h 316"/>
                <a:gd name="T64" fmla="*/ 2147483646 w 791"/>
                <a:gd name="T65" fmla="*/ 2147483646 h 316"/>
                <a:gd name="T66" fmla="*/ 2147483646 w 791"/>
                <a:gd name="T67" fmla="*/ 2147483646 h 316"/>
                <a:gd name="T68" fmla="*/ 2147483646 w 791"/>
                <a:gd name="T69" fmla="*/ 2147483646 h 316"/>
                <a:gd name="T70" fmla="*/ 2147483646 w 791"/>
                <a:gd name="T71" fmla="*/ 2147483646 h 316"/>
                <a:gd name="T72" fmla="*/ 2147483646 w 791"/>
                <a:gd name="T73" fmla="*/ 2147483646 h 316"/>
                <a:gd name="T74" fmla="*/ 2147483646 w 791"/>
                <a:gd name="T75" fmla="*/ 2147483646 h 316"/>
                <a:gd name="T76" fmla="*/ 2147483646 w 791"/>
                <a:gd name="T77" fmla="*/ 2147483646 h 316"/>
                <a:gd name="T78" fmla="*/ 2147483646 w 791"/>
                <a:gd name="T79" fmla="*/ 2147483646 h 316"/>
                <a:gd name="T80" fmla="*/ 2147483646 w 791"/>
                <a:gd name="T81" fmla="*/ 2147483646 h 316"/>
                <a:gd name="T82" fmla="*/ 2147483646 w 791"/>
                <a:gd name="T83" fmla="*/ 2147483646 h 316"/>
                <a:gd name="T84" fmla="*/ 2147483646 w 791"/>
                <a:gd name="T85" fmla="*/ 2147483646 h 316"/>
                <a:gd name="T86" fmla="*/ 2147483646 w 791"/>
                <a:gd name="T87" fmla="*/ 2147483646 h 316"/>
                <a:gd name="T88" fmla="*/ 2147483646 w 791"/>
                <a:gd name="T89" fmla="*/ 2147483646 h 316"/>
                <a:gd name="T90" fmla="*/ 2147483646 w 791"/>
                <a:gd name="T91" fmla="*/ 2147483646 h 316"/>
                <a:gd name="T92" fmla="*/ 2147483646 w 791"/>
                <a:gd name="T93" fmla="*/ 2147483646 h 316"/>
                <a:gd name="T94" fmla="*/ 2147483646 w 791"/>
                <a:gd name="T95" fmla="*/ 2147483646 h 316"/>
                <a:gd name="T96" fmla="*/ 2147483646 w 791"/>
                <a:gd name="T97" fmla="*/ 2147483646 h 316"/>
                <a:gd name="T98" fmla="*/ 2147483646 w 791"/>
                <a:gd name="T99" fmla="*/ 2147483646 h 316"/>
                <a:gd name="T100" fmla="*/ 2147483646 w 791"/>
                <a:gd name="T101" fmla="*/ 2147483646 h 316"/>
                <a:gd name="T102" fmla="*/ 2147483646 w 791"/>
                <a:gd name="T103" fmla="*/ 2147483646 h 316"/>
                <a:gd name="T104" fmla="*/ 2147483646 w 791"/>
                <a:gd name="T105" fmla="*/ 2147483646 h 316"/>
                <a:gd name="T106" fmla="*/ 2147483646 w 791"/>
                <a:gd name="T107" fmla="*/ 2147483646 h 316"/>
                <a:gd name="T108" fmla="*/ 2147483646 w 791"/>
                <a:gd name="T109" fmla="*/ 2147483646 h 316"/>
                <a:gd name="T110" fmla="*/ 2147483646 w 791"/>
                <a:gd name="T111" fmla="*/ 2147483646 h 316"/>
                <a:gd name="T112" fmla="*/ 2147483646 w 791"/>
                <a:gd name="T113" fmla="*/ 2147483646 h 316"/>
                <a:gd name="T114" fmla="*/ 2147483646 w 791"/>
                <a:gd name="T115" fmla="*/ 2147483646 h 316"/>
                <a:gd name="T116" fmla="*/ 2147483646 w 791"/>
                <a:gd name="T117" fmla="*/ 2147483646 h 316"/>
                <a:gd name="T118" fmla="*/ 2147483646 w 791"/>
                <a:gd name="T119" fmla="*/ 2147483646 h 316"/>
                <a:gd name="T120" fmla="*/ 2147483646 w 791"/>
                <a:gd name="T121" fmla="*/ 2147483646 h 31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91" h="316">
                  <a:moveTo>
                    <a:pt x="0" y="0"/>
                  </a:moveTo>
                  <a:lnTo>
                    <a:pt x="31" y="0"/>
                  </a:lnTo>
                  <a:lnTo>
                    <a:pt x="59" y="0"/>
                  </a:lnTo>
                  <a:lnTo>
                    <a:pt x="85" y="0"/>
                  </a:lnTo>
                  <a:lnTo>
                    <a:pt x="110" y="0"/>
                  </a:lnTo>
                  <a:lnTo>
                    <a:pt x="133" y="0"/>
                  </a:lnTo>
                  <a:lnTo>
                    <a:pt x="154" y="0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210" y="0"/>
                  </a:lnTo>
                  <a:lnTo>
                    <a:pt x="225" y="0"/>
                  </a:lnTo>
                  <a:lnTo>
                    <a:pt x="240" y="0"/>
                  </a:lnTo>
                  <a:lnTo>
                    <a:pt x="253" y="0"/>
                  </a:lnTo>
                  <a:lnTo>
                    <a:pt x="265" y="2"/>
                  </a:lnTo>
                  <a:lnTo>
                    <a:pt x="276" y="2"/>
                  </a:lnTo>
                  <a:lnTo>
                    <a:pt x="285" y="2"/>
                  </a:lnTo>
                  <a:lnTo>
                    <a:pt x="294" y="2"/>
                  </a:lnTo>
                  <a:lnTo>
                    <a:pt x="302" y="2"/>
                  </a:lnTo>
                  <a:lnTo>
                    <a:pt x="309" y="2"/>
                  </a:lnTo>
                  <a:lnTo>
                    <a:pt x="316" y="2"/>
                  </a:lnTo>
                  <a:lnTo>
                    <a:pt x="321" y="2"/>
                  </a:lnTo>
                  <a:lnTo>
                    <a:pt x="326" y="2"/>
                  </a:lnTo>
                  <a:lnTo>
                    <a:pt x="330" y="2"/>
                  </a:lnTo>
                  <a:lnTo>
                    <a:pt x="334" y="2"/>
                  </a:lnTo>
                  <a:lnTo>
                    <a:pt x="338" y="2"/>
                  </a:lnTo>
                  <a:lnTo>
                    <a:pt x="341" y="2"/>
                  </a:lnTo>
                  <a:lnTo>
                    <a:pt x="343" y="2"/>
                  </a:lnTo>
                  <a:lnTo>
                    <a:pt x="346" y="2"/>
                  </a:lnTo>
                  <a:lnTo>
                    <a:pt x="349" y="2"/>
                  </a:lnTo>
                  <a:lnTo>
                    <a:pt x="350" y="2"/>
                  </a:lnTo>
                  <a:lnTo>
                    <a:pt x="353" y="2"/>
                  </a:lnTo>
                  <a:lnTo>
                    <a:pt x="354" y="3"/>
                  </a:lnTo>
                  <a:lnTo>
                    <a:pt x="357" y="3"/>
                  </a:lnTo>
                  <a:lnTo>
                    <a:pt x="359" y="3"/>
                  </a:lnTo>
                  <a:lnTo>
                    <a:pt x="361" y="3"/>
                  </a:lnTo>
                  <a:lnTo>
                    <a:pt x="363" y="3"/>
                  </a:lnTo>
                  <a:lnTo>
                    <a:pt x="365" y="3"/>
                  </a:lnTo>
                  <a:lnTo>
                    <a:pt x="366" y="3"/>
                  </a:lnTo>
                  <a:lnTo>
                    <a:pt x="369" y="3"/>
                  </a:lnTo>
                  <a:lnTo>
                    <a:pt x="370" y="3"/>
                  </a:lnTo>
                  <a:lnTo>
                    <a:pt x="371" y="3"/>
                  </a:lnTo>
                  <a:lnTo>
                    <a:pt x="372" y="3"/>
                  </a:lnTo>
                  <a:lnTo>
                    <a:pt x="374" y="4"/>
                  </a:lnTo>
                  <a:lnTo>
                    <a:pt x="375" y="4"/>
                  </a:lnTo>
                  <a:lnTo>
                    <a:pt x="376" y="4"/>
                  </a:lnTo>
                  <a:lnTo>
                    <a:pt x="378" y="4"/>
                  </a:lnTo>
                  <a:lnTo>
                    <a:pt x="379" y="4"/>
                  </a:lnTo>
                  <a:lnTo>
                    <a:pt x="380" y="4"/>
                  </a:lnTo>
                  <a:lnTo>
                    <a:pt x="382" y="4"/>
                  </a:lnTo>
                  <a:lnTo>
                    <a:pt x="383" y="4"/>
                  </a:lnTo>
                  <a:lnTo>
                    <a:pt x="384" y="4"/>
                  </a:lnTo>
                  <a:lnTo>
                    <a:pt x="386" y="4"/>
                  </a:lnTo>
                  <a:lnTo>
                    <a:pt x="386" y="6"/>
                  </a:lnTo>
                  <a:lnTo>
                    <a:pt x="387" y="6"/>
                  </a:lnTo>
                  <a:lnTo>
                    <a:pt x="388" y="6"/>
                  </a:lnTo>
                  <a:lnTo>
                    <a:pt x="390" y="6"/>
                  </a:lnTo>
                  <a:lnTo>
                    <a:pt x="391" y="6"/>
                  </a:lnTo>
                  <a:lnTo>
                    <a:pt x="394" y="6"/>
                  </a:lnTo>
                  <a:lnTo>
                    <a:pt x="395" y="6"/>
                  </a:lnTo>
                  <a:lnTo>
                    <a:pt x="396" y="7"/>
                  </a:lnTo>
                  <a:lnTo>
                    <a:pt x="398" y="7"/>
                  </a:lnTo>
                  <a:lnTo>
                    <a:pt x="400" y="7"/>
                  </a:lnTo>
                  <a:lnTo>
                    <a:pt x="402" y="7"/>
                  </a:lnTo>
                  <a:lnTo>
                    <a:pt x="404" y="7"/>
                  </a:lnTo>
                  <a:lnTo>
                    <a:pt x="406" y="8"/>
                  </a:lnTo>
                  <a:lnTo>
                    <a:pt x="408" y="8"/>
                  </a:lnTo>
                  <a:lnTo>
                    <a:pt x="410" y="8"/>
                  </a:lnTo>
                  <a:lnTo>
                    <a:pt x="412" y="8"/>
                  </a:lnTo>
                  <a:lnTo>
                    <a:pt x="414" y="8"/>
                  </a:lnTo>
                  <a:lnTo>
                    <a:pt x="415" y="10"/>
                  </a:lnTo>
                  <a:lnTo>
                    <a:pt x="416" y="10"/>
                  </a:lnTo>
                  <a:lnTo>
                    <a:pt x="418" y="10"/>
                  </a:lnTo>
                  <a:lnTo>
                    <a:pt x="419" y="10"/>
                  </a:lnTo>
                  <a:lnTo>
                    <a:pt x="420" y="10"/>
                  </a:lnTo>
                  <a:lnTo>
                    <a:pt x="421" y="10"/>
                  </a:lnTo>
                  <a:lnTo>
                    <a:pt x="423" y="11"/>
                  </a:lnTo>
                  <a:lnTo>
                    <a:pt x="424" y="11"/>
                  </a:lnTo>
                  <a:lnTo>
                    <a:pt x="425" y="11"/>
                  </a:lnTo>
                  <a:lnTo>
                    <a:pt x="427" y="11"/>
                  </a:lnTo>
                  <a:lnTo>
                    <a:pt x="428" y="11"/>
                  </a:lnTo>
                  <a:lnTo>
                    <a:pt x="428" y="12"/>
                  </a:lnTo>
                  <a:lnTo>
                    <a:pt x="429" y="12"/>
                  </a:lnTo>
                  <a:lnTo>
                    <a:pt x="431" y="12"/>
                  </a:lnTo>
                  <a:lnTo>
                    <a:pt x="432" y="12"/>
                  </a:lnTo>
                  <a:lnTo>
                    <a:pt x="433" y="14"/>
                  </a:lnTo>
                  <a:lnTo>
                    <a:pt x="435" y="14"/>
                  </a:lnTo>
                  <a:lnTo>
                    <a:pt x="436" y="14"/>
                  </a:lnTo>
                  <a:lnTo>
                    <a:pt x="437" y="14"/>
                  </a:lnTo>
                  <a:lnTo>
                    <a:pt x="440" y="15"/>
                  </a:lnTo>
                  <a:lnTo>
                    <a:pt x="441" y="15"/>
                  </a:lnTo>
                  <a:lnTo>
                    <a:pt x="443" y="16"/>
                  </a:lnTo>
                  <a:lnTo>
                    <a:pt x="445" y="16"/>
                  </a:lnTo>
                  <a:lnTo>
                    <a:pt x="447" y="18"/>
                  </a:lnTo>
                  <a:lnTo>
                    <a:pt x="449" y="18"/>
                  </a:lnTo>
                  <a:lnTo>
                    <a:pt x="451" y="19"/>
                  </a:lnTo>
                  <a:lnTo>
                    <a:pt x="453" y="19"/>
                  </a:lnTo>
                  <a:lnTo>
                    <a:pt x="456" y="20"/>
                  </a:lnTo>
                  <a:lnTo>
                    <a:pt x="459" y="20"/>
                  </a:lnTo>
                  <a:lnTo>
                    <a:pt x="460" y="22"/>
                  </a:lnTo>
                  <a:lnTo>
                    <a:pt x="463" y="22"/>
                  </a:lnTo>
                  <a:lnTo>
                    <a:pt x="464" y="23"/>
                  </a:lnTo>
                  <a:lnTo>
                    <a:pt x="467" y="23"/>
                  </a:lnTo>
                  <a:lnTo>
                    <a:pt x="468" y="24"/>
                  </a:lnTo>
                  <a:lnTo>
                    <a:pt x="469" y="24"/>
                  </a:lnTo>
                  <a:lnTo>
                    <a:pt x="471" y="24"/>
                  </a:lnTo>
                  <a:lnTo>
                    <a:pt x="472" y="26"/>
                  </a:lnTo>
                  <a:lnTo>
                    <a:pt x="473" y="26"/>
                  </a:lnTo>
                  <a:lnTo>
                    <a:pt x="474" y="26"/>
                  </a:lnTo>
                  <a:lnTo>
                    <a:pt x="476" y="27"/>
                  </a:lnTo>
                  <a:lnTo>
                    <a:pt x="477" y="27"/>
                  </a:lnTo>
                  <a:lnTo>
                    <a:pt x="478" y="27"/>
                  </a:lnTo>
                  <a:lnTo>
                    <a:pt x="480" y="28"/>
                  </a:lnTo>
                  <a:lnTo>
                    <a:pt x="481" y="28"/>
                  </a:lnTo>
                  <a:lnTo>
                    <a:pt x="482" y="28"/>
                  </a:lnTo>
                  <a:lnTo>
                    <a:pt x="484" y="30"/>
                  </a:lnTo>
                  <a:lnTo>
                    <a:pt x="485" y="31"/>
                  </a:lnTo>
                  <a:lnTo>
                    <a:pt x="486" y="31"/>
                  </a:lnTo>
                  <a:lnTo>
                    <a:pt x="488" y="32"/>
                  </a:lnTo>
                  <a:lnTo>
                    <a:pt x="489" y="32"/>
                  </a:lnTo>
                  <a:lnTo>
                    <a:pt x="490" y="34"/>
                  </a:lnTo>
                  <a:lnTo>
                    <a:pt x="492" y="34"/>
                  </a:lnTo>
                  <a:lnTo>
                    <a:pt x="494" y="35"/>
                  </a:lnTo>
                  <a:lnTo>
                    <a:pt x="496" y="35"/>
                  </a:lnTo>
                  <a:lnTo>
                    <a:pt x="497" y="36"/>
                  </a:lnTo>
                  <a:lnTo>
                    <a:pt x="500" y="38"/>
                  </a:lnTo>
                  <a:lnTo>
                    <a:pt x="501" y="38"/>
                  </a:lnTo>
                  <a:lnTo>
                    <a:pt x="504" y="39"/>
                  </a:lnTo>
                  <a:lnTo>
                    <a:pt x="505" y="40"/>
                  </a:lnTo>
                  <a:lnTo>
                    <a:pt x="508" y="41"/>
                  </a:lnTo>
                  <a:lnTo>
                    <a:pt x="509" y="41"/>
                  </a:lnTo>
                  <a:lnTo>
                    <a:pt x="512" y="43"/>
                  </a:lnTo>
                  <a:lnTo>
                    <a:pt x="513" y="44"/>
                  </a:lnTo>
                  <a:lnTo>
                    <a:pt x="514" y="44"/>
                  </a:lnTo>
                  <a:lnTo>
                    <a:pt x="516" y="45"/>
                  </a:lnTo>
                  <a:lnTo>
                    <a:pt x="517" y="45"/>
                  </a:lnTo>
                  <a:lnTo>
                    <a:pt x="518" y="47"/>
                  </a:lnTo>
                  <a:lnTo>
                    <a:pt x="520" y="47"/>
                  </a:lnTo>
                  <a:lnTo>
                    <a:pt x="521" y="48"/>
                  </a:lnTo>
                  <a:lnTo>
                    <a:pt x="522" y="48"/>
                  </a:lnTo>
                  <a:lnTo>
                    <a:pt x="523" y="49"/>
                  </a:lnTo>
                  <a:lnTo>
                    <a:pt x="525" y="49"/>
                  </a:lnTo>
                  <a:lnTo>
                    <a:pt x="526" y="51"/>
                  </a:lnTo>
                  <a:lnTo>
                    <a:pt x="527" y="51"/>
                  </a:lnTo>
                  <a:lnTo>
                    <a:pt x="529" y="52"/>
                  </a:lnTo>
                  <a:lnTo>
                    <a:pt x="530" y="53"/>
                  </a:lnTo>
                  <a:lnTo>
                    <a:pt x="531" y="53"/>
                  </a:lnTo>
                  <a:lnTo>
                    <a:pt x="533" y="53"/>
                  </a:lnTo>
                  <a:lnTo>
                    <a:pt x="534" y="55"/>
                  </a:lnTo>
                  <a:lnTo>
                    <a:pt x="535" y="55"/>
                  </a:lnTo>
                  <a:lnTo>
                    <a:pt x="537" y="56"/>
                  </a:lnTo>
                  <a:lnTo>
                    <a:pt x="538" y="56"/>
                  </a:lnTo>
                  <a:lnTo>
                    <a:pt x="539" y="57"/>
                  </a:lnTo>
                  <a:lnTo>
                    <a:pt x="541" y="59"/>
                  </a:lnTo>
                  <a:lnTo>
                    <a:pt x="542" y="59"/>
                  </a:lnTo>
                  <a:lnTo>
                    <a:pt x="543" y="60"/>
                  </a:lnTo>
                  <a:lnTo>
                    <a:pt x="545" y="61"/>
                  </a:lnTo>
                  <a:lnTo>
                    <a:pt x="547" y="63"/>
                  </a:lnTo>
                  <a:lnTo>
                    <a:pt x="549" y="63"/>
                  </a:lnTo>
                  <a:lnTo>
                    <a:pt x="551" y="64"/>
                  </a:lnTo>
                  <a:lnTo>
                    <a:pt x="553" y="65"/>
                  </a:lnTo>
                  <a:lnTo>
                    <a:pt x="554" y="67"/>
                  </a:lnTo>
                  <a:lnTo>
                    <a:pt x="555" y="67"/>
                  </a:lnTo>
                  <a:lnTo>
                    <a:pt x="557" y="68"/>
                  </a:lnTo>
                  <a:lnTo>
                    <a:pt x="558" y="68"/>
                  </a:lnTo>
                  <a:lnTo>
                    <a:pt x="559" y="69"/>
                  </a:lnTo>
                  <a:lnTo>
                    <a:pt x="561" y="69"/>
                  </a:lnTo>
                  <a:lnTo>
                    <a:pt x="562" y="71"/>
                  </a:lnTo>
                  <a:lnTo>
                    <a:pt x="563" y="71"/>
                  </a:lnTo>
                  <a:lnTo>
                    <a:pt x="563" y="72"/>
                  </a:lnTo>
                  <a:lnTo>
                    <a:pt x="565" y="72"/>
                  </a:lnTo>
                  <a:lnTo>
                    <a:pt x="566" y="73"/>
                  </a:lnTo>
                  <a:lnTo>
                    <a:pt x="567" y="73"/>
                  </a:lnTo>
                  <a:lnTo>
                    <a:pt x="569" y="75"/>
                  </a:lnTo>
                  <a:lnTo>
                    <a:pt x="570" y="76"/>
                  </a:lnTo>
                  <a:lnTo>
                    <a:pt x="571" y="76"/>
                  </a:lnTo>
                  <a:lnTo>
                    <a:pt x="573" y="77"/>
                  </a:lnTo>
                  <a:lnTo>
                    <a:pt x="574" y="77"/>
                  </a:lnTo>
                  <a:lnTo>
                    <a:pt x="574" y="79"/>
                  </a:lnTo>
                  <a:lnTo>
                    <a:pt x="575" y="79"/>
                  </a:lnTo>
                  <a:lnTo>
                    <a:pt x="576" y="80"/>
                  </a:lnTo>
                  <a:lnTo>
                    <a:pt x="578" y="80"/>
                  </a:lnTo>
                  <a:lnTo>
                    <a:pt x="579" y="81"/>
                  </a:lnTo>
                  <a:lnTo>
                    <a:pt x="580" y="81"/>
                  </a:lnTo>
                  <a:lnTo>
                    <a:pt x="582" y="83"/>
                  </a:lnTo>
                  <a:lnTo>
                    <a:pt x="583" y="84"/>
                  </a:lnTo>
                  <a:lnTo>
                    <a:pt x="584" y="84"/>
                  </a:lnTo>
                  <a:lnTo>
                    <a:pt x="586" y="85"/>
                  </a:lnTo>
                  <a:lnTo>
                    <a:pt x="587" y="87"/>
                  </a:lnTo>
                  <a:lnTo>
                    <a:pt x="588" y="88"/>
                  </a:lnTo>
                  <a:lnTo>
                    <a:pt x="590" y="88"/>
                  </a:lnTo>
                  <a:lnTo>
                    <a:pt x="591" y="89"/>
                  </a:lnTo>
                  <a:lnTo>
                    <a:pt x="592" y="89"/>
                  </a:lnTo>
                  <a:lnTo>
                    <a:pt x="594" y="91"/>
                  </a:lnTo>
                  <a:lnTo>
                    <a:pt x="595" y="92"/>
                  </a:lnTo>
                  <a:lnTo>
                    <a:pt x="596" y="92"/>
                  </a:lnTo>
                  <a:lnTo>
                    <a:pt x="596" y="93"/>
                  </a:lnTo>
                  <a:lnTo>
                    <a:pt x="598" y="93"/>
                  </a:lnTo>
                  <a:lnTo>
                    <a:pt x="599" y="94"/>
                  </a:lnTo>
                  <a:lnTo>
                    <a:pt x="600" y="94"/>
                  </a:lnTo>
                  <a:lnTo>
                    <a:pt x="602" y="96"/>
                  </a:lnTo>
                  <a:lnTo>
                    <a:pt x="602" y="97"/>
                  </a:lnTo>
                  <a:lnTo>
                    <a:pt x="603" y="97"/>
                  </a:lnTo>
                  <a:lnTo>
                    <a:pt x="604" y="98"/>
                  </a:lnTo>
                  <a:lnTo>
                    <a:pt x="606" y="98"/>
                  </a:lnTo>
                  <a:lnTo>
                    <a:pt x="607" y="100"/>
                  </a:lnTo>
                  <a:lnTo>
                    <a:pt x="608" y="101"/>
                  </a:lnTo>
                  <a:lnTo>
                    <a:pt x="610" y="102"/>
                  </a:lnTo>
                  <a:lnTo>
                    <a:pt x="611" y="102"/>
                  </a:lnTo>
                  <a:lnTo>
                    <a:pt x="611" y="104"/>
                  </a:lnTo>
                  <a:lnTo>
                    <a:pt x="612" y="104"/>
                  </a:lnTo>
                  <a:lnTo>
                    <a:pt x="614" y="105"/>
                  </a:lnTo>
                  <a:lnTo>
                    <a:pt x="615" y="106"/>
                  </a:lnTo>
                  <a:lnTo>
                    <a:pt x="616" y="108"/>
                  </a:lnTo>
                  <a:lnTo>
                    <a:pt x="618" y="108"/>
                  </a:lnTo>
                  <a:lnTo>
                    <a:pt x="618" y="109"/>
                  </a:lnTo>
                  <a:lnTo>
                    <a:pt x="619" y="109"/>
                  </a:lnTo>
                  <a:lnTo>
                    <a:pt x="619" y="110"/>
                  </a:lnTo>
                  <a:lnTo>
                    <a:pt x="620" y="110"/>
                  </a:lnTo>
                  <a:lnTo>
                    <a:pt x="622" y="112"/>
                  </a:lnTo>
                  <a:lnTo>
                    <a:pt x="623" y="112"/>
                  </a:lnTo>
                  <a:lnTo>
                    <a:pt x="623" y="113"/>
                  </a:lnTo>
                  <a:lnTo>
                    <a:pt x="624" y="113"/>
                  </a:lnTo>
                  <a:lnTo>
                    <a:pt x="625" y="114"/>
                  </a:lnTo>
                  <a:lnTo>
                    <a:pt x="627" y="116"/>
                  </a:lnTo>
                  <a:lnTo>
                    <a:pt x="628" y="116"/>
                  </a:lnTo>
                  <a:lnTo>
                    <a:pt x="628" y="117"/>
                  </a:lnTo>
                  <a:lnTo>
                    <a:pt x="629" y="117"/>
                  </a:lnTo>
                  <a:lnTo>
                    <a:pt x="631" y="118"/>
                  </a:lnTo>
                  <a:lnTo>
                    <a:pt x="632" y="118"/>
                  </a:lnTo>
                  <a:lnTo>
                    <a:pt x="633" y="120"/>
                  </a:lnTo>
                  <a:lnTo>
                    <a:pt x="635" y="121"/>
                  </a:lnTo>
                  <a:lnTo>
                    <a:pt x="636" y="122"/>
                  </a:lnTo>
                  <a:lnTo>
                    <a:pt x="637" y="122"/>
                  </a:lnTo>
                  <a:lnTo>
                    <a:pt x="639" y="124"/>
                  </a:lnTo>
                  <a:lnTo>
                    <a:pt x="640" y="124"/>
                  </a:lnTo>
                  <a:lnTo>
                    <a:pt x="640" y="125"/>
                  </a:lnTo>
                  <a:lnTo>
                    <a:pt x="641" y="126"/>
                  </a:lnTo>
                  <a:lnTo>
                    <a:pt x="643" y="126"/>
                  </a:lnTo>
                  <a:lnTo>
                    <a:pt x="644" y="128"/>
                  </a:lnTo>
                  <a:lnTo>
                    <a:pt x="645" y="128"/>
                  </a:lnTo>
                  <a:lnTo>
                    <a:pt x="645" y="129"/>
                  </a:lnTo>
                  <a:lnTo>
                    <a:pt x="647" y="129"/>
                  </a:lnTo>
                  <a:lnTo>
                    <a:pt x="647" y="130"/>
                  </a:lnTo>
                  <a:lnTo>
                    <a:pt x="648" y="130"/>
                  </a:lnTo>
                  <a:lnTo>
                    <a:pt x="649" y="132"/>
                  </a:lnTo>
                  <a:lnTo>
                    <a:pt x="651" y="133"/>
                  </a:lnTo>
                  <a:lnTo>
                    <a:pt x="652" y="134"/>
                  </a:lnTo>
                  <a:lnTo>
                    <a:pt x="653" y="136"/>
                  </a:lnTo>
                  <a:lnTo>
                    <a:pt x="655" y="137"/>
                  </a:lnTo>
                  <a:lnTo>
                    <a:pt x="656" y="137"/>
                  </a:lnTo>
                  <a:lnTo>
                    <a:pt x="656" y="138"/>
                  </a:lnTo>
                  <a:lnTo>
                    <a:pt x="657" y="140"/>
                  </a:lnTo>
                  <a:lnTo>
                    <a:pt x="659" y="140"/>
                  </a:lnTo>
                  <a:lnTo>
                    <a:pt x="659" y="141"/>
                  </a:lnTo>
                  <a:lnTo>
                    <a:pt x="660" y="142"/>
                  </a:lnTo>
                  <a:lnTo>
                    <a:pt x="661" y="143"/>
                  </a:lnTo>
                  <a:lnTo>
                    <a:pt x="663" y="143"/>
                  </a:lnTo>
                  <a:lnTo>
                    <a:pt x="664" y="145"/>
                  </a:lnTo>
                  <a:lnTo>
                    <a:pt x="664" y="146"/>
                  </a:lnTo>
                  <a:lnTo>
                    <a:pt x="665" y="147"/>
                  </a:lnTo>
                  <a:lnTo>
                    <a:pt x="667" y="149"/>
                  </a:lnTo>
                  <a:lnTo>
                    <a:pt x="668" y="150"/>
                  </a:lnTo>
                  <a:lnTo>
                    <a:pt x="669" y="151"/>
                  </a:lnTo>
                  <a:lnTo>
                    <a:pt x="671" y="153"/>
                  </a:lnTo>
                  <a:lnTo>
                    <a:pt x="672" y="154"/>
                  </a:lnTo>
                  <a:lnTo>
                    <a:pt x="673" y="155"/>
                  </a:lnTo>
                  <a:lnTo>
                    <a:pt x="674" y="157"/>
                  </a:lnTo>
                  <a:lnTo>
                    <a:pt x="676" y="158"/>
                  </a:lnTo>
                  <a:lnTo>
                    <a:pt x="676" y="159"/>
                  </a:lnTo>
                  <a:lnTo>
                    <a:pt x="677" y="159"/>
                  </a:lnTo>
                  <a:lnTo>
                    <a:pt x="677" y="161"/>
                  </a:lnTo>
                  <a:lnTo>
                    <a:pt x="678" y="162"/>
                  </a:lnTo>
                  <a:lnTo>
                    <a:pt x="680" y="163"/>
                  </a:lnTo>
                  <a:lnTo>
                    <a:pt x="681" y="163"/>
                  </a:lnTo>
                  <a:lnTo>
                    <a:pt x="681" y="165"/>
                  </a:lnTo>
                  <a:lnTo>
                    <a:pt x="682" y="166"/>
                  </a:lnTo>
                  <a:lnTo>
                    <a:pt x="684" y="167"/>
                  </a:lnTo>
                  <a:lnTo>
                    <a:pt x="685" y="169"/>
                  </a:lnTo>
                  <a:lnTo>
                    <a:pt x="685" y="170"/>
                  </a:lnTo>
                  <a:lnTo>
                    <a:pt x="686" y="171"/>
                  </a:lnTo>
                  <a:lnTo>
                    <a:pt x="688" y="173"/>
                  </a:lnTo>
                  <a:lnTo>
                    <a:pt x="689" y="174"/>
                  </a:lnTo>
                  <a:lnTo>
                    <a:pt x="690" y="175"/>
                  </a:lnTo>
                  <a:lnTo>
                    <a:pt x="692" y="177"/>
                  </a:lnTo>
                  <a:lnTo>
                    <a:pt x="693" y="178"/>
                  </a:lnTo>
                  <a:lnTo>
                    <a:pt x="694" y="179"/>
                  </a:lnTo>
                  <a:lnTo>
                    <a:pt x="696" y="182"/>
                  </a:lnTo>
                  <a:lnTo>
                    <a:pt x="697" y="183"/>
                  </a:lnTo>
                  <a:lnTo>
                    <a:pt x="698" y="185"/>
                  </a:lnTo>
                  <a:lnTo>
                    <a:pt x="700" y="186"/>
                  </a:lnTo>
                  <a:lnTo>
                    <a:pt x="701" y="189"/>
                  </a:lnTo>
                  <a:lnTo>
                    <a:pt x="702" y="190"/>
                  </a:lnTo>
                  <a:lnTo>
                    <a:pt x="704" y="191"/>
                  </a:lnTo>
                  <a:lnTo>
                    <a:pt x="704" y="193"/>
                  </a:lnTo>
                  <a:lnTo>
                    <a:pt x="705" y="194"/>
                  </a:lnTo>
                  <a:lnTo>
                    <a:pt x="706" y="194"/>
                  </a:lnTo>
                  <a:lnTo>
                    <a:pt x="708" y="195"/>
                  </a:lnTo>
                  <a:lnTo>
                    <a:pt x="708" y="196"/>
                  </a:lnTo>
                  <a:lnTo>
                    <a:pt x="709" y="198"/>
                  </a:lnTo>
                  <a:lnTo>
                    <a:pt x="709" y="199"/>
                  </a:lnTo>
                  <a:lnTo>
                    <a:pt x="710" y="199"/>
                  </a:lnTo>
                  <a:lnTo>
                    <a:pt x="712" y="200"/>
                  </a:lnTo>
                  <a:lnTo>
                    <a:pt x="712" y="202"/>
                  </a:lnTo>
                  <a:lnTo>
                    <a:pt x="713" y="203"/>
                  </a:lnTo>
                  <a:lnTo>
                    <a:pt x="713" y="204"/>
                  </a:lnTo>
                  <a:lnTo>
                    <a:pt x="714" y="204"/>
                  </a:lnTo>
                  <a:lnTo>
                    <a:pt x="716" y="206"/>
                  </a:lnTo>
                  <a:lnTo>
                    <a:pt x="716" y="207"/>
                  </a:lnTo>
                  <a:lnTo>
                    <a:pt x="717" y="208"/>
                  </a:lnTo>
                  <a:lnTo>
                    <a:pt x="718" y="210"/>
                  </a:lnTo>
                  <a:lnTo>
                    <a:pt x="718" y="211"/>
                  </a:lnTo>
                  <a:lnTo>
                    <a:pt x="720" y="212"/>
                  </a:lnTo>
                  <a:lnTo>
                    <a:pt x="721" y="214"/>
                  </a:lnTo>
                  <a:lnTo>
                    <a:pt x="722" y="215"/>
                  </a:lnTo>
                  <a:lnTo>
                    <a:pt x="724" y="216"/>
                  </a:lnTo>
                  <a:lnTo>
                    <a:pt x="725" y="219"/>
                  </a:lnTo>
                  <a:lnTo>
                    <a:pt x="726" y="220"/>
                  </a:lnTo>
                  <a:lnTo>
                    <a:pt x="727" y="223"/>
                  </a:lnTo>
                  <a:lnTo>
                    <a:pt x="729" y="224"/>
                  </a:lnTo>
                  <a:lnTo>
                    <a:pt x="730" y="227"/>
                  </a:lnTo>
                  <a:lnTo>
                    <a:pt x="731" y="228"/>
                  </a:lnTo>
                  <a:lnTo>
                    <a:pt x="733" y="231"/>
                  </a:lnTo>
                  <a:lnTo>
                    <a:pt x="734" y="232"/>
                  </a:lnTo>
                  <a:lnTo>
                    <a:pt x="735" y="234"/>
                  </a:lnTo>
                  <a:lnTo>
                    <a:pt x="737" y="235"/>
                  </a:lnTo>
                  <a:lnTo>
                    <a:pt x="737" y="238"/>
                  </a:lnTo>
                  <a:lnTo>
                    <a:pt x="738" y="239"/>
                  </a:lnTo>
                  <a:lnTo>
                    <a:pt x="739" y="240"/>
                  </a:lnTo>
                  <a:lnTo>
                    <a:pt x="741" y="242"/>
                  </a:lnTo>
                  <a:lnTo>
                    <a:pt x="742" y="243"/>
                  </a:lnTo>
                  <a:lnTo>
                    <a:pt x="743" y="244"/>
                  </a:lnTo>
                  <a:lnTo>
                    <a:pt x="743" y="245"/>
                  </a:lnTo>
                  <a:lnTo>
                    <a:pt x="745" y="247"/>
                  </a:lnTo>
                  <a:lnTo>
                    <a:pt x="745" y="248"/>
                  </a:lnTo>
                  <a:lnTo>
                    <a:pt x="746" y="249"/>
                  </a:lnTo>
                  <a:lnTo>
                    <a:pt x="747" y="249"/>
                  </a:lnTo>
                  <a:lnTo>
                    <a:pt x="747" y="251"/>
                  </a:lnTo>
                  <a:lnTo>
                    <a:pt x="749" y="252"/>
                  </a:lnTo>
                  <a:lnTo>
                    <a:pt x="749" y="253"/>
                  </a:lnTo>
                  <a:lnTo>
                    <a:pt x="750" y="255"/>
                  </a:lnTo>
                  <a:lnTo>
                    <a:pt x="751" y="256"/>
                  </a:lnTo>
                  <a:lnTo>
                    <a:pt x="753" y="257"/>
                  </a:lnTo>
                  <a:lnTo>
                    <a:pt x="753" y="259"/>
                  </a:lnTo>
                  <a:lnTo>
                    <a:pt x="754" y="260"/>
                  </a:lnTo>
                  <a:lnTo>
                    <a:pt x="755" y="263"/>
                  </a:lnTo>
                  <a:lnTo>
                    <a:pt x="757" y="264"/>
                  </a:lnTo>
                  <a:lnTo>
                    <a:pt x="758" y="265"/>
                  </a:lnTo>
                  <a:lnTo>
                    <a:pt x="759" y="268"/>
                  </a:lnTo>
                  <a:lnTo>
                    <a:pt x="761" y="269"/>
                  </a:lnTo>
                  <a:lnTo>
                    <a:pt x="762" y="272"/>
                  </a:lnTo>
                  <a:lnTo>
                    <a:pt x="763" y="273"/>
                  </a:lnTo>
                  <a:lnTo>
                    <a:pt x="766" y="276"/>
                  </a:lnTo>
                  <a:lnTo>
                    <a:pt x="767" y="277"/>
                  </a:lnTo>
                  <a:lnTo>
                    <a:pt x="769" y="280"/>
                  </a:lnTo>
                  <a:lnTo>
                    <a:pt x="770" y="281"/>
                  </a:lnTo>
                  <a:lnTo>
                    <a:pt x="770" y="283"/>
                  </a:lnTo>
                  <a:lnTo>
                    <a:pt x="771" y="284"/>
                  </a:lnTo>
                  <a:lnTo>
                    <a:pt x="773" y="285"/>
                  </a:lnTo>
                  <a:lnTo>
                    <a:pt x="774" y="287"/>
                  </a:lnTo>
                  <a:lnTo>
                    <a:pt x="774" y="288"/>
                  </a:lnTo>
                  <a:lnTo>
                    <a:pt x="775" y="289"/>
                  </a:lnTo>
                  <a:lnTo>
                    <a:pt x="776" y="291"/>
                  </a:lnTo>
                  <a:lnTo>
                    <a:pt x="776" y="292"/>
                  </a:lnTo>
                  <a:lnTo>
                    <a:pt x="778" y="293"/>
                  </a:lnTo>
                  <a:lnTo>
                    <a:pt x="778" y="295"/>
                  </a:lnTo>
                  <a:lnTo>
                    <a:pt x="779" y="295"/>
                  </a:lnTo>
                  <a:lnTo>
                    <a:pt x="779" y="296"/>
                  </a:lnTo>
                  <a:lnTo>
                    <a:pt x="780" y="297"/>
                  </a:lnTo>
                  <a:lnTo>
                    <a:pt x="780" y="298"/>
                  </a:lnTo>
                  <a:lnTo>
                    <a:pt x="782" y="300"/>
                  </a:lnTo>
                  <a:lnTo>
                    <a:pt x="783" y="301"/>
                  </a:lnTo>
                  <a:lnTo>
                    <a:pt x="783" y="302"/>
                  </a:lnTo>
                  <a:lnTo>
                    <a:pt x="784" y="304"/>
                  </a:lnTo>
                  <a:lnTo>
                    <a:pt x="786" y="305"/>
                  </a:lnTo>
                  <a:lnTo>
                    <a:pt x="786" y="306"/>
                  </a:lnTo>
                  <a:lnTo>
                    <a:pt x="787" y="308"/>
                  </a:lnTo>
                  <a:lnTo>
                    <a:pt x="787" y="309"/>
                  </a:lnTo>
                  <a:lnTo>
                    <a:pt x="788" y="310"/>
                  </a:lnTo>
                  <a:lnTo>
                    <a:pt x="790" y="312"/>
                  </a:lnTo>
                  <a:lnTo>
                    <a:pt x="790" y="313"/>
                  </a:lnTo>
                  <a:lnTo>
                    <a:pt x="791" y="316"/>
                  </a:lnTo>
                </a:path>
              </a:pathLst>
            </a:custGeom>
            <a:noFill/>
            <a:ln w="2070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8" name="Freeform 7">
              <a:extLst>
                <a:ext uri="{FF2B5EF4-FFF2-40B4-BE49-F238E27FC236}">
                  <a16:creationId xmlns:a16="http://schemas.microsoft.com/office/drawing/2014/main" id="{A7145519-9E08-524F-82F2-9FA41355A9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7613" y="3686175"/>
              <a:ext cx="628650" cy="250825"/>
            </a:xfrm>
            <a:custGeom>
              <a:avLst/>
              <a:gdLst>
                <a:gd name="T0" fmla="*/ 2147483646 w 791"/>
                <a:gd name="T1" fmla="*/ 2147483646 h 315"/>
                <a:gd name="T2" fmla="*/ 2147483646 w 791"/>
                <a:gd name="T3" fmla="*/ 2147483646 h 315"/>
                <a:gd name="T4" fmla="*/ 2147483646 w 791"/>
                <a:gd name="T5" fmla="*/ 2147483646 h 315"/>
                <a:gd name="T6" fmla="*/ 2147483646 w 791"/>
                <a:gd name="T7" fmla="*/ 2147483646 h 315"/>
                <a:gd name="T8" fmla="*/ 2147483646 w 791"/>
                <a:gd name="T9" fmla="*/ 2147483646 h 315"/>
                <a:gd name="T10" fmla="*/ 2147483646 w 791"/>
                <a:gd name="T11" fmla="*/ 2147483646 h 315"/>
                <a:gd name="T12" fmla="*/ 2147483646 w 791"/>
                <a:gd name="T13" fmla="*/ 2147483646 h 315"/>
                <a:gd name="T14" fmla="*/ 2147483646 w 791"/>
                <a:gd name="T15" fmla="*/ 2147483646 h 315"/>
                <a:gd name="T16" fmla="*/ 2147483646 w 791"/>
                <a:gd name="T17" fmla="*/ 2147483646 h 315"/>
                <a:gd name="T18" fmla="*/ 2147483646 w 791"/>
                <a:gd name="T19" fmla="*/ 2147483646 h 315"/>
                <a:gd name="T20" fmla="*/ 2147483646 w 791"/>
                <a:gd name="T21" fmla="*/ 2147483646 h 315"/>
                <a:gd name="T22" fmla="*/ 2147483646 w 791"/>
                <a:gd name="T23" fmla="*/ 2147483646 h 315"/>
                <a:gd name="T24" fmla="*/ 2147483646 w 791"/>
                <a:gd name="T25" fmla="*/ 2147483646 h 315"/>
                <a:gd name="T26" fmla="*/ 2147483646 w 791"/>
                <a:gd name="T27" fmla="*/ 2147483646 h 315"/>
                <a:gd name="T28" fmla="*/ 2147483646 w 791"/>
                <a:gd name="T29" fmla="*/ 2147483646 h 315"/>
                <a:gd name="T30" fmla="*/ 2147483646 w 791"/>
                <a:gd name="T31" fmla="*/ 2147483646 h 315"/>
                <a:gd name="T32" fmla="*/ 2147483646 w 791"/>
                <a:gd name="T33" fmla="*/ 2147483646 h 315"/>
                <a:gd name="T34" fmla="*/ 2147483646 w 791"/>
                <a:gd name="T35" fmla="*/ 2147483646 h 315"/>
                <a:gd name="T36" fmla="*/ 2147483646 w 791"/>
                <a:gd name="T37" fmla="*/ 2147483646 h 315"/>
                <a:gd name="T38" fmla="*/ 2147483646 w 791"/>
                <a:gd name="T39" fmla="*/ 2147483646 h 315"/>
                <a:gd name="T40" fmla="*/ 2147483646 w 791"/>
                <a:gd name="T41" fmla="*/ 2147483646 h 315"/>
                <a:gd name="T42" fmla="*/ 2147483646 w 791"/>
                <a:gd name="T43" fmla="*/ 2147483646 h 315"/>
                <a:gd name="T44" fmla="*/ 2147483646 w 791"/>
                <a:gd name="T45" fmla="*/ 2147483646 h 315"/>
                <a:gd name="T46" fmla="*/ 2147483646 w 791"/>
                <a:gd name="T47" fmla="*/ 2147483646 h 315"/>
                <a:gd name="T48" fmla="*/ 2147483646 w 791"/>
                <a:gd name="T49" fmla="*/ 2147483646 h 315"/>
                <a:gd name="T50" fmla="*/ 2147483646 w 791"/>
                <a:gd name="T51" fmla="*/ 2147483646 h 315"/>
                <a:gd name="T52" fmla="*/ 2147483646 w 791"/>
                <a:gd name="T53" fmla="*/ 2147483646 h 315"/>
                <a:gd name="T54" fmla="*/ 2147483646 w 791"/>
                <a:gd name="T55" fmla="*/ 2147483646 h 315"/>
                <a:gd name="T56" fmla="*/ 2147483646 w 791"/>
                <a:gd name="T57" fmla="*/ 2147483646 h 315"/>
                <a:gd name="T58" fmla="*/ 2147483646 w 791"/>
                <a:gd name="T59" fmla="*/ 2147483646 h 315"/>
                <a:gd name="T60" fmla="*/ 2147483646 w 791"/>
                <a:gd name="T61" fmla="*/ 2147483646 h 315"/>
                <a:gd name="T62" fmla="*/ 2147483646 w 791"/>
                <a:gd name="T63" fmla="*/ 2147483646 h 315"/>
                <a:gd name="T64" fmla="*/ 2147483646 w 791"/>
                <a:gd name="T65" fmla="*/ 2147483646 h 315"/>
                <a:gd name="T66" fmla="*/ 2147483646 w 791"/>
                <a:gd name="T67" fmla="*/ 2147483646 h 315"/>
                <a:gd name="T68" fmla="*/ 2147483646 w 791"/>
                <a:gd name="T69" fmla="*/ 2147483646 h 315"/>
                <a:gd name="T70" fmla="*/ 2147483646 w 791"/>
                <a:gd name="T71" fmla="*/ 2147483646 h 315"/>
                <a:gd name="T72" fmla="*/ 2147483646 w 791"/>
                <a:gd name="T73" fmla="*/ 2147483646 h 315"/>
                <a:gd name="T74" fmla="*/ 2147483646 w 791"/>
                <a:gd name="T75" fmla="*/ 2147483646 h 315"/>
                <a:gd name="T76" fmla="*/ 2147483646 w 791"/>
                <a:gd name="T77" fmla="*/ 2147483646 h 315"/>
                <a:gd name="T78" fmla="*/ 2147483646 w 791"/>
                <a:gd name="T79" fmla="*/ 2147483646 h 315"/>
                <a:gd name="T80" fmla="*/ 2147483646 w 791"/>
                <a:gd name="T81" fmla="*/ 2147483646 h 315"/>
                <a:gd name="T82" fmla="*/ 2147483646 w 791"/>
                <a:gd name="T83" fmla="*/ 2147483646 h 315"/>
                <a:gd name="T84" fmla="*/ 2147483646 w 791"/>
                <a:gd name="T85" fmla="*/ 2147483646 h 315"/>
                <a:gd name="T86" fmla="*/ 2147483646 w 791"/>
                <a:gd name="T87" fmla="*/ 2147483646 h 315"/>
                <a:gd name="T88" fmla="*/ 2147483646 w 791"/>
                <a:gd name="T89" fmla="*/ 2147483646 h 315"/>
                <a:gd name="T90" fmla="*/ 2147483646 w 791"/>
                <a:gd name="T91" fmla="*/ 2147483646 h 315"/>
                <a:gd name="T92" fmla="*/ 2147483646 w 791"/>
                <a:gd name="T93" fmla="*/ 2147483646 h 315"/>
                <a:gd name="T94" fmla="*/ 2147483646 w 791"/>
                <a:gd name="T95" fmla="*/ 2147483646 h 315"/>
                <a:gd name="T96" fmla="*/ 2147483646 w 791"/>
                <a:gd name="T97" fmla="*/ 2147483646 h 315"/>
                <a:gd name="T98" fmla="*/ 2147483646 w 791"/>
                <a:gd name="T99" fmla="*/ 2147483646 h 315"/>
                <a:gd name="T100" fmla="*/ 2147483646 w 791"/>
                <a:gd name="T101" fmla="*/ 2147483646 h 315"/>
                <a:gd name="T102" fmla="*/ 2147483646 w 791"/>
                <a:gd name="T103" fmla="*/ 2147483646 h 315"/>
                <a:gd name="T104" fmla="*/ 2147483646 w 791"/>
                <a:gd name="T105" fmla="*/ 2147483646 h 315"/>
                <a:gd name="T106" fmla="*/ 2147483646 w 791"/>
                <a:gd name="T107" fmla="*/ 2147483646 h 315"/>
                <a:gd name="T108" fmla="*/ 2147483646 w 791"/>
                <a:gd name="T109" fmla="*/ 2147483646 h 315"/>
                <a:gd name="T110" fmla="*/ 2147483646 w 791"/>
                <a:gd name="T111" fmla="*/ 2147483646 h 315"/>
                <a:gd name="T112" fmla="*/ 2147483646 w 791"/>
                <a:gd name="T113" fmla="*/ 2147483646 h 315"/>
                <a:gd name="T114" fmla="*/ 2147483646 w 791"/>
                <a:gd name="T115" fmla="*/ 2147483646 h 315"/>
                <a:gd name="T116" fmla="*/ 2147483646 w 791"/>
                <a:gd name="T117" fmla="*/ 2147483646 h 315"/>
                <a:gd name="T118" fmla="*/ 2147483646 w 791"/>
                <a:gd name="T119" fmla="*/ 2147483646 h 315"/>
                <a:gd name="T120" fmla="*/ 2147483646 w 791"/>
                <a:gd name="T121" fmla="*/ 2147483646 h 31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91" h="315">
                  <a:moveTo>
                    <a:pt x="0" y="315"/>
                  </a:moveTo>
                  <a:lnTo>
                    <a:pt x="31" y="315"/>
                  </a:lnTo>
                  <a:lnTo>
                    <a:pt x="59" y="315"/>
                  </a:lnTo>
                  <a:lnTo>
                    <a:pt x="85" y="315"/>
                  </a:lnTo>
                  <a:lnTo>
                    <a:pt x="110" y="315"/>
                  </a:lnTo>
                  <a:lnTo>
                    <a:pt x="133" y="315"/>
                  </a:lnTo>
                  <a:lnTo>
                    <a:pt x="154" y="315"/>
                  </a:lnTo>
                  <a:lnTo>
                    <a:pt x="174" y="315"/>
                  </a:lnTo>
                  <a:lnTo>
                    <a:pt x="192" y="315"/>
                  </a:lnTo>
                  <a:lnTo>
                    <a:pt x="210" y="315"/>
                  </a:lnTo>
                  <a:lnTo>
                    <a:pt x="225" y="315"/>
                  </a:lnTo>
                  <a:lnTo>
                    <a:pt x="240" y="315"/>
                  </a:lnTo>
                  <a:lnTo>
                    <a:pt x="253" y="315"/>
                  </a:lnTo>
                  <a:lnTo>
                    <a:pt x="265" y="315"/>
                  </a:lnTo>
                  <a:lnTo>
                    <a:pt x="276" y="315"/>
                  </a:lnTo>
                  <a:lnTo>
                    <a:pt x="285" y="315"/>
                  </a:lnTo>
                  <a:lnTo>
                    <a:pt x="294" y="314"/>
                  </a:lnTo>
                  <a:lnTo>
                    <a:pt x="302" y="314"/>
                  </a:lnTo>
                  <a:lnTo>
                    <a:pt x="309" y="314"/>
                  </a:lnTo>
                  <a:lnTo>
                    <a:pt x="316" y="314"/>
                  </a:lnTo>
                  <a:lnTo>
                    <a:pt x="321" y="314"/>
                  </a:lnTo>
                  <a:lnTo>
                    <a:pt x="326" y="314"/>
                  </a:lnTo>
                  <a:lnTo>
                    <a:pt x="330" y="314"/>
                  </a:lnTo>
                  <a:lnTo>
                    <a:pt x="334" y="314"/>
                  </a:lnTo>
                  <a:lnTo>
                    <a:pt x="338" y="314"/>
                  </a:lnTo>
                  <a:lnTo>
                    <a:pt x="341" y="314"/>
                  </a:lnTo>
                  <a:lnTo>
                    <a:pt x="343" y="314"/>
                  </a:lnTo>
                  <a:lnTo>
                    <a:pt x="346" y="314"/>
                  </a:lnTo>
                  <a:lnTo>
                    <a:pt x="349" y="314"/>
                  </a:lnTo>
                  <a:lnTo>
                    <a:pt x="350" y="314"/>
                  </a:lnTo>
                  <a:lnTo>
                    <a:pt x="353" y="314"/>
                  </a:lnTo>
                  <a:lnTo>
                    <a:pt x="354" y="314"/>
                  </a:lnTo>
                  <a:lnTo>
                    <a:pt x="357" y="313"/>
                  </a:lnTo>
                  <a:lnTo>
                    <a:pt x="359" y="313"/>
                  </a:lnTo>
                  <a:lnTo>
                    <a:pt x="361" y="313"/>
                  </a:lnTo>
                  <a:lnTo>
                    <a:pt x="363" y="313"/>
                  </a:lnTo>
                  <a:lnTo>
                    <a:pt x="365" y="313"/>
                  </a:lnTo>
                  <a:lnTo>
                    <a:pt x="366" y="313"/>
                  </a:lnTo>
                  <a:lnTo>
                    <a:pt x="369" y="313"/>
                  </a:lnTo>
                  <a:lnTo>
                    <a:pt x="370" y="313"/>
                  </a:lnTo>
                  <a:lnTo>
                    <a:pt x="371" y="313"/>
                  </a:lnTo>
                  <a:lnTo>
                    <a:pt x="372" y="313"/>
                  </a:lnTo>
                  <a:lnTo>
                    <a:pt x="374" y="313"/>
                  </a:lnTo>
                  <a:lnTo>
                    <a:pt x="375" y="311"/>
                  </a:lnTo>
                  <a:lnTo>
                    <a:pt x="376" y="311"/>
                  </a:lnTo>
                  <a:lnTo>
                    <a:pt x="378" y="311"/>
                  </a:lnTo>
                  <a:lnTo>
                    <a:pt x="379" y="311"/>
                  </a:lnTo>
                  <a:lnTo>
                    <a:pt x="380" y="311"/>
                  </a:lnTo>
                  <a:lnTo>
                    <a:pt x="382" y="311"/>
                  </a:lnTo>
                  <a:lnTo>
                    <a:pt x="383" y="311"/>
                  </a:lnTo>
                  <a:lnTo>
                    <a:pt x="384" y="311"/>
                  </a:lnTo>
                  <a:lnTo>
                    <a:pt x="386" y="311"/>
                  </a:lnTo>
                  <a:lnTo>
                    <a:pt x="387" y="310"/>
                  </a:lnTo>
                  <a:lnTo>
                    <a:pt x="388" y="310"/>
                  </a:lnTo>
                  <a:lnTo>
                    <a:pt x="390" y="310"/>
                  </a:lnTo>
                  <a:lnTo>
                    <a:pt x="391" y="310"/>
                  </a:lnTo>
                  <a:lnTo>
                    <a:pt x="394" y="310"/>
                  </a:lnTo>
                  <a:lnTo>
                    <a:pt x="395" y="310"/>
                  </a:lnTo>
                  <a:lnTo>
                    <a:pt x="396" y="309"/>
                  </a:lnTo>
                  <a:lnTo>
                    <a:pt x="398" y="309"/>
                  </a:lnTo>
                  <a:lnTo>
                    <a:pt x="400" y="309"/>
                  </a:lnTo>
                  <a:lnTo>
                    <a:pt x="402" y="309"/>
                  </a:lnTo>
                  <a:lnTo>
                    <a:pt x="404" y="309"/>
                  </a:lnTo>
                  <a:lnTo>
                    <a:pt x="406" y="307"/>
                  </a:lnTo>
                  <a:lnTo>
                    <a:pt x="408" y="307"/>
                  </a:lnTo>
                  <a:lnTo>
                    <a:pt x="410" y="307"/>
                  </a:lnTo>
                  <a:lnTo>
                    <a:pt x="412" y="307"/>
                  </a:lnTo>
                  <a:lnTo>
                    <a:pt x="414" y="307"/>
                  </a:lnTo>
                  <a:lnTo>
                    <a:pt x="415" y="306"/>
                  </a:lnTo>
                  <a:lnTo>
                    <a:pt x="416" y="306"/>
                  </a:lnTo>
                  <a:lnTo>
                    <a:pt x="418" y="306"/>
                  </a:lnTo>
                  <a:lnTo>
                    <a:pt x="419" y="306"/>
                  </a:lnTo>
                  <a:lnTo>
                    <a:pt x="420" y="306"/>
                  </a:lnTo>
                  <a:lnTo>
                    <a:pt x="421" y="306"/>
                  </a:lnTo>
                  <a:lnTo>
                    <a:pt x="423" y="305"/>
                  </a:lnTo>
                  <a:lnTo>
                    <a:pt x="424" y="305"/>
                  </a:lnTo>
                  <a:lnTo>
                    <a:pt x="425" y="305"/>
                  </a:lnTo>
                  <a:lnTo>
                    <a:pt x="427" y="305"/>
                  </a:lnTo>
                  <a:lnTo>
                    <a:pt x="428" y="305"/>
                  </a:lnTo>
                  <a:lnTo>
                    <a:pt x="429" y="303"/>
                  </a:lnTo>
                  <a:lnTo>
                    <a:pt x="431" y="303"/>
                  </a:lnTo>
                  <a:lnTo>
                    <a:pt x="432" y="303"/>
                  </a:lnTo>
                  <a:lnTo>
                    <a:pt x="433" y="303"/>
                  </a:lnTo>
                  <a:lnTo>
                    <a:pt x="435" y="302"/>
                  </a:lnTo>
                  <a:lnTo>
                    <a:pt x="436" y="302"/>
                  </a:lnTo>
                  <a:lnTo>
                    <a:pt x="437" y="302"/>
                  </a:lnTo>
                  <a:lnTo>
                    <a:pt x="440" y="301"/>
                  </a:lnTo>
                  <a:lnTo>
                    <a:pt x="441" y="301"/>
                  </a:lnTo>
                  <a:lnTo>
                    <a:pt x="443" y="299"/>
                  </a:lnTo>
                  <a:lnTo>
                    <a:pt x="445" y="299"/>
                  </a:lnTo>
                  <a:lnTo>
                    <a:pt x="447" y="298"/>
                  </a:lnTo>
                  <a:lnTo>
                    <a:pt x="449" y="298"/>
                  </a:lnTo>
                  <a:lnTo>
                    <a:pt x="451" y="297"/>
                  </a:lnTo>
                  <a:lnTo>
                    <a:pt x="453" y="297"/>
                  </a:lnTo>
                  <a:lnTo>
                    <a:pt x="456" y="295"/>
                  </a:lnTo>
                  <a:lnTo>
                    <a:pt x="459" y="295"/>
                  </a:lnTo>
                  <a:lnTo>
                    <a:pt x="460" y="294"/>
                  </a:lnTo>
                  <a:lnTo>
                    <a:pt x="463" y="294"/>
                  </a:lnTo>
                  <a:lnTo>
                    <a:pt x="464" y="293"/>
                  </a:lnTo>
                  <a:lnTo>
                    <a:pt x="467" y="293"/>
                  </a:lnTo>
                  <a:lnTo>
                    <a:pt x="468" y="291"/>
                  </a:lnTo>
                  <a:lnTo>
                    <a:pt x="469" y="291"/>
                  </a:lnTo>
                  <a:lnTo>
                    <a:pt x="471" y="291"/>
                  </a:lnTo>
                  <a:lnTo>
                    <a:pt x="472" y="290"/>
                  </a:lnTo>
                  <a:lnTo>
                    <a:pt x="473" y="290"/>
                  </a:lnTo>
                  <a:lnTo>
                    <a:pt x="474" y="290"/>
                  </a:lnTo>
                  <a:lnTo>
                    <a:pt x="476" y="289"/>
                  </a:lnTo>
                  <a:lnTo>
                    <a:pt x="477" y="289"/>
                  </a:lnTo>
                  <a:lnTo>
                    <a:pt x="478" y="289"/>
                  </a:lnTo>
                  <a:lnTo>
                    <a:pt x="480" y="287"/>
                  </a:lnTo>
                  <a:lnTo>
                    <a:pt x="481" y="287"/>
                  </a:lnTo>
                  <a:lnTo>
                    <a:pt x="482" y="287"/>
                  </a:lnTo>
                  <a:lnTo>
                    <a:pt x="484" y="286"/>
                  </a:lnTo>
                  <a:lnTo>
                    <a:pt x="485" y="285"/>
                  </a:lnTo>
                  <a:lnTo>
                    <a:pt x="486" y="285"/>
                  </a:lnTo>
                  <a:lnTo>
                    <a:pt x="488" y="285"/>
                  </a:lnTo>
                  <a:lnTo>
                    <a:pt x="489" y="284"/>
                  </a:lnTo>
                  <a:lnTo>
                    <a:pt x="490" y="284"/>
                  </a:lnTo>
                  <a:lnTo>
                    <a:pt x="492" y="282"/>
                  </a:lnTo>
                  <a:lnTo>
                    <a:pt x="494" y="281"/>
                  </a:lnTo>
                  <a:lnTo>
                    <a:pt x="496" y="281"/>
                  </a:lnTo>
                  <a:lnTo>
                    <a:pt x="497" y="280"/>
                  </a:lnTo>
                  <a:lnTo>
                    <a:pt x="500" y="278"/>
                  </a:lnTo>
                  <a:lnTo>
                    <a:pt x="501" y="278"/>
                  </a:lnTo>
                  <a:lnTo>
                    <a:pt x="504" y="277"/>
                  </a:lnTo>
                  <a:lnTo>
                    <a:pt x="505" y="276"/>
                  </a:lnTo>
                  <a:lnTo>
                    <a:pt x="508" y="274"/>
                  </a:lnTo>
                  <a:lnTo>
                    <a:pt x="509" y="274"/>
                  </a:lnTo>
                  <a:lnTo>
                    <a:pt x="512" y="273"/>
                  </a:lnTo>
                  <a:lnTo>
                    <a:pt x="513" y="272"/>
                  </a:lnTo>
                  <a:lnTo>
                    <a:pt x="514" y="272"/>
                  </a:lnTo>
                  <a:lnTo>
                    <a:pt x="516" y="270"/>
                  </a:lnTo>
                  <a:lnTo>
                    <a:pt x="517" y="270"/>
                  </a:lnTo>
                  <a:lnTo>
                    <a:pt x="518" y="269"/>
                  </a:lnTo>
                  <a:lnTo>
                    <a:pt x="520" y="269"/>
                  </a:lnTo>
                  <a:lnTo>
                    <a:pt x="521" y="268"/>
                  </a:lnTo>
                  <a:lnTo>
                    <a:pt x="522" y="268"/>
                  </a:lnTo>
                  <a:lnTo>
                    <a:pt x="523" y="266"/>
                  </a:lnTo>
                  <a:lnTo>
                    <a:pt x="525" y="266"/>
                  </a:lnTo>
                  <a:lnTo>
                    <a:pt x="526" y="265"/>
                  </a:lnTo>
                  <a:lnTo>
                    <a:pt x="527" y="265"/>
                  </a:lnTo>
                  <a:lnTo>
                    <a:pt x="529" y="264"/>
                  </a:lnTo>
                  <a:lnTo>
                    <a:pt x="530" y="264"/>
                  </a:lnTo>
                  <a:lnTo>
                    <a:pt x="531" y="262"/>
                  </a:lnTo>
                  <a:lnTo>
                    <a:pt x="533" y="262"/>
                  </a:lnTo>
                  <a:lnTo>
                    <a:pt x="534" y="261"/>
                  </a:lnTo>
                  <a:lnTo>
                    <a:pt x="535" y="261"/>
                  </a:lnTo>
                  <a:lnTo>
                    <a:pt x="537" y="260"/>
                  </a:lnTo>
                  <a:lnTo>
                    <a:pt x="538" y="260"/>
                  </a:lnTo>
                  <a:lnTo>
                    <a:pt x="539" y="258"/>
                  </a:lnTo>
                  <a:lnTo>
                    <a:pt x="541" y="257"/>
                  </a:lnTo>
                  <a:lnTo>
                    <a:pt x="542" y="257"/>
                  </a:lnTo>
                  <a:lnTo>
                    <a:pt x="543" y="256"/>
                  </a:lnTo>
                  <a:lnTo>
                    <a:pt x="545" y="254"/>
                  </a:lnTo>
                  <a:lnTo>
                    <a:pt x="547" y="253"/>
                  </a:lnTo>
                  <a:lnTo>
                    <a:pt x="549" y="253"/>
                  </a:lnTo>
                  <a:lnTo>
                    <a:pt x="551" y="252"/>
                  </a:lnTo>
                  <a:lnTo>
                    <a:pt x="553" y="250"/>
                  </a:lnTo>
                  <a:lnTo>
                    <a:pt x="554" y="250"/>
                  </a:lnTo>
                  <a:lnTo>
                    <a:pt x="555" y="249"/>
                  </a:lnTo>
                  <a:lnTo>
                    <a:pt x="557" y="248"/>
                  </a:lnTo>
                  <a:lnTo>
                    <a:pt x="558" y="248"/>
                  </a:lnTo>
                  <a:lnTo>
                    <a:pt x="559" y="246"/>
                  </a:lnTo>
                  <a:lnTo>
                    <a:pt x="561" y="246"/>
                  </a:lnTo>
                  <a:lnTo>
                    <a:pt x="562" y="245"/>
                  </a:lnTo>
                  <a:lnTo>
                    <a:pt x="563" y="245"/>
                  </a:lnTo>
                  <a:lnTo>
                    <a:pt x="563" y="244"/>
                  </a:lnTo>
                  <a:lnTo>
                    <a:pt x="565" y="244"/>
                  </a:lnTo>
                  <a:lnTo>
                    <a:pt x="566" y="244"/>
                  </a:lnTo>
                  <a:lnTo>
                    <a:pt x="566" y="242"/>
                  </a:lnTo>
                  <a:lnTo>
                    <a:pt x="567" y="242"/>
                  </a:lnTo>
                  <a:lnTo>
                    <a:pt x="569" y="241"/>
                  </a:lnTo>
                  <a:lnTo>
                    <a:pt x="570" y="241"/>
                  </a:lnTo>
                  <a:lnTo>
                    <a:pt x="571" y="240"/>
                  </a:lnTo>
                  <a:lnTo>
                    <a:pt x="573" y="238"/>
                  </a:lnTo>
                  <a:lnTo>
                    <a:pt x="574" y="238"/>
                  </a:lnTo>
                  <a:lnTo>
                    <a:pt x="574" y="237"/>
                  </a:lnTo>
                  <a:lnTo>
                    <a:pt x="575" y="237"/>
                  </a:lnTo>
                  <a:lnTo>
                    <a:pt x="576" y="236"/>
                  </a:lnTo>
                  <a:lnTo>
                    <a:pt x="578" y="236"/>
                  </a:lnTo>
                  <a:lnTo>
                    <a:pt x="579" y="234"/>
                  </a:lnTo>
                  <a:lnTo>
                    <a:pt x="580" y="234"/>
                  </a:lnTo>
                  <a:lnTo>
                    <a:pt x="582" y="233"/>
                  </a:lnTo>
                  <a:lnTo>
                    <a:pt x="583" y="232"/>
                  </a:lnTo>
                  <a:lnTo>
                    <a:pt x="584" y="231"/>
                  </a:lnTo>
                  <a:lnTo>
                    <a:pt x="586" y="231"/>
                  </a:lnTo>
                  <a:lnTo>
                    <a:pt x="587" y="229"/>
                  </a:lnTo>
                  <a:lnTo>
                    <a:pt x="588" y="228"/>
                  </a:lnTo>
                  <a:lnTo>
                    <a:pt x="590" y="228"/>
                  </a:lnTo>
                  <a:lnTo>
                    <a:pt x="591" y="227"/>
                  </a:lnTo>
                  <a:lnTo>
                    <a:pt x="592" y="227"/>
                  </a:lnTo>
                  <a:lnTo>
                    <a:pt x="594" y="225"/>
                  </a:lnTo>
                  <a:lnTo>
                    <a:pt x="595" y="224"/>
                  </a:lnTo>
                  <a:lnTo>
                    <a:pt x="596" y="224"/>
                  </a:lnTo>
                  <a:lnTo>
                    <a:pt x="596" y="223"/>
                  </a:lnTo>
                  <a:lnTo>
                    <a:pt x="598" y="223"/>
                  </a:lnTo>
                  <a:lnTo>
                    <a:pt x="599" y="221"/>
                  </a:lnTo>
                  <a:lnTo>
                    <a:pt x="600" y="221"/>
                  </a:lnTo>
                  <a:lnTo>
                    <a:pt x="602" y="220"/>
                  </a:lnTo>
                  <a:lnTo>
                    <a:pt x="603" y="219"/>
                  </a:lnTo>
                  <a:lnTo>
                    <a:pt x="604" y="217"/>
                  </a:lnTo>
                  <a:lnTo>
                    <a:pt x="606" y="217"/>
                  </a:lnTo>
                  <a:lnTo>
                    <a:pt x="607" y="216"/>
                  </a:lnTo>
                  <a:lnTo>
                    <a:pt x="608" y="215"/>
                  </a:lnTo>
                  <a:lnTo>
                    <a:pt x="610" y="213"/>
                  </a:lnTo>
                  <a:lnTo>
                    <a:pt x="611" y="213"/>
                  </a:lnTo>
                  <a:lnTo>
                    <a:pt x="611" y="212"/>
                  </a:lnTo>
                  <a:lnTo>
                    <a:pt x="612" y="211"/>
                  </a:lnTo>
                  <a:lnTo>
                    <a:pt x="614" y="211"/>
                  </a:lnTo>
                  <a:lnTo>
                    <a:pt x="615" y="209"/>
                  </a:lnTo>
                  <a:lnTo>
                    <a:pt x="616" y="208"/>
                  </a:lnTo>
                  <a:lnTo>
                    <a:pt x="618" y="208"/>
                  </a:lnTo>
                  <a:lnTo>
                    <a:pt x="618" y="207"/>
                  </a:lnTo>
                  <a:lnTo>
                    <a:pt x="619" y="207"/>
                  </a:lnTo>
                  <a:lnTo>
                    <a:pt x="619" y="205"/>
                  </a:lnTo>
                  <a:lnTo>
                    <a:pt x="620" y="205"/>
                  </a:lnTo>
                  <a:lnTo>
                    <a:pt x="622" y="204"/>
                  </a:lnTo>
                  <a:lnTo>
                    <a:pt x="623" y="204"/>
                  </a:lnTo>
                  <a:lnTo>
                    <a:pt x="623" y="203"/>
                  </a:lnTo>
                  <a:lnTo>
                    <a:pt x="624" y="203"/>
                  </a:lnTo>
                  <a:lnTo>
                    <a:pt x="625" y="201"/>
                  </a:lnTo>
                  <a:lnTo>
                    <a:pt x="627" y="200"/>
                  </a:lnTo>
                  <a:lnTo>
                    <a:pt x="628" y="200"/>
                  </a:lnTo>
                  <a:lnTo>
                    <a:pt x="628" y="199"/>
                  </a:lnTo>
                  <a:lnTo>
                    <a:pt x="629" y="199"/>
                  </a:lnTo>
                  <a:lnTo>
                    <a:pt x="631" y="197"/>
                  </a:lnTo>
                  <a:lnTo>
                    <a:pt x="632" y="197"/>
                  </a:lnTo>
                  <a:lnTo>
                    <a:pt x="633" y="196"/>
                  </a:lnTo>
                  <a:lnTo>
                    <a:pt x="635" y="195"/>
                  </a:lnTo>
                  <a:lnTo>
                    <a:pt x="636" y="193"/>
                  </a:lnTo>
                  <a:lnTo>
                    <a:pt x="637" y="193"/>
                  </a:lnTo>
                  <a:lnTo>
                    <a:pt x="639" y="192"/>
                  </a:lnTo>
                  <a:lnTo>
                    <a:pt x="640" y="192"/>
                  </a:lnTo>
                  <a:lnTo>
                    <a:pt x="640" y="191"/>
                  </a:lnTo>
                  <a:lnTo>
                    <a:pt x="641" y="191"/>
                  </a:lnTo>
                  <a:lnTo>
                    <a:pt x="643" y="189"/>
                  </a:lnTo>
                  <a:lnTo>
                    <a:pt x="644" y="189"/>
                  </a:lnTo>
                  <a:lnTo>
                    <a:pt x="644" y="188"/>
                  </a:lnTo>
                  <a:lnTo>
                    <a:pt x="645" y="188"/>
                  </a:lnTo>
                  <a:lnTo>
                    <a:pt x="645" y="187"/>
                  </a:lnTo>
                  <a:lnTo>
                    <a:pt x="647" y="187"/>
                  </a:lnTo>
                  <a:lnTo>
                    <a:pt x="647" y="185"/>
                  </a:lnTo>
                  <a:lnTo>
                    <a:pt x="648" y="185"/>
                  </a:lnTo>
                  <a:lnTo>
                    <a:pt x="649" y="185"/>
                  </a:lnTo>
                  <a:lnTo>
                    <a:pt x="649" y="184"/>
                  </a:lnTo>
                  <a:lnTo>
                    <a:pt x="651" y="183"/>
                  </a:lnTo>
                  <a:lnTo>
                    <a:pt x="652" y="182"/>
                  </a:lnTo>
                  <a:lnTo>
                    <a:pt x="653" y="180"/>
                  </a:lnTo>
                  <a:lnTo>
                    <a:pt x="655" y="179"/>
                  </a:lnTo>
                  <a:lnTo>
                    <a:pt x="656" y="179"/>
                  </a:lnTo>
                  <a:lnTo>
                    <a:pt x="656" y="178"/>
                  </a:lnTo>
                  <a:lnTo>
                    <a:pt x="657" y="178"/>
                  </a:lnTo>
                  <a:lnTo>
                    <a:pt x="659" y="176"/>
                  </a:lnTo>
                  <a:lnTo>
                    <a:pt x="659" y="175"/>
                  </a:lnTo>
                  <a:lnTo>
                    <a:pt x="660" y="174"/>
                  </a:lnTo>
                  <a:lnTo>
                    <a:pt x="661" y="174"/>
                  </a:lnTo>
                  <a:lnTo>
                    <a:pt x="663" y="172"/>
                  </a:lnTo>
                  <a:lnTo>
                    <a:pt x="664" y="171"/>
                  </a:lnTo>
                  <a:lnTo>
                    <a:pt x="664" y="170"/>
                  </a:lnTo>
                  <a:lnTo>
                    <a:pt x="665" y="168"/>
                  </a:lnTo>
                  <a:lnTo>
                    <a:pt x="667" y="167"/>
                  </a:lnTo>
                  <a:lnTo>
                    <a:pt x="668" y="166"/>
                  </a:lnTo>
                  <a:lnTo>
                    <a:pt x="669" y="164"/>
                  </a:lnTo>
                  <a:lnTo>
                    <a:pt x="671" y="163"/>
                  </a:lnTo>
                  <a:lnTo>
                    <a:pt x="672" y="162"/>
                  </a:lnTo>
                  <a:lnTo>
                    <a:pt x="673" y="160"/>
                  </a:lnTo>
                  <a:lnTo>
                    <a:pt x="674" y="159"/>
                  </a:lnTo>
                  <a:lnTo>
                    <a:pt x="676" y="158"/>
                  </a:lnTo>
                  <a:lnTo>
                    <a:pt x="676" y="156"/>
                  </a:lnTo>
                  <a:lnTo>
                    <a:pt x="677" y="156"/>
                  </a:lnTo>
                  <a:lnTo>
                    <a:pt x="677" y="155"/>
                  </a:lnTo>
                  <a:lnTo>
                    <a:pt x="678" y="155"/>
                  </a:lnTo>
                  <a:lnTo>
                    <a:pt x="678" y="154"/>
                  </a:lnTo>
                  <a:lnTo>
                    <a:pt x="680" y="152"/>
                  </a:lnTo>
                  <a:lnTo>
                    <a:pt x="681" y="152"/>
                  </a:lnTo>
                  <a:lnTo>
                    <a:pt x="681" y="151"/>
                  </a:lnTo>
                  <a:lnTo>
                    <a:pt x="682" y="150"/>
                  </a:lnTo>
                  <a:lnTo>
                    <a:pt x="684" y="148"/>
                  </a:lnTo>
                  <a:lnTo>
                    <a:pt x="685" y="147"/>
                  </a:lnTo>
                  <a:lnTo>
                    <a:pt x="685" y="146"/>
                  </a:lnTo>
                  <a:lnTo>
                    <a:pt x="686" y="144"/>
                  </a:lnTo>
                  <a:lnTo>
                    <a:pt x="688" y="143"/>
                  </a:lnTo>
                  <a:lnTo>
                    <a:pt x="689" y="142"/>
                  </a:lnTo>
                  <a:lnTo>
                    <a:pt x="690" y="140"/>
                  </a:lnTo>
                  <a:lnTo>
                    <a:pt x="692" y="139"/>
                  </a:lnTo>
                  <a:lnTo>
                    <a:pt x="693" y="138"/>
                  </a:lnTo>
                  <a:lnTo>
                    <a:pt x="694" y="136"/>
                  </a:lnTo>
                  <a:lnTo>
                    <a:pt x="696" y="134"/>
                  </a:lnTo>
                  <a:lnTo>
                    <a:pt x="697" y="132"/>
                  </a:lnTo>
                  <a:lnTo>
                    <a:pt x="698" y="131"/>
                  </a:lnTo>
                  <a:lnTo>
                    <a:pt x="700" y="130"/>
                  </a:lnTo>
                  <a:lnTo>
                    <a:pt x="701" y="127"/>
                  </a:lnTo>
                  <a:lnTo>
                    <a:pt x="702" y="126"/>
                  </a:lnTo>
                  <a:lnTo>
                    <a:pt x="704" y="125"/>
                  </a:lnTo>
                  <a:lnTo>
                    <a:pt x="704" y="123"/>
                  </a:lnTo>
                  <a:lnTo>
                    <a:pt x="705" y="122"/>
                  </a:lnTo>
                  <a:lnTo>
                    <a:pt x="706" y="122"/>
                  </a:lnTo>
                  <a:lnTo>
                    <a:pt x="708" y="121"/>
                  </a:lnTo>
                  <a:lnTo>
                    <a:pt x="708" y="119"/>
                  </a:lnTo>
                  <a:lnTo>
                    <a:pt x="709" y="118"/>
                  </a:lnTo>
                  <a:lnTo>
                    <a:pt x="709" y="117"/>
                  </a:lnTo>
                  <a:lnTo>
                    <a:pt x="710" y="117"/>
                  </a:lnTo>
                  <a:lnTo>
                    <a:pt x="712" y="115"/>
                  </a:lnTo>
                  <a:lnTo>
                    <a:pt x="712" y="114"/>
                  </a:lnTo>
                  <a:lnTo>
                    <a:pt x="713" y="113"/>
                  </a:lnTo>
                  <a:lnTo>
                    <a:pt x="714" y="111"/>
                  </a:lnTo>
                  <a:lnTo>
                    <a:pt x="716" y="110"/>
                  </a:lnTo>
                  <a:lnTo>
                    <a:pt x="716" y="109"/>
                  </a:lnTo>
                  <a:lnTo>
                    <a:pt x="717" y="107"/>
                  </a:lnTo>
                  <a:lnTo>
                    <a:pt x="718" y="106"/>
                  </a:lnTo>
                  <a:lnTo>
                    <a:pt x="718" y="105"/>
                  </a:lnTo>
                  <a:lnTo>
                    <a:pt x="720" y="103"/>
                  </a:lnTo>
                  <a:lnTo>
                    <a:pt x="721" y="102"/>
                  </a:lnTo>
                  <a:lnTo>
                    <a:pt x="722" y="101"/>
                  </a:lnTo>
                  <a:lnTo>
                    <a:pt x="724" y="99"/>
                  </a:lnTo>
                  <a:lnTo>
                    <a:pt x="725" y="97"/>
                  </a:lnTo>
                  <a:lnTo>
                    <a:pt x="726" y="95"/>
                  </a:lnTo>
                  <a:lnTo>
                    <a:pt x="727" y="93"/>
                  </a:lnTo>
                  <a:lnTo>
                    <a:pt x="729" y="91"/>
                  </a:lnTo>
                  <a:lnTo>
                    <a:pt x="730" y="89"/>
                  </a:lnTo>
                  <a:lnTo>
                    <a:pt x="731" y="87"/>
                  </a:lnTo>
                  <a:lnTo>
                    <a:pt x="733" y="85"/>
                  </a:lnTo>
                  <a:lnTo>
                    <a:pt x="734" y="83"/>
                  </a:lnTo>
                  <a:lnTo>
                    <a:pt x="735" y="82"/>
                  </a:lnTo>
                  <a:lnTo>
                    <a:pt x="737" y="81"/>
                  </a:lnTo>
                  <a:lnTo>
                    <a:pt x="737" y="80"/>
                  </a:lnTo>
                  <a:lnTo>
                    <a:pt x="738" y="77"/>
                  </a:lnTo>
                  <a:lnTo>
                    <a:pt x="739" y="76"/>
                  </a:lnTo>
                  <a:lnTo>
                    <a:pt x="741" y="76"/>
                  </a:lnTo>
                  <a:lnTo>
                    <a:pt x="741" y="74"/>
                  </a:lnTo>
                  <a:lnTo>
                    <a:pt x="742" y="73"/>
                  </a:lnTo>
                  <a:lnTo>
                    <a:pt x="743" y="72"/>
                  </a:lnTo>
                  <a:lnTo>
                    <a:pt x="743" y="70"/>
                  </a:lnTo>
                  <a:lnTo>
                    <a:pt x="745" y="69"/>
                  </a:lnTo>
                  <a:lnTo>
                    <a:pt x="745" y="68"/>
                  </a:lnTo>
                  <a:lnTo>
                    <a:pt x="746" y="66"/>
                  </a:lnTo>
                  <a:lnTo>
                    <a:pt x="747" y="66"/>
                  </a:lnTo>
                  <a:lnTo>
                    <a:pt x="747" y="65"/>
                  </a:lnTo>
                  <a:lnTo>
                    <a:pt x="749" y="64"/>
                  </a:lnTo>
                  <a:lnTo>
                    <a:pt x="749" y="62"/>
                  </a:lnTo>
                  <a:lnTo>
                    <a:pt x="750" y="61"/>
                  </a:lnTo>
                  <a:lnTo>
                    <a:pt x="751" y="60"/>
                  </a:lnTo>
                  <a:lnTo>
                    <a:pt x="753" y="58"/>
                  </a:lnTo>
                  <a:lnTo>
                    <a:pt x="753" y="57"/>
                  </a:lnTo>
                  <a:lnTo>
                    <a:pt x="754" y="56"/>
                  </a:lnTo>
                  <a:lnTo>
                    <a:pt x="755" y="54"/>
                  </a:lnTo>
                  <a:lnTo>
                    <a:pt x="757" y="52"/>
                  </a:lnTo>
                  <a:lnTo>
                    <a:pt x="758" y="50"/>
                  </a:lnTo>
                  <a:lnTo>
                    <a:pt x="759" y="48"/>
                  </a:lnTo>
                  <a:lnTo>
                    <a:pt x="761" y="46"/>
                  </a:lnTo>
                  <a:lnTo>
                    <a:pt x="762" y="44"/>
                  </a:lnTo>
                  <a:lnTo>
                    <a:pt x="763" y="42"/>
                  </a:lnTo>
                  <a:lnTo>
                    <a:pt x="766" y="40"/>
                  </a:lnTo>
                  <a:lnTo>
                    <a:pt x="767" y="38"/>
                  </a:lnTo>
                  <a:lnTo>
                    <a:pt x="769" y="36"/>
                  </a:lnTo>
                  <a:lnTo>
                    <a:pt x="770" y="34"/>
                  </a:lnTo>
                  <a:lnTo>
                    <a:pt x="770" y="33"/>
                  </a:lnTo>
                  <a:lnTo>
                    <a:pt x="771" y="32"/>
                  </a:lnTo>
                  <a:lnTo>
                    <a:pt x="773" y="30"/>
                  </a:lnTo>
                  <a:lnTo>
                    <a:pt x="774" y="29"/>
                  </a:lnTo>
                  <a:lnTo>
                    <a:pt x="774" y="28"/>
                  </a:lnTo>
                  <a:lnTo>
                    <a:pt x="775" y="27"/>
                  </a:lnTo>
                  <a:lnTo>
                    <a:pt x="776" y="25"/>
                  </a:lnTo>
                  <a:lnTo>
                    <a:pt x="776" y="24"/>
                  </a:lnTo>
                  <a:lnTo>
                    <a:pt x="778" y="23"/>
                  </a:lnTo>
                  <a:lnTo>
                    <a:pt x="778" y="21"/>
                  </a:lnTo>
                  <a:lnTo>
                    <a:pt x="779" y="21"/>
                  </a:lnTo>
                  <a:lnTo>
                    <a:pt x="779" y="20"/>
                  </a:lnTo>
                  <a:lnTo>
                    <a:pt x="780" y="19"/>
                  </a:lnTo>
                  <a:lnTo>
                    <a:pt x="780" y="17"/>
                  </a:lnTo>
                  <a:lnTo>
                    <a:pt x="782" y="17"/>
                  </a:lnTo>
                  <a:lnTo>
                    <a:pt x="782" y="16"/>
                  </a:lnTo>
                  <a:lnTo>
                    <a:pt x="783" y="15"/>
                  </a:lnTo>
                  <a:lnTo>
                    <a:pt x="783" y="13"/>
                  </a:lnTo>
                  <a:lnTo>
                    <a:pt x="784" y="12"/>
                  </a:lnTo>
                  <a:lnTo>
                    <a:pt x="786" y="11"/>
                  </a:lnTo>
                  <a:lnTo>
                    <a:pt x="786" y="9"/>
                  </a:lnTo>
                  <a:lnTo>
                    <a:pt x="787" y="8"/>
                  </a:lnTo>
                  <a:lnTo>
                    <a:pt x="787" y="7"/>
                  </a:lnTo>
                  <a:lnTo>
                    <a:pt x="788" y="5"/>
                  </a:lnTo>
                  <a:lnTo>
                    <a:pt x="790" y="4"/>
                  </a:lnTo>
                  <a:lnTo>
                    <a:pt x="790" y="3"/>
                  </a:lnTo>
                  <a:lnTo>
                    <a:pt x="791" y="0"/>
                  </a:lnTo>
                </a:path>
              </a:pathLst>
            </a:custGeom>
            <a:noFill/>
            <a:ln w="2070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9" name="Freeform 8">
              <a:extLst>
                <a:ext uri="{FF2B5EF4-FFF2-40B4-BE49-F238E27FC236}">
                  <a16:creationId xmlns:a16="http://schemas.microsoft.com/office/drawing/2014/main" id="{A9EB5E1C-C6D7-C142-8F4A-C0686DC3FB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1263" y="3435350"/>
              <a:ext cx="73025" cy="250825"/>
            </a:xfrm>
            <a:custGeom>
              <a:avLst/>
              <a:gdLst>
                <a:gd name="T0" fmla="*/ 2147483646 w 94"/>
                <a:gd name="T1" fmla="*/ 2147483646 h 317"/>
                <a:gd name="T2" fmla="*/ 2147483646 w 94"/>
                <a:gd name="T3" fmla="*/ 2147483646 h 317"/>
                <a:gd name="T4" fmla="*/ 2147483646 w 94"/>
                <a:gd name="T5" fmla="*/ 2147483646 h 317"/>
                <a:gd name="T6" fmla="*/ 2147483646 w 94"/>
                <a:gd name="T7" fmla="*/ 2147483646 h 317"/>
                <a:gd name="T8" fmla="*/ 2147483646 w 94"/>
                <a:gd name="T9" fmla="*/ 2147483646 h 317"/>
                <a:gd name="T10" fmla="*/ 2147483646 w 94"/>
                <a:gd name="T11" fmla="*/ 2147483646 h 317"/>
                <a:gd name="T12" fmla="*/ 2147483646 w 94"/>
                <a:gd name="T13" fmla="*/ 2147483646 h 317"/>
                <a:gd name="T14" fmla="*/ 2147483646 w 94"/>
                <a:gd name="T15" fmla="*/ 2147483646 h 317"/>
                <a:gd name="T16" fmla="*/ 2147483646 w 94"/>
                <a:gd name="T17" fmla="*/ 2147483646 h 317"/>
                <a:gd name="T18" fmla="*/ 2147483646 w 94"/>
                <a:gd name="T19" fmla="*/ 2147483646 h 317"/>
                <a:gd name="T20" fmla="*/ 2147483646 w 94"/>
                <a:gd name="T21" fmla="*/ 2147483646 h 317"/>
                <a:gd name="T22" fmla="*/ 2147483646 w 94"/>
                <a:gd name="T23" fmla="*/ 2147483646 h 317"/>
                <a:gd name="T24" fmla="*/ 2147483646 w 94"/>
                <a:gd name="T25" fmla="*/ 2147483646 h 317"/>
                <a:gd name="T26" fmla="*/ 2147483646 w 94"/>
                <a:gd name="T27" fmla="*/ 2147483646 h 317"/>
                <a:gd name="T28" fmla="*/ 2147483646 w 94"/>
                <a:gd name="T29" fmla="*/ 2147483646 h 317"/>
                <a:gd name="T30" fmla="*/ 2147483646 w 94"/>
                <a:gd name="T31" fmla="*/ 2147483646 h 317"/>
                <a:gd name="T32" fmla="*/ 2147483646 w 94"/>
                <a:gd name="T33" fmla="*/ 2147483646 h 317"/>
                <a:gd name="T34" fmla="*/ 2147483646 w 94"/>
                <a:gd name="T35" fmla="*/ 2147483646 h 317"/>
                <a:gd name="T36" fmla="*/ 2147483646 w 94"/>
                <a:gd name="T37" fmla="*/ 2147483646 h 317"/>
                <a:gd name="T38" fmla="*/ 2147483646 w 94"/>
                <a:gd name="T39" fmla="*/ 2147483646 h 317"/>
                <a:gd name="T40" fmla="*/ 2147483646 w 94"/>
                <a:gd name="T41" fmla="*/ 2147483646 h 317"/>
                <a:gd name="T42" fmla="*/ 2147483646 w 94"/>
                <a:gd name="T43" fmla="*/ 2147483646 h 317"/>
                <a:gd name="T44" fmla="*/ 2147483646 w 94"/>
                <a:gd name="T45" fmla="*/ 2147483646 h 317"/>
                <a:gd name="T46" fmla="*/ 2147483646 w 94"/>
                <a:gd name="T47" fmla="*/ 2147483646 h 317"/>
                <a:gd name="T48" fmla="*/ 2147483646 w 94"/>
                <a:gd name="T49" fmla="*/ 2147483646 h 317"/>
                <a:gd name="T50" fmla="*/ 2147483646 w 94"/>
                <a:gd name="T51" fmla="*/ 2147483646 h 317"/>
                <a:gd name="T52" fmla="*/ 2147483646 w 94"/>
                <a:gd name="T53" fmla="*/ 2147483646 h 317"/>
                <a:gd name="T54" fmla="*/ 2147483646 w 94"/>
                <a:gd name="T55" fmla="*/ 2147483646 h 317"/>
                <a:gd name="T56" fmla="*/ 2147483646 w 94"/>
                <a:gd name="T57" fmla="*/ 2147483646 h 317"/>
                <a:gd name="T58" fmla="*/ 2147483646 w 94"/>
                <a:gd name="T59" fmla="*/ 2147483646 h 317"/>
                <a:gd name="T60" fmla="*/ 2147483646 w 94"/>
                <a:gd name="T61" fmla="*/ 2147483646 h 317"/>
                <a:gd name="T62" fmla="*/ 2147483646 w 94"/>
                <a:gd name="T63" fmla="*/ 2147483646 h 317"/>
                <a:gd name="T64" fmla="*/ 2147483646 w 94"/>
                <a:gd name="T65" fmla="*/ 2147483646 h 317"/>
                <a:gd name="T66" fmla="*/ 2147483646 w 94"/>
                <a:gd name="T67" fmla="*/ 2147483646 h 317"/>
                <a:gd name="T68" fmla="*/ 2147483646 w 94"/>
                <a:gd name="T69" fmla="*/ 2147483646 h 317"/>
                <a:gd name="T70" fmla="*/ 2147483646 w 94"/>
                <a:gd name="T71" fmla="*/ 2147483646 h 317"/>
                <a:gd name="T72" fmla="*/ 2147483646 w 94"/>
                <a:gd name="T73" fmla="*/ 2147483646 h 317"/>
                <a:gd name="T74" fmla="*/ 2147483646 w 94"/>
                <a:gd name="T75" fmla="*/ 2147483646 h 317"/>
                <a:gd name="T76" fmla="*/ 2147483646 w 94"/>
                <a:gd name="T77" fmla="*/ 2147483646 h 317"/>
                <a:gd name="T78" fmla="*/ 2147483646 w 94"/>
                <a:gd name="T79" fmla="*/ 2147483646 h 317"/>
                <a:gd name="T80" fmla="*/ 2147483646 w 94"/>
                <a:gd name="T81" fmla="*/ 2147483646 h 317"/>
                <a:gd name="T82" fmla="*/ 2147483646 w 94"/>
                <a:gd name="T83" fmla="*/ 2147483646 h 317"/>
                <a:gd name="T84" fmla="*/ 2147483646 w 94"/>
                <a:gd name="T85" fmla="*/ 2147483646 h 317"/>
                <a:gd name="T86" fmla="*/ 2147483646 w 94"/>
                <a:gd name="T87" fmla="*/ 2147483646 h 317"/>
                <a:gd name="T88" fmla="*/ 2147483646 w 94"/>
                <a:gd name="T89" fmla="*/ 2147483646 h 317"/>
                <a:gd name="T90" fmla="*/ 2147483646 w 94"/>
                <a:gd name="T91" fmla="*/ 2147483646 h 317"/>
                <a:gd name="T92" fmla="*/ 2147483646 w 94"/>
                <a:gd name="T93" fmla="*/ 2147483646 h 317"/>
                <a:gd name="T94" fmla="*/ 2147483646 w 94"/>
                <a:gd name="T95" fmla="*/ 2147483646 h 317"/>
                <a:gd name="T96" fmla="*/ 2147483646 w 94"/>
                <a:gd name="T97" fmla="*/ 2147483646 h 317"/>
                <a:gd name="T98" fmla="*/ 2147483646 w 94"/>
                <a:gd name="T99" fmla="*/ 2147483646 h 317"/>
                <a:gd name="T100" fmla="*/ 2147483646 w 94"/>
                <a:gd name="T101" fmla="*/ 2147483646 h 317"/>
                <a:gd name="T102" fmla="*/ 2147483646 w 94"/>
                <a:gd name="T103" fmla="*/ 2147483646 h 317"/>
                <a:gd name="T104" fmla="*/ 2147483646 w 94"/>
                <a:gd name="T105" fmla="*/ 2147483646 h 317"/>
                <a:gd name="T106" fmla="*/ 2147483646 w 94"/>
                <a:gd name="T107" fmla="*/ 2147483646 h 317"/>
                <a:gd name="T108" fmla="*/ 2147483646 w 94"/>
                <a:gd name="T109" fmla="*/ 2147483646 h 317"/>
                <a:gd name="T110" fmla="*/ 2147483646 w 94"/>
                <a:gd name="T111" fmla="*/ 2147483646 h 317"/>
                <a:gd name="T112" fmla="*/ 2147483646 w 94"/>
                <a:gd name="T113" fmla="*/ 2147483646 h 31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94" h="317">
                  <a:moveTo>
                    <a:pt x="0" y="0"/>
                  </a:moveTo>
                  <a:lnTo>
                    <a:pt x="3" y="4"/>
                  </a:lnTo>
                  <a:lnTo>
                    <a:pt x="4" y="8"/>
                  </a:lnTo>
                  <a:lnTo>
                    <a:pt x="7" y="11"/>
                  </a:lnTo>
                  <a:lnTo>
                    <a:pt x="8" y="14"/>
                  </a:lnTo>
                  <a:lnTo>
                    <a:pt x="9" y="16"/>
                  </a:lnTo>
                  <a:lnTo>
                    <a:pt x="11" y="19"/>
                  </a:lnTo>
                  <a:lnTo>
                    <a:pt x="12" y="22"/>
                  </a:lnTo>
                  <a:lnTo>
                    <a:pt x="13" y="23"/>
                  </a:lnTo>
                  <a:lnTo>
                    <a:pt x="15" y="26"/>
                  </a:lnTo>
                  <a:lnTo>
                    <a:pt x="16" y="27"/>
                  </a:lnTo>
                  <a:lnTo>
                    <a:pt x="16" y="30"/>
                  </a:lnTo>
                  <a:lnTo>
                    <a:pt x="17" y="31"/>
                  </a:lnTo>
                  <a:lnTo>
                    <a:pt x="19" y="32"/>
                  </a:lnTo>
                  <a:lnTo>
                    <a:pt x="19" y="34"/>
                  </a:lnTo>
                  <a:lnTo>
                    <a:pt x="20" y="35"/>
                  </a:lnTo>
                  <a:lnTo>
                    <a:pt x="20" y="38"/>
                  </a:lnTo>
                  <a:lnTo>
                    <a:pt x="21" y="39"/>
                  </a:lnTo>
                  <a:lnTo>
                    <a:pt x="23" y="40"/>
                  </a:lnTo>
                  <a:lnTo>
                    <a:pt x="23" y="41"/>
                  </a:lnTo>
                  <a:lnTo>
                    <a:pt x="24" y="43"/>
                  </a:lnTo>
                  <a:lnTo>
                    <a:pt x="24" y="44"/>
                  </a:lnTo>
                  <a:lnTo>
                    <a:pt x="25" y="45"/>
                  </a:lnTo>
                  <a:lnTo>
                    <a:pt x="25" y="47"/>
                  </a:lnTo>
                  <a:lnTo>
                    <a:pt x="25" y="48"/>
                  </a:lnTo>
                  <a:lnTo>
                    <a:pt x="27" y="49"/>
                  </a:lnTo>
                  <a:lnTo>
                    <a:pt x="27" y="51"/>
                  </a:lnTo>
                  <a:lnTo>
                    <a:pt x="28" y="52"/>
                  </a:lnTo>
                  <a:lnTo>
                    <a:pt x="28" y="53"/>
                  </a:lnTo>
                  <a:lnTo>
                    <a:pt x="29" y="56"/>
                  </a:lnTo>
                  <a:lnTo>
                    <a:pt x="29" y="57"/>
                  </a:lnTo>
                  <a:lnTo>
                    <a:pt x="30" y="59"/>
                  </a:lnTo>
                  <a:lnTo>
                    <a:pt x="30" y="61"/>
                  </a:lnTo>
                  <a:lnTo>
                    <a:pt x="32" y="63"/>
                  </a:lnTo>
                  <a:lnTo>
                    <a:pt x="33" y="64"/>
                  </a:lnTo>
                  <a:lnTo>
                    <a:pt x="33" y="65"/>
                  </a:lnTo>
                  <a:lnTo>
                    <a:pt x="33" y="67"/>
                  </a:lnTo>
                  <a:lnTo>
                    <a:pt x="34" y="68"/>
                  </a:lnTo>
                  <a:lnTo>
                    <a:pt x="34" y="69"/>
                  </a:lnTo>
                  <a:lnTo>
                    <a:pt x="36" y="71"/>
                  </a:lnTo>
                  <a:lnTo>
                    <a:pt x="36" y="72"/>
                  </a:lnTo>
                  <a:lnTo>
                    <a:pt x="36" y="73"/>
                  </a:lnTo>
                  <a:lnTo>
                    <a:pt x="37" y="75"/>
                  </a:lnTo>
                  <a:lnTo>
                    <a:pt x="37" y="76"/>
                  </a:lnTo>
                  <a:lnTo>
                    <a:pt x="38" y="77"/>
                  </a:lnTo>
                  <a:lnTo>
                    <a:pt x="38" y="79"/>
                  </a:lnTo>
                  <a:lnTo>
                    <a:pt x="38" y="80"/>
                  </a:lnTo>
                  <a:lnTo>
                    <a:pt x="40" y="80"/>
                  </a:lnTo>
                  <a:lnTo>
                    <a:pt x="40" y="81"/>
                  </a:lnTo>
                  <a:lnTo>
                    <a:pt x="40" y="83"/>
                  </a:lnTo>
                  <a:lnTo>
                    <a:pt x="41" y="84"/>
                  </a:lnTo>
                  <a:lnTo>
                    <a:pt x="41" y="85"/>
                  </a:lnTo>
                  <a:lnTo>
                    <a:pt x="41" y="87"/>
                  </a:lnTo>
                  <a:lnTo>
                    <a:pt x="42" y="88"/>
                  </a:lnTo>
                  <a:lnTo>
                    <a:pt x="42" y="89"/>
                  </a:lnTo>
                  <a:lnTo>
                    <a:pt x="42" y="91"/>
                  </a:lnTo>
                  <a:lnTo>
                    <a:pt x="44" y="92"/>
                  </a:lnTo>
                  <a:lnTo>
                    <a:pt x="44" y="93"/>
                  </a:lnTo>
                  <a:lnTo>
                    <a:pt x="45" y="94"/>
                  </a:lnTo>
                  <a:lnTo>
                    <a:pt x="45" y="97"/>
                  </a:lnTo>
                  <a:lnTo>
                    <a:pt x="46" y="98"/>
                  </a:lnTo>
                  <a:lnTo>
                    <a:pt x="46" y="101"/>
                  </a:lnTo>
                  <a:lnTo>
                    <a:pt x="48" y="102"/>
                  </a:lnTo>
                  <a:lnTo>
                    <a:pt x="49" y="105"/>
                  </a:lnTo>
                  <a:lnTo>
                    <a:pt x="49" y="106"/>
                  </a:lnTo>
                  <a:lnTo>
                    <a:pt x="50" y="109"/>
                  </a:lnTo>
                  <a:lnTo>
                    <a:pt x="50" y="110"/>
                  </a:lnTo>
                  <a:lnTo>
                    <a:pt x="52" y="113"/>
                  </a:lnTo>
                  <a:lnTo>
                    <a:pt x="52" y="114"/>
                  </a:lnTo>
                  <a:lnTo>
                    <a:pt x="53" y="116"/>
                  </a:lnTo>
                  <a:lnTo>
                    <a:pt x="53" y="117"/>
                  </a:lnTo>
                  <a:lnTo>
                    <a:pt x="53" y="118"/>
                  </a:lnTo>
                  <a:lnTo>
                    <a:pt x="54" y="120"/>
                  </a:lnTo>
                  <a:lnTo>
                    <a:pt x="54" y="121"/>
                  </a:lnTo>
                  <a:lnTo>
                    <a:pt x="56" y="122"/>
                  </a:lnTo>
                  <a:lnTo>
                    <a:pt x="56" y="124"/>
                  </a:lnTo>
                  <a:lnTo>
                    <a:pt x="56" y="125"/>
                  </a:lnTo>
                  <a:lnTo>
                    <a:pt x="56" y="126"/>
                  </a:lnTo>
                  <a:lnTo>
                    <a:pt x="57" y="126"/>
                  </a:lnTo>
                  <a:lnTo>
                    <a:pt x="57" y="128"/>
                  </a:lnTo>
                  <a:lnTo>
                    <a:pt x="57" y="129"/>
                  </a:lnTo>
                  <a:lnTo>
                    <a:pt x="58" y="130"/>
                  </a:lnTo>
                  <a:lnTo>
                    <a:pt x="58" y="132"/>
                  </a:lnTo>
                  <a:lnTo>
                    <a:pt x="58" y="133"/>
                  </a:lnTo>
                  <a:lnTo>
                    <a:pt x="60" y="134"/>
                  </a:lnTo>
                  <a:lnTo>
                    <a:pt x="60" y="136"/>
                  </a:lnTo>
                  <a:lnTo>
                    <a:pt x="60" y="137"/>
                  </a:lnTo>
                  <a:lnTo>
                    <a:pt x="60" y="138"/>
                  </a:lnTo>
                  <a:lnTo>
                    <a:pt x="61" y="140"/>
                  </a:lnTo>
                  <a:lnTo>
                    <a:pt x="61" y="141"/>
                  </a:lnTo>
                  <a:lnTo>
                    <a:pt x="62" y="142"/>
                  </a:lnTo>
                  <a:lnTo>
                    <a:pt x="62" y="145"/>
                  </a:lnTo>
                  <a:lnTo>
                    <a:pt x="64" y="146"/>
                  </a:lnTo>
                  <a:lnTo>
                    <a:pt x="64" y="149"/>
                  </a:lnTo>
                  <a:lnTo>
                    <a:pt x="64" y="150"/>
                  </a:lnTo>
                  <a:lnTo>
                    <a:pt x="65" y="153"/>
                  </a:lnTo>
                  <a:lnTo>
                    <a:pt x="66" y="155"/>
                  </a:lnTo>
                  <a:lnTo>
                    <a:pt x="66" y="157"/>
                  </a:lnTo>
                  <a:lnTo>
                    <a:pt x="66" y="158"/>
                  </a:lnTo>
                  <a:lnTo>
                    <a:pt x="68" y="161"/>
                  </a:lnTo>
                  <a:lnTo>
                    <a:pt x="68" y="162"/>
                  </a:lnTo>
                  <a:lnTo>
                    <a:pt x="69" y="163"/>
                  </a:lnTo>
                  <a:lnTo>
                    <a:pt x="69" y="165"/>
                  </a:lnTo>
                  <a:lnTo>
                    <a:pt x="69" y="166"/>
                  </a:lnTo>
                  <a:lnTo>
                    <a:pt x="70" y="167"/>
                  </a:lnTo>
                  <a:lnTo>
                    <a:pt x="70" y="169"/>
                  </a:lnTo>
                  <a:lnTo>
                    <a:pt x="70" y="170"/>
                  </a:lnTo>
                  <a:lnTo>
                    <a:pt x="70" y="171"/>
                  </a:lnTo>
                  <a:lnTo>
                    <a:pt x="72" y="173"/>
                  </a:lnTo>
                  <a:lnTo>
                    <a:pt x="72" y="174"/>
                  </a:lnTo>
                  <a:lnTo>
                    <a:pt x="72" y="175"/>
                  </a:lnTo>
                  <a:lnTo>
                    <a:pt x="73" y="175"/>
                  </a:lnTo>
                  <a:lnTo>
                    <a:pt x="73" y="177"/>
                  </a:lnTo>
                  <a:lnTo>
                    <a:pt x="73" y="178"/>
                  </a:lnTo>
                  <a:lnTo>
                    <a:pt x="73" y="179"/>
                  </a:lnTo>
                  <a:lnTo>
                    <a:pt x="74" y="181"/>
                  </a:lnTo>
                  <a:lnTo>
                    <a:pt x="74" y="182"/>
                  </a:lnTo>
                  <a:lnTo>
                    <a:pt x="74" y="183"/>
                  </a:lnTo>
                  <a:lnTo>
                    <a:pt x="76" y="185"/>
                  </a:lnTo>
                  <a:lnTo>
                    <a:pt x="76" y="186"/>
                  </a:lnTo>
                  <a:lnTo>
                    <a:pt x="76" y="187"/>
                  </a:lnTo>
                  <a:lnTo>
                    <a:pt x="77" y="189"/>
                  </a:lnTo>
                  <a:lnTo>
                    <a:pt x="77" y="191"/>
                  </a:lnTo>
                  <a:lnTo>
                    <a:pt x="77" y="193"/>
                  </a:lnTo>
                  <a:lnTo>
                    <a:pt x="78" y="195"/>
                  </a:lnTo>
                  <a:lnTo>
                    <a:pt x="78" y="196"/>
                  </a:lnTo>
                  <a:lnTo>
                    <a:pt x="79" y="199"/>
                  </a:lnTo>
                  <a:lnTo>
                    <a:pt x="79" y="200"/>
                  </a:lnTo>
                  <a:lnTo>
                    <a:pt x="81" y="203"/>
                  </a:lnTo>
                  <a:lnTo>
                    <a:pt x="81" y="204"/>
                  </a:lnTo>
                  <a:lnTo>
                    <a:pt x="82" y="207"/>
                  </a:lnTo>
                  <a:lnTo>
                    <a:pt x="82" y="208"/>
                  </a:lnTo>
                  <a:lnTo>
                    <a:pt x="82" y="210"/>
                  </a:lnTo>
                  <a:lnTo>
                    <a:pt x="83" y="211"/>
                  </a:lnTo>
                  <a:lnTo>
                    <a:pt x="83" y="212"/>
                  </a:lnTo>
                  <a:lnTo>
                    <a:pt x="83" y="214"/>
                  </a:lnTo>
                  <a:lnTo>
                    <a:pt x="85" y="215"/>
                  </a:lnTo>
                  <a:lnTo>
                    <a:pt x="85" y="216"/>
                  </a:lnTo>
                  <a:lnTo>
                    <a:pt x="85" y="218"/>
                  </a:lnTo>
                  <a:lnTo>
                    <a:pt x="85" y="219"/>
                  </a:lnTo>
                  <a:lnTo>
                    <a:pt x="86" y="220"/>
                  </a:lnTo>
                  <a:lnTo>
                    <a:pt x="86" y="222"/>
                  </a:lnTo>
                  <a:lnTo>
                    <a:pt x="86" y="223"/>
                  </a:lnTo>
                  <a:lnTo>
                    <a:pt x="86" y="224"/>
                  </a:lnTo>
                  <a:lnTo>
                    <a:pt x="86" y="226"/>
                  </a:lnTo>
                  <a:lnTo>
                    <a:pt x="86" y="227"/>
                  </a:lnTo>
                  <a:lnTo>
                    <a:pt x="87" y="228"/>
                  </a:lnTo>
                  <a:lnTo>
                    <a:pt x="87" y="230"/>
                  </a:lnTo>
                  <a:lnTo>
                    <a:pt x="87" y="231"/>
                  </a:lnTo>
                  <a:lnTo>
                    <a:pt x="87" y="232"/>
                  </a:lnTo>
                  <a:lnTo>
                    <a:pt x="87" y="234"/>
                  </a:lnTo>
                  <a:lnTo>
                    <a:pt x="87" y="235"/>
                  </a:lnTo>
                  <a:lnTo>
                    <a:pt x="87" y="236"/>
                  </a:lnTo>
                  <a:lnTo>
                    <a:pt x="87" y="238"/>
                  </a:lnTo>
                  <a:lnTo>
                    <a:pt x="87" y="240"/>
                  </a:lnTo>
                  <a:lnTo>
                    <a:pt x="89" y="242"/>
                  </a:lnTo>
                  <a:lnTo>
                    <a:pt x="89" y="243"/>
                  </a:lnTo>
                  <a:lnTo>
                    <a:pt x="89" y="245"/>
                  </a:lnTo>
                  <a:lnTo>
                    <a:pt x="89" y="247"/>
                  </a:lnTo>
                  <a:lnTo>
                    <a:pt x="89" y="248"/>
                  </a:lnTo>
                  <a:lnTo>
                    <a:pt x="89" y="251"/>
                  </a:lnTo>
                  <a:lnTo>
                    <a:pt x="89" y="252"/>
                  </a:lnTo>
                  <a:lnTo>
                    <a:pt x="89" y="253"/>
                  </a:lnTo>
                  <a:lnTo>
                    <a:pt x="89" y="255"/>
                  </a:lnTo>
                  <a:lnTo>
                    <a:pt x="89" y="256"/>
                  </a:lnTo>
                  <a:lnTo>
                    <a:pt x="89" y="257"/>
                  </a:lnTo>
                  <a:lnTo>
                    <a:pt x="90" y="257"/>
                  </a:lnTo>
                  <a:lnTo>
                    <a:pt x="90" y="259"/>
                  </a:lnTo>
                  <a:lnTo>
                    <a:pt x="90" y="260"/>
                  </a:lnTo>
                  <a:lnTo>
                    <a:pt x="90" y="261"/>
                  </a:lnTo>
                  <a:lnTo>
                    <a:pt x="90" y="263"/>
                  </a:lnTo>
                  <a:lnTo>
                    <a:pt x="90" y="264"/>
                  </a:lnTo>
                  <a:lnTo>
                    <a:pt x="90" y="265"/>
                  </a:lnTo>
                  <a:lnTo>
                    <a:pt x="90" y="267"/>
                  </a:lnTo>
                  <a:lnTo>
                    <a:pt x="91" y="268"/>
                  </a:lnTo>
                  <a:lnTo>
                    <a:pt x="91" y="269"/>
                  </a:lnTo>
                  <a:lnTo>
                    <a:pt x="91" y="271"/>
                  </a:lnTo>
                  <a:lnTo>
                    <a:pt x="91" y="272"/>
                  </a:lnTo>
                  <a:lnTo>
                    <a:pt x="91" y="273"/>
                  </a:lnTo>
                  <a:lnTo>
                    <a:pt x="93" y="275"/>
                  </a:lnTo>
                  <a:lnTo>
                    <a:pt x="93" y="276"/>
                  </a:lnTo>
                  <a:lnTo>
                    <a:pt x="93" y="277"/>
                  </a:lnTo>
                  <a:lnTo>
                    <a:pt x="93" y="279"/>
                  </a:lnTo>
                  <a:lnTo>
                    <a:pt x="93" y="280"/>
                  </a:lnTo>
                  <a:lnTo>
                    <a:pt x="93" y="281"/>
                  </a:lnTo>
                  <a:lnTo>
                    <a:pt x="94" y="281"/>
                  </a:lnTo>
                  <a:lnTo>
                    <a:pt x="94" y="283"/>
                  </a:lnTo>
                  <a:lnTo>
                    <a:pt x="94" y="284"/>
                  </a:lnTo>
                  <a:lnTo>
                    <a:pt x="94" y="285"/>
                  </a:lnTo>
                  <a:lnTo>
                    <a:pt x="94" y="287"/>
                  </a:lnTo>
                  <a:lnTo>
                    <a:pt x="94" y="288"/>
                  </a:lnTo>
                  <a:lnTo>
                    <a:pt x="94" y="289"/>
                  </a:lnTo>
                  <a:lnTo>
                    <a:pt x="94" y="291"/>
                  </a:lnTo>
                  <a:lnTo>
                    <a:pt x="94" y="292"/>
                  </a:lnTo>
                  <a:lnTo>
                    <a:pt x="94" y="293"/>
                  </a:lnTo>
                  <a:lnTo>
                    <a:pt x="94" y="295"/>
                  </a:lnTo>
                  <a:lnTo>
                    <a:pt x="94" y="296"/>
                  </a:lnTo>
                  <a:lnTo>
                    <a:pt x="94" y="297"/>
                  </a:lnTo>
                  <a:lnTo>
                    <a:pt x="94" y="298"/>
                  </a:lnTo>
                  <a:lnTo>
                    <a:pt x="94" y="300"/>
                  </a:lnTo>
                  <a:lnTo>
                    <a:pt x="94" y="301"/>
                  </a:lnTo>
                  <a:lnTo>
                    <a:pt x="94" y="302"/>
                  </a:lnTo>
                  <a:lnTo>
                    <a:pt x="94" y="304"/>
                  </a:lnTo>
                  <a:lnTo>
                    <a:pt x="94" y="306"/>
                  </a:lnTo>
                  <a:lnTo>
                    <a:pt x="94" y="308"/>
                  </a:lnTo>
                  <a:lnTo>
                    <a:pt x="94" y="310"/>
                  </a:lnTo>
                  <a:lnTo>
                    <a:pt x="94" y="312"/>
                  </a:lnTo>
                  <a:lnTo>
                    <a:pt x="94" y="314"/>
                  </a:lnTo>
                  <a:lnTo>
                    <a:pt x="93" y="317"/>
                  </a:lnTo>
                </a:path>
              </a:pathLst>
            </a:custGeom>
            <a:noFill/>
            <a:ln w="2070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0" name="Freeform 9">
              <a:extLst>
                <a:ext uri="{FF2B5EF4-FFF2-40B4-BE49-F238E27FC236}">
                  <a16:creationId xmlns:a16="http://schemas.microsoft.com/office/drawing/2014/main" id="{8FE4827F-E6E0-2941-9564-104C866280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1263" y="3684588"/>
              <a:ext cx="73025" cy="252412"/>
            </a:xfrm>
            <a:custGeom>
              <a:avLst/>
              <a:gdLst>
                <a:gd name="T0" fmla="*/ 2147483646 w 94"/>
                <a:gd name="T1" fmla="*/ 2147483646 h 316"/>
                <a:gd name="T2" fmla="*/ 2147483646 w 94"/>
                <a:gd name="T3" fmla="*/ 2147483646 h 316"/>
                <a:gd name="T4" fmla="*/ 2147483646 w 94"/>
                <a:gd name="T5" fmla="*/ 2147483646 h 316"/>
                <a:gd name="T6" fmla="*/ 2147483646 w 94"/>
                <a:gd name="T7" fmla="*/ 2147483646 h 316"/>
                <a:gd name="T8" fmla="*/ 2147483646 w 94"/>
                <a:gd name="T9" fmla="*/ 2147483646 h 316"/>
                <a:gd name="T10" fmla="*/ 2147483646 w 94"/>
                <a:gd name="T11" fmla="*/ 2147483646 h 316"/>
                <a:gd name="T12" fmla="*/ 2147483646 w 94"/>
                <a:gd name="T13" fmla="*/ 2147483646 h 316"/>
                <a:gd name="T14" fmla="*/ 2147483646 w 94"/>
                <a:gd name="T15" fmla="*/ 2147483646 h 316"/>
                <a:gd name="T16" fmla="*/ 2147483646 w 94"/>
                <a:gd name="T17" fmla="*/ 2147483646 h 316"/>
                <a:gd name="T18" fmla="*/ 2147483646 w 94"/>
                <a:gd name="T19" fmla="*/ 2147483646 h 316"/>
                <a:gd name="T20" fmla="*/ 2147483646 w 94"/>
                <a:gd name="T21" fmla="*/ 2147483646 h 316"/>
                <a:gd name="T22" fmla="*/ 2147483646 w 94"/>
                <a:gd name="T23" fmla="*/ 2147483646 h 316"/>
                <a:gd name="T24" fmla="*/ 2147483646 w 94"/>
                <a:gd name="T25" fmla="*/ 2147483646 h 316"/>
                <a:gd name="T26" fmla="*/ 2147483646 w 94"/>
                <a:gd name="T27" fmla="*/ 2147483646 h 316"/>
                <a:gd name="T28" fmla="*/ 2147483646 w 94"/>
                <a:gd name="T29" fmla="*/ 2147483646 h 316"/>
                <a:gd name="T30" fmla="*/ 2147483646 w 94"/>
                <a:gd name="T31" fmla="*/ 2147483646 h 316"/>
                <a:gd name="T32" fmla="*/ 2147483646 w 94"/>
                <a:gd name="T33" fmla="*/ 2147483646 h 316"/>
                <a:gd name="T34" fmla="*/ 2147483646 w 94"/>
                <a:gd name="T35" fmla="*/ 2147483646 h 316"/>
                <a:gd name="T36" fmla="*/ 2147483646 w 94"/>
                <a:gd name="T37" fmla="*/ 2147483646 h 316"/>
                <a:gd name="T38" fmla="*/ 2147483646 w 94"/>
                <a:gd name="T39" fmla="*/ 2147483646 h 316"/>
                <a:gd name="T40" fmla="*/ 2147483646 w 94"/>
                <a:gd name="T41" fmla="*/ 2147483646 h 316"/>
                <a:gd name="T42" fmla="*/ 2147483646 w 94"/>
                <a:gd name="T43" fmla="*/ 2147483646 h 316"/>
                <a:gd name="T44" fmla="*/ 2147483646 w 94"/>
                <a:gd name="T45" fmla="*/ 2147483646 h 316"/>
                <a:gd name="T46" fmla="*/ 2147483646 w 94"/>
                <a:gd name="T47" fmla="*/ 2147483646 h 316"/>
                <a:gd name="T48" fmla="*/ 2147483646 w 94"/>
                <a:gd name="T49" fmla="*/ 2147483646 h 316"/>
                <a:gd name="T50" fmla="*/ 2147483646 w 94"/>
                <a:gd name="T51" fmla="*/ 2147483646 h 316"/>
                <a:gd name="T52" fmla="*/ 2147483646 w 94"/>
                <a:gd name="T53" fmla="*/ 2147483646 h 316"/>
                <a:gd name="T54" fmla="*/ 2147483646 w 94"/>
                <a:gd name="T55" fmla="*/ 2147483646 h 316"/>
                <a:gd name="T56" fmla="*/ 2147483646 w 94"/>
                <a:gd name="T57" fmla="*/ 2147483646 h 316"/>
                <a:gd name="T58" fmla="*/ 2147483646 w 94"/>
                <a:gd name="T59" fmla="*/ 2147483646 h 316"/>
                <a:gd name="T60" fmla="*/ 2147483646 w 94"/>
                <a:gd name="T61" fmla="*/ 2147483646 h 316"/>
                <a:gd name="T62" fmla="*/ 2147483646 w 94"/>
                <a:gd name="T63" fmla="*/ 2147483646 h 316"/>
                <a:gd name="T64" fmla="*/ 2147483646 w 94"/>
                <a:gd name="T65" fmla="*/ 2147483646 h 316"/>
                <a:gd name="T66" fmla="*/ 2147483646 w 94"/>
                <a:gd name="T67" fmla="*/ 2147483646 h 316"/>
                <a:gd name="T68" fmla="*/ 2147483646 w 94"/>
                <a:gd name="T69" fmla="*/ 2147483646 h 316"/>
                <a:gd name="T70" fmla="*/ 2147483646 w 94"/>
                <a:gd name="T71" fmla="*/ 2147483646 h 316"/>
                <a:gd name="T72" fmla="*/ 2147483646 w 94"/>
                <a:gd name="T73" fmla="*/ 2147483646 h 316"/>
                <a:gd name="T74" fmla="*/ 2147483646 w 94"/>
                <a:gd name="T75" fmla="*/ 2147483646 h 316"/>
                <a:gd name="T76" fmla="*/ 2147483646 w 94"/>
                <a:gd name="T77" fmla="*/ 2147483646 h 316"/>
                <a:gd name="T78" fmla="*/ 2147483646 w 94"/>
                <a:gd name="T79" fmla="*/ 2147483646 h 316"/>
                <a:gd name="T80" fmla="*/ 2147483646 w 94"/>
                <a:gd name="T81" fmla="*/ 2147483646 h 316"/>
                <a:gd name="T82" fmla="*/ 2147483646 w 94"/>
                <a:gd name="T83" fmla="*/ 2147483646 h 316"/>
                <a:gd name="T84" fmla="*/ 2147483646 w 94"/>
                <a:gd name="T85" fmla="*/ 2147483646 h 316"/>
                <a:gd name="T86" fmla="*/ 2147483646 w 94"/>
                <a:gd name="T87" fmla="*/ 2147483646 h 316"/>
                <a:gd name="T88" fmla="*/ 2147483646 w 94"/>
                <a:gd name="T89" fmla="*/ 2147483646 h 316"/>
                <a:gd name="T90" fmla="*/ 2147483646 w 94"/>
                <a:gd name="T91" fmla="*/ 2147483646 h 316"/>
                <a:gd name="T92" fmla="*/ 2147483646 w 94"/>
                <a:gd name="T93" fmla="*/ 2147483646 h 316"/>
                <a:gd name="T94" fmla="*/ 2147483646 w 94"/>
                <a:gd name="T95" fmla="*/ 2147483646 h 316"/>
                <a:gd name="T96" fmla="*/ 2147483646 w 94"/>
                <a:gd name="T97" fmla="*/ 2147483646 h 316"/>
                <a:gd name="T98" fmla="*/ 2147483646 w 94"/>
                <a:gd name="T99" fmla="*/ 2147483646 h 316"/>
                <a:gd name="T100" fmla="*/ 2147483646 w 94"/>
                <a:gd name="T101" fmla="*/ 2147483646 h 316"/>
                <a:gd name="T102" fmla="*/ 2147483646 w 94"/>
                <a:gd name="T103" fmla="*/ 2147483646 h 316"/>
                <a:gd name="T104" fmla="*/ 2147483646 w 94"/>
                <a:gd name="T105" fmla="*/ 2147483646 h 316"/>
                <a:gd name="T106" fmla="*/ 2147483646 w 94"/>
                <a:gd name="T107" fmla="*/ 2147483646 h 316"/>
                <a:gd name="T108" fmla="*/ 2147483646 w 94"/>
                <a:gd name="T109" fmla="*/ 2147483646 h 316"/>
                <a:gd name="T110" fmla="*/ 2147483646 w 94"/>
                <a:gd name="T111" fmla="*/ 2147483646 h 316"/>
                <a:gd name="T112" fmla="*/ 2147483646 w 94"/>
                <a:gd name="T113" fmla="*/ 2147483646 h 31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94" h="316">
                  <a:moveTo>
                    <a:pt x="0" y="316"/>
                  </a:moveTo>
                  <a:lnTo>
                    <a:pt x="3" y="312"/>
                  </a:lnTo>
                  <a:lnTo>
                    <a:pt x="4" y="310"/>
                  </a:lnTo>
                  <a:lnTo>
                    <a:pt x="7" y="306"/>
                  </a:lnTo>
                  <a:lnTo>
                    <a:pt x="8" y="303"/>
                  </a:lnTo>
                  <a:lnTo>
                    <a:pt x="9" y="300"/>
                  </a:lnTo>
                  <a:lnTo>
                    <a:pt x="11" y="298"/>
                  </a:lnTo>
                  <a:lnTo>
                    <a:pt x="12" y="295"/>
                  </a:lnTo>
                  <a:lnTo>
                    <a:pt x="13" y="294"/>
                  </a:lnTo>
                  <a:lnTo>
                    <a:pt x="15" y="291"/>
                  </a:lnTo>
                  <a:lnTo>
                    <a:pt x="16" y="290"/>
                  </a:lnTo>
                  <a:lnTo>
                    <a:pt x="16" y="287"/>
                  </a:lnTo>
                  <a:lnTo>
                    <a:pt x="17" y="286"/>
                  </a:lnTo>
                  <a:lnTo>
                    <a:pt x="19" y="285"/>
                  </a:lnTo>
                  <a:lnTo>
                    <a:pt x="19" y="283"/>
                  </a:lnTo>
                  <a:lnTo>
                    <a:pt x="20" y="282"/>
                  </a:lnTo>
                  <a:lnTo>
                    <a:pt x="20" y="281"/>
                  </a:lnTo>
                  <a:lnTo>
                    <a:pt x="21" y="279"/>
                  </a:lnTo>
                  <a:lnTo>
                    <a:pt x="21" y="278"/>
                  </a:lnTo>
                  <a:lnTo>
                    <a:pt x="23" y="277"/>
                  </a:lnTo>
                  <a:lnTo>
                    <a:pt x="23" y="275"/>
                  </a:lnTo>
                  <a:lnTo>
                    <a:pt x="24" y="274"/>
                  </a:lnTo>
                  <a:lnTo>
                    <a:pt x="24" y="273"/>
                  </a:lnTo>
                  <a:lnTo>
                    <a:pt x="25" y="271"/>
                  </a:lnTo>
                  <a:lnTo>
                    <a:pt x="25" y="270"/>
                  </a:lnTo>
                  <a:lnTo>
                    <a:pt x="25" y="269"/>
                  </a:lnTo>
                  <a:lnTo>
                    <a:pt x="27" y="267"/>
                  </a:lnTo>
                  <a:lnTo>
                    <a:pt x="27" y="266"/>
                  </a:lnTo>
                  <a:lnTo>
                    <a:pt x="28" y="265"/>
                  </a:lnTo>
                  <a:lnTo>
                    <a:pt x="28" y="263"/>
                  </a:lnTo>
                  <a:lnTo>
                    <a:pt x="29" y="261"/>
                  </a:lnTo>
                  <a:lnTo>
                    <a:pt x="29" y="259"/>
                  </a:lnTo>
                  <a:lnTo>
                    <a:pt x="30" y="258"/>
                  </a:lnTo>
                  <a:lnTo>
                    <a:pt x="30" y="255"/>
                  </a:lnTo>
                  <a:lnTo>
                    <a:pt x="32" y="254"/>
                  </a:lnTo>
                  <a:lnTo>
                    <a:pt x="33" y="253"/>
                  </a:lnTo>
                  <a:lnTo>
                    <a:pt x="33" y="251"/>
                  </a:lnTo>
                  <a:lnTo>
                    <a:pt x="33" y="250"/>
                  </a:lnTo>
                  <a:lnTo>
                    <a:pt x="34" y="249"/>
                  </a:lnTo>
                  <a:lnTo>
                    <a:pt x="34" y="247"/>
                  </a:lnTo>
                  <a:lnTo>
                    <a:pt x="36" y="246"/>
                  </a:lnTo>
                  <a:lnTo>
                    <a:pt x="36" y="245"/>
                  </a:lnTo>
                  <a:lnTo>
                    <a:pt x="36" y="243"/>
                  </a:lnTo>
                  <a:lnTo>
                    <a:pt x="37" y="242"/>
                  </a:lnTo>
                  <a:lnTo>
                    <a:pt x="37" y="241"/>
                  </a:lnTo>
                  <a:lnTo>
                    <a:pt x="38" y="239"/>
                  </a:lnTo>
                  <a:lnTo>
                    <a:pt x="38" y="238"/>
                  </a:lnTo>
                  <a:lnTo>
                    <a:pt x="38" y="237"/>
                  </a:lnTo>
                  <a:lnTo>
                    <a:pt x="40" y="237"/>
                  </a:lnTo>
                  <a:lnTo>
                    <a:pt x="40" y="235"/>
                  </a:lnTo>
                  <a:lnTo>
                    <a:pt x="40" y="234"/>
                  </a:lnTo>
                  <a:lnTo>
                    <a:pt x="41" y="233"/>
                  </a:lnTo>
                  <a:lnTo>
                    <a:pt x="41" y="232"/>
                  </a:lnTo>
                  <a:lnTo>
                    <a:pt x="41" y="230"/>
                  </a:lnTo>
                  <a:lnTo>
                    <a:pt x="42" y="229"/>
                  </a:lnTo>
                  <a:lnTo>
                    <a:pt x="42" y="228"/>
                  </a:lnTo>
                  <a:lnTo>
                    <a:pt x="42" y="226"/>
                  </a:lnTo>
                  <a:lnTo>
                    <a:pt x="44" y="225"/>
                  </a:lnTo>
                  <a:lnTo>
                    <a:pt x="44" y="224"/>
                  </a:lnTo>
                  <a:lnTo>
                    <a:pt x="45" y="222"/>
                  </a:lnTo>
                  <a:lnTo>
                    <a:pt x="45" y="220"/>
                  </a:lnTo>
                  <a:lnTo>
                    <a:pt x="46" y="218"/>
                  </a:lnTo>
                  <a:lnTo>
                    <a:pt x="46" y="216"/>
                  </a:lnTo>
                  <a:lnTo>
                    <a:pt x="48" y="214"/>
                  </a:lnTo>
                  <a:lnTo>
                    <a:pt x="49" y="212"/>
                  </a:lnTo>
                  <a:lnTo>
                    <a:pt x="49" y="210"/>
                  </a:lnTo>
                  <a:lnTo>
                    <a:pt x="50" y="208"/>
                  </a:lnTo>
                  <a:lnTo>
                    <a:pt x="50" y="206"/>
                  </a:lnTo>
                  <a:lnTo>
                    <a:pt x="52" y="204"/>
                  </a:lnTo>
                  <a:lnTo>
                    <a:pt x="52" y="202"/>
                  </a:lnTo>
                  <a:lnTo>
                    <a:pt x="53" y="201"/>
                  </a:lnTo>
                  <a:lnTo>
                    <a:pt x="53" y="200"/>
                  </a:lnTo>
                  <a:lnTo>
                    <a:pt x="53" y="198"/>
                  </a:lnTo>
                  <a:lnTo>
                    <a:pt x="54" y="197"/>
                  </a:lnTo>
                  <a:lnTo>
                    <a:pt x="54" y="196"/>
                  </a:lnTo>
                  <a:lnTo>
                    <a:pt x="56" y="194"/>
                  </a:lnTo>
                  <a:lnTo>
                    <a:pt x="56" y="193"/>
                  </a:lnTo>
                  <a:lnTo>
                    <a:pt x="56" y="192"/>
                  </a:lnTo>
                  <a:lnTo>
                    <a:pt x="56" y="190"/>
                  </a:lnTo>
                  <a:lnTo>
                    <a:pt x="57" y="190"/>
                  </a:lnTo>
                  <a:lnTo>
                    <a:pt x="57" y="189"/>
                  </a:lnTo>
                  <a:lnTo>
                    <a:pt x="57" y="188"/>
                  </a:lnTo>
                  <a:lnTo>
                    <a:pt x="58" y="186"/>
                  </a:lnTo>
                  <a:lnTo>
                    <a:pt x="58" y="185"/>
                  </a:lnTo>
                  <a:lnTo>
                    <a:pt x="58" y="184"/>
                  </a:lnTo>
                  <a:lnTo>
                    <a:pt x="60" y="183"/>
                  </a:lnTo>
                  <a:lnTo>
                    <a:pt x="60" y="181"/>
                  </a:lnTo>
                  <a:lnTo>
                    <a:pt x="60" y="180"/>
                  </a:lnTo>
                  <a:lnTo>
                    <a:pt x="60" y="179"/>
                  </a:lnTo>
                  <a:lnTo>
                    <a:pt x="61" y="177"/>
                  </a:lnTo>
                  <a:lnTo>
                    <a:pt x="61" y="176"/>
                  </a:lnTo>
                  <a:lnTo>
                    <a:pt x="62" y="173"/>
                  </a:lnTo>
                  <a:lnTo>
                    <a:pt x="62" y="172"/>
                  </a:lnTo>
                  <a:lnTo>
                    <a:pt x="64" y="171"/>
                  </a:lnTo>
                  <a:lnTo>
                    <a:pt x="64" y="168"/>
                  </a:lnTo>
                  <a:lnTo>
                    <a:pt x="64" y="165"/>
                  </a:lnTo>
                  <a:lnTo>
                    <a:pt x="65" y="164"/>
                  </a:lnTo>
                  <a:lnTo>
                    <a:pt x="66" y="161"/>
                  </a:lnTo>
                  <a:lnTo>
                    <a:pt x="66" y="160"/>
                  </a:lnTo>
                  <a:lnTo>
                    <a:pt x="66" y="157"/>
                  </a:lnTo>
                  <a:lnTo>
                    <a:pt x="68" y="156"/>
                  </a:lnTo>
                  <a:lnTo>
                    <a:pt x="68" y="155"/>
                  </a:lnTo>
                  <a:lnTo>
                    <a:pt x="69" y="153"/>
                  </a:lnTo>
                  <a:lnTo>
                    <a:pt x="69" y="152"/>
                  </a:lnTo>
                  <a:lnTo>
                    <a:pt x="69" y="151"/>
                  </a:lnTo>
                  <a:lnTo>
                    <a:pt x="70" y="149"/>
                  </a:lnTo>
                  <a:lnTo>
                    <a:pt x="70" y="148"/>
                  </a:lnTo>
                  <a:lnTo>
                    <a:pt x="70" y="147"/>
                  </a:lnTo>
                  <a:lnTo>
                    <a:pt x="70" y="145"/>
                  </a:lnTo>
                  <a:lnTo>
                    <a:pt x="72" y="144"/>
                  </a:lnTo>
                  <a:lnTo>
                    <a:pt x="72" y="143"/>
                  </a:lnTo>
                  <a:lnTo>
                    <a:pt x="72" y="141"/>
                  </a:lnTo>
                  <a:lnTo>
                    <a:pt x="73" y="141"/>
                  </a:lnTo>
                  <a:lnTo>
                    <a:pt x="73" y="140"/>
                  </a:lnTo>
                  <a:lnTo>
                    <a:pt x="73" y="139"/>
                  </a:lnTo>
                  <a:lnTo>
                    <a:pt x="73" y="137"/>
                  </a:lnTo>
                  <a:lnTo>
                    <a:pt x="74" y="136"/>
                  </a:lnTo>
                  <a:lnTo>
                    <a:pt x="74" y="135"/>
                  </a:lnTo>
                  <a:lnTo>
                    <a:pt x="74" y="133"/>
                  </a:lnTo>
                  <a:lnTo>
                    <a:pt x="76" y="132"/>
                  </a:lnTo>
                  <a:lnTo>
                    <a:pt x="76" y="131"/>
                  </a:lnTo>
                  <a:lnTo>
                    <a:pt x="76" y="130"/>
                  </a:lnTo>
                  <a:lnTo>
                    <a:pt x="77" y="128"/>
                  </a:lnTo>
                  <a:lnTo>
                    <a:pt x="77" y="126"/>
                  </a:lnTo>
                  <a:lnTo>
                    <a:pt x="77" y="124"/>
                  </a:lnTo>
                  <a:lnTo>
                    <a:pt x="78" y="122"/>
                  </a:lnTo>
                  <a:lnTo>
                    <a:pt x="78" y="120"/>
                  </a:lnTo>
                  <a:lnTo>
                    <a:pt x="79" y="118"/>
                  </a:lnTo>
                  <a:lnTo>
                    <a:pt x="79" y="116"/>
                  </a:lnTo>
                  <a:lnTo>
                    <a:pt x="81" y="114"/>
                  </a:lnTo>
                  <a:lnTo>
                    <a:pt x="81" y="112"/>
                  </a:lnTo>
                  <a:lnTo>
                    <a:pt x="82" y="110"/>
                  </a:lnTo>
                  <a:lnTo>
                    <a:pt x="82" y="108"/>
                  </a:lnTo>
                  <a:lnTo>
                    <a:pt x="82" y="107"/>
                  </a:lnTo>
                  <a:lnTo>
                    <a:pt x="83" y="106"/>
                  </a:lnTo>
                  <a:lnTo>
                    <a:pt x="83" y="104"/>
                  </a:lnTo>
                  <a:lnTo>
                    <a:pt x="83" y="103"/>
                  </a:lnTo>
                  <a:lnTo>
                    <a:pt x="85" y="102"/>
                  </a:lnTo>
                  <a:lnTo>
                    <a:pt x="85" y="100"/>
                  </a:lnTo>
                  <a:lnTo>
                    <a:pt x="85" y="99"/>
                  </a:lnTo>
                  <a:lnTo>
                    <a:pt x="85" y="98"/>
                  </a:lnTo>
                  <a:lnTo>
                    <a:pt x="86" y="96"/>
                  </a:lnTo>
                  <a:lnTo>
                    <a:pt x="86" y="95"/>
                  </a:lnTo>
                  <a:lnTo>
                    <a:pt x="86" y="94"/>
                  </a:lnTo>
                  <a:lnTo>
                    <a:pt x="86" y="92"/>
                  </a:lnTo>
                  <a:lnTo>
                    <a:pt x="86" y="91"/>
                  </a:lnTo>
                  <a:lnTo>
                    <a:pt x="86" y="90"/>
                  </a:lnTo>
                  <a:lnTo>
                    <a:pt x="87" y="90"/>
                  </a:lnTo>
                  <a:lnTo>
                    <a:pt x="87" y="88"/>
                  </a:lnTo>
                  <a:lnTo>
                    <a:pt x="87" y="87"/>
                  </a:lnTo>
                  <a:lnTo>
                    <a:pt x="87" y="86"/>
                  </a:lnTo>
                  <a:lnTo>
                    <a:pt x="87" y="84"/>
                  </a:lnTo>
                  <a:lnTo>
                    <a:pt x="87" y="83"/>
                  </a:lnTo>
                  <a:lnTo>
                    <a:pt x="87" y="82"/>
                  </a:lnTo>
                  <a:lnTo>
                    <a:pt x="87" y="81"/>
                  </a:lnTo>
                  <a:lnTo>
                    <a:pt x="87" y="78"/>
                  </a:lnTo>
                  <a:lnTo>
                    <a:pt x="87" y="77"/>
                  </a:lnTo>
                  <a:lnTo>
                    <a:pt x="89" y="75"/>
                  </a:lnTo>
                  <a:lnTo>
                    <a:pt x="89" y="73"/>
                  </a:lnTo>
                  <a:lnTo>
                    <a:pt x="89" y="71"/>
                  </a:lnTo>
                  <a:lnTo>
                    <a:pt x="89" y="70"/>
                  </a:lnTo>
                  <a:lnTo>
                    <a:pt x="89" y="67"/>
                  </a:lnTo>
                  <a:lnTo>
                    <a:pt x="89" y="66"/>
                  </a:lnTo>
                  <a:lnTo>
                    <a:pt x="89" y="65"/>
                  </a:lnTo>
                  <a:lnTo>
                    <a:pt x="89" y="63"/>
                  </a:lnTo>
                  <a:lnTo>
                    <a:pt x="89" y="62"/>
                  </a:lnTo>
                  <a:lnTo>
                    <a:pt x="89" y="61"/>
                  </a:lnTo>
                  <a:lnTo>
                    <a:pt x="89" y="59"/>
                  </a:lnTo>
                  <a:lnTo>
                    <a:pt x="90" y="59"/>
                  </a:lnTo>
                  <a:lnTo>
                    <a:pt x="90" y="58"/>
                  </a:lnTo>
                  <a:lnTo>
                    <a:pt x="90" y="57"/>
                  </a:lnTo>
                  <a:lnTo>
                    <a:pt x="90" y="55"/>
                  </a:lnTo>
                  <a:lnTo>
                    <a:pt x="90" y="54"/>
                  </a:lnTo>
                  <a:lnTo>
                    <a:pt x="90" y="53"/>
                  </a:lnTo>
                  <a:lnTo>
                    <a:pt x="90" y="51"/>
                  </a:lnTo>
                  <a:lnTo>
                    <a:pt x="90" y="50"/>
                  </a:lnTo>
                  <a:lnTo>
                    <a:pt x="91" y="49"/>
                  </a:lnTo>
                  <a:lnTo>
                    <a:pt x="91" y="47"/>
                  </a:lnTo>
                  <a:lnTo>
                    <a:pt x="91" y="46"/>
                  </a:lnTo>
                  <a:lnTo>
                    <a:pt x="91" y="45"/>
                  </a:lnTo>
                  <a:lnTo>
                    <a:pt x="91" y="43"/>
                  </a:lnTo>
                  <a:lnTo>
                    <a:pt x="93" y="42"/>
                  </a:lnTo>
                  <a:lnTo>
                    <a:pt x="93" y="41"/>
                  </a:lnTo>
                  <a:lnTo>
                    <a:pt x="93" y="39"/>
                  </a:lnTo>
                  <a:lnTo>
                    <a:pt x="93" y="38"/>
                  </a:lnTo>
                  <a:lnTo>
                    <a:pt x="93" y="37"/>
                  </a:lnTo>
                  <a:lnTo>
                    <a:pt x="93" y="35"/>
                  </a:lnTo>
                  <a:lnTo>
                    <a:pt x="94" y="35"/>
                  </a:lnTo>
                  <a:lnTo>
                    <a:pt x="94" y="34"/>
                  </a:lnTo>
                  <a:lnTo>
                    <a:pt x="94" y="33"/>
                  </a:lnTo>
                  <a:lnTo>
                    <a:pt x="94" y="31"/>
                  </a:lnTo>
                  <a:lnTo>
                    <a:pt x="94" y="30"/>
                  </a:lnTo>
                  <a:lnTo>
                    <a:pt x="94" y="29"/>
                  </a:lnTo>
                  <a:lnTo>
                    <a:pt x="94" y="28"/>
                  </a:lnTo>
                  <a:lnTo>
                    <a:pt x="94" y="26"/>
                  </a:lnTo>
                  <a:lnTo>
                    <a:pt x="94" y="25"/>
                  </a:lnTo>
                  <a:lnTo>
                    <a:pt x="94" y="24"/>
                  </a:lnTo>
                  <a:lnTo>
                    <a:pt x="94" y="22"/>
                  </a:lnTo>
                  <a:lnTo>
                    <a:pt x="94" y="21"/>
                  </a:lnTo>
                  <a:lnTo>
                    <a:pt x="94" y="20"/>
                  </a:lnTo>
                  <a:lnTo>
                    <a:pt x="94" y="17"/>
                  </a:lnTo>
                  <a:lnTo>
                    <a:pt x="94" y="16"/>
                  </a:lnTo>
                  <a:lnTo>
                    <a:pt x="94" y="14"/>
                  </a:lnTo>
                  <a:lnTo>
                    <a:pt x="94" y="13"/>
                  </a:lnTo>
                  <a:lnTo>
                    <a:pt x="94" y="10"/>
                  </a:lnTo>
                  <a:lnTo>
                    <a:pt x="94" y="9"/>
                  </a:lnTo>
                  <a:lnTo>
                    <a:pt x="94" y="6"/>
                  </a:lnTo>
                  <a:lnTo>
                    <a:pt x="94" y="5"/>
                  </a:lnTo>
                  <a:lnTo>
                    <a:pt x="94" y="2"/>
                  </a:lnTo>
                  <a:lnTo>
                    <a:pt x="93" y="0"/>
                  </a:lnTo>
                </a:path>
              </a:pathLst>
            </a:custGeom>
            <a:noFill/>
            <a:ln w="2070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1" name="Rectangle 48">
              <a:extLst>
                <a:ext uri="{FF2B5EF4-FFF2-40B4-BE49-F238E27FC236}">
                  <a16:creationId xmlns:a16="http://schemas.microsoft.com/office/drawing/2014/main" id="{7A6735D4-C604-A243-ADE3-B7FE4A023A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9288" y="3403600"/>
              <a:ext cx="14427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x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302" name="Rectangle 49">
              <a:extLst>
                <a:ext uri="{FF2B5EF4-FFF2-40B4-BE49-F238E27FC236}">
                  <a16:creationId xmlns:a16="http://schemas.microsoft.com/office/drawing/2014/main" id="{60245776-A345-AC4A-811E-A567415D6D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1363" y="3502025"/>
              <a:ext cx="13465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303" name="Rectangle 50">
              <a:extLst>
                <a:ext uri="{FF2B5EF4-FFF2-40B4-BE49-F238E27FC236}">
                  <a16:creationId xmlns:a16="http://schemas.microsoft.com/office/drawing/2014/main" id="{42E520AA-9F73-654E-9609-4D291DCFE8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9288" y="3686175"/>
              <a:ext cx="14427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x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304" name="Rectangle 51">
              <a:extLst>
                <a:ext uri="{FF2B5EF4-FFF2-40B4-BE49-F238E27FC236}">
                  <a16:creationId xmlns:a16="http://schemas.microsoft.com/office/drawing/2014/main" id="{DCCDDA92-9CAB-2C45-803F-A702BF80A5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1363" y="3786188"/>
              <a:ext cx="13465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2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305" name="Rectangle 52">
              <a:extLst>
                <a:ext uri="{FF2B5EF4-FFF2-40B4-BE49-F238E27FC236}">
                  <a16:creationId xmlns:a16="http://schemas.microsoft.com/office/drawing/2014/main" id="{516E7A79-557C-1B49-B68A-45BCDA1BA3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7263" y="3562350"/>
              <a:ext cx="14427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x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306" name="Rectangle 53">
              <a:extLst>
                <a:ext uri="{FF2B5EF4-FFF2-40B4-BE49-F238E27FC236}">
                  <a16:creationId xmlns:a16="http://schemas.microsoft.com/office/drawing/2014/main" id="{BDED4C4C-0645-924E-B732-822FF1D80D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9338" y="3660775"/>
              <a:ext cx="13465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307" name="Rectangle 54">
              <a:extLst>
                <a:ext uri="{FF2B5EF4-FFF2-40B4-BE49-F238E27FC236}">
                  <a16:creationId xmlns:a16="http://schemas.microsoft.com/office/drawing/2014/main" id="{2C8418E5-5AC5-BB41-BA62-B6848D4E45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9850" y="3562350"/>
              <a:ext cx="14427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x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308" name="Rectangle 55">
              <a:extLst>
                <a:ext uri="{FF2B5EF4-FFF2-40B4-BE49-F238E27FC236}">
                  <a16:creationId xmlns:a16="http://schemas.microsoft.com/office/drawing/2014/main" id="{7845B337-216C-FB44-9A44-C80C3B72E2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3513" y="3660775"/>
              <a:ext cx="13465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2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309" name="Rectangle 66">
              <a:extLst>
                <a:ext uri="{FF2B5EF4-FFF2-40B4-BE49-F238E27FC236}">
                  <a16:creationId xmlns:a16="http://schemas.microsoft.com/office/drawing/2014/main" id="{13E36B63-46C9-684B-A586-CCB72BFC68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1100" y="3562350"/>
              <a:ext cx="157094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  <a:latin typeface="Times-Roman" pitchFamily="2" charset="0"/>
                </a:rPr>
                <a:t>+ </a:t>
              </a:r>
              <a:endParaRPr lang="en-US" altLang="en-US" b="0">
                <a:latin typeface="Times" pitchFamily="2" charset="0"/>
              </a:endParaRPr>
            </a:p>
          </p:txBody>
        </p:sp>
      </p:grpSp>
      <p:grpSp>
        <p:nvGrpSpPr>
          <p:cNvPr id="12291" name="Group 6">
            <a:extLst>
              <a:ext uri="{FF2B5EF4-FFF2-40B4-BE49-F238E27FC236}">
                <a16:creationId xmlns:a16="http://schemas.microsoft.com/office/drawing/2014/main" id="{0B2B4C52-DE1A-0649-B314-86F90FD85A55}"/>
              </a:ext>
            </a:extLst>
          </p:cNvPr>
          <p:cNvGrpSpPr>
            <a:grpSpLocks/>
          </p:cNvGrpSpPr>
          <p:nvPr/>
        </p:nvGrpSpPr>
        <p:grpSpPr bwMode="auto">
          <a:xfrm>
            <a:off x="6172200" y="2209800"/>
            <a:ext cx="3151188" cy="2478088"/>
            <a:chOff x="5257800" y="2209800"/>
            <a:chExt cx="3150547" cy="2477540"/>
          </a:xfrm>
        </p:grpSpPr>
        <p:pic>
          <p:nvPicPr>
            <p:cNvPr id="12292" name="Picture 49" descr="Screen shot 2013-08-30 at 1.07.44 PM.png">
              <a:extLst>
                <a:ext uri="{FF2B5EF4-FFF2-40B4-BE49-F238E27FC236}">
                  <a16:creationId xmlns:a16="http://schemas.microsoft.com/office/drawing/2014/main" id="{0D267726-B54B-8C4F-9A2E-E7036658BCF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7800" y="2209800"/>
              <a:ext cx="2819400" cy="2476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3" name="Picture 51" descr="Screen shot 2013-08-30 at 1.08.35 PM.png">
              <a:extLst>
                <a:ext uri="{FF2B5EF4-FFF2-40B4-BE49-F238E27FC236}">
                  <a16:creationId xmlns:a16="http://schemas.microsoft.com/office/drawing/2014/main" id="{2032C302-7A75-0F4A-AF53-93BEC00963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22447" y="2337840"/>
              <a:ext cx="1485900" cy="2349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Title 1">
            <a:extLst>
              <a:ext uri="{FF2B5EF4-FFF2-40B4-BE49-F238E27FC236}">
                <a16:creationId xmlns:a16="http://schemas.microsoft.com/office/drawing/2014/main" id="{3307B8CC-CF6E-1B43-BA19-FBD595CD42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76200"/>
            <a:ext cx="9144000" cy="685800"/>
          </a:xfrm>
        </p:spPr>
        <p:txBody>
          <a:bodyPr/>
          <a:lstStyle/>
          <a:p>
            <a:r>
              <a:rPr lang="en-US" altLang="en-US"/>
              <a:t>Simplification Steps</a:t>
            </a:r>
          </a:p>
        </p:txBody>
      </p:sp>
      <p:pic>
        <p:nvPicPr>
          <p:cNvPr id="95234" name="Picture 4" descr="Screen shot 2013-09-06 at 2.04.46 PM.png">
            <a:extLst>
              <a:ext uri="{FF2B5EF4-FFF2-40B4-BE49-F238E27FC236}">
                <a16:creationId xmlns:a16="http://schemas.microsoft.com/office/drawing/2014/main" id="{F2D8F1DC-BD83-B14F-985F-E13938CB2D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850" y="1143001"/>
            <a:ext cx="69342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35" name="Picture 5" descr="Screen shot 2013-09-06 at 2.04.54 PM.png">
            <a:extLst>
              <a:ext uri="{FF2B5EF4-FFF2-40B4-BE49-F238E27FC236}">
                <a16:creationId xmlns:a16="http://schemas.microsoft.com/office/drawing/2014/main" id="{51336BFE-C92B-5644-97E5-A5F8344B68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449513"/>
            <a:ext cx="8153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36" name="Picture 7" descr="Screen shot 2013-09-06 at 2.05.24 PM.png">
            <a:extLst>
              <a:ext uri="{FF2B5EF4-FFF2-40B4-BE49-F238E27FC236}">
                <a16:creationId xmlns:a16="http://schemas.microsoft.com/office/drawing/2014/main" id="{F7BDBC41-EFA3-F444-8C6B-A505B5FE6C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590926"/>
            <a:ext cx="845820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37" name="Picture 8" descr="Screen shot 2013-09-06 at 2.05.45 PM.png">
            <a:extLst>
              <a:ext uri="{FF2B5EF4-FFF2-40B4-BE49-F238E27FC236}">
                <a16:creationId xmlns:a16="http://schemas.microsoft.com/office/drawing/2014/main" id="{63BFF672-BF14-5C43-AE18-B5F0383620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75" y="4800601"/>
            <a:ext cx="5767388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38" name="Picture 9" descr="Screen shot 2013-09-06 at 2.05.51 PM.png">
            <a:extLst>
              <a:ext uri="{FF2B5EF4-FFF2-40B4-BE49-F238E27FC236}">
                <a16:creationId xmlns:a16="http://schemas.microsoft.com/office/drawing/2014/main" id="{22E3F7EC-76EF-3E4F-A4E5-B9A94BFE9D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939" y="5791200"/>
            <a:ext cx="4268787" cy="78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39" name="TextBox 10">
            <a:extLst>
              <a:ext uri="{FF2B5EF4-FFF2-40B4-BE49-F238E27FC236}">
                <a16:creationId xmlns:a16="http://schemas.microsoft.com/office/drawing/2014/main" id="{BD200F0D-B063-7C40-AE2F-8D87C38760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4572001"/>
            <a:ext cx="2133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3366FF"/>
                </a:solidFill>
                <a:latin typeface="Times" pitchFamily="2" charset="0"/>
              </a:rPr>
              <a:t>Drop the 1’s</a:t>
            </a:r>
          </a:p>
        </p:txBody>
      </p:sp>
      <p:sp>
        <p:nvSpPr>
          <p:cNvPr id="95240" name="Rectangle 5">
            <a:extLst>
              <a:ext uri="{FF2B5EF4-FFF2-40B4-BE49-F238E27FC236}">
                <a16:creationId xmlns:a16="http://schemas.microsoft.com/office/drawing/2014/main" id="{830881AD-2BFE-0E4A-870B-7938090FB9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4876800"/>
            <a:ext cx="457200" cy="6096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95241" name="Rectangle 5">
            <a:extLst>
              <a:ext uri="{FF2B5EF4-FFF2-40B4-BE49-F238E27FC236}">
                <a16:creationId xmlns:a16="http://schemas.microsoft.com/office/drawing/2014/main" id="{29914DFD-C9C4-ED4A-BF13-BFC87C55F3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4876800"/>
            <a:ext cx="457200" cy="609600"/>
          </a:xfrm>
          <a:prstGeom prst="rect">
            <a:avLst/>
          </a:prstGeom>
          <a:solidFill>
            <a:srgbClr val="DE2C28">
              <a:alpha val="21960"/>
            </a:srgbClr>
          </a:solidFill>
          <a:ln w="9525">
            <a:solidFill>
              <a:srgbClr val="DE2C28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</p:spTree>
  </p:cSld>
  <p:clrMapOvr>
    <a:masterClrMapping/>
  </p:clrMapOvr>
  <p:transition/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Title 1">
            <a:extLst>
              <a:ext uri="{FF2B5EF4-FFF2-40B4-BE49-F238E27FC236}">
                <a16:creationId xmlns:a16="http://schemas.microsoft.com/office/drawing/2014/main" id="{A8F3DA7E-B70B-4643-A3FD-9F0762C254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22225"/>
            <a:ext cx="9144000" cy="685800"/>
          </a:xfrm>
        </p:spPr>
        <p:txBody>
          <a:bodyPr/>
          <a:lstStyle/>
          <a:p>
            <a:r>
              <a:rPr lang="en-US" altLang="en-US" sz="3200">
                <a:solidFill>
                  <a:srgbClr val="000000"/>
                </a:solidFill>
                <a:latin typeface="Helvetica" pitchFamily="2" charset="0"/>
              </a:rPr>
              <a:t>Minimal-cost realization</a:t>
            </a:r>
            <a:endParaRPr lang="en-US" altLang="en-US" sz="3200"/>
          </a:p>
        </p:txBody>
      </p:sp>
      <p:grpSp>
        <p:nvGrpSpPr>
          <p:cNvPr id="96258" name="Group 2">
            <a:extLst>
              <a:ext uri="{FF2B5EF4-FFF2-40B4-BE49-F238E27FC236}">
                <a16:creationId xmlns:a16="http://schemas.microsoft.com/office/drawing/2014/main" id="{60EA1E90-D834-E141-A262-A49E4616A0A1}"/>
              </a:ext>
            </a:extLst>
          </p:cNvPr>
          <p:cNvGrpSpPr>
            <a:grpSpLocks/>
          </p:cNvGrpSpPr>
          <p:nvPr/>
        </p:nvGrpSpPr>
        <p:grpSpPr bwMode="auto">
          <a:xfrm>
            <a:off x="3733801" y="4114801"/>
            <a:ext cx="3703275" cy="668367"/>
            <a:chOff x="2824163" y="5438775"/>
            <a:chExt cx="3703275" cy="668367"/>
          </a:xfrm>
        </p:grpSpPr>
        <p:sp>
          <p:nvSpPr>
            <p:cNvPr id="96261" name="Line 46">
              <a:extLst>
                <a:ext uri="{FF2B5EF4-FFF2-40B4-BE49-F238E27FC236}">
                  <a16:creationId xmlns:a16="http://schemas.microsoft.com/office/drawing/2014/main" id="{C08BD8E0-FDF0-FF46-B2AF-E24B60DE66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41863" y="5603875"/>
              <a:ext cx="352425" cy="1587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262" name="Line 47">
              <a:extLst>
                <a:ext uri="{FF2B5EF4-FFF2-40B4-BE49-F238E27FC236}">
                  <a16:creationId xmlns:a16="http://schemas.microsoft.com/office/drawing/2014/main" id="{064E671D-8C35-3942-8463-09D093F8F7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41863" y="5934075"/>
              <a:ext cx="352425" cy="1587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263" name="Line 48">
              <a:extLst>
                <a:ext uri="{FF2B5EF4-FFF2-40B4-BE49-F238E27FC236}">
                  <a16:creationId xmlns:a16="http://schemas.microsoft.com/office/drawing/2014/main" id="{D774C346-2474-9A45-B943-41C2D4F39AE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753100" y="5768975"/>
              <a:ext cx="165100" cy="1587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264" name="Freeform 49">
              <a:extLst>
                <a:ext uri="{FF2B5EF4-FFF2-40B4-BE49-F238E27FC236}">
                  <a16:creationId xmlns:a16="http://schemas.microsoft.com/office/drawing/2014/main" id="{B7D757A0-A9A2-F746-AE5E-C4B5171D334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4600" y="5495925"/>
              <a:ext cx="703263" cy="279400"/>
            </a:xfrm>
            <a:custGeom>
              <a:avLst/>
              <a:gdLst>
                <a:gd name="T0" fmla="*/ 2147483646 w 885"/>
                <a:gd name="T1" fmla="*/ 0 h 353"/>
                <a:gd name="T2" fmla="*/ 2147483646 w 885"/>
                <a:gd name="T3" fmla="*/ 0 h 353"/>
                <a:gd name="T4" fmla="*/ 2147483646 w 885"/>
                <a:gd name="T5" fmla="*/ 2147483646 h 353"/>
                <a:gd name="T6" fmla="*/ 2147483646 w 885"/>
                <a:gd name="T7" fmla="*/ 2147483646 h 353"/>
                <a:gd name="T8" fmla="*/ 2147483646 w 885"/>
                <a:gd name="T9" fmla="*/ 2147483646 h 353"/>
                <a:gd name="T10" fmla="*/ 2147483646 w 885"/>
                <a:gd name="T11" fmla="*/ 2147483646 h 353"/>
                <a:gd name="T12" fmla="*/ 2147483646 w 885"/>
                <a:gd name="T13" fmla="*/ 2147483646 h 353"/>
                <a:gd name="T14" fmla="*/ 2147483646 w 885"/>
                <a:gd name="T15" fmla="*/ 2147483646 h 353"/>
                <a:gd name="T16" fmla="*/ 2147483646 w 885"/>
                <a:gd name="T17" fmla="*/ 2147483646 h 353"/>
                <a:gd name="T18" fmla="*/ 2147483646 w 885"/>
                <a:gd name="T19" fmla="*/ 2147483646 h 353"/>
                <a:gd name="T20" fmla="*/ 2147483646 w 885"/>
                <a:gd name="T21" fmla="*/ 2147483646 h 353"/>
                <a:gd name="T22" fmla="*/ 2147483646 w 885"/>
                <a:gd name="T23" fmla="*/ 2147483646 h 353"/>
                <a:gd name="T24" fmla="*/ 2147483646 w 885"/>
                <a:gd name="T25" fmla="*/ 2147483646 h 353"/>
                <a:gd name="T26" fmla="*/ 2147483646 w 885"/>
                <a:gd name="T27" fmla="*/ 2147483646 h 353"/>
                <a:gd name="T28" fmla="*/ 2147483646 w 885"/>
                <a:gd name="T29" fmla="*/ 2147483646 h 353"/>
                <a:gd name="T30" fmla="*/ 2147483646 w 885"/>
                <a:gd name="T31" fmla="*/ 2147483646 h 353"/>
                <a:gd name="T32" fmla="*/ 2147483646 w 885"/>
                <a:gd name="T33" fmla="*/ 2147483646 h 353"/>
                <a:gd name="T34" fmla="*/ 2147483646 w 885"/>
                <a:gd name="T35" fmla="*/ 2147483646 h 353"/>
                <a:gd name="T36" fmla="*/ 2147483646 w 885"/>
                <a:gd name="T37" fmla="*/ 2147483646 h 353"/>
                <a:gd name="T38" fmla="*/ 2147483646 w 885"/>
                <a:gd name="T39" fmla="*/ 2147483646 h 353"/>
                <a:gd name="T40" fmla="*/ 2147483646 w 885"/>
                <a:gd name="T41" fmla="*/ 2147483646 h 353"/>
                <a:gd name="T42" fmla="*/ 2147483646 w 885"/>
                <a:gd name="T43" fmla="*/ 2147483646 h 353"/>
                <a:gd name="T44" fmla="*/ 2147483646 w 885"/>
                <a:gd name="T45" fmla="*/ 2147483646 h 353"/>
                <a:gd name="T46" fmla="*/ 2147483646 w 885"/>
                <a:gd name="T47" fmla="*/ 2147483646 h 353"/>
                <a:gd name="T48" fmla="*/ 2147483646 w 885"/>
                <a:gd name="T49" fmla="*/ 2147483646 h 353"/>
                <a:gd name="T50" fmla="*/ 2147483646 w 885"/>
                <a:gd name="T51" fmla="*/ 2147483646 h 353"/>
                <a:gd name="T52" fmla="*/ 2147483646 w 885"/>
                <a:gd name="T53" fmla="*/ 2147483646 h 353"/>
                <a:gd name="T54" fmla="*/ 2147483646 w 885"/>
                <a:gd name="T55" fmla="*/ 2147483646 h 353"/>
                <a:gd name="T56" fmla="*/ 2147483646 w 885"/>
                <a:gd name="T57" fmla="*/ 2147483646 h 353"/>
                <a:gd name="T58" fmla="*/ 2147483646 w 885"/>
                <a:gd name="T59" fmla="*/ 2147483646 h 353"/>
                <a:gd name="T60" fmla="*/ 2147483646 w 885"/>
                <a:gd name="T61" fmla="*/ 2147483646 h 353"/>
                <a:gd name="T62" fmla="*/ 2147483646 w 885"/>
                <a:gd name="T63" fmla="*/ 2147483646 h 353"/>
                <a:gd name="T64" fmla="*/ 2147483646 w 885"/>
                <a:gd name="T65" fmla="*/ 2147483646 h 353"/>
                <a:gd name="T66" fmla="*/ 2147483646 w 885"/>
                <a:gd name="T67" fmla="*/ 2147483646 h 353"/>
                <a:gd name="T68" fmla="*/ 2147483646 w 885"/>
                <a:gd name="T69" fmla="*/ 2147483646 h 353"/>
                <a:gd name="T70" fmla="*/ 2147483646 w 885"/>
                <a:gd name="T71" fmla="*/ 2147483646 h 353"/>
                <a:gd name="T72" fmla="*/ 2147483646 w 885"/>
                <a:gd name="T73" fmla="*/ 2147483646 h 353"/>
                <a:gd name="T74" fmla="*/ 2147483646 w 885"/>
                <a:gd name="T75" fmla="*/ 2147483646 h 353"/>
                <a:gd name="T76" fmla="*/ 2147483646 w 885"/>
                <a:gd name="T77" fmla="*/ 2147483646 h 353"/>
                <a:gd name="T78" fmla="*/ 2147483646 w 885"/>
                <a:gd name="T79" fmla="*/ 2147483646 h 353"/>
                <a:gd name="T80" fmla="*/ 2147483646 w 885"/>
                <a:gd name="T81" fmla="*/ 2147483646 h 353"/>
                <a:gd name="T82" fmla="*/ 2147483646 w 885"/>
                <a:gd name="T83" fmla="*/ 2147483646 h 353"/>
                <a:gd name="T84" fmla="*/ 2147483646 w 885"/>
                <a:gd name="T85" fmla="*/ 2147483646 h 353"/>
                <a:gd name="T86" fmla="*/ 2147483646 w 885"/>
                <a:gd name="T87" fmla="*/ 2147483646 h 353"/>
                <a:gd name="T88" fmla="*/ 2147483646 w 885"/>
                <a:gd name="T89" fmla="*/ 2147483646 h 353"/>
                <a:gd name="T90" fmla="*/ 2147483646 w 885"/>
                <a:gd name="T91" fmla="*/ 2147483646 h 353"/>
                <a:gd name="T92" fmla="*/ 2147483646 w 885"/>
                <a:gd name="T93" fmla="*/ 2147483646 h 353"/>
                <a:gd name="T94" fmla="*/ 2147483646 w 885"/>
                <a:gd name="T95" fmla="*/ 2147483646 h 353"/>
                <a:gd name="T96" fmla="*/ 2147483646 w 885"/>
                <a:gd name="T97" fmla="*/ 2147483646 h 353"/>
                <a:gd name="T98" fmla="*/ 2147483646 w 885"/>
                <a:gd name="T99" fmla="*/ 2147483646 h 353"/>
                <a:gd name="T100" fmla="*/ 2147483646 w 885"/>
                <a:gd name="T101" fmla="*/ 2147483646 h 353"/>
                <a:gd name="T102" fmla="*/ 2147483646 w 885"/>
                <a:gd name="T103" fmla="*/ 2147483646 h 353"/>
                <a:gd name="T104" fmla="*/ 2147483646 w 885"/>
                <a:gd name="T105" fmla="*/ 2147483646 h 353"/>
                <a:gd name="T106" fmla="*/ 2147483646 w 885"/>
                <a:gd name="T107" fmla="*/ 2147483646 h 353"/>
                <a:gd name="T108" fmla="*/ 2147483646 w 885"/>
                <a:gd name="T109" fmla="*/ 2147483646 h 353"/>
                <a:gd name="T110" fmla="*/ 2147483646 w 885"/>
                <a:gd name="T111" fmla="*/ 2147483646 h 353"/>
                <a:gd name="T112" fmla="*/ 2147483646 w 885"/>
                <a:gd name="T113" fmla="*/ 2147483646 h 353"/>
                <a:gd name="T114" fmla="*/ 2147483646 w 885"/>
                <a:gd name="T115" fmla="*/ 2147483646 h 353"/>
                <a:gd name="T116" fmla="*/ 2147483646 w 885"/>
                <a:gd name="T117" fmla="*/ 2147483646 h 353"/>
                <a:gd name="T118" fmla="*/ 2147483646 w 885"/>
                <a:gd name="T119" fmla="*/ 2147483646 h 353"/>
                <a:gd name="T120" fmla="*/ 2147483646 w 885"/>
                <a:gd name="T121" fmla="*/ 2147483646 h 35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885" h="353">
                  <a:moveTo>
                    <a:pt x="0" y="0"/>
                  </a:moveTo>
                  <a:lnTo>
                    <a:pt x="34" y="0"/>
                  </a:lnTo>
                  <a:lnTo>
                    <a:pt x="65" y="0"/>
                  </a:lnTo>
                  <a:lnTo>
                    <a:pt x="95" y="0"/>
                  </a:lnTo>
                  <a:lnTo>
                    <a:pt x="123" y="0"/>
                  </a:lnTo>
                  <a:lnTo>
                    <a:pt x="148" y="0"/>
                  </a:lnTo>
                  <a:lnTo>
                    <a:pt x="172" y="0"/>
                  </a:lnTo>
                  <a:lnTo>
                    <a:pt x="194" y="0"/>
                  </a:lnTo>
                  <a:lnTo>
                    <a:pt x="215" y="0"/>
                  </a:lnTo>
                  <a:lnTo>
                    <a:pt x="234" y="0"/>
                  </a:lnTo>
                  <a:lnTo>
                    <a:pt x="252" y="0"/>
                  </a:lnTo>
                  <a:lnTo>
                    <a:pt x="269" y="0"/>
                  </a:lnTo>
                  <a:lnTo>
                    <a:pt x="283" y="0"/>
                  </a:lnTo>
                  <a:lnTo>
                    <a:pt x="297" y="0"/>
                  </a:lnTo>
                  <a:lnTo>
                    <a:pt x="309" y="0"/>
                  </a:lnTo>
                  <a:lnTo>
                    <a:pt x="319" y="0"/>
                  </a:lnTo>
                  <a:lnTo>
                    <a:pt x="329" y="0"/>
                  </a:lnTo>
                  <a:lnTo>
                    <a:pt x="338" y="0"/>
                  </a:lnTo>
                  <a:lnTo>
                    <a:pt x="346" y="0"/>
                  </a:lnTo>
                  <a:lnTo>
                    <a:pt x="353" y="1"/>
                  </a:lnTo>
                  <a:lnTo>
                    <a:pt x="359" y="1"/>
                  </a:lnTo>
                  <a:lnTo>
                    <a:pt x="365" y="1"/>
                  </a:lnTo>
                  <a:lnTo>
                    <a:pt x="369" y="1"/>
                  </a:lnTo>
                  <a:lnTo>
                    <a:pt x="374" y="1"/>
                  </a:lnTo>
                  <a:lnTo>
                    <a:pt x="378" y="1"/>
                  </a:lnTo>
                  <a:lnTo>
                    <a:pt x="381" y="1"/>
                  </a:lnTo>
                  <a:lnTo>
                    <a:pt x="384" y="1"/>
                  </a:lnTo>
                  <a:lnTo>
                    <a:pt x="387" y="1"/>
                  </a:lnTo>
                  <a:lnTo>
                    <a:pt x="390" y="1"/>
                  </a:lnTo>
                  <a:lnTo>
                    <a:pt x="392" y="1"/>
                  </a:lnTo>
                  <a:lnTo>
                    <a:pt x="395" y="1"/>
                  </a:lnTo>
                  <a:lnTo>
                    <a:pt x="398" y="3"/>
                  </a:lnTo>
                  <a:lnTo>
                    <a:pt x="399" y="3"/>
                  </a:lnTo>
                  <a:lnTo>
                    <a:pt x="402" y="3"/>
                  </a:lnTo>
                  <a:lnTo>
                    <a:pt x="403" y="3"/>
                  </a:lnTo>
                  <a:lnTo>
                    <a:pt x="406" y="3"/>
                  </a:lnTo>
                  <a:lnTo>
                    <a:pt x="408" y="3"/>
                  </a:lnTo>
                  <a:lnTo>
                    <a:pt x="411" y="3"/>
                  </a:lnTo>
                  <a:lnTo>
                    <a:pt x="412" y="3"/>
                  </a:lnTo>
                  <a:lnTo>
                    <a:pt x="414" y="3"/>
                  </a:lnTo>
                  <a:lnTo>
                    <a:pt x="415" y="3"/>
                  </a:lnTo>
                  <a:lnTo>
                    <a:pt x="417" y="3"/>
                  </a:lnTo>
                  <a:lnTo>
                    <a:pt x="418" y="4"/>
                  </a:lnTo>
                  <a:lnTo>
                    <a:pt x="420" y="4"/>
                  </a:lnTo>
                  <a:lnTo>
                    <a:pt x="421" y="4"/>
                  </a:lnTo>
                  <a:lnTo>
                    <a:pt x="423" y="4"/>
                  </a:lnTo>
                  <a:lnTo>
                    <a:pt x="424" y="4"/>
                  </a:lnTo>
                  <a:lnTo>
                    <a:pt x="426" y="4"/>
                  </a:lnTo>
                  <a:lnTo>
                    <a:pt x="427" y="4"/>
                  </a:lnTo>
                  <a:lnTo>
                    <a:pt x="429" y="4"/>
                  </a:lnTo>
                  <a:lnTo>
                    <a:pt x="430" y="4"/>
                  </a:lnTo>
                  <a:lnTo>
                    <a:pt x="432" y="4"/>
                  </a:lnTo>
                  <a:lnTo>
                    <a:pt x="433" y="4"/>
                  </a:lnTo>
                  <a:lnTo>
                    <a:pt x="435" y="6"/>
                  </a:lnTo>
                  <a:lnTo>
                    <a:pt x="436" y="6"/>
                  </a:lnTo>
                  <a:lnTo>
                    <a:pt x="438" y="6"/>
                  </a:lnTo>
                  <a:lnTo>
                    <a:pt x="439" y="6"/>
                  </a:lnTo>
                  <a:lnTo>
                    <a:pt x="441" y="6"/>
                  </a:lnTo>
                  <a:lnTo>
                    <a:pt x="442" y="6"/>
                  </a:lnTo>
                  <a:lnTo>
                    <a:pt x="444" y="6"/>
                  </a:lnTo>
                  <a:lnTo>
                    <a:pt x="445" y="7"/>
                  </a:lnTo>
                  <a:lnTo>
                    <a:pt x="448" y="7"/>
                  </a:lnTo>
                  <a:lnTo>
                    <a:pt x="449" y="7"/>
                  </a:lnTo>
                  <a:lnTo>
                    <a:pt x="452" y="7"/>
                  </a:lnTo>
                  <a:lnTo>
                    <a:pt x="454" y="7"/>
                  </a:lnTo>
                  <a:lnTo>
                    <a:pt x="457" y="8"/>
                  </a:lnTo>
                  <a:lnTo>
                    <a:pt x="458" y="8"/>
                  </a:lnTo>
                  <a:lnTo>
                    <a:pt x="461" y="8"/>
                  </a:lnTo>
                  <a:lnTo>
                    <a:pt x="463" y="8"/>
                  </a:lnTo>
                  <a:lnTo>
                    <a:pt x="464" y="8"/>
                  </a:lnTo>
                  <a:lnTo>
                    <a:pt x="466" y="10"/>
                  </a:lnTo>
                  <a:lnTo>
                    <a:pt x="467" y="10"/>
                  </a:lnTo>
                  <a:lnTo>
                    <a:pt x="469" y="10"/>
                  </a:lnTo>
                  <a:lnTo>
                    <a:pt x="470" y="10"/>
                  </a:lnTo>
                  <a:lnTo>
                    <a:pt x="472" y="10"/>
                  </a:lnTo>
                  <a:lnTo>
                    <a:pt x="473" y="11"/>
                  </a:lnTo>
                  <a:lnTo>
                    <a:pt x="475" y="11"/>
                  </a:lnTo>
                  <a:lnTo>
                    <a:pt x="476" y="11"/>
                  </a:lnTo>
                  <a:lnTo>
                    <a:pt x="478" y="11"/>
                  </a:lnTo>
                  <a:lnTo>
                    <a:pt x="479" y="11"/>
                  </a:lnTo>
                  <a:lnTo>
                    <a:pt x="481" y="11"/>
                  </a:lnTo>
                  <a:lnTo>
                    <a:pt x="482" y="13"/>
                  </a:lnTo>
                  <a:lnTo>
                    <a:pt x="484" y="13"/>
                  </a:lnTo>
                  <a:lnTo>
                    <a:pt x="485" y="13"/>
                  </a:lnTo>
                  <a:lnTo>
                    <a:pt x="487" y="14"/>
                  </a:lnTo>
                  <a:lnTo>
                    <a:pt x="489" y="14"/>
                  </a:lnTo>
                  <a:lnTo>
                    <a:pt x="491" y="14"/>
                  </a:lnTo>
                  <a:lnTo>
                    <a:pt x="492" y="16"/>
                  </a:lnTo>
                  <a:lnTo>
                    <a:pt x="494" y="16"/>
                  </a:lnTo>
                  <a:lnTo>
                    <a:pt x="495" y="17"/>
                  </a:lnTo>
                  <a:lnTo>
                    <a:pt x="498" y="17"/>
                  </a:lnTo>
                  <a:lnTo>
                    <a:pt x="500" y="17"/>
                  </a:lnTo>
                  <a:lnTo>
                    <a:pt x="503" y="19"/>
                  </a:lnTo>
                  <a:lnTo>
                    <a:pt x="506" y="19"/>
                  </a:lnTo>
                  <a:lnTo>
                    <a:pt x="507" y="20"/>
                  </a:lnTo>
                  <a:lnTo>
                    <a:pt x="510" y="22"/>
                  </a:lnTo>
                  <a:lnTo>
                    <a:pt x="513" y="22"/>
                  </a:lnTo>
                  <a:lnTo>
                    <a:pt x="516" y="23"/>
                  </a:lnTo>
                  <a:lnTo>
                    <a:pt x="518" y="23"/>
                  </a:lnTo>
                  <a:lnTo>
                    <a:pt x="521" y="25"/>
                  </a:lnTo>
                  <a:lnTo>
                    <a:pt x="522" y="25"/>
                  </a:lnTo>
                  <a:lnTo>
                    <a:pt x="524" y="25"/>
                  </a:lnTo>
                  <a:lnTo>
                    <a:pt x="525" y="26"/>
                  </a:lnTo>
                  <a:lnTo>
                    <a:pt x="527" y="26"/>
                  </a:lnTo>
                  <a:lnTo>
                    <a:pt x="530" y="26"/>
                  </a:lnTo>
                  <a:lnTo>
                    <a:pt x="531" y="28"/>
                  </a:lnTo>
                  <a:lnTo>
                    <a:pt x="532" y="28"/>
                  </a:lnTo>
                  <a:lnTo>
                    <a:pt x="532" y="29"/>
                  </a:lnTo>
                  <a:lnTo>
                    <a:pt x="534" y="29"/>
                  </a:lnTo>
                  <a:lnTo>
                    <a:pt x="535" y="29"/>
                  </a:lnTo>
                  <a:lnTo>
                    <a:pt x="537" y="31"/>
                  </a:lnTo>
                  <a:lnTo>
                    <a:pt x="538" y="31"/>
                  </a:lnTo>
                  <a:lnTo>
                    <a:pt x="540" y="31"/>
                  </a:lnTo>
                  <a:lnTo>
                    <a:pt x="541" y="32"/>
                  </a:lnTo>
                  <a:lnTo>
                    <a:pt x="543" y="32"/>
                  </a:lnTo>
                  <a:lnTo>
                    <a:pt x="544" y="32"/>
                  </a:lnTo>
                  <a:lnTo>
                    <a:pt x="546" y="34"/>
                  </a:lnTo>
                  <a:lnTo>
                    <a:pt x="547" y="34"/>
                  </a:lnTo>
                  <a:lnTo>
                    <a:pt x="549" y="35"/>
                  </a:lnTo>
                  <a:lnTo>
                    <a:pt x="550" y="35"/>
                  </a:lnTo>
                  <a:lnTo>
                    <a:pt x="552" y="37"/>
                  </a:lnTo>
                  <a:lnTo>
                    <a:pt x="553" y="37"/>
                  </a:lnTo>
                  <a:lnTo>
                    <a:pt x="555" y="38"/>
                  </a:lnTo>
                  <a:lnTo>
                    <a:pt x="556" y="40"/>
                  </a:lnTo>
                  <a:lnTo>
                    <a:pt x="559" y="40"/>
                  </a:lnTo>
                  <a:lnTo>
                    <a:pt x="561" y="41"/>
                  </a:lnTo>
                  <a:lnTo>
                    <a:pt x="564" y="43"/>
                  </a:lnTo>
                  <a:lnTo>
                    <a:pt x="565" y="44"/>
                  </a:lnTo>
                  <a:lnTo>
                    <a:pt x="568" y="46"/>
                  </a:lnTo>
                  <a:lnTo>
                    <a:pt x="570" y="46"/>
                  </a:lnTo>
                  <a:lnTo>
                    <a:pt x="573" y="47"/>
                  </a:lnTo>
                  <a:lnTo>
                    <a:pt x="574" y="49"/>
                  </a:lnTo>
                  <a:lnTo>
                    <a:pt x="575" y="49"/>
                  </a:lnTo>
                  <a:lnTo>
                    <a:pt x="577" y="50"/>
                  </a:lnTo>
                  <a:lnTo>
                    <a:pt x="578" y="50"/>
                  </a:lnTo>
                  <a:lnTo>
                    <a:pt x="580" y="51"/>
                  </a:lnTo>
                  <a:lnTo>
                    <a:pt x="581" y="51"/>
                  </a:lnTo>
                  <a:lnTo>
                    <a:pt x="583" y="53"/>
                  </a:lnTo>
                  <a:lnTo>
                    <a:pt x="584" y="53"/>
                  </a:lnTo>
                  <a:lnTo>
                    <a:pt x="586" y="54"/>
                  </a:lnTo>
                  <a:lnTo>
                    <a:pt x="587" y="54"/>
                  </a:lnTo>
                  <a:lnTo>
                    <a:pt x="589" y="56"/>
                  </a:lnTo>
                  <a:lnTo>
                    <a:pt x="590" y="56"/>
                  </a:lnTo>
                  <a:lnTo>
                    <a:pt x="592" y="57"/>
                  </a:lnTo>
                  <a:lnTo>
                    <a:pt x="593" y="57"/>
                  </a:lnTo>
                  <a:lnTo>
                    <a:pt x="593" y="59"/>
                  </a:lnTo>
                  <a:lnTo>
                    <a:pt x="595" y="59"/>
                  </a:lnTo>
                  <a:lnTo>
                    <a:pt x="596" y="59"/>
                  </a:lnTo>
                  <a:lnTo>
                    <a:pt x="598" y="60"/>
                  </a:lnTo>
                  <a:lnTo>
                    <a:pt x="599" y="60"/>
                  </a:lnTo>
                  <a:lnTo>
                    <a:pt x="601" y="62"/>
                  </a:lnTo>
                  <a:lnTo>
                    <a:pt x="602" y="62"/>
                  </a:lnTo>
                  <a:lnTo>
                    <a:pt x="604" y="63"/>
                  </a:lnTo>
                  <a:lnTo>
                    <a:pt x="605" y="65"/>
                  </a:lnTo>
                  <a:lnTo>
                    <a:pt x="607" y="65"/>
                  </a:lnTo>
                  <a:lnTo>
                    <a:pt x="608" y="66"/>
                  </a:lnTo>
                  <a:lnTo>
                    <a:pt x="611" y="68"/>
                  </a:lnTo>
                  <a:lnTo>
                    <a:pt x="613" y="69"/>
                  </a:lnTo>
                  <a:lnTo>
                    <a:pt x="616" y="69"/>
                  </a:lnTo>
                  <a:lnTo>
                    <a:pt x="617" y="71"/>
                  </a:lnTo>
                  <a:lnTo>
                    <a:pt x="618" y="72"/>
                  </a:lnTo>
                  <a:lnTo>
                    <a:pt x="620" y="72"/>
                  </a:lnTo>
                  <a:lnTo>
                    <a:pt x="621" y="74"/>
                  </a:lnTo>
                  <a:lnTo>
                    <a:pt x="623" y="75"/>
                  </a:lnTo>
                  <a:lnTo>
                    <a:pt x="624" y="75"/>
                  </a:lnTo>
                  <a:lnTo>
                    <a:pt x="626" y="77"/>
                  </a:lnTo>
                  <a:lnTo>
                    <a:pt x="627" y="77"/>
                  </a:lnTo>
                  <a:lnTo>
                    <a:pt x="629" y="78"/>
                  </a:lnTo>
                  <a:lnTo>
                    <a:pt x="630" y="78"/>
                  </a:lnTo>
                  <a:lnTo>
                    <a:pt x="632" y="80"/>
                  </a:lnTo>
                  <a:lnTo>
                    <a:pt x="633" y="80"/>
                  </a:lnTo>
                  <a:lnTo>
                    <a:pt x="635" y="81"/>
                  </a:lnTo>
                  <a:lnTo>
                    <a:pt x="636" y="83"/>
                  </a:lnTo>
                  <a:lnTo>
                    <a:pt x="638" y="83"/>
                  </a:lnTo>
                  <a:lnTo>
                    <a:pt x="639" y="84"/>
                  </a:lnTo>
                  <a:lnTo>
                    <a:pt x="641" y="84"/>
                  </a:lnTo>
                  <a:lnTo>
                    <a:pt x="641" y="86"/>
                  </a:lnTo>
                  <a:lnTo>
                    <a:pt x="642" y="86"/>
                  </a:lnTo>
                  <a:lnTo>
                    <a:pt x="644" y="87"/>
                  </a:lnTo>
                  <a:lnTo>
                    <a:pt x="645" y="89"/>
                  </a:lnTo>
                  <a:lnTo>
                    <a:pt x="647" y="89"/>
                  </a:lnTo>
                  <a:lnTo>
                    <a:pt x="648" y="90"/>
                  </a:lnTo>
                  <a:lnTo>
                    <a:pt x="650" y="90"/>
                  </a:lnTo>
                  <a:lnTo>
                    <a:pt x="651" y="92"/>
                  </a:lnTo>
                  <a:lnTo>
                    <a:pt x="653" y="93"/>
                  </a:lnTo>
                  <a:lnTo>
                    <a:pt x="654" y="93"/>
                  </a:lnTo>
                  <a:lnTo>
                    <a:pt x="656" y="94"/>
                  </a:lnTo>
                  <a:lnTo>
                    <a:pt x="657" y="96"/>
                  </a:lnTo>
                  <a:lnTo>
                    <a:pt x="659" y="97"/>
                  </a:lnTo>
                  <a:lnTo>
                    <a:pt x="660" y="97"/>
                  </a:lnTo>
                  <a:lnTo>
                    <a:pt x="661" y="99"/>
                  </a:lnTo>
                  <a:lnTo>
                    <a:pt x="663" y="99"/>
                  </a:lnTo>
                  <a:lnTo>
                    <a:pt x="664" y="100"/>
                  </a:lnTo>
                  <a:lnTo>
                    <a:pt x="666" y="100"/>
                  </a:lnTo>
                  <a:lnTo>
                    <a:pt x="666" y="102"/>
                  </a:lnTo>
                  <a:lnTo>
                    <a:pt x="667" y="102"/>
                  </a:lnTo>
                  <a:lnTo>
                    <a:pt x="667" y="103"/>
                  </a:lnTo>
                  <a:lnTo>
                    <a:pt x="669" y="103"/>
                  </a:lnTo>
                  <a:lnTo>
                    <a:pt x="670" y="103"/>
                  </a:lnTo>
                  <a:lnTo>
                    <a:pt x="670" y="105"/>
                  </a:lnTo>
                  <a:lnTo>
                    <a:pt x="672" y="105"/>
                  </a:lnTo>
                  <a:lnTo>
                    <a:pt x="673" y="106"/>
                  </a:lnTo>
                  <a:lnTo>
                    <a:pt x="675" y="108"/>
                  </a:lnTo>
                  <a:lnTo>
                    <a:pt x="676" y="108"/>
                  </a:lnTo>
                  <a:lnTo>
                    <a:pt x="676" y="109"/>
                  </a:lnTo>
                  <a:lnTo>
                    <a:pt x="678" y="109"/>
                  </a:lnTo>
                  <a:lnTo>
                    <a:pt x="679" y="111"/>
                  </a:lnTo>
                  <a:lnTo>
                    <a:pt x="681" y="112"/>
                  </a:lnTo>
                  <a:lnTo>
                    <a:pt x="682" y="112"/>
                  </a:lnTo>
                  <a:lnTo>
                    <a:pt x="682" y="114"/>
                  </a:lnTo>
                  <a:lnTo>
                    <a:pt x="684" y="114"/>
                  </a:lnTo>
                  <a:lnTo>
                    <a:pt x="685" y="115"/>
                  </a:lnTo>
                  <a:lnTo>
                    <a:pt x="687" y="117"/>
                  </a:lnTo>
                  <a:lnTo>
                    <a:pt x="688" y="118"/>
                  </a:lnTo>
                  <a:lnTo>
                    <a:pt x="690" y="118"/>
                  </a:lnTo>
                  <a:lnTo>
                    <a:pt x="690" y="120"/>
                  </a:lnTo>
                  <a:lnTo>
                    <a:pt x="691" y="120"/>
                  </a:lnTo>
                  <a:lnTo>
                    <a:pt x="693" y="121"/>
                  </a:lnTo>
                  <a:lnTo>
                    <a:pt x="694" y="121"/>
                  </a:lnTo>
                  <a:lnTo>
                    <a:pt x="694" y="123"/>
                  </a:lnTo>
                  <a:lnTo>
                    <a:pt x="696" y="123"/>
                  </a:lnTo>
                  <a:lnTo>
                    <a:pt x="696" y="124"/>
                  </a:lnTo>
                  <a:lnTo>
                    <a:pt x="697" y="124"/>
                  </a:lnTo>
                  <a:lnTo>
                    <a:pt x="697" y="126"/>
                  </a:lnTo>
                  <a:lnTo>
                    <a:pt x="699" y="126"/>
                  </a:lnTo>
                  <a:lnTo>
                    <a:pt x="700" y="127"/>
                  </a:lnTo>
                  <a:lnTo>
                    <a:pt x="702" y="127"/>
                  </a:lnTo>
                  <a:lnTo>
                    <a:pt x="702" y="129"/>
                  </a:lnTo>
                  <a:lnTo>
                    <a:pt x="703" y="129"/>
                  </a:lnTo>
                  <a:lnTo>
                    <a:pt x="704" y="130"/>
                  </a:lnTo>
                  <a:lnTo>
                    <a:pt x="706" y="132"/>
                  </a:lnTo>
                  <a:lnTo>
                    <a:pt x="707" y="132"/>
                  </a:lnTo>
                  <a:lnTo>
                    <a:pt x="709" y="133"/>
                  </a:lnTo>
                  <a:lnTo>
                    <a:pt x="710" y="133"/>
                  </a:lnTo>
                  <a:lnTo>
                    <a:pt x="710" y="135"/>
                  </a:lnTo>
                  <a:lnTo>
                    <a:pt x="712" y="136"/>
                  </a:lnTo>
                  <a:lnTo>
                    <a:pt x="713" y="136"/>
                  </a:lnTo>
                  <a:lnTo>
                    <a:pt x="715" y="137"/>
                  </a:lnTo>
                  <a:lnTo>
                    <a:pt x="716" y="137"/>
                  </a:lnTo>
                  <a:lnTo>
                    <a:pt x="718" y="139"/>
                  </a:lnTo>
                  <a:lnTo>
                    <a:pt x="718" y="140"/>
                  </a:lnTo>
                  <a:lnTo>
                    <a:pt x="719" y="140"/>
                  </a:lnTo>
                  <a:lnTo>
                    <a:pt x="721" y="140"/>
                  </a:lnTo>
                  <a:lnTo>
                    <a:pt x="721" y="142"/>
                  </a:lnTo>
                  <a:lnTo>
                    <a:pt x="722" y="142"/>
                  </a:lnTo>
                  <a:lnTo>
                    <a:pt x="724" y="143"/>
                  </a:lnTo>
                  <a:lnTo>
                    <a:pt x="725" y="145"/>
                  </a:lnTo>
                  <a:lnTo>
                    <a:pt x="727" y="145"/>
                  </a:lnTo>
                  <a:lnTo>
                    <a:pt x="727" y="146"/>
                  </a:lnTo>
                  <a:lnTo>
                    <a:pt x="728" y="146"/>
                  </a:lnTo>
                  <a:lnTo>
                    <a:pt x="728" y="148"/>
                  </a:lnTo>
                  <a:lnTo>
                    <a:pt x="730" y="148"/>
                  </a:lnTo>
                  <a:lnTo>
                    <a:pt x="731" y="149"/>
                  </a:lnTo>
                  <a:lnTo>
                    <a:pt x="733" y="151"/>
                  </a:lnTo>
                  <a:lnTo>
                    <a:pt x="734" y="152"/>
                  </a:lnTo>
                  <a:lnTo>
                    <a:pt x="734" y="154"/>
                  </a:lnTo>
                  <a:lnTo>
                    <a:pt x="736" y="154"/>
                  </a:lnTo>
                  <a:lnTo>
                    <a:pt x="737" y="155"/>
                  </a:lnTo>
                  <a:lnTo>
                    <a:pt x="737" y="157"/>
                  </a:lnTo>
                  <a:lnTo>
                    <a:pt x="739" y="158"/>
                  </a:lnTo>
                  <a:lnTo>
                    <a:pt x="740" y="158"/>
                  </a:lnTo>
                  <a:lnTo>
                    <a:pt x="742" y="160"/>
                  </a:lnTo>
                  <a:lnTo>
                    <a:pt x="743" y="161"/>
                  </a:lnTo>
                  <a:lnTo>
                    <a:pt x="745" y="163"/>
                  </a:lnTo>
                  <a:lnTo>
                    <a:pt x="746" y="164"/>
                  </a:lnTo>
                  <a:lnTo>
                    <a:pt x="747" y="166"/>
                  </a:lnTo>
                  <a:lnTo>
                    <a:pt x="747" y="167"/>
                  </a:lnTo>
                  <a:lnTo>
                    <a:pt x="749" y="169"/>
                  </a:lnTo>
                  <a:lnTo>
                    <a:pt x="750" y="170"/>
                  </a:lnTo>
                  <a:lnTo>
                    <a:pt x="752" y="172"/>
                  </a:lnTo>
                  <a:lnTo>
                    <a:pt x="753" y="173"/>
                  </a:lnTo>
                  <a:lnTo>
                    <a:pt x="755" y="175"/>
                  </a:lnTo>
                  <a:lnTo>
                    <a:pt x="756" y="176"/>
                  </a:lnTo>
                  <a:lnTo>
                    <a:pt x="758" y="178"/>
                  </a:lnTo>
                  <a:lnTo>
                    <a:pt x="759" y="179"/>
                  </a:lnTo>
                  <a:lnTo>
                    <a:pt x="761" y="180"/>
                  </a:lnTo>
                  <a:lnTo>
                    <a:pt x="761" y="182"/>
                  </a:lnTo>
                  <a:lnTo>
                    <a:pt x="762" y="182"/>
                  </a:lnTo>
                  <a:lnTo>
                    <a:pt x="762" y="183"/>
                  </a:lnTo>
                  <a:lnTo>
                    <a:pt x="764" y="185"/>
                  </a:lnTo>
                  <a:lnTo>
                    <a:pt x="765" y="185"/>
                  </a:lnTo>
                  <a:lnTo>
                    <a:pt x="765" y="186"/>
                  </a:lnTo>
                  <a:lnTo>
                    <a:pt x="767" y="188"/>
                  </a:lnTo>
                  <a:lnTo>
                    <a:pt x="768" y="189"/>
                  </a:lnTo>
                  <a:lnTo>
                    <a:pt x="768" y="191"/>
                  </a:lnTo>
                  <a:lnTo>
                    <a:pt x="770" y="192"/>
                  </a:lnTo>
                  <a:lnTo>
                    <a:pt x="771" y="194"/>
                  </a:lnTo>
                  <a:lnTo>
                    <a:pt x="773" y="195"/>
                  </a:lnTo>
                  <a:lnTo>
                    <a:pt x="774" y="197"/>
                  </a:lnTo>
                  <a:lnTo>
                    <a:pt x="776" y="198"/>
                  </a:lnTo>
                  <a:lnTo>
                    <a:pt x="777" y="200"/>
                  </a:lnTo>
                  <a:lnTo>
                    <a:pt x="779" y="203"/>
                  </a:lnTo>
                  <a:lnTo>
                    <a:pt x="780" y="204"/>
                  </a:lnTo>
                  <a:lnTo>
                    <a:pt x="782" y="206"/>
                  </a:lnTo>
                  <a:lnTo>
                    <a:pt x="783" y="207"/>
                  </a:lnTo>
                  <a:lnTo>
                    <a:pt x="785" y="210"/>
                  </a:lnTo>
                  <a:lnTo>
                    <a:pt x="786" y="212"/>
                  </a:lnTo>
                  <a:lnTo>
                    <a:pt x="788" y="213"/>
                  </a:lnTo>
                  <a:lnTo>
                    <a:pt x="789" y="215"/>
                  </a:lnTo>
                  <a:lnTo>
                    <a:pt x="789" y="216"/>
                  </a:lnTo>
                  <a:lnTo>
                    <a:pt x="790" y="216"/>
                  </a:lnTo>
                  <a:lnTo>
                    <a:pt x="792" y="218"/>
                  </a:lnTo>
                  <a:lnTo>
                    <a:pt x="792" y="219"/>
                  </a:lnTo>
                  <a:lnTo>
                    <a:pt x="793" y="221"/>
                  </a:lnTo>
                  <a:lnTo>
                    <a:pt x="795" y="222"/>
                  </a:lnTo>
                  <a:lnTo>
                    <a:pt x="796" y="224"/>
                  </a:lnTo>
                  <a:lnTo>
                    <a:pt x="796" y="225"/>
                  </a:lnTo>
                  <a:lnTo>
                    <a:pt x="798" y="226"/>
                  </a:lnTo>
                  <a:lnTo>
                    <a:pt x="799" y="226"/>
                  </a:lnTo>
                  <a:lnTo>
                    <a:pt x="799" y="228"/>
                  </a:lnTo>
                  <a:lnTo>
                    <a:pt x="801" y="229"/>
                  </a:lnTo>
                  <a:lnTo>
                    <a:pt x="801" y="231"/>
                  </a:lnTo>
                  <a:lnTo>
                    <a:pt x="802" y="232"/>
                  </a:lnTo>
                  <a:lnTo>
                    <a:pt x="804" y="234"/>
                  </a:lnTo>
                  <a:lnTo>
                    <a:pt x="805" y="235"/>
                  </a:lnTo>
                  <a:lnTo>
                    <a:pt x="805" y="237"/>
                  </a:lnTo>
                  <a:lnTo>
                    <a:pt x="807" y="238"/>
                  </a:lnTo>
                  <a:lnTo>
                    <a:pt x="808" y="240"/>
                  </a:lnTo>
                  <a:lnTo>
                    <a:pt x="810" y="241"/>
                  </a:lnTo>
                  <a:lnTo>
                    <a:pt x="811" y="244"/>
                  </a:lnTo>
                  <a:lnTo>
                    <a:pt x="813" y="246"/>
                  </a:lnTo>
                  <a:lnTo>
                    <a:pt x="814" y="247"/>
                  </a:lnTo>
                  <a:lnTo>
                    <a:pt x="816" y="250"/>
                  </a:lnTo>
                  <a:lnTo>
                    <a:pt x="817" y="253"/>
                  </a:lnTo>
                  <a:lnTo>
                    <a:pt x="819" y="255"/>
                  </a:lnTo>
                  <a:lnTo>
                    <a:pt x="820" y="258"/>
                  </a:lnTo>
                  <a:lnTo>
                    <a:pt x="822" y="259"/>
                  </a:lnTo>
                  <a:lnTo>
                    <a:pt x="823" y="261"/>
                  </a:lnTo>
                  <a:lnTo>
                    <a:pt x="825" y="262"/>
                  </a:lnTo>
                  <a:lnTo>
                    <a:pt x="826" y="264"/>
                  </a:lnTo>
                  <a:lnTo>
                    <a:pt x="826" y="265"/>
                  </a:lnTo>
                  <a:lnTo>
                    <a:pt x="828" y="267"/>
                  </a:lnTo>
                  <a:lnTo>
                    <a:pt x="829" y="268"/>
                  </a:lnTo>
                  <a:lnTo>
                    <a:pt x="829" y="269"/>
                  </a:lnTo>
                  <a:lnTo>
                    <a:pt x="831" y="271"/>
                  </a:lnTo>
                  <a:lnTo>
                    <a:pt x="832" y="272"/>
                  </a:lnTo>
                  <a:lnTo>
                    <a:pt x="832" y="274"/>
                  </a:lnTo>
                  <a:lnTo>
                    <a:pt x="833" y="275"/>
                  </a:lnTo>
                  <a:lnTo>
                    <a:pt x="835" y="277"/>
                  </a:lnTo>
                  <a:lnTo>
                    <a:pt x="835" y="278"/>
                  </a:lnTo>
                  <a:lnTo>
                    <a:pt x="836" y="278"/>
                  </a:lnTo>
                  <a:lnTo>
                    <a:pt x="836" y="280"/>
                  </a:lnTo>
                  <a:lnTo>
                    <a:pt x="838" y="281"/>
                  </a:lnTo>
                  <a:lnTo>
                    <a:pt x="839" y="283"/>
                  </a:lnTo>
                  <a:lnTo>
                    <a:pt x="839" y="284"/>
                  </a:lnTo>
                  <a:lnTo>
                    <a:pt x="841" y="286"/>
                  </a:lnTo>
                  <a:lnTo>
                    <a:pt x="842" y="287"/>
                  </a:lnTo>
                  <a:lnTo>
                    <a:pt x="844" y="289"/>
                  </a:lnTo>
                  <a:lnTo>
                    <a:pt x="844" y="290"/>
                  </a:lnTo>
                  <a:lnTo>
                    <a:pt x="845" y="292"/>
                  </a:lnTo>
                  <a:lnTo>
                    <a:pt x="847" y="295"/>
                  </a:lnTo>
                  <a:lnTo>
                    <a:pt x="848" y="296"/>
                  </a:lnTo>
                  <a:lnTo>
                    <a:pt x="850" y="298"/>
                  </a:lnTo>
                  <a:lnTo>
                    <a:pt x="851" y="301"/>
                  </a:lnTo>
                  <a:lnTo>
                    <a:pt x="853" y="304"/>
                  </a:lnTo>
                  <a:lnTo>
                    <a:pt x="856" y="305"/>
                  </a:lnTo>
                  <a:lnTo>
                    <a:pt x="857" y="308"/>
                  </a:lnTo>
                  <a:lnTo>
                    <a:pt x="859" y="310"/>
                  </a:lnTo>
                  <a:lnTo>
                    <a:pt x="860" y="312"/>
                  </a:lnTo>
                  <a:lnTo>
                    <a:pt x="862" y="314"/>
                  </a:lnTo>
                  <a:lnTo>
                    <a:pt x="863" y="315"/>
                  </a:lnTo>
                  <a:lnTo>
                    <a:pt x="863" y="317"/>
                  </a:lnTo>
                  <a:lnTo>
                    <a:pt x="865" y="318"/>
                  </a:lnTo>
                  <a:lnTo>
                    <a:pt x="866" y="320"/>
                  </a:lnTo>
                  <a:lnTo>
                    <a:pt x="868" y="321"/>
                  </a:lnTo>
                  <a:lnTo>
                    <a:pt x="868" y="323"/>
                  </a:lnTo>
                  <a:lnTo>
                    <a:pt x="869" y="324"/>
                  </a:lnTo>
                  <a:lnTo>
                    <a:pt x="871" y="326"/>
                  </a:lnTo>
                  <a:lnTo>
                    <a:pt x="871" y="327"/>
                  </a:lnTo>
                  <a:lnTo>
                    <a:pt x="872" y="329"/>
                  </a:lnTo>
                  <a:lnTo>
                    <a:pt x="874" y="330"/>
                  </a:lnTo>
                  <a:lnTo>
                    <a:pt x="874" y="332"/>
                  </a:lnTo>
                  <a:lnTo>
                    <a:pt x="875" y="333"/>
                  </a:lnTo>
                  <a:lnTo>
                    <a:pt x="875" y="335"/>
                  </a:lnTo>
                  <a:lnTo>
                    <a:pt x="876" y="335"/>
                  </a:lnTo>
                  <a:lnTo>
                    <a:pt x="876" y="336"/>
                  </a:lnTo>
                  <a:lnTo>
                    <a:pt x="878" y="338"/>
                  </a:lnTo>
                  <a:lnTo>
                    <a:pt x="878" y="339"/>
                  </a:lnTo>
                  <a:lnTo>
                    <a:pt x="879" y="341"/>
                  </a:lnTo>
                  <a:lnTo>
                    <a:pt x="879" y="342"/>
                  </a:lnTo>
                  <a:lnTo>
                    <a:pt x="881" y="344"/>
                  </a:lnTo>
                  <a:lnTo>
                    <a:pt x="882" y="345"/>
                  </a:lnTo>
                  <a:lnTo>
                    <a:pt x="882" y="347"/>
                  </a:lnTo>
                  <a:lnTo>
                    <a:pt x="884" y="348"/>
                  </a:lnTo>
                  <a:lnTo>
                    <a:pt x="885" y="350"/>
                  </a:lnTo>
                  <a:lnTo>
                    <a:pt x="885" y="353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265" name="Freeform 50">
              <a:extLst>
                <a:ext uri="{FF2B5EF4-FFF2-40B4-BE49-F238E27FC236}">
                  <a16:creationId xmlns:a16="http://schemas.microsoft.com/office/drawing/2014/main" id="{FBECE5B0-9F5C-444E-94CC-27B34EEE993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4600" y="5776912"/>
              <a:ext cx="703263" cy="279400"/>
            </a:xfrm>
            <a:custGeom>
              <a:avLst/>
              <a:gdLst>
                <a:gd name="T0" fmla="*/ 2147483646 w 885"/>
                <a:gd name="T1" fmla="*/ 2147483646 h 353"/>
                <a:gd name="T2" fmla="*/ 2147483646 w 885"/>
                <a:gd name="T3" fmla="*/ 2147483646 h 353"/>
                <a:gd name="T4" fmla="*/ 2147483646 w 885"/>
                <a:gd name="T5" fmla="*/ 2147483646 h 353"/>
                <a:gd name="T6" fmla="*/ 2147483646 w 885"/>
                <a:gd name="T7" fmla="*/ 2147483646 h 353"/>
                <a:gd name="T8" fmla="*/ 2147483646 w 885"/>
                <a:gd name="T9" fmla="*/ 2147483646 h 353"/>
                <a:gd name="T10" fmla="*/ 2147483646 w 885"/>
                <a:gd name="T11" fmla="*/ 2147483646 h 353"/>
                <a:gd name="T12" fmla="*/ 2147483646 w 885"/>
                <a:gd name="T13" fmla="*/ 2147483646 h 353"/>
                <a:gd name="T14" fmla="*/ 2147483646 w 885"/>
                <a:gd name="T15" fmla="*/ 2147483646 h 353"/>
                <a:gd name="T16" fmla="*/ 2147483646 w 885"/>
                <a:gd name="T17" fmla="*/ 2147483646 h 353"/>
                <a:gd name="T18" fmla="*/ 2147483646 w 885"/>
                <a:gd name="T19" fmla="*/ 2147483646 h 353"/>
                <a:gd name="T20" fmla="*/ 2147483646 w 885"/>
                <a:gd name="T21" fmla="*/ 2147483646 h 353"/>
                <a:gd name="T22" fmla="*/ 2147483646 w 885"/>
                <a:gd name="T23" fmla="*/ 2147483646 h 353"/>
                <a:gd name="T24" fmla="*/ 2147483646 w 885"/>
                <a:gd name="T25" fmla="*/ 2147483646 h 353"/>
                <a:gd name="T26" fmla="*/ 2147483646 w 885"/>
                <a:gd name="T27" fmla="*/ 2147483646 h 353"/>
                <a:gd name="T28" fmla="*/ 2147483646 w 885"/>
                <a:gd name="T29" fmla="*/ 2147483646 h 353"/>
                <a:gd name="T30" fmla="*/ 2147483646 w 885"/>
                <a:gd name="T31" fmla="*/ 2147483646 h 353"/>
                <a:gd name="T32" fmla="*/ 2147483646 w 885"/>
                <a:gd name="T33" fmla="*/ 2147483646 h 353"/>
                <a:gd name="T34" fmla="*/ 2147483646 w 885"/>
                <a:gd name="T35" fmla="*/ 2147483646 h 353"/>
                <a:gd name="T36" fmla="*/ 2147483646 w 885"/>
                <a:gd name="T37" fmla="*/ 2147483646 h 353"/>
                <a:gd name="T38" fmla="*/ 2147483646 w 885"/>
                <a:gd name="T39" fmla="*/ 2147483646 h 353"/>
                <a:gd name="T40" fmla="*/ 2147483646 w 885"/>
                <a:gd name="T41" fmla="*/ 2147483646 h 353"/>
                <a:gd name="T42" fmla="*/ 2147483646 w 885"/>
                <a:gd name="T43" fmla="*/ 2147483646 h 353"/>
                <a:gd name="T44" fmla="*/ 2147483646 w 885"/>
                <a:gd name="T45" fmla="*/ 2147483646 h 353"/>
                <a:gd name="T46" fmla="*/ 2147483646 w 885"/>
                <a:gd name="T47" fmla="*/ 2147483646 h 353"/>
                <a:gd name="T48" fmla="*/ 2147483646 w 885"/>
                <a:gd name="T49" fmla="*/ 2147483646 h 353"/>
                <a:gd name="T50" fmla="*/ 2147483646 w 885"/>
                <a:gd name="T51" fmla="*/ 2147483646 h 353"/>
                <a:gd name="T52" fmla="*/ 2147483646 w 885"/>
                <a:gd name="T53" fmla="*/ 2147483646 h 353"/>
                <a:gd name="T54" fmla="*/ 2147483646 w 885"/>
                <a:gd name="T55" fmla="*/ 2147483646 h 353"/>
                <a:gd name="T56" fmla="*/ 2147483646 w 885"/>
                <a:gd name="T57" fmla="*/ 2147483646 h 353"/>
                <a:gd name="T58" fmla="*/ 2147483646 w 885"/>
                <a:gd name="T59" fmla="*/ 2147483646 h 353"/>
                <a:gd name="T60" fmla="*/ 2147483646 w 885"/>
                <a:gd name="T61" fmla="*/ 2147483646 h 353"/>
                <a:gd name="T62" fmla="*/ 2147483646 w 885"/>
                <a:gd name="T63" fmla="*/ 2147483646 h 353"/>
                <a:gd name="T64" fmla="*/ 2147483646 w 885"/>
                <a:gd name="T65" fmla="*/ 2147483646 h 353"/>
                <a:gd name="T66" fmla="*/ 2147483646 w 885"/>
                <a:gd name="T67" fmla="*/ 2147483646 h 353"/>
                <a:gd name="T68" fmla="*/ 2147483646 w 885"/>
                <a:gd name="T69" fmla="*/ 2147483646 h 353"/>
                <a:gd name="T70" fmla="*/ 2147483646 w 885"/>
                <a:gd name="T71" fmla="*/ 2147483646 h 353"/>
                <a:gd name="T72" fmla="*/ 2147483646 w 885"/>
                <a:gd name="T73" fmla="*/ 2147483646 h 353"/>
                <a:gd name="T74" fmla="*/ 2147483646 w 885"/>
                <a:gd name="T75" fmla="*/ 2147483646 h 353"/>
                <a:gd name="T76" fmla="*/ 2147483646 w 885"/>
                <a:gd name="T77" fmla="*/ 2147483646 h 353"/>
                <a:gd name="T78" fmla="*/ 2147483646 w 885"/>
                <a:gd name="T79" fmla="*/ 2147483646 h 353"/>
                <a:gd name="T80" fmla="*/ 2147483646 w 885"/>
                <a:gd name="T81" fmla="*/ 2147483646 h 353"/>
                <a:gd name="T82" fmla="*/ 2147483646 w 885"/>
                <a:gd name="T83" fmla="*/ 2147483646 h 353"/>
                <a:gd name="T84" fmla="*/ 2147483646 w 885"/>
                <a:gd name="T85" fmla="*/ 2147483646 h 353"/>
                <a:gd name="T86" fmla="*/ 2147483646 w 885"/>
                <a:gd name="T87" fmla="*/ 2147483646 h 353"/>
                <a:gd name="T88" fmla="*/ 2147483646 w 885"/>
                <a:gd name="T89" fmla="*/ 2147483646 h 353"/>
                <a:gd name="T90" fmla="*/ 2147483646 w 885"/>
                <a:gd name="T91" fmla="*/ 2147483646 h 353"/>
                <a:gd name="T92" fmla="*/ 2147483646 w 885"/>
                <a:gd name="T93" fmla="*/ 2147483646 h 353"/>
                <a:gd name="T94" fmla="*/ 2147483646 w 885"/>
                <a:gd name="T95" fmla="*/ 2147483646 h 353"/>
                <a:gd name="T96" fmla="*/ 2147483646 w 885"/>
                <a:gd name="T97" fmla="*/ 2147483646 h 353"/>
                <a:gd name="T98" fmla="*/ 2147483646 w 885"/>
                <a:gd name="T99" fmla="*/ 2147483646 h 353"/>
                <a:gd name="T100" fmla="*/ 2147483646 w 885"/>
                <a:gd name="T101" fmla="*/ 2147483646 h 353"/>
                <a:gd name="T102" fmla="*/ 2147483646 w 885"/>
                <a:gd name="T103" fmla="*/ 2147483646 h 353"/>
                <a:gd name="T104" fmla="*/ 2147483646 w 885"/>
                <a:gd name="T105" fmla="*/ 2147483646 h 353"/>
                <a:gd name="T106" fmla="*/ 2147483646 w 885"/>
                <a:gd name="T107" fmla="*/ 2147483646 h 353"/>
                <a:gd name="T108" fmla="*/ 2147483646 w 885"/>
                <a:gd name="T109" fmla="*/ 2147483646 h 353"/>
                <a:gd name="T110" fmla="*/ 2147483646 w 885"/>
                <a:gd name="T111" fmla="*/ 2147483646 h 353"/>
                <a:gd name="T112" fmla="*/ 2147483646 w 885"/>
                <a:gd name="T113" fmla="*/ 2147483646 h 353"/>
                <a:gd name="T114" fmla="*/ 2147483646 w 885"/>
                <a:gd name="T115" fmla="*/ 2147483646 h 353"/>
                <a:gd name="T116" fmla="*/ 2147483646 w 885"/>
                <a:gd name="T117" fmla="*/ 2147483646 h 353"/>
                <a:gd name="T118" fmla="*/ 2147483646 w 885"/>
                <a:gd name="T119" fmla="*/ 2147483646 h 353"/>
                <a:gd name="T120" fmla="*/ 2147483646 w 885"/>
                <a:gd name="T121" fmla="*/ 2147483646 h 35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885" h="353">
                  <a:moveTo>
                    <a:pt x="0" y="353"/>
                  </a:moveTo>
                  <a:lnTo>
                    <a:pt x="34" y="353"/>
                  </a:lnTo>
                  <a:lnTo>
                    <a:pt x="65" y="353"/>
                  </a:lnTo>
                  <a:lnTo>
                    <a:pt x="95" y="353"/>
                  </a:lnTo>
                  <a:lnTo>
                    <a:pt x="123" y="353"/>
                  </a:lnTo>
                  <a:lnTo>
                    <a:pt x="148" y="353"/>
                  </a:lnTo>
                  <a:lnTo>
                    <a:pt x="172" y="353"/>
                  </a:lnTo>
                  <a:lnTo>
                    <a:pt x="194" y="353"/>
                  </a:lnTo>
                  <a:lnTo>
                    <a:pt x="215" y="353"/>
                  </a:lnTo>
                  <a:lnTo>
                    <a:pt x="234" y="353"/>
                  </a:lnTo>
                  <a:lnTo>
                    <a:pt x="252" y="353"/>
                  </a:lnTo>
                  <a:lnTo>
                    <a:pt x="269" y="353"/>
                  </a:lnTo>
                  <a:lnTo>
                    <a:pt x="283" y="353"/>
                  </a:lnTo>
                  <a:lnTo>
                    <a:pt x="297" y="353"/>
                  </a:lnTo>
                  <a:lnTo>
                    <a:pt x="309" y="353"/>
                  </a:lnTo>
                  <a:lnTo>
                    <a:pt x="319" y="351"/>
                  </a:lnTo>
                  <a:lnTo>
                    <a:pt x="329" y="351"/>
                  </a:lnTo>
                  <a:lnTo>
                    <a:pt x="338" y="351"/>
                  </a:lnTo>
                  <a:lnTo>
                    <a:pt x="346" y="351"/>
                  </a:lnTo>
                  <a:lnTo>
                    <a:pt x="353" y="351"/>
                  </a:lnTo>
                  <a:lnTo>
                    <a:pt x="359" y="351"/>
                  </a:lnTo>
                  <a:lnTo>
                    <a:pt x="365" y="351"/>
                  </a:lnTo>
                  <a:lnTo>
                    <a:pt x="369" y="351"/>
                  </a:lnTo>
                  <a:lnTo>
                    <a:pt x="374" y="351"/>
                  </a:lnTo>
                  <a:lnTo>
                    <a:pt x="378" y="351"/>
                  </a:lnTo>
                  <a:lnTo>
                    <a:pt x="381" y="351"/>
                  </a:lnTo>
                  <a:lnTo>
                    <a:pt x="384" y="351"/>
                  </a:lnTo>
                  <a:lnTo>
                    <a:pt x="387" y="351"/>
                  </a:lnTo>
                  <a:lnTo>
                    <a:pt x="390" y="351"/>
                  </a:lnTo>
                  <a:lnTo>
                    <a:pt x="392" y="351"/>
                  </a:lnTo>
                  <a:lnTo>
                    <a:pt x="395" y="350"/>
                  </a:lnTo>
                  <a:lnTo>
                    <a:pt x="398" y="350"/>
                  </a:lnTo>
                  <a:lnTo>
                    <a:pt x="399" y="350"/>
                  </a:lnTo>
                  <a:lnTo>
                    <a:pt x="402" y="350"/>
                  </a:lnTo>
                  <a:lnTo>
                    <a:pt x="403" y="350"/>
                  </a:lnTo>
                  <a:lnTo>
                    <a:pt x="406" y="350"/>
                  </a:lnTo>
                  <a:lnTo>
                    <a:pt x="408" y="350"/>
                  </a:lnTo>
                  <a:lnTo>
                    <a:pt x="411" y="350"/>
                  </a:lnTo>
                  <a:lnTo>
                    <a:pt x="412" y="350"/>
                  </a:lnTo>
                  <a:lnTo>
                    <a:pt x="414" y="350"/>
                  </a:lnTo>
                  <a:lnTo>
                    <a:pt x="415" y="350"/>
                  </a:lnTo>
                  <a:lnTo>
                    <a:pt x="417" y="348"/>
                  </a:lnTo>
                  <a:lnTo>
                    <a:pt x="418" y="348"/>
                  </a:lnTo>
                  <a:lnTo>
                    <a:pt x="420" y="348"/>
                  </a:lnTo>
                  <a:lnTo>
                    <a:pt x="421" y="348"/>
                  </a:lnTo>
                  <a:lnTo>
                    <a:pt x="423" y="348"/>
                  </a:lnTo>
                  <a:lnTo>
                    <a:pt x="424" y="348"/>
                  </a:lnTo>
                  <a:lnTo>
                    <a:pt x="426" y="348"/>
                  </a:lnTo>
                  <a:lnTo>
                    <a:pt x="427" y="348"/>
                  </a:lnTo>
                  <a:lnTo>
                    <a:pt x="429" y="348"/>
                  </a:lnTo>
                  <a:lnTo>
                    <a:pt x="430" y="348"/>
                  </a:lnTo>
                  <a:lnTo>
                    <a:pt x="432" y="348"/>
                  </a:lnTo>
                  <a:lnTo>
                    <a:pt x="433" y="347"/>
                  </a:lnTo>
                  <a:lnTo>
                    <a:pt x="435" y="347"/>
                  </a:lnTo>
                  <a:lnTo>
                    <a:pt x="436" y="347"/>
                  </a:lnTo>
                  <a:lnTo>
                    <a:pt x="438" y="347"/>
                  </a:lnTo>
                  <a:lnTo>
                    <a:pt x="439" y="347"/>
                  </a:lnTo>
                  <a:lnTo>
                    <a:pt x="441" y="347"/>
                  </a:lnTo>
                  <a:lnTo>
                    <a:pt x="442" y="347"/>
                  </a:lnTo>
                  <a:lnTo>
                    <a:pt x="444" y="346"/>
                  </a:lnTo>
                  <a:lnTo>
                    <a:pt x="445" y="346"/>
                  </a:lnTo>
                  <a:lnTo>
                    <a:pt x="448" y="346"/>
                  </a:lnTo>
                  <a:lnTo>
                    <a:pt x="449" y="346"/>
                  </a:lnTo>
                  <a:lnTo>
                    <a:pt x="452" y="346"/>
                  </a:lnTo>
                  <a:lnTo>
                    <a:pt x="454" y="344"/>
                  </a:lnTo>
                  <a:lnTo>
                    <a:pt x="457" y="344"/>
                  </a:lnTo>
                  <a:lnTo>
                    <a:pt x="458" y="344"/>
                  </a:lnTo>
                  <a:lnTo>
                    <a:pt x="461" y="344"/>
                  </a:lnTo>
                  <a:lnTo>
                    <a:pt x="463" y="344"/>
                  </a:lnTo>
                  <a:lnTo>
                    <a:pt x="464" y="343"/>
                  </a:lnTo>
                  <a:lnTo>
                    <a:pt x="466" y="343"/>
                  </a:lnTo>
                  <a:lnTo>
                    <a:pt x="467" y="343"/>
                  </a:lnTo>
                  <a:lnTo>
                    <a:pt x="469" y="343"/>
                  </a:lnTo>
                  <a:lnTo>
                    <a:pt x="470" y="343"/>
                  </a:lnTo>
                  <a:lnTo>
                    <a:pt x="472" y="343"/>
                  </a:lnTo>
                  <a:lnTo>
                    <a:pt x="473" y="341"/>
                  </a:lnTo>
                  <a:lnTo>
                    <a:pt x="475" y="341"/>
                  </a:lnTo>
                  <a:lnTo>
                    <a:pt x="476" y="341"/>
                  </a:lnTo>
                  <a:lnTo>
                    <a:pt x="478" y="341"/>
                  </a:lnTo>
                  <a:lnTo>
                    <a:pt x="479" y="341"/>
                  </a:lnTo>
                  <a:lnTo>
                    <a:pt x="481" y="340"/>
                  </a:lnTo>
                  <a:lnTo>
                    <a:pt x="482" y="340"/>
                  </a:lnTo>
                  <a:lnTo>
                    <a:pt x="484" y="340"/>
                  </a:lnTo>
                  <a:lnTo>
                    <a:pt x="485" y="338"/>
                  </a:lnTo>
                  <a:lnTo>
                    <a:pt x="487" y="338"/>
                  </a:lnTo>
                  <a:lnTo>
                    <a:pt x="489" y="338"/>
                  </a:lnTo>
                  <a:lnTo>
                    <a:pt x="491" y="337"/>
                  </a:lnTo>
                  <a:lnTo>
                    <a:pt x="492" y="337"/>
                  </a:lnTo>
                  <a:lnTo>
                    <a:pt x="494" y="337"/>
                  </a:lnTo>
                  <a:lnTo>
                    <a:pt x="495" y="335"/>
                  </a:lnTo>
                  <a:lnTo>
                    <a:pt x="498" y="335"/>
                  </a:lnTo>
                  <a:lnTo>
                    <a:pt x="500" y="334"/>
                  </a:lnTo>
                  <a:lnTo>
                    <a:pt x="503" y="334"/>
                  </a:lnTo>
                  <a:lnTo>
                    <a:pt x="506" y="332"/>
                  </a:lnTo>
                  <a:lnTo>
                    <a:pt x="507" y="332"/>
                  </a:lnTo>
                  <a:lnTo>
                    <a:pt x="510" y="331"/>
                  </a:lnTo>
                  <a:lnTo>
                    <a:pt x="513" y="331"/>
                  </a:lnTo>
                  <a:lnTo>
                    <a:pt x="516" y="329"/>
                  </a:lnTo>
                  <a:lnTo>
                    <a:pt x="518" y="329"/>
                  </a:lnTo>
                  <a:lnTo>
                    <a:pt x="521" y="328"/>
                  </a:lnTo>
                  <a:lnTo>
                    <a:pt x="522" y="328"/>
                  </a:lnTo>
                  <a:lnTo>
                    <a:pt x="524" y="326"/>
                  </a:lnTo>
                  <a:lnTo>
                    <a:pt x="525" y="326"/>
                  </a:lnTo>
                  <a:lnTo>
                    <a:pt x="527" y="326"/>
                  </a:lnTo>
                  <a:lnTo>
                    <a:pt x="530" y="325"/>
                  </a:lnTo>
                  <a:lnTo>
                    <a:pt x="531" y="325"/>
                  </a:lnTo>
                  <a:lnTo>
                    <a:pt x="532" y="325"/>
                  </a:lnTo>
                  <a:lnTo>
                    <a:pt x="532" y="323"/>
                  </a:lnTo>
                  <a:lnTo>
                    <a:pt x="534" y="323"/>
                  </a:lnTo>
                  <a:lnTo>
                    <a:pt x="535" y="323"/>
                  </a:lnTo>
                  <a:lnTo>
                    <a:pt x="537" y="322"/>
                  </a:lnTo>
                  <a:lnTo>
                    <a:pt x="538" y="322"/>
                  </a:lnTo>
                  <a:lnTo>
                    <a:pt x="540" y="322"/>
                  </a:lnTo>
                  <a:lnTo>
                    <a:pt x="541" y="320"/>
                  </a:lnTo>
                  <a:lnTo>
                    <a:pt x="543" y="320"/>
                  </a:lnTo>
                  <a:lnTo>
                    <a:pt x="544" y="319"/>
                  </a:lnTo>
                  <a:lnTo>
                    <a:pt x="546" y="319"/>
                  </a:lnTo>
                  <a:lnTo>
                    <a:pt x="547" y="319"/>
                  </a:lnTo>
                  <a:lnTo>
                    <a:pt x="549" y="317"/>
                  </a:lnTo>
                  <a:lnTo>
                    <a:pt x="550" y="317"/>
                  </a:lnTo>
                  <a:lnTo>
                    <a:pt x="552" y="316"/>
                  </a:lnTo>
                  <a:lnTo>
                    <a:pt x="553" y="314"/>
                  </a:lnTo>
                  <a:lnTo>
                    <a:pt x="555" y="314"/>
                  </a:lnTo>
                  <a:lnTo>
                    <a:pt x="556" y="313"/>
                  </a:lnTo>
                  <a:lnTo>
                    <a:pt x="559" y="311"/>
                  </a:lnTo>
                  <a:lnTo>
                    <a:pt x="561" y="311"/>
                  </a:lnTo>
                  <a:lnTo>
                    <a:pt x="564" y="310"/>
                  </a:lnTo>
                  <a:lnTo>
                    <a:pt x="565" y="308"/>
                  </a:lnTo>
                  <a:lnTo>
                    <a:pt x="568" y="307"/>
                  </a:lnTo>
                  <a:lnTo>
                    <a:pt x="570" y="307"/>
                  </a:lnTo>
                  <a:lnTo>
                    <a:pt x="573" y="305"/>
                  </a:lnTo>
                  <a:lnTo>
                    <a:pt x="574" y="304"/>
                  </a:lnTo>
                  <a:lnTo>
                    <a:pt x="575" y="304"/>
                  </a:lnTo>
                  <a:lnTo>
                    <a:pt x="577" y="303"/>
                  </a:lnTo>
                  <a:lnTo>
                    <a:pt x="578" y="303"/>
                  </a:lnTo>
                  <a:lnTo>
                    <a:pt x="580" y="301"/>
                  </a:lnTo>
                  <a:lnTo>
                    <a:pt x="581" y="301"/>
                  </a:lnTo>
                  <a:lnTo>
                    <a:pt x="583" y="300"/>
                  </a:lnTo>
                  <a:lnTo>
                    <a:pt x="584" y="300"/>
                  </a:lnTo>
                  <a:lnTo>
                    <a:pt x="586" y="298"/>
                  </a:lnTo>
                  <a:lnTo>
                    <a:pt x="587" y="298"/>
                  </a:lnTo>
                  <a:lnTo>
                    <a:pt x="587" y="297"/>
                  </a:lnTo>
                  <a:lnTo>
                    <a:pt x="589" y="297"/>
                  </a:lnTo>
                  <a:lnTo>
                    <a:pt x="590" y="297"/>
                  </a:lnTo>
                  <a:lnTo>
                    <a:pt x="592" y="295"/>
                  </a:lnTo>
                  <a:lnTo>
                    <a:pt x="593" y="295"/>
                  </a:lnTo>
                  <a:lnTo>
                    <a:pt x="593" y="294"/>
                  </a:lnTo>
                  <a:lnTo>
                    <a:pt x="595" y="294"/>
                  </a:lnTo>
                  <a:lnTo>
                    <a:pt x="596" y="292"/>
                  </a:lnTo>
                  <a:lnTo>
                    <a:pt x="598" y="292"/>
                  </a:lnTo>
                  <a:lnTo>
                    <a:pt x="599" y="291"/>
                  </a:lnTo>
                  <a:lnTo>
                    <a:pt x="601" y="291"/>
                  </a:lnTo>
                  <a:lnTo>
                    <a:pt x="602" y="289"/>
                  </a:lnTo>
                  <a:lnTo>
                    <a:pt x="604" y="289"/>
                  </a:lnTo>
                  <a:lnTo>
                    <a:pt x="605" y="288"/>
                  </a:lnTo>
                  <a:lnTo>
                    <a:pt x="607" y="286"/>
                  </a:lnTo>
                  <a:lnTo>
                    <a:pt x="608" y="286"/>
                  </a:lnTo>
                  <a:lnTo>
                    <a:pt x="611" y="285"/>
                  </a:lnTo>
                  <a:lnTo>
                    <a:pt x="613" y="283"/>
                  </a:lnTo>
                  <a:lnTo>
                    <a:pt x="616" y="282"/>
                  </a:lnTo>
                  <a:lnTo>
                    <a:pt x="617" y="282"/>
                  </a:lnTo>
                  <a:lnTo>
                    <a:pt x="618" y="280"/>
                  </a:lnTo>
                  <a:lnTo>
                    <a:pt x="620" y="279"/>
                  </a:lnTo>
                  <a:lnTo>
                    <a:pt x="621" y="279"/>
                  </a:lnTo>
                  <a:lnTo>
                    <a:pt x="623" y="277"/>
                  </a:lnTo>
                  <a:lnTo>
                    <a:pt x="624" y="277"/>
                  </a:lnTo>
                  <a:lnTo>
                    <a:pt x="626" y="276"/>
                  </a:lnTo>
                  <a:lnTo>
                    <a:pt x="627" y="276"/>
                  </a:lnTo>
                  <a:lnTo>
                    <a:pt x="629" y="274"/>
                  </a:lnTo>
                  <a:lnTo>
                    <a:pt x="630" y="274"/>
                  </a:lnTo>
                  <a:lnTo>
                    <a:pt x="632" y="273"/>
                  </a:lnTo>
                  <a:lnTo>
                    <a:pt x="633" y="271"/>
                  </a:lnTo>
                  <a:lnTo>
                    <a:pt x="635" y="271"/>
                  </a:lnTo>
                  <a:lnTo>
                    <a:pt x="636" y="270"/>
                  </a:lnTo>
                  <a:lnTo>
                    <a:pt x="638" y="270"/>
                  </a:lnTo>
                  <a:lnTo>
                    <a:pt x="638" y="268"/>
                  </a:lnTo>
                  <a:lnTo>
                    <a:pt x="639" y="268"/>
                  </a:lnTo>
                  <a:lnTo>
                    <a:pt x="641" y="268"/>
                  </a:lnTo>
                  <a:lnTo>
                    <a:pt x="641" y="267"/>
                  </a:lnTo>
                  <a:lnTo>
                    <a:pt x="642" y="267"/>
                  </a:lnTo>
                  <a:lnTo>
                    <a:pt x="644" y="265"/>
                  </a:lnTo>
                  <a:lnTo>
                    <a:pt x="645" y="264"/>
                  </a:lnTo>
                  <a:lnTo>
                    <a:pt x="647" y="264"/>
                  </a:lnTo>
                  <a:lnTo>
                    <a:pt x="648" y="262"/>
                  </a:lnTo>
                  <a:lnTo>
                    <a:pt x="650" y="262"/>
                  </a:lnTo>
                  <a:lnTo>
                    <a:pt x="651" y="261"/>
                  </a:lnTo>
                  <a:lnTo>
                    <a:pt x="653" y="260"/>
                  </a:lnTo>
                  <a:lnTo>
                    <a:pt x="654" y="258"/>
                  </a:lnTo>
                  <a:lnTo>
                    <a:pt x="656" y="258"/>
                  </a:lnTo>
                  <a:lnTo>
                    <a:pt x="657" y="257"/>
                  </a:lnTo>
                  <a:lnTo>
                    <a:pt x="659" y="255"/>
                  </a:lnTo>
                  <a:lnTo>
                    <a:pt x="660" y="255"/>
                  </a:lnTo>
                  <a:lnTo>
                    <a:pt x="661" y="254"/>
                  </a:lnTo>
                  <a:lnTo>
                    <a:pt x="663" y="254"/>
                  </a:lnTo>
                  <a:lnTo>
                    <a:pt x="664" y="252"/>
                  </a:lnTo>
                  <a:lnTo>
                    <a:pt x="666" y="252"/>
                  </a:lnTo>
                  <a:lnTo>
                    <a:pt x="666" y="251"/>
                  </a:lnTo>
                  <a:lnTo>
                    <a:pt x="667" y="251"/>
                  </a:lnTo>
                  <a:lnTo>
                    <a:pt x="667" y="249"/>
                  </a:lnTo>
                  <a:lnTo>
                    <a:pt x="669" y="249"/>
                  </a:lnTo>
                  <a:lnTo>
                    <a:pt x="670" y="248"/>
                  </a:lnTo>
                  <a:lnTo>
                    <a:pt x="672" y="248"/>
                  </a:lnTo>
                  <a:lnTo>
                    <a:pt x="672" y="246"/>
                  </a:lnTo>
                  <a:lnTo>
                    <a:pt x="673" y="246"/>
                  </a:lnTo>
                  <a:lnTo>
                    <a:pt x="675" y="245"/>
                  </a:lnTo>
                  <a:lnTo>
                    <a:pt x="676" y="245"/>
                  </a:lnTo>
                  <a:lnTo>
                    <a:pt x="676" y="243"/>
                  </a:lnTo>
                  <a:lnTo>
                    <a:pt x="678" y="243"/>
                  </a:lnTo>
                  <a:lnTo>
                    <a:pt x="678" y="242"/>
                  </a:lnTo>
                  <a:lnTo>
                    <a:pt x="679" y="242"/>
                  </a:lnTo>
                  <a:lnTo>
                    <a:pt x="681" y="240"/>
                  </a:lnTo>
                  <a:lnTo>
                    <a:pt x="682" y="240"/>
                  </a:lnTo>
                  <a:lnTo>
                    <a:pt x="682" y="239"/>
                  </a:lnTo>
                  <a:lnTo>
                    <a:pt x="684" y="239"/>
                  </a:lnTo>
                  <a:lnTo>
                    <a:pt x="685" y="237"/>
                  </a:lnTo>
                  <a:lnTo>
                    <a:pt x="685" y="236"/>
                  </a:lnTo>
                  <a:lnTo>
                    <a:pt x="687" y="236"/>
                  </a:lnTo>
                  <a:lnTo>
                    <a:pt x="688" y="234"/>
                  </a:lnTo>
                  <a:lnTo>
                    <a:pt x="690" y="234"/>
                  </a:lnTo>
                  <a:lnTo>
                    <a:pt x="690" y="233"/>
                  </a:lnTo>
                  <a:lnTo>
                    <a:pt x="691" y="233"/>
                  </a:lnTo>
                  <a:lnTo>
                    <a:pt x="693" y="231"/>
                  </a:lnTo>
                  <a:lnTo>
                    <a:pt x="694" y="230"/>
                  </a:lnTo>
                  <a:lnTo>
                    <a:pt x="696" y="230"/>
                  </a:lnTo>
                  <a:lnTo>
                    <a:pt x="696" y="228"/>
                  </a:lnTo>
                  <a:lnTo>
                    <a:pt x="697" y="228"/>
                  </a:lnTo>
                  <a:lnTo>
                    <a:pt x="697" y="227"/>
                  </a:lnTo>
                  <a:lnTo>
                    <a:pt x="699" y="227"/>
                  </a:lnTo>
                  <a:lnTo>
                    <a:pt x="700" y="225"/>
                  </a:lnTo>
                  <a:lnTo>
                    <a:pt x="702" y="225"/>
                  </a:lnTo>
                  <a:lnTo>
                    <a:pt x="702" y="224"/>
                  </a:lnTo>
                  <a:lnTo>
                    <a:pt x="703" y="224"/>
                  </a:lnTo>
                  <a:lnTo>
                    <a:pt x="704" y="222"/>
                  </a:lnTo>
                  <a:lnTo>
                    <a:pt x="706" y="221"/>
                  </a:lnTo>
                  <a:lnTo>
                    <a:pt x="707" y="219"/>
                  </a:lnTo>
                  <a:lnTo>
                    <a:pt x="709" y="219"/>
                  </a:lnTo>
                  <a:lnTo>
                    <a:pt x="710" y="218"/>
                  </a:lnTo>
                  <a:lnTo>
                    <a:pt x="712" y="217"/>
                  </a:lnTo>
                  <a:lnTo>
                    <a:pt x="713" y="217"/>
                  </a:lnTo>
                  <a:lnTo>
                    <a:pt x="715" y="215"/>
                  </a:lnTo>
                  <a:lnTo>
                    <a:pt x="716" y="214"/>
                  </a:lnTo>
                  <a:lnTo>
                    <a:pt x="718" y="214"/>
                  </a:lnTo>
                  <a:lnTo>
                    <a:pt x="718" y="212"/>
                  </a:lnTo>
                  <a:lnTo>
                    <a:pt x="719" y="212"/>
                  </a:lnTo>
                  <a:lnTo>
                    <a:pt x="721" y="211"/>
                  </a:lnTo>
                  <a:lnTo>
                    <a:pt x="722" y="211"/>
                  </a:lnTo>
                  <a:lnTo>
                    <a:pt x="724" y="209"/>
                  </a:lnTo>
                  <a:lnTo>
                    <a:pt x="725" y="208"/>
                  </a:lnTo>
                  <a:lnTo>
                    <a:pt x="727" y="208"/>
                  </a:lnTo>
                  <a:lnTo>
                    <a:pt x="727" y="206"/>
                  </a:lnTo>
                  <a:lnTo>
                    <a:pt x="728" y="206"/>
                  </a:lnTo>
                  <a:lnTo>
                    <a:pt x="728" y="205"/>
                  </a:lnTo>
                  <a:lnTo>
                    <a:pt x="730" y="205"/>
                  </a:lnTo>
                  <a:lnTo>
                    <a:pt x="730" y="203"/>
                  </a:lnTo>
                  <a:lnTo>
                    <a:pt x="731" y="203"/>
                  </a:lnTo>
                  <a:lnTo>
                    <a:pt x="731" y="202"/>
                  </a:lnTo>
                  <a:lnTo>
                    <a:pt x="733" y="202"/>
                  </a:lnTo>
                  <a:lnTo>
                    <a:pt x="733" y="200"/>
                  </a:lnTo>
                  <a:lnTo>
                    <a:pt x="734" y="200"/>
                  </a:lnTo>
                  <a:lnTo>
                    <a:pt x="734" y="199"/>
                  </a:lnTo>
                  <a:lnTo>
                    <a:pt x="736" y="199"/>
                  </a:lnTo>
                  <a:lnTo>
                    <a:pt x="737" y="197"/>
                  </a:lnTo>
                  <a:lnTo>
                    <a:pt x="737" y="196"/>
                  </a:lnTo>
                  <a:lnTo>
                    <a:pt x="739" y="194"/>
                  </a:lnTo>
                  <a:lnTo>
                    <a:pt x="740" y="194"/>
                  </a:lnTo>
                  <a:lnTo>
                    <a:pt x="742" y="193"/>
                  </a:lnTo>
                  <a:lnTo>
                    <a:pt x="743" y="191"/>
                  </a:lnTo>
                  <a:lnTo>
                    <a:pt x="745" y="190"/>
                  </a:lnTo>
                  <a:lnTo>
                    <a:pt x="746" y="188"/>
                  </a:lnTo>
                  <a:lnTo>
                    <a:pt x="747" y="187"/>
                  </a:lnTo>
                  <a:lnTo>
                    <a:pt x="747" y="185"/>
                  </a:lnTo>
                  <a:lnTo>
                    <a:pt x="749" y="184"/>
                  </a:lnTo>
                  <a:lnTo>
                    <a:pt x="750" y="182"/>
                  </a:lnTo>
                  <a:lnTo>
                    <a:pt x="752" y="181"/>
                  </a:lnTo>
                  <a:lnTo>
                    <a:pt x="753" y="179"/>
                  </a:lnTo>
                  <a:lnTo>
                    <a:pt x="755" y="178"/>
                  </a:lnTo>
                  <a:lnTo>
                    <a:pt x="755" y="176"/>
                  </a:lnTo>
                  <a:lnTo>
                    <a:pt x="756" y="176"/>
                  </a:lnTo>
                  <a:lnTo>
                    <a:pt x="758" y="175"/>
                  </a:lnTo>
                  <a:lnTo>
                    <a:pt x="759" y="174"/>
                  </a:lnTo>
                  <a:lnTo>
                    <a:pt x="759" y="172"/>
                  </a:lnTo>
                  <a:lnTo>
                    <a:pt x="761" y="172"/>
                  </a:lnTo>
                  <a:lnTo>
                    <a:pt x="761" y="171"/>
                  </a:lnTo>
                  <a:lnTo>
                    <a:pt x="762" y="171"/>
                  </a:lnTo>
                  <a:lnTo>
                    <a:pt x="762" y="169"/>
                  </a:lnTo>
                  <a:lnTo>
                    <a:pt x="764" y="168"/>
                  </a:lnTo>
                  <a:lnTo>
                    <a:pt x="765" y="166"/>
                  </a:lnTo>
                  <a:lnTo>
                    <a:pt x="767" y="165"/>
                  </a:lnTo>
                  <a:lnTo>
                    <a:pt x="768" y="163"/>
                  </a:lnTo>
                  <a:lnTo>
                    <a:pt x="768" y="162"/>
                  </a:lnTo>
                  <a:lnTo>
                    <a:pt x="770" y="160"/>
                  </a:lnTo>
                  <a:lnTo>
                    <a:pt x="771" y="159"/>
                  </a:lnTo>
                  <a:lnTo>
                    <a:pt x="773" y="157"/>
                  </a:lnTo>
                  <a:lnTo>
                    <a:pt x="774" y="156"/>
                  </a:lnTo>
                  <a:lnTo>
                    <a:pt x="776" y="154"/>
                  </a:lnTo>
                  <a:lnTo>
                    <a:pt x="777" y="153"/>
                  </a:lnTo>
                  <a:lnTo>
                    <a:pt x="779" y="150"/>
                  </a:lnTo>
                  <a:lnTo>
                    <a:pt x="780" y="148"/>
                  </a:lnTo>
                  <a:lnTo>
                    <a:pt x="782" y="147"/>
                  </a:lnTo>
                  <a:lnTo>
                    <a:pt x="783" y="144"/>
                  </a:lnTo>
                  <a:lnTo>
                    <a:pt x="785" y="142"/>
                  </a:lnTo>
                  <a:lnTo>
                    <a:pt x="786" y="141"/>
                  </a:lnTo>
                  <a:lnTo>
                    <a:pt x="788" y="139"/>
                  </a:lnTo>
                  <a:lnTo>
                    <a:pt x="789" y="138"/>
                  </a:lnTo>
                  <a:lnTo>
                    <a:pt x="789" y="136"/>
                  </a:lnTo>
                  <a:lnTo>
                    <a:pt x="790" y="135"/>
                  </a:lnTo>
                  <a:lnTo>
                    <a:pt x="792" y="135"/>
                  </a:lnTo>
                  <a:lnTo>
                    <a:pt x="792" y="133"/>
                  </a:lnTo>
                  <a:lnTo>
                    <a:pt x="793" y="132"/>
                  </a:lnTo>
                  <a:lnTo>
                    <a:pt x="795" y="130"/>
                  </a:lnTo>
                  <a:lnTo>
                    <a:pt x="795" y="129"/>
                  </a:lnTo>
                  <a:lnTo>
                    <a:pt x="796" y="129"/>
                  </a:lnTo>
                  <a:lnTo>
                    <a:pt x="796" y="128"/>
                  </a:lnTo>
                  <a:lnTo>
                    <a:pt x="798" y="126"/>
                  </a:lnTo>
                  <a:lnTo>
                    <a:pt x="799" y="125"/>
                  </a:lnTo>
                  <a:lnTo>
                    <a:pt x="801" y="123"/>
                  </a:lnTo>
                  <a:lnTo>
                    <a:pt x="801" y="122"/>
                  </a:lnTo>
                  <a:lnTo>
                    <a:pt x="802" y="120"/>
                  </a:lnTo>
                  <a:lnTo>
                    <a:pt x="804" y="119"/>
                  </a:lnTo>
                  <a:lnTo>
                    <a:pt x="805" y="117"/>
                  </a:lnTo>
                  <a:lnTo>
                    <a:pt x="805" y="116"/>
                  </a:lnTo>
                  <a:lnTo>
                    <a:pt x="807" y="114"/>
                  </a:lnTo>
                  <a:lnTo>
                    <a:pt x="808" y="113"/>
                  </a:lnTo>
                  <a:lnTo>
                    <a:pt x="810" y="111"/>
                  </a:lnTo>
                  <a:lnTo>
                    <a:pt x="811" y="108"/>
                  </a:lnTo>
                  <a:lnTo>
                    <a:pt x="813" y="107"/>
                  </a:lnTo>
                  <a:lnTo>
                    <a:pt x="814" y="104"/>
                  </a:lnTo>
                  <a:lnTo>
                    <a:pt x="816" y="102"/>
                  </a:lnTo>
                  <a:lnTo>
                    <a:pt x="817" y="99"/>
                  </a:lnTo>
                  <a:lnTo>
                    <a:pt x="819" y="98"/>
                  </a:lnTo>
                  <a:lnTo>
                    <a:pt x="820" y="95"/>
                  </a:lnTo>
                  <a:lnTo>
                    <a:pt x="822" y="93"/>
                  </a:lnTo>
                  <a:lnTo>
                    <a:pt x="823" y="92"/>
                  </a:lnTo>
                  <a:lnTo>
                    <a:pt x="825" y="90"/>
                  </a:lnTo>
                  <a:lnTo>
                    <a:pt x="826" y="87"/>
                  </a:lnTo>
                  <a:lnTo>
                    <a:pt x="826" y="86"/>
                  </a:lnTo>
                  <a:lnTo>
                    <a:pt x="828" y="85"/>
                  </a:lnTo>
                  <a:lnTo>
                    <a:pt x="829" y="83"/>
                  </a:lnTo>
                  <a:lnTo>
                    <a:pt x="829" y="82"/>
                  </a:lnTo>
                  <a:lnTo>
                    <a:pt x="831" y="82"/>
                  </a:lnTo>
                  <a:lnTo>
                    <a:pt x="832" y="80"/>
                  </a:lnTo>
                  <a:lnTo>
                    <a:pt x="832" y="79"/>
                  </a:lnTo>
                  <a:lnTo>
                    <a:pt x="833" y="77"/>
                  </a:lnTo>
                  <a:lnTo>
                    <a:pt x="835" y="76"/>
                  </a:lnTo>
                  <a:lnTo>
                    <a:pt x="835" y="74"/>
                  </a:lnTo>
                  <a:lnTo>
                    <a:pt x="836" y="74"/>
                  </a:lnTo>
                  <a:lnTo>
                    <a:pt x="836" y="73"/>
                  </a:lnTo>
                  <a:lnTo>
                    <a:pt x="838" y="71"/>
                  </a:lnTo>
                  <a:lnTo>
                    <a:pt x="839" y="70"/>
                  </a:lnTo>
                  <a:lnTo>
                    <a:pt x="839" y="68"/>
                  </a:lnTo>
                  <a:lnTo>
                    <a:pt x="841" y="67"/>
                  </a:lnTo>
                  <a:lnTo>
                    <a:pt x="842" y="65"/>
                  </a:lnTo>
                  <a:lnTo>
                    <a:pt x="844" y="64"/>
                  </a:lnTo>
                  <a:lnTo>
                    <a:pt x="844" y="62"/>
                  </a:lnTo>
                  <a:lnTo>
                    <a:pt x="845" y="59"/>
                  </a:lnTo>
                  <a:lnTo>
                    <a:pt x="847" y="58"/>
                  </a:lnTo>
                  <a:lnTo>
                    <a:pt x="848" y="56"/>
                  </a:lnTo>
                  <a:lnTo>
                    <a:pt x="850" y="53"/>
                  </a:lnTo>
                  <a:lnTo>
                    <a:pt x="851" y="52"/>
                  </a:lnTo>
                  <a:lnTo>
                    <a:pt x="853" y="49"/>
                  </a:lnTo>
                  <a:lnTo>
                    <a:pt x="856" y="47"/>
                  </a:lnTo>
                  <a:lnTo>
                    <a:pt x="857" y="44"/>
                  </a:lnTo>
                  <a:lnTo>
                    <a:pt x="859" y="43"/>
                  </a:lnTo>
                  <a:lnTo>
                    <a:pt x="860" y="40"/>
                  </a:lnTo>
                  <a:lnTo>
                    <a:pt x="862" y="39"/>
                  </a:lnTo>
                  <a:lnTo>
                    <a:pt x="863" y="37"/>
                  </a:lnTo>
                  <a:lnTo>
                    <a:pt x="863" y="36"/>
                  </a:lnTo>
                  <a:lnTo>
                    <a:pt x="865" y="33"/>
                  </a:lnTo>
                  <a:lnTo>
                    <a:pt x="866" y="31"/>
                  </a:lnTo>
                  <a:lnTo>
                    <a:pt x="868" y="30"/>
                  </a:lnTo>
                  <a:lnTo>
                    <a:pt x="869" y="28"/>
                  </a:lnTo>
                  <a:lnTo>
                    <a:pt x="871" y="27"/>
                  </a:lnTo>
                  <a:lnTo>
                    <a:pt x="871" y="25"/>
                  </a:lnTo>
                  <a:lnTo>
                    <a:pt x="872" y="24"/>
                  </a:lnTo>
                  <a:lnTo>
                    <a:pt x="872" y="22"/>
                  </a:lnTo>
                  <a:lnTo>
                    <a:pt x="874" y="22"/>
                  </a:lnTo>
                  <a:lnTo>
                    <a:pt x="874" y="21"/>
                  </a:lnTo>
                  <a:lnTo>
                    <a:pt x="875" y="19"/>
                  </a:lnTo>
                  <a:lnTo>
                    <a:pt x="875" y="18"/>
                  </a:lnTo>
                  <a:lnTo>
                    <a:pt x="876" y="18"/>
                  </a:lnTo>
                  <a:lnTo>
                    <a:pt x="876" y="16"/>
                  </a:lnTo>
                  <a:lnTo>
                    <a:pt x="878" y="15"/>
                  </a:lnTo>
                  <a:lnTo>
                    <a:pt x="878" y="13"/>
                  </a:lnTo>
                  <a:lnTo>
                    <a:pt x="879" y="12"/>
                  </a:lnTo>
                  <a:lnTo>
                    <a:pt x="879" y="10"/>
                  </a:lnTo>
                  <a:lnTo>
                    <a:pt x="881" y="9"/>
                  </a:lnTo>
                  <a:lnTo>
                    <a:pt x="882" y="7"/>
                  </a:lnTo>
                  <a:lnTo>
                    <a:pt x="882" y="6"/>
                  </a:lnTo>
                  <a:lnTo>
                    <a:pt x="884" y="4"/>
                  </a:lnTo>
                  <a:lnTo>
                    <a:pt x="885" y="1"/>
                  </a:lnTo>
                  <a:lnTo>
                    <a:pt x="885" y="0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266" name="Freeform 51">
              <a:extLst>
                <a:ext uri="{FF2B5EF4-FFF2-40B4-BE49-F238E27FC236}">
                  <a16:creationId xmlns:a16="http://schemas.microsoft.com/office/drawing/2014/main" id="{AB2FF913-34C6-FB4D-9D9A-6A81FBB9716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6663" y="5495925"/>
              <a:ext cx="84137" cy="280987"/>
            </a:xfrm>
            <a:custGeom>
              <a:avLst/>
              <a:gdLst>
                <a:gd name="T0" fmla="*/ 2147483646 w 106"/>
                <a:gd name="T1" fmla="*/ 2147483646 h 354"/>
                <a:gd name="T2" fmla="*/ 2147483646 w 106"/>
                <a:gd name="T3" fmla="*/ 2147483646 h 354"/>
                <a:gd name="T4" fmla="*/ 2147483646 w 106"/>
                <a:gd name="T5" fmla="*/ 2147483646 h 354"/>
                <a:gd name="T6" fmla="*/ 2147483646 w 106"/>
                <a:gd name="T7" fmla="*/ 2147483646 h 354"/>
                <a:gd name="T8" fmla="*/ 2147483646 w 106"/>
                <a:gd name="T9" fmla="*/ 2147483646 h 354"/>
                <a:gd name="T10" fmla="*/ 2147483646 w 106"/>
                <a:gd name="T11" fmla="*/ 2147483646 h 354"/>
                <a:gd name="T12" fmla="*/ 2147483646 w 106"/>
                <a:gd name="T13" fmla="*/ 2147483646 h 354"/>
                <a:gd name="T14" fmla="*/ 2147483646 w 106"/>
                <a:gd name="T15" fmla="*/ 2147483646 h 354"/>
                <a:gd name="T16" fmla="*/ 2147483646 w 106"/>
                <a:gd name="T17" fmla="*/ 2147483646 h 354"/>
                <a:gd name="T18" fmla="*/ 2147483646 w 106"/>
                <a:gd name="T19" fmla="*/ 2147483646 h 354"/>
                <a:gd name="T20" fmla="*/ 2147483646 w 106"/>
                <a:gd name="T21" fmla="*/ 2147483646 h 354"/>
                <a:gd name="T22" fmla="*/ 2147483646 w 106"/>
                <a:gd name="T23" fmla="*/ 2147483646 h 354"/>
                <a:gd name="T24" fmla="*/ 2147483646 w 106"/>
                <a:gd name="T25" fmla="*/ 2147483646 h 354"/>
                <a:gd name="T26" fmla="*/ 2147483646 w 106"/>
                <a:gd name="T27" fmla="*/ 2147483646 h 354"/>
                <a:gd name="T28" fmla="*/ 2147483646 w 106"/>
                <a:gd name="T29" fmla="*/ 2147483646 h 354"/>
                <a:gd name="T30" fmla="*/ 2147483646 w 106"/>
                <a:gd name="T31" fmla="*/ 2147483646 h 354"/>
                <a:gd name="T32" fmla="*/ 2147483646 w 106"/>
                <a:gd name="T33" fmla="*/ 2147483646 h 354"/>
                <a:gd name="T34" fmla="*/ 2147483646 w 106"/>
                <a:gd name="T35" fmla="*/ 2147483646 h 354"/>
                <a:gd name="T36" fmla="*/ 2147483646 w 106"/>
                <a:gd name="T37" fmla="*/ 2147483646 h 354"/>
                <a:gd name="T38" fmla="*/ 2147483646 w 106"/>
                <a:gd name="T39" fmla="*/ 2147483646 h 354"/>
                <a:gd name="T40" fmla="*/ 2147483646 w 106"/>
                <a:gd name="T41" fmla="*/ 2147483646 h 354"/>
                <a:gd name="T42" fmla="*/ 2147483646 w 106"/>
                <a:gd name="T43" fmla="*/ 2147483646 h 354"/>
                <a:gd name="T44" fmla="*/ 2147483646 w 106"/>
                <a:gd name="T45" fmla="*/ 2147483646 h 354"/>
                <a:gd name="T46" fmla="*/ 2147483646 w 106"/>
                <a:gd name="T47" fmla="*/ 2147483646 h 354"/>
                <a:gd name="T48" fmla="*/ 2147483646 w 106"/>
                <a:gd name="T49" fmla="*/ 2147483646 h 354"/>
                <a:gd name="T50" fmla="*/ 2147483646 w 106"/>
                <a:gd name="T51" fmla="*/ 2147483646 h 354"/>
                <a:gd name="T52" fmla="*/ 2147483646 w 106"/>
                <a:gd name="T53" fmla="*/ 2147483646 h 354"/>
                <a:gd name="T54" fmla="*/ 2147483646 w 106"/>
                <a:gd name="T55" fmla="*/ 2147483646 h 354"/>
                <a:gd name="T56" fmla="*/ 2147483646 w 106"/>
                <a:gd name="T57" fmla="*/ 2147483646 h 354"/>
                <a:gd name="T58" fmla="*/ 2147483646 w 106"/>
                <a:gd name="T59" fmla="*/ 2147483646 h 354"/>
                <a:gd name="T60" fmla="*/ 2147483646 w 106"/>
                <a:gd name="T61" fmla="*/ 2147483646 h 354"/>
                <a:gd name="T62" fmla="*/ 2147483646 w 106"/>
                <a:gd name="T63" fmla="*/ 2147483646 h 354"/>
                <a:gd name="T64" fmla="*/ 2147483646 w 106"/>
                <a:gd name="T65" fmla="*/ 2147483646 h 354"/>
                <a:gd name="T66" fmla="*/ 2147483646 w 106"/>
                <a:gd name="T67" fmla="*/ 2147483646 h 354"/>
                <a:gd name="T68" fmla="*/ 2147483646 w 106"/>
                <a:gd name="T69" fmla="*/ 2147483646 h 354"/>
                <a:gd name="T70" fmla="*/ 2147483646 w 106"/>
                <a:gd name="T71" fmla="*/ 2147483646 h 354"/>
                <a:gd name="T72" fmla="*/ 2147483646 w 106"/>
                <a:gd name="T73" fmla="*/ 2147483646 h 354"/>
                <a:gd name="T74" fmla="*/ 2147483646 w 106"/>
                <a:gd name="T75" fmla="*/ 2147483646 h 354"/>
                <a:gd name="T76" fmla="*/ 2147483646 w 106"/>
                <a:gd name="T77" fmla="*/ 2147483646 h 354"/>
                <a:gd name="T78" fmla="*/ 2147483646 w 106"/>
                <a:gd name="T79" fmla="*/ 2147483646 h 354"/>
                <a:gd name="T80" fmla="*/ 2147483646 w 106"/>
                <a:gd name="T81" fmla="*/ 2147483646 h 354"/>
                <a:gd name="T82" fmla="*/ 2147483646 w 106"/>
                <a:gd name="T83" fmla="*/ 2147483646 h 354"/>
                <a:gd name="T84" fmla="*/ 2147483646 w 106"/>
                <a:gd name="T85" fmla="*/ 2147483646 h 354"/>
                <a:gd name="T86" fmla="*/ 2147483646 w 106"/>
                <a:gd name="T87" fmla="*/ 2147483646 h 354"/>
                <a:gd name="T88" fmla="*/ 2147483646 w 106"/>
                <a:gd name="T89" fmla="*/ 2147483646 h 354"/>
                <a:gd name="T90" fmla="*/ 2147483646 w 106"/>
                <a:gd name="T91" fmla="*/ 2147483646 h 354"/>
                <a:gd name="T92" fmla="*/ 2147483646 w 106"/>
                <a:gd name="T93" fmla="*/ 2147483646 h 354"/>
                <a:gd name="T94" fmla="*/ 2147483646 w 106"/>
                <a:gd name="T95" fmla="*/ 2147483646 h 354"/>
                <a:gd name="T96" fmla="*/ 2147483646 w 106"/>
                <a:gd name="T97" fmla="*/ 2147483646 h 354"/>
                <a:gd name="T98" fmla="*/ 2147483646 w 106"/>
                <a:gd name="T99" fmla="*/ 2147483646 h 354"/>
                <a:gd name="T100" fmla="*/ 2147483646 w 106"/>
                <a:gd name="T101" fmla="*/ 2147483646 h 354"/>
                <a:gd name="T102" fmla="*/ 2147483646 w 106"/>
                <a:gd name="T103" fmla="*/ 2147483646 h 354"/>
                <a:gd name="T104" fmla="*/ 2147483646 w 106"/>
                <a:gd name="T105" fmla="*/ 2147483646 h 354"/>
                <a:gd name="T106" fmla="*/ 2147483646 w 106"/>
                <a:gd name="T107" fmla="*/ 2147483646 h 354"/>
                <a:gd name="T108" fmla="*/ 2147483646 w 106"/>
                <a:gd name="T109" fmla="*/ 2147483646 h 354"/>
                <a:gd name="T110" fmla="*/ 2147483646 w 106"/>
                <a:gd name="T111" fmla="*/ 2147483646 h 354"/>
                <a:gd name="T112" fmla="*/ 2147483646 w 106"/>
                <a:gd name="T113" fmla="*/ 2147483646 h 35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06" h="354">
                  <a:moveTo>
                    <a:pt x="0" y="0"/>
                  </a:moveTo>
                  <a:lnTo>
                    <a:pt x="2" y="4"/>
                  </a:lnTo>
                  <a:lnTo>
                    <a:pt x="5" y="7"/>
                  </a:lnTo>
                  <a:lnTo>
                    <a:pt x="6" y="11"/>
                  </a:lnTo>
                  <a:lnTo>
                    <a:pt x="8" y="14"/>
                  </a:lnTo>
                  <a:lnTo>
                    <a:pt x="9" y="17"/>
                  </a:lnTo>
                  <a:lnTo>
                    <a:pt x="11" y="20"/>
                  </a:lnTo>
                  <a:lnTo>
                    <a:pt x="12" y="22"/>
                  </a:lnTo>
                  <a:lnTo>
                    <a:pt x="14" y="25"/>
                  </a:lnTo>
                  <a:lnTo>
                    <a:pt x="15" y="28"/>
                  </a:lnTo>
                  <a:lnTo>
                    <a:pt x="17" y="29"/>
                  </a:lnTo>
                  <a:lnTo>
                    <a:pt x="18" y="32"/>
                  </a:lnTo>
                  <a:lnTo>
                    <a:pt x="18" y="34"/>
                  </a:lnTo>
                  <a:lnTo>
                    <a:pt x="20" y="35"/>
                  </a:lnTo>
                  <a:lnTo>
                    <a:pt x="21" y="37"/>
                  </a:lnTo>
                  <a:lnTo>
                    <a:pt x="21" y="38"/>
                  </a:lnTo>
                  <a:lnTo>
                    <a:pt x="22" y="40"/>
                  </a:lnTo>
                  <a:lnTo>
                    <a:pt x="22" y="41"/>
                  </a:lnTo>
                  <a:lnTo>
                    <a:pt x="24" y="43"/>
                  </a:lnTo>
                  <a:lnTo>
                    <a:pt x="24" y="44"/>
                  </a:lnTo>
                  <a:lnTo>
                    <a:pt x="25" y="46"/>
                  </a:lnTo>
                  <a:lnTo>
                    <a:pt x="25" y="47"/>
                  </a:lnTo>
                  <a:lnTo>
                    <a:pt x="25" y="49"/>
                  </a:lnTo>
                  <a:lnTo>
                    <a:pt x="27" y="50"/>
                  </a:lnTo>
                  <a:lnTo>
                    <a:pt x="27" y="51"/>
                  </a:lnTo>
                  <a:lnTo>
                    <a:pt x="28" y="53"/>
                  </a:lnTo>
                  <a:lnTo>
                    <a:pt x="28" y="54"/>
                  </a:lnTo>
                  <a:lnTo>
                    <a:pt x="30" y="56"/>
                  </a:lnTo>
                  <a:lnTo>
                    <a:pt x="30" y="57"/>
                  </a:lnTo>
                  <a:lnTo>
                    <a:pt x="30" y="59"/>
                  </a:lnTo>
                  <a:lnTo>
                    <a:pt x="31" y="60"/>
                  </a:lnTo>
                  <a:lnTo>
                    <a:pt x="33" y="63"/>
                  </a:lnTo>
                  <a:lnTo>
                    <a:pt x="33" y="65"/>
                  </a:lnTo>
                  <a:lnTo>
                    <a:pt x="34" y="66"/>
                  </a:lnTo>
                  <a:lnTo>
                    <a:pt x="34" y="69"/>
                  </a:lnTo>
                  <a:lnTo>
                    <a:pt x="36" y="71"/>
                  </a:lnTo>
                  <a:lnTo>
                    <a:pt x="36" y="72"/>
                  </a:lnTo>
                  <a:lnTo>
                    <a:pt x="37" y="74"/>
                  </a:lnTo>
                  <a:lnTo>
                    <a:pt x="37" y="75"/>
                  </a:lnTo>
                  <a:lnTo>
                    <a:pt x="39" y="77"/>
                  </a:lnTo>
                  <a:lnTo>
                    <a:pt x="39" y="78"/>
                  </a:lnTo>
                  <a:lnTo>
                    <a:pt x="39" y="80"/>
                  </a:lnTo>
                  <a:lnTo>
                    <a:pt x="40" y="81"/>
                  </a:lnTo>
                  <a:lnTo>
                    <a:pt x="40" y="83"/>
                  </a:lnTo>
                  <a:lnTo>
                    <a:pt x="42" y="84"/>
                  </a:lnTo>
                  <a:lnTo>
                    <a:pt x="42" y="86"/>
                  </a:lnTo>
                  <a:lnTo>
                    <a:pt x="42" y="87"/>
                  </a:lnTo>
                  <a:lnTo>
                    <a:pt x="43" y="87"/>
                  </a:lnTo>
                  <a:lnTo>
                    <a:pt x="43" y="89"/>
                  </a:lnTo>
                  <a:lnTo>
                    <a:pt x="43" y="90"/>
                  </a:lnTo>
                  <a:lnTo>
                    <a:pt x="43" y="92"/>
                  </a:lnTo>
                  <a:lnTo>
                    <a:pt x="45" y="93"/>
                  </a:lnTo>
                  <a:lnTo>
                    <a:pt x="45" y="94"/>
                  </a:lnTo>
                  <a:lnTo>
                    <a:pt x="46" y="94"/>
                  </a:lnTo>
                  <a:lnTo>
                    <a:pt x="46" y="96"/>
                  </a:lnTo>
                  <a:lnTo>
                    <a:pt x="46" y="97"/>
                  </a:lnTo>
                  <a:lnTo>
                    <a:pt x="48" y="100"/>
                  </a:lnTo>
                  <a:lnTo>
                    <a:pt x="48" y="102"/>
                  </a:lnTo>
                  <a:lnTo>
                    <a:pt x="49" y="103"/>
                  </a:lnTo>
                  <a:lnTo>
                    <a:pt x="49" y="105"/>
                  </a:lnTo>
                  <a:lnTo>
                    <a:pt x="51" y="108"/>
                  </a:lnTo>
                  <a:lnTo>
                    <a:pt x="51" y="109"/>
                  </a:lnTo>
                  <a:lnTo>
                    <a:pt x="52" y="112"/>
                  </a:lnTo>
                  <a:lnTo>
                    <a:pt x="52" y="114"/>
                  </a:lnTo>
                  <a:lnTo>
                    <a:pt x="54" y="117"/>
                  </a:lnTo>
                  <a:lnTo>
                    <a:pt x="54" y="118"/>
                  </a:lnTo>
                  <a:lnTo>
                    <a:pt x="55" y="121"/>
                  </a:lnTo>
                  <a:lnTo>
                    <a:pt x="57" y="123"/>
                  </a:lnTo>
                  <a:lnTo>
                    <a:pt x="57" y="124"/>
                  </a:lnTo>
                  <a:lnTo>
                    <a:pt x="57" y="127"/>
                  </a:lnTo>
                  <a:lnTo>
                    <a:pt x="58" y="129"/>
                  </a:lnTo>
                  <a:lnTo>
                    <a:pt x="58" y="130"/>
                  </a:lnTo>
                  <a:lnTo>
                    <a:pt x="60" y="132"/>
                  </a:lnTo>
                  <a:lnTo>
                    <a:pt x="60" y="133"/>
                  </a:lnTo>
                  <a:lnTo>
                    <a:pt x="60" y="135"/>
                  </a:lnTo>
                  <a:lnTo>
                    <a:pt x="61" y="136"/>
                  </a:lnTo>
                  <a:lnTo>
                    <a:pt x="61" y="137"/>
                  </a:lnTo>
                  <a:lnTo>
                    <a:pt x="61" y="139"/>
                  </a:lnTo>
                  <a:lnTo>
                    <a:pt x="63" y="139"/>
                  </a:lnTo>
                  <a:lnTo>
                    <a:pt x="63" y="140"/>
                  </a:lnTo>
                  <a:lnTo>
                    <a:pt x="63" y="142"/>
                  </a:lnTo>
                  <a:lnTo>
                    <a:pt x="64" y="143"/>
                  </a:lnTo>
                  <a:lnTo>
                    <a:pt x="64" y="145"/>
                  </a:lnTo>
                  <a:lnTo>
                    <a:pt x="64" y="146"/>
                  </a:lnTo>
                  <a:lnTo>
                    <a:pt x="64" y="148"/>
                  </a:lnTo>
                  <a:lnTo>
                    <a:pt x="65" y="149"/>
                  </a:lnTo>
                  <a:lnTo>
                    <a:pt x="65" y="151"/>
                  </a:lnTo>
                  <a:lnTo>
                    <a:pt x="65" y="152"/>
                  </a:lnTo>
                  <a:lnTo>
                    <a:pt x="67" y="154"/>
                  </a:lnTo>
                  <a:lnTo>
                    <a:pt x="67" y="155"/>
                  </a:lnTo>
                  <a:lnTo>
                    <a:pt x="67" y="157"/>
                  </a:lnTo>
                  <a:lnTo>
                    <a:pt x="68" y="158"/>
                  </a:lnTo>
                  <a:lnTo>
                    <a:pt x="68" y="161"/>
                  </a:lnTo>
                  <a:lnTo>
                    <a:pt x="70" y="163"/>
                  </a:lnTo>
                  <a:lnTo>
                    <a:pt x="70" y="166"/>
                  </a:lnTo>
                  <a:lnTo>
                    <a:pt x="71" y="167"/>
                  </a:lnTo>
                  <a:lnTo>
                    <a:pt x="71" y="170"/>
                  </a:lnTo>
                  <a:lnTo>
                    <a:pt x="73" y="173"/>
                  </a:lnTo>
                  <a:lnTo>
                    <a:pt x="73" y="175"/>
                  </a:lnTo>
                  <a:lnTo>
                    <a:pt x="74" y="176"/>
                  </a:lnTo>
                  <a:lnTo>
                    <a:pt x="74" y="179"/>
                  </a:lnTo>
                  <a:lnTo>
                    <a:pt x="74" y="180"/>
                  </a:lnTo>
                  <a:lnTo>
                    <a:pt x="76" y="182"/>
                  </a:lnTo>
                  <a:lnTo>
                    <a:pt x="76" y="183"/>
                  </a:lnTo>
                  <a:lnTo>
                    <a:pt x="76" y="185"/>
                  </a:lnTo>
                  <a:lnTo>
                    <a:pt x="77" y="186"/>
                  </a:lnTo>
                  <a:lnTo>
                    <a:pt x="77" y="188"/>
                  </a:lnTo>
                  <a:lnTo>
                    <a:pt x="77" y="189"/>
                  </a:lnTo>
                  <a:lnTo>
                    <a:pt x="79" y="191"/>
                  </a:lnTo>
                  <a:lnTo>
                    <a:pt x="79" y="192"/>
                  </a:lnTo>
                  <a:lnTo>
                    <a:pt x="79" y="194"/>
                  </a:lnTo>
                  <a:lnTo>
                    <a:pt x="79" y="195"/>
                  </a:lnTo>
                  <a:lnTo>
                    <a:pt x="80" y="195"/>
                  </a:lnTo>
                  <a:lnTo>
                    <a:pt x="80" y="197"/>
                  </a:lnTo>
                  <a:lnTo>
                    <a:pt x="80" y="198"/>
                  </a:lnTo>
                  <a:lnTo>
                    <a:pt x="82" y="200"/>
                  </a:lnTo>
                  <a:lnTo>
                    <a:pt x="82" y="201"/>
                  </a:lnTo>
                  <a:lnTo>
                    <a:pt x="82" y="203"/>
                  </a:lnTo>
                  <a:lnTo>
                    <a:pt x="82" y="204"/>
                  </a:lnTo>
                  <a:lnTo>
                    <a:pt x="83" y="206"/>
                  </a:lnTo>
                  <a:lnTo>
                    <a:pt x="83" y="207"/>
                  </a:lnTo>
                  <a:lnTo>
                    <a:pt x="83" y="209"/>
                  </a:lnTo>
                  <a:lnTo>
                    <a:pt x="85" y="210"/>
                  </a:lnTo>
                  <a:lnTo>
                    <a:pt x="85" y="213"/>
                  </a:lnTo>
                  <a:lnTo>
                    <a:pt x="86" y="215"/>
                  </a:lnTo>
                  <a:lnTo>
                    <a:pt x="86" y="216"/>
                  </a:lnTo>
                  <a:lnTo>
                    <a:pt x="88" y="219"/>
                  </a:lnTo>
                  <a:lnTo>
                    <a:pt x="88" y="222"/>
                  </a:lnTo>
                  <a:lnTo>
                    <a:pt x="89" y="224"/>
                  </a:lnTo>
                  <a:lnTo>
                    <a:pt x="89" y="226"/>
                  </a:lnTo>
                  <a:lnTo>
                    <a:pt x="91" y="228"/>
                  </a:lnTo>
                  <a:lnTo>
                    <a:pt x="91" y="231"/>
                  </a:lnTo>
                  <a:lnTo>
                    <a:pt x="91" y="232"/>
                  </a:lnTo>
                  <a:lnTo>
                    <a:pt x="92" y="234"/>
                  </a:lnTo>
                  <a:lnTo>
                    <a:pt x="92" y="235"/>
                  </a:lnTo>
                  <a:lnTo>
                    <a:pt x="92" y="237"/>
                  </a:lnTo>
                  <a:lnTo>
                    <a:pt x="94" y="238"/>
                  </a:lnTo>
                  <a:lnTo>
                    <a:pt x="94" y="240"/>
                  </a:lnTo>
                  <a:lnTo>
                    <a:pt x="94" y="241"/>
                  </a:lnTo>
                  <a:lnTo>
                    <a:pt x="94" y="243"/>
                  </a:lnTo>
                  <a:lnTo>
                    <a:pt x="95" y="244"/>
                  </a:lnTo>
                  <a:lnTo>
                    <a:pt x="95" y="246"/>
                  </a:lnTo>
                  <a:lnTo>
                    <a:pt x="95" y="247"/>
                  </a:lnTo>
                  <a:lnTo>
                    <a:pt x="95" y="249"/>
                  </a:lnTo>
                  <a:lnTo>
                    <a:pt x="95" y="250"/>
                  </a:lnTo>
                  <a:lnTo>
                    <a:pt x="97" y="252"/>
                  </a:lnTo>
                  <a:lnTo>
                    <a:pt x="97" y="253"/>
                  </a:lnTo>
                  <a:lnTo>
                    <a:pt x="97" y="255"/>
                  </a:lnTo>
                  <a:lnTo>
                    <a:pt x="97" y="256"/>
                  </a:lnTo>
                  <a:lnTo>
                    <a:pt x="97" y="258"/>
                  </a:lnTo>
                  <a:lnTo>
                    <a:pt x="97" y="259"/>
                  </a:lnTo>
                  <a:lnTo>
                    <a:pt x="97" y="261"/>
                  </a:lnTo>
                  <a:lnTo>
                    <a:pt x="97" y="262"/>
                  </a:lnTo>
                  <a:lnTo>
                    <a:pt x="97" y="264"/>
                  </a:lnTo>
                  <a:lnTo>
                    <a:pt x="98" y="265"/>
                  </a:lnTo>
                  <a:lnTo>
                    <a:pt x="98" y="268"/>
                  </a:lnTo>
                  <a:lnTo>
                    <a:pt x="98" y="269"/>
                  </a:lnTo>
                  <a:lnTo>
                    <a:pt x="98" y="271"/>
                  </a:lnTo>
                  <a:lnTo>
                    <a:pt x="98" y="274"/>
                  </a:lnTo>
                  <a:lnTo>
                    <a:pt x="98" y="275"/>
                  </a:lnTo>
                  <a:lnTo>
                    <a:pt x="98" y="277"/>
                  </a:lnTo>
                  <a:lnTo>
                    <a:pt x="98" y="280"/>
                  </a:lnTo>
                  <a:lnTo>
                    <a:pt x="98" y="281"/>
                  </a:lnTo>
                  <a:lnTo>
                    <a:pt x="98" y="283"/>
                  </a:lnTo>
                  <a:lnTo>
                    <a:pt x="100" y="284"/>
                  </a:lnTo>
                  <a:lnTo>
                    <a:pt x="100" y="286"/>
                  </a:lnTo>
                  <a:lnTo>
                    <a:pt x="100" y="287"/>
                  </a:lnTo>
                  <a:lnTo>
                    <a:pt x="100" y="289"/>
                  </a:lnTo>
                  <a:lnTo>
                    <a:pt x="100" y="290"/>
                  </a:lnTo>
                  <a:lnTo>
                    <a:pt x="100" y="292"/>
                  </a:lnTo>
                  <a:lnTo>
                    <a:pt x="100" y="293"/>
                  </a:lnTo>
                  <a:lnTo>
                    <a:pt x="100" y="295"/>
                  </a:lnTo>
                  <a:lnTo>
                    <a:pt x="100" y="296"/>
                  </a:lnTo>
                  <a:lnTo>
                    <a:pt x="101" y="298"/>
                  </a:lnTo>
                  <a:lnTo>
                    <a:pt x="101" y="299"/>
                  </a:lnTo>
                  <a:lnTo>
                    <a:pt x="101" y="301"/>
                  </a:lnTo>
                  <a:lnTo>
                    <a:pt x="101" y="302"/>
                  </a:lnTo>
                  <a:lnTo>
                    <a:pt x="101" y="304"/>
                  </a:lnTo>
                  <a:lnTo>
                    <a:pt x="103" y="305"/>
                  </a:lnTo>
                  <a:lnTo>
                    <a:pt x="103" y="307"/>
                  </a:lnTo>
                  <a:lnTo>
                    <a:pt x="103" y="308"/>
                  </a:lnTo>
                  <a:lnTo>
                    <a:pt x="103" y="310"/>
                  </a:lnTo>
                  <a:lnTo>
                    <a:pt x="103" y="311"/>
                  </a:lnTo>
                  <a:lnTo>
                    <a:pt x="104" y="312"/>
                  </a:lnTo>
                  <a:lnTo>
                    <a:pt x="104" y="314"/>
                  </a:lnTo>
                  <a:lnTo>
                    <a:pt x="104" y="315"/>
                  </a:lnTo>
                  <a:lnTo>
                    <a:pt x="104" y="317"/>
                  </a:lnTo>
                  <a:lnTo>
                    <a:pt x="104" y="318"/>
                  </a:lnTo>
                  <a:lnTo>
                    <a:pt x="104" y="320"/>
                  </a:lnTo>
                  <a:lnTo>
                    <a:pt x="104" y="321"/>
                  </a:lnTo>
                  <a:lnTo>
                    <a:pt x="104" y="323"/>
                  </a:lnTo>
                  <a:lnTo>
                    <a:pt x="104" y="324"/>
                  </a:lnTo>
                  <a:lnTo>
                    <a:pt x="106" y="324"/>
                  </a:lnTo>
                  <a:lnTo>
                    <a:pt x="106" y="326"/>
                  </a:lnTo>
                  <a:lnTo>
                    <a:pt x="106" y="327"/>
                  </a:lnTo>
                  <a:lnTo>
                    <a:pt x="106" y="329"/>
                  </a:lnTo>
                  <a:lnTo>
                    <a:pt x="106" y="330"/>
                  </a:lnTo>
                  <a:lnTo>
                    <a:pt x="104" y="330"/>
                  </a:lnTo>
                  <a:lnTo>
                    <a:pt x="104" y="332"/>
                  </a:lnTo>
                  <a:lnTo>
                    <a:pt x="104" y="333"/>
                  </a:lnTo>
                  <a:lnTo>
                    <a:pt x="104" y="336"/>
                  </a:lnTo>
                  <a:lnTo>
                    <a:pt x="104" y="338"/>
                  </a:lnTo>
                  <a:lnTo>
                    <a:pt x="104" y="339"/>
                  </a:lnTo>
                  <a:lnTo>
                    <a:pt x="104" y="342"/>
                  </a:lnTo>
                  <a:lnTo>
                    <a:pt x="104" y="344"/>
                  </a:lnTo>
                  <a:lnTo>
                    <a:pt x="104" y="347"/>
                  </a:lnTo>
                  <a:lnTo>
                    <a:pt x="104" y="348"/>
                  </a:lnTo>
                  <a:lnTo>
                    <a:pt x="104" y="351"/>
                  </a:lnTo>
                  <a:lnTo>
                    <a:pt x="104" y="354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267" name="Freeform 52">
              <a:extLst>
                <a:ext uri="{FF2B5EF4-FFF2-40B4-BE49-F238E27FC236}">
                  <a16:creationId xmlns:a16="http://schemas.microsoft.com/office/drawing/2014/main" id="{6780D828-7D3C-9648-A558-E6F5ADBB987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6663" y="5775325"/>
              <a:ext cx="84137" cy="280987"/>
            </a:xfrm>
            <a:custGeom>
              <a:avLst/>
              <a:gdLst>
                <a:gd name="T0" fmla="*/ 2147483646 w 106"/>
                <a:gd name="T1" fmla="*/ 2147483646 h 354"/>
                <a:gd name="T2" fmla="*/ 2147483646 w 106"/>
                <a:gd name="T3" fmla="*/ 2147483646 h 354"/>
                <a:gd name="T4" fmla="*/ 2147483646 w 106"/>
                <a:gd name="T5" fmla="*/ 2147483646 h 354"/>
                <a:gd name="T6" fmla="*/ 2147483646 w 106"/>
                <a:gd name="T7" fmla="*/ 2147483646 h 354"/>
                <a:gd name="T8" fmla="*/ 2147483646 w 106"/>
                <a:gd name="T9" fmla="*/ 2147483646 h 354"/>
                <a:gd name="T10" fmla="*/ 2147483646 w 106"/>
                <a:gd name="T11" fmla="*/ 2147483646 h 354"/>
                <a:gd name="T12" fmla="*/ 2147483646 w 106"/>
                <a:gd name="T13" fmla="*/ 2147483646 h 354"/>
                <a:gd name="T14" fmla="*/ 2147483646 w 106"/>
                <a:gd name="T15" fmla="*/ 2147483646 h 354"/>
                <a:gd name="T16" fmla="*/ 2147483646 w 106"/>
                <a:gd name="T17" fmla="*/ 2147483646 h 354"/>
                <a:gd name="T18" fmla="*/ 2147483646 w 106"/>
                <a:gd name="T19" fmla="*/ 2147483646 h 354"/>
                <a:gd name="T20" fmla="*/ 2147483646 w 106"/>
                <a:gd name="T21" fmla="*/ 2147483646 h 354"/>
                <a:gd name="T22" fmla="*/ 2147483646 w 106"/>
                <a:gd name="T23" fmla="*/ 2147483646 h 354"/>
                <a:gd name="T24" fmla="*/ 2147483646 w 106"/>
                <a:gd name="T25" fmla="*/ 2147483646 h 354"/>
                <a:gd name="T26" fmla="*/ 2147483646 w 106"/>
                <a:gd name="T27" fmla="*/ 2147483646 h 354"/>
                <a:gd name="T28" fmla="*/ 2147483646 w 106"/>
                <a:gd name="T29" fmla="*/ 2147483646 h 354"/>
                <a:gd name="T30" fmla="*/ 2147483646 w 106"/>
                <a:gd name="T31" fmla="*/ 2147483646 h 354"/>
                <a:gd name="T32" fmla="*/ 2147483646 w 106"/>
                <a:gd name="T33" fmla="*/ 2147483646 h 354"/>
                <a:gd name="T34" fmla="*/ 2147483646 w 106"/>
                <a:gd name="T35" fmla="*/ 2147483646 h 354"/>
                <a:gd name="T36" fmla="*/ 2147483646 w 106"/>
                <a:gd name="T37" fmla="*/ 2147483646 h 354"/>
                <a:gd name="T38" fmla="*/ 2147483646 w 106"/>
                <a:gd name="T39" fmla="*/ 2147483646 h 354"/>
                <a:gd name="T40" fmla="*/ 2147483646 w 106"/>
                <a:gd name="T41" fmla="*/ 2147483646 h 354"/>
                <a:gd name="T42" fmla="*/ 2147483646 w 106"/>
                <a:gd name="T43" fmla="*/ 2147483646 h 354"/>
                <a:gd name="T44" fmla="*/ 2147483646 w 106"/>
                <a:gd name="T45" fmla="*/ 2147483646 h 354"/>
                <a:gd name="T46" fmla="*/ 2147483646 w 106"/>
                <a:gd name="T47" fmla="*/ 2147483646 h 354"/>
                <a:gd name="T48" fmla="*/ 2147483646 w 106"/>
                <a:gd name="T49" fmla="*/ 2147483646 h 354"/>
                <a:gd name="T50" fmla="*/ 2147483646 w 106"/>
                <a:gd name="T51" fmla="*/ 2147483646 h 354"/>
                <a:gd name="T52" fmla="*/ 2147483646 w 106"/>
                <a:gd name="T53" fmla="*/ 2147483646 h 354"/>
                <a:gd name="T54" fmla="*/ 2147483646 w 106"/>
                <a:gd name="T55" fmla="*/ 2147483646 h 354"/>
                <a:gd name="T56" fmla="*/ 2147483646 w 106"/>
                <a:gd name="T57" fmla="*/ 2147483646 h 354"/>
                <a:gd name="T58" fmla="*/ 2147483646 w 106"/>
                <a:gd name="T59" fmla="*/ 2147483646 h 354"/>
                <a:gd name="T60" fmla="*/ 2147483646 w 106"/>
                <a:gd name="T61" fmla="*/ 2147483646 h 354"/>
                <a:gd name="T62" fmla="*/ 2147483646 w 106"/>
                <a:gd name="T63" fmla="*/ 2147483646 h 354"/>
                <a:gd name="T64" fmla="*/ 2147483646 w 106"/>
                <a:gd name="T65" fmla="*/ 2147483646 h 354"/>
                <a:gd name="T66" fmla="*/ 2147483646 w 106"/>
                <a:gd name="T67" fmla="*/ 2147483646 h 354"/>
                <a:gd name="T68" fmla="*/ 2147483646 w 106"/>
                <a:gd name="T69" fmla="*/ 2147483646 h 354"/>
                <a:gd name="T70" fmla="*/ 2147483646 w 106"/>
                <a:gd name="T71" fmla="*/ 2147483646 h 354"/>
                <a:gd name="T72" fmla="*/ 2147483646 w 106"/>
                <a:gd name="T73" fmla="*/ 2147483646 h 354"/>
                <a:gd name="T74" fmla="*/ 2147483646 w 106"/>
                <a:gd name="T75" fmla="*/ 2147483646 h 354"/>
                <a:gd name="T76" fmla="*/ 2147483646 w 106"/>
                <a:gd name="T77" fmla="*/ 2147483646 h 354"/>
                <a:gd name="T78" fmla="*/ 2147483646 w 106"/>
                <a:gd name="T79" fmla="*/ 2147483646 h 354"/>
                <a:gd name="T80" fmla="*/ 2147483646 w 106"/>
                <a:gd name="T81" fmla="*/ 2147483646 h 354"/>
                <a:gd name="T82" fmla="*/ 2147483646 w 106"/>
                <a:gd name="T83" fmla="*/ 2147483646 h 354"/>
                <a:gd name="T84" fmla="*/ 2147483646 w 106"/>
                <a:gd name="T85" fmla="*/ 2147483646 h 354"/>
                <a:gd name="T86" fmla="*/ 2147483646 w 106"/>
                <a:gd name="T87" fmla="*/ 2147483646 h 354"/>
                <a:gd name="T88" fmla="*/ 2147483646 w 106"/>
                <a:gd name="T89" fmla="*/ 2147483646 h 354"/>
                <a:gd name="T90" fmla="*/ 2147483646 w 106"/>
                <a:gd name="T91" fmla="*/ 2147483646 h 354"/>
                <a:gd name="T92" fmla="*/ 2147483646 w 106"/>
                <a:gd name="T93" fmla="*/ 2147483646 h 354"/>
                <a:gd name="T94" fmla="*/ 2147483646 w 106"/>
                <a:gd name="T95" fmla="*/ 2147483646 h 354"/>
                <a:gd name="T96" fmla="*/ 2147483646 w 106"/>
                <a:gd name="T97" fmla="*/ 2147483646 h 354"/>
                <a:gd name="T98" fmla="*/ 2147483646 w 106"/>
                <a:gd name="T99" fmla="*/ 2147483646 h 354"/>
                <a:gd name="T100" fmla="*/ 2147483646 w 106"/>
                <a:gd name="T101" fmla="*/ 2147483646 h 354"/>
                <a:gd name="T102" fmla="*/ 2147483646 w 106"/>
                <a:gd name="T103" fmla="*/ 2147483646 h 354"/>
                <a:gd name="T104" fmla="*/ 2147483646 w 106"/>
                <a:gd name="T105" fmla="*/ 2147483646 h 354"/>
                <a:gd name="T106" fmla="*/ 2147483646 w 106"/>
                <a:gd name="T107" fmla="*/ 2147483646 h 354"/>
                <a:gd name="T108" fmla="*/ 2147483646 w 106"/>
                <a:gd name="T109" fmla="*/ 2147483646 h 354"/>
                <a:gd name="T110" fmla="*/ 2147483646 w 106"/>
                <a:gd name="T111" fmla="*/ 2147483646 h 354"/>
                <a:gd name="T112" fmla="*/ 2147483646 w 106"/>
                <a:gd name="T113" fmla="*/ 2147483646 h 35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06" h="354">
                  <a:moveTo>
                    <a:pt x="0" y="354"/>
                  </a:moveTo>
                  <a:lnTo>
                    <a:pt x="2" y="349"/>
                  </a:lnTo>
                  <a:lnTo>
                    <a:pt x="5" y="347"/>
                  </a:lnTo>
                  <a:lnTo>
                    <a:pt x="6" y="342"/>
                  </a:lnTo>
                  <a:lnTo>
                    <a:pt x="8" y="339"/>
                  </a:lnTo>
                  <a:lnTo>
                    <a:pt x="9" y="336"/>
                  </a:lnTo>
                  <a:lnTo>
                    <a:pt x="11" y="333"/>
                  </a:lnTo>
                  <a:lnTo>
                    <a:pt x="12" y="330"/>
                  </a:lnTo>
                  <a:lnTo>
                    <a:pt x="14" y="329"/>
                  </a:lnTo>
                  <a:lnTo>
                    <a:pt x="15" y="326"/>
                  </a:lnTo>
                  <a:lnTo>
                    <a:pt x="17" y="324"/>
                  </a:lnTo>
                  <a:lnTo>
                    <a:pt x="18" y="321"/>
                  </a:lnTo>
                  <a:lnTo>
                    <a:pt x="18" y="320"/>
                  </a:lnTo>
                  <a:lnTo>
                    <a:pt x="20" y="318"/>
                  </a:lnTo>
                  <a:lnTo>
                    <a:pt x="21" y="317"/>
                  </a:lnTo>
                  <a:lnTo>
                    <a:pt x="21" y="315"/>
                  </a:lnTo>
                  <a:lnTo>
                    <a:pt x="22" y="314"/>
                  </a:lnTo>
                  <a:lnTo>
                    <a:pt x="22" y="312"/>
                  </a:lnTo>
                  <a:lnTo>
                    <a:pt x="24" y="311"/>
                  </a:lnTo>
                  <a:lnTo>
                    <a:pt x="24" y="309"/>
                  </a:lnTo>
                  <a:lnTo>
                    <a:pt x="25" y="308"/>
                  </a:lnTo>
                  <a:lnTo>
                    <a:pt x="25" y="306"/>
                  </a:lnTo>
                  <a:lnTo>
                    <a:pt x="25" y="305"/>
                  </a:lnTo>
                  <a:lnTo>
                    <a:pt x="27" y="304"/>
                  </a:lnTo>
                  <a:lnTo>
                    <a:pt x="27" y="302"/>
                  </a:lnTo>
                  <a:lnTo>
                    <a:pt x="28" y="301"/>
                  </a:lnTo>
                  <a:lnTo>
                    <a:pt x="28" y="299"/>
                  </a:lnTo>
                  <a:lnTo>
                    <a:pt x="30" y="298"/>
                  </a:lnTo>
                  <a:lnTo>
                    <a:pt x="30" y="296"/>
                  </a:lnTo>
                  <a:lnTo>
                    <a:pt x="30" y="295"/>
                  </a:lnTo>
                  <a:lnTo>
                    <a:pt x="31" y="292"/>
                  </a:lnTo>
                  <a:lnTo>
                    <a:pt x="33" y="290"/>
                  </a:lnTo>
                  <a:lnTo>
                    <a:pt x="33" y="289"/>
                  </a:lnTo>
                  <a:lnTo>
                    <a:pt x="34" y="286"/>
                  </a:lnTo>
                  <a:lnTo>
                    <a:pt x="34" y="284"/>
                  </a:lnTo>
                  <a:lnTo>
                    <a:pt x="36" y="283"/>
                  </a:lnTo>
                  <a:lnTo>
                    <a:pt x="36" y="281"/>
                  </a:lnTo>
                  <a:lnTo>
                    <a:pt x="37" y="280"/>
                  </a:lnTo>
                  <a:lnTo>
                    <a:pt x="37" y="278"/>
                  </a:lnTo>
                  <a:lnTo>
                    <a:pt x="39" y="277"/>
                  </a:lnTo>
                  <a:lnTo>
                    <a:pt x="39" y="275"/>
                  </a:lnTo>
                  <a:lnTo>
                    <a:pt x="39" y="274"/>
                  </a:lnTo>
                  <a:lnTo>
                    <a:pt x="40" y="272"/>
                  </a:lnTo>
                  <a:lnTo>
                    <a:pt x="40" y="271"/>
                  </a:lnTo>
                  <a:lnTo>
                    <a:pt x="42" y="269"/>
                  </a:lnTo>
                  <a:lnTo>
                    <a:pt x="42" y="268"/>
                  </a:lnTo>
                  <a:lnTo>
                    <a:pt x="42" y="266"/>
                  </a:lnTo>
                  <a:lnTo>
                    <a:pt x="43" y="265"/>
                  </a:lnTo>
                  <a:lnTo>
                    <a:pt x="43" y="263"/>
                  </a:lnTo>
                  <a:lnTo>
                    <a:pt x="43" y="262"/>
                  </a:lnTo>
                  <a:lnTo>
                    <a:pt x="45" y="261"/>
                  </a:lnTo>
                  <a:lnTo>
                    <a:pt x="45" y="259"/>
                  </a:lnTo>
                  <a:lnTo>
                    <a:pt x="46" y="258"/>
                  </a:lnTo>
                  <a:lnTo>
                    <a:pt x="46" y="256"/>
                  </a:lnTo>
                  <a:lnTo>
                    <a:pt x="46" y="255"/>
                  </a:lnTo>
                  <a:lnTo>
                    <a:pt x="48" y="253"/>
                  </a:lnTo>
                  <a:lnTo>
                    <a:pt x="48" y="252"/>
                  </a:lnTo>
                  <a:lnTo>
                    <a:pt x="49" y="250"/>
                  </a:lnTo>
                  <a:lnTo>
                    <a:pt x="49" y="249"/>
                  </a:lnTo>
                  <a:lnTo>
                    <a:pt x="51" y="246"/>
                  </a:lnTo>
                  <a:lnTo>
                    <a:pt x="51" y="244"/>
                  </a:lnTo>
                  <a:lnTo>
                    <a:pt x="52" y="241"/>
                  </a:lnTo>
                  <a:lnTo>
                    <a:pt x="52" y="240"/>
                  </a:lnTo>
                  <a:lnTo>
                    <a:pt x="54" y="237"/>
                  </a:lnTo>
                  <a:lnTo>
                    <a:pt x="54" y="234"/>
                  </a:lnTo>
                  <a:lnTo>
                    <a:pt x="55" y="232"/>
                  </a:lnTo>
                  <a:lnTo>
                    <a:pt x="57" y="231"/>
                  </a:lnTo>
                  <a:lnTo>
                    <a:pt x="57" y="228"/>
                  </a:lnTo>
                  <a:lnTo>
                    <a:pt x="57" y="226"/>
                  </a:lnTo>
                  <a:lnTo>
                    <a:pt x="58" y="225"/>
                  </a:lnTo>
                  <a:lnTo>
                    <a:pt x="58" y="223"/>
                  </a:lnTo>
                  <a:lnTo>
                    <a:pt x="60" y="222"/>
                  </a:lnTo>
                  <a:lnTo>
                    <a:pt x="60" y="220"/>
                  </a:lnTo>
                  <a:lnTo>
                    <a:pt x="60" y="219"/>
                  </a:lnTo>
                  <a:lnTo>
                    <a:pt x="61" y="218"/>
                  </a:lnTo>
                  <a:lnTo>
                    <a:pt x="61" y="216"/>
                  </a:lnTo>
                  <a:lnTo>
                    <a:pt x="61" y="215"/>
                  </a:lnTo>
                  <a:lnTo>
                    <a:pt x="63" y="213"/>
                  </a:lnTo>
                  <a:lnTo>
                    <a:pt x="63" y="212"/>
                  </a:lnTo>
                  <a:lnTo>
                    <a:pt x="64" y="210"/>
                  </a:lnTo>
                  <a:lnTo>
                    <a:pt x="64" y="209"/>
                  </a:lnTo>
                  <a:lnTo>
                    <a:pt x="64" y="207"/>
                  </a:lnTo>
                  <a:lnTo>
                    <a:pt x="64" y="206"/>
                  </a:lnTo>
                  <a:lnTo>
                    <a:pt x="65" y="204"/>
                  </a:lnTo>
                  <a:lnTo>
                    <a:pt x="65" y="203"/>
                  </a:lnTo>
                  <a:lnTo>
                    <a:pt x="65" y="201"/>
                  </a:lnTo>
                  <a:lnTo>
                    <a:pt x="67" y="200"/>
                  </a:lnTo>
                  <a:lnTo>
                    <a:pt x="67" y="198"/>
                  </a:lnTo>
                  <a:lnTo>
                    <a:pt x="67" y="197"/>
                  </a:lnTo>
                  <a:lnTo>
                    <a:pt x="68" y="194"/>
                  </a:lnTo>
                  <a:lnTo>
                    <a:pt x="68" y="192"/>
                  </a:lnTo>
                  <a:lnTo>
                    <a:pt x="70" y="191"/>
                  </a:lnTo>
                  <a:lnTo>
                    <a:pt x="70" y="188"/>
                  </a:lnTo>
                  <a:lnTo>
                    <a:pt x="71" y="185"/>
                  </a:lnTo>
                  <a:lnTo>
                    <a:pt x="71" y="183"/>
                  </a:lnTo>
                  <a:lnTo>
                    <a:pt x="73" y="180"/>
                  </a:lnTo>
                  <a:lnTo>
                    <a:pt x="73" y="179"/>
                  </a:lnTo>
                  <a:lnTo>
                    <a:pt x="74" y="176"/>
                  </a:lnTo>
                  <a:lnTo>
                    <a:pt x="74" y="175"/>
                  </a:lnTo>
                  <a:lnTo>
                    <a:pt x="74" y="173"/>
                  </a:lnTo>
                  <a:lnTo>
                    <a:pt x="76" y="172"/>
                  </a:lnTo>
                  <a:lnTo>
                    <a:pt x="76" y="170"/>
                  </a:lnTo>
                  <a:lnTo>
                    <a:pt x="76" y="169"/>
                  </a:lnTo>
                  <a:lnTo>
                    <a:pt x="77" y="167"/>
                  </a:lnTo>
                  <a:lnTo>
                    <a:pt x="77" y="166"/>
                  </a:lnTo>
                  <a:lnTo>
                    <a:pt x="77" y="164"/>
                  </a:lnTo>
                  <a:lnTo>
                    <a:pt x="79" y="163"/>
                  </a:lnTo>
                  <a:lnTo>
                    <a:pt x="79" y="161"/>
                  </a:lnTo>
                  <a:lnTo>
                    <a:pt x="79" y="160"/>
                  </a:lnTo>
                  <a:lnTo>
                    <a:pt x="79" y="158"/>
                  </a:lnTo>
                  <a:lnTo>
                    <a:pt x="80" y="157"/>
                  </a:lnTo>
                  <a:lnTo>
                    <a:pt x="80" y="155"/>
                  </a:lnTo>
                  <a:lnTo>
                    <a:pt x="82" y="154"/>
                  </a:lnTo>
                  <a:lnTo>
                    <a:pt x="82" y="152"/>
                  </a:lnTo>
                  <a:lnTo>
                    <a:pt x="82" y="151"/>
                  </a:lnTo>
                  <a:lnTo>
                    <a:pt x="82" y="149"/>
                  </a:lnTo>
                  <a:lnTo>
                    <a:pt x="83" y="148"/>
                  </a:lnTo>
                  <a:lnTo>
                    <a:pt x="83" y="146"/>
                  </a:lnTo>
                  <a:lnTo>
                    <a:pt x="83" y="145"/>
                  </a:lnTo>
                  <a:lnTo>
                    <a:pt x="85" y="142"/>
                  </a:lnTo>
                  <a:lnTo>
                    <a:pt x="85" y="140"/>
                  </a:lnTo>
                  <a:lnTo>
                    <a:pt x="86" y="139"/>
                  </a:lnTo>
                  <a:lnTo>
                    <a:pt x="86" y="136"/>
                  </a:lnTo>
                  <a:lnTo>
                    <a:pt x="88" y="134"/>
                  </a:lnTo>
                  <a:lnTo>
                    <a:pt x="88" y="131"/>
                  </a:lnTo>
                  <a:lnTo>
                    <a:pt x="89" y="130"/>
                  </a:lnTo>
                  <a:lnTo>
                    <a:pt x="89" y="127"/>
                  </a:lnTo>
                  <a:lnTo>
                    <a:pt x="91" y="126"/>
                  </a:lnTo>
                  <a:lnTo>
                    <a:pt x="91" y="123"/>
                  </a:lnTo>
                  <a:lnTo>
                    <a:pt x="91" y="121"/>
                  </a:lnTo>
                  <a:lnTo>
                    <a:pt x="92" y="120"/>
                  </a:lnTo>
                  <a:lnTo>
                    <a:pt x="92" y="118"/>
                  </a:lnTo>
                  <a:lnTo>
                    <a:pt x="92" y="115"/>
                  </a:lnTo>
                  <a:lnTo>
                    <a:pt x="94" y="114"/>
                  </a:lnTo>
                  <a:lnTo>
                    <a:pt x="94" y="112"/>
                  </a:lnTo>
                  <a:lnTo>
                    <a:pt x="94" y="111"/>
                  </a:lnTo>
                  <a:lnTo>
                    <a:pt x="95" y="109"/>
                  </a:lnTo>
                  <a:lnTo>
                    <a:pt x="95" y="108"/>
                  </a:lnTo>
                  <a:lnTo>
                    <a:pt x="95" y="106"/>
                  </a:lnTo>
                  <a:lnTo>
                    <a:pt x="95" y="105"/>
                  </a:lnTo>
                  <a:lnTo>
                    <a:pt x="95" y="103"/>
                  </a:lnTo>
                  <a:lnTo>
                    <a:pt x="97" y="102"/>
                  </a:lnTo>
                  <a:lnTo>
                    <a:pt x="97" y="100"/>
                  </a:lnTo>
                  <a:lnTo>
                    <a:pt x="97" y="99"/>
                  </a:lnTo>
                  <a:lnTo>
                    <a:pt x="97" y="97"/>
                  </a:lnTo>
                  <a:lnTo>
                    <a:pt x="97" y="96"/>
                  </a:lnTo>
                  <a:lnTo>
                    <a:pt x="97" y="94"/>
                  </a:lnTo>
                  <a:lnTo>
                    <a:pt x="97" y="93"/>
                  </a:lnTo>
                  <a:lnTo>
                    <a:pt x="97" y="91"/>
                  </a:lnTo>
                  <a:lnTo>
                    <a:pt x="97" y="90"/>
                  </a:lnTo>
                  <a:lnTo>
                    <a:pt x="98" y="87"/>
                  </a:lnTo>
                  <a:lnTo>
                    <a:pt x="98" y="86"/>
                  </a:lnTo>
                  <a:lnTo>
                    <a:pt x="98" y="84"/>
                  </a:lnTo>
                  <a:lnTo>
                    <a:pt x="98" y="81"/>
                  </a:lnTo>
                  <a:lnTo>
                    <a:pt x="98" y="80"/>
                  </a:lnTo>
                  <a:lnTo>
                    <a:pt x="98" y="78"/>
                  </a:lnTo>
                  <a:lnTo>
                    <a:pt x="98" y="75"/>
                  </a:lnTo>
                  <a:lnTo>
                    <a:pt x="98" y="74"/>
                  </a:lnTo>
                  <a:lnTo>
                    <a:pt x="98" y="72"/>
                  </a:lnTo>
                  <a:lnTo>
                    <a:pt x="98" y="71"/>
                  </a:lnTo>
                  <a:lnTo>
                    <a:pt x="100" y="69"/>
                  </a:lnTo>
                  <a:lnTo>
                    <a:pt x="100" y="68"/>
                  </a:lnTo>
                  <a:lnTo>
                    <a:pt x="100" y="66"/>
                  </a:lnTo>
                  <a:lnTo>
                    <a:pt x="100" y="65"/>
                  </a:lnTo>
                  <a:lnTo>
                    <a:pt x="100" y="63"/>
                  </a:lnTo>
                  <a:lnTo>
                    <a:pt x="100" y="62"/>
                  </a:lnTo>
                  <a:lnTo>
                    <a:pt x="100" y="60"/>
                  </a:lnTo>
                  <a:lnTo>
                    <a:pt x="100" y="59"/>
                  </a:lnTo>
                  <a:lnTo>
                    <a:pt x="100" y="57"/>
                  </a:lnTo>
                  <a:lnTo>
                    <a:pt x="101" y="56"/>
                  </a:lnTo>
                  <a:lnTo>
                    <a:pt x="101" y="54"/>
                  </a:lnTo>
                  <a:lnTo>
                    <a:pt x="101" y="53"/>
                  </a:lnTo>
                  <a:lnTo>
                    <a:pt x="101" y="51"/>
                  </a:lnTo>
                  <a:lnTo>
                    <a:pt x="101" y="50"/>
                  </a:lnTo>
                  <a:lnTo>
                    <a:pt x="103" y="48"/>
                  </a:lnTo>
                  <a:lnTo>
                    <a:pt x="103" y="47"/>
                  </a:lnTo>
                  <a:lnTo>
                    <a:pt x="103" y="45"/>
                  </a:lnTo>
                  <a:lnTo>
                    <a:pt x="103" y="44"/>
                  </a:lnTo>
                  <a:lnTo>
                    <a:pt x="103" y="43"/>
                  </a:lnTo>
                  <a:lnTo>
                    <a:pt x="104" y="41"/>
                  </a:lnTo>
                  <a:lnTo>
                    <a:pt x="104" y="40"/>
                  </a:lnTo>
                  <a:lnTo>
                    <a:pt x="104" y="38"/>
                  </a:lnTo>
                  <a:lnTo>
                    <a:pt x="104" y="37"/>
                  </a:lnTo>
                  <a:lnTo>
                    <a:pt x="104" y="35"/>
                  </a:lnTo>
                  <a:lnTo>
                    <a:pt x="104" y="34"/>
                  </a:lnTo>
                  <a:lnTo>
                    <a:pt x="104" y="32"/>
                  </a:lnTo>
                  <a:lnTo>
                    <a:pt x="104" y="31"/>
                  </a:lnTo>
                  <a:lnTo>
                    <a:pt x="104" y="29"/>
                  </a:lnTo>
                  <a:lnTo>
                    <a:pt x="106" y="29"/>
                  </a:lnTo>
                  <a:lnTo>
                    <a:pt x="106" y="28"/>
                  </a:lnTo>
                  <a:lnTo>
                    <a:pt x="106" y="26"/>
                  </a:lnTo>
                  <a:lnTo>
                    <a:pt x="106" y="25"/>
                  </a:lnTo>
                  <a:lnTo>
                    <a:pt x="106" y="23"/>
                  </a:lnTo>
                  <a:lnTo>
                    <a:pt x="104" y="22"/>
                  </a:lnTo>
                  <a:lnTo>
                    <a:pt x="104" y="20"/>
                  </a:lnTo>
                  <a:lnTo>
                    <a:pt x="104" y="19"/>
                  </a:lnTo>
                  <a:lnTo>
                    <a:pt x="104" y="17"/>
                  </a:lnTo>
                  <a:lnTo>
                    <a:pt x="104" y="16"/>
                  </a:lnTo>
                  <a:lnTo>
                    <a:pt x="104" y="14"/>
                  </a:lnTo>
                  <a:lnTo>
                    <a:pt x="104" y="11"/>
                  </a:lnTo>
                  <a:lnTo>
                    <a:pt x="104" y="10"/>
                  </a:lnTo>
                  <a:lnTo>
                    <a:pt x="104" y="7"/>
                  </a:lnTo>
                  <a:lnTo>
                    <a:pt x="104" y="5"/>
                  </a:lnTo>
                  <a:lnTo>
                    <a:pt x="104" y="2"/>
                  </a:lnTo>
                  <a:lnTo>
                    <a:pt x="104" y="0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268" name="Line 53">
              <a:extLst>
                <a:ext uri="{FF2B5EF4-FFF2-40B4-BE49-F238E27FC236}">
                  <a16:creationId xmlns:a16="http://schemas.microsoft.com/office/drawing/2014/main" id="{E39B5FF3-C877-7944-8560-B00761EFFE7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16413" y="5603875"/>
              <a:ext cx="190500" cy="1587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269" name="Line 54">
              <a:extLst>
                <a:ext uri="{FF2B5EF4-FFF2-40B4-BE49-F238E27FC236}">
                  <a16:creationId xmlns:a16="http://schemas.microsoft.com/office/drawing/2014/main" id="{3DEFC20B-0B2F-9740-902C-90C1650B26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57600" y="5603875"/>
              <a:ext cx="258763" cy="1587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270" name="Freeform 55">
              <a:extLst>
                <a:ext uri="{FF2B5EF4-FFF2-40B4-BE49-F238E27FC236}">
                  <a16:creationId xmlns:a16="http://schemas.microsoft.com/office/drawing/2014/main" id="{6F29D136-664D-B749-BE7C-C600A277DE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6513" y="5438775"/>
              <a:ext cx="330200" cy="330200"/>
            </a:xfrm>
            <a:custGeom>
              <a:avLst/>
              <a:gdLst>
                <a:gd name="T0" fmla="*/ 2147483646 w 415"/>
                <a:gd name="T1" fmla="*/ 2147483646 h 416"/>
                <a:gd name="T2" fmla="*/ 0 w 415"/>
                <a:gd name="T3" fmla="*/ 2147483646 h 416"/>
                <a:gd name="T4" fmla="*/ 0 w 415"/>
                <a:gd name="T5" fmla="*/ 0 h 416"/>
                <a:gd name="T6" fmla="*/ 2147483646 w 415"/>
                <a:gd name="T7" fmla="*/ 2147483646 h 41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15" h="416">
                  <a:moveTo>
                    <a:pt x="415" y="208"/>
                  </a:moveTo>
                  <a:lnTo>
                    <a:pt x="0" y="416"/>
                  </a:lnTo>
                  <a:lnTo>
                    <a:pt x="0" y="0"/>
                  </a:lnTo>
                  <a:lnTo>
                    <a:pt x="415" y="208"/>
                  </a:lnTo>
                  <a:close/>
                </a:path>
              </a:pathLst>
            </a:custGeom>
            <a:solidFill>
              <a:srgbClr val="FFFFFF"/>
            </a:solidFill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271" name="Freeform 56">
              <a:extLst>
                <a:ext uri="{FF2B5EF4-FFF2-40B4-BE49-F238E27FC236}">
                  <a16:creationId xmlns:a16="http://schemas.microsoft.com/office/drawing/2014/main" id="{2BE150C2-71AE-D448-A417-49EA928139B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5763" y="5553075"/>
              <a:ext cx="107950" cy="107950"/>
            </a:xfrm>
            <a:custGeom>
              <a:avLst/>
              <a:gdLst>
                <a:gd name="T0" fmla="*/ 2147483646 w 135"/>
                <a:gd name="T1" fmla="*/ 0 h 135"/>
                <a:gd name="T2" fmla="*/ 2147483646 w 135"/>
                <a:gd name="T3" fmla="*/ 2147483646 h 135"/>
                <a:gd name="T4" fmla="*/ 2147483646 w 135"/>
                <a:gd name="T5" fmla="*/ 2147483646 h 135"/>
                <a:gd name="T6" fmla="*/ 2147483646 w 135"/>
                <a:gd name="T7" fmla="*/ 2147483646 h 135"/>
                <a:gd name="T8" fmla="*/ 2147483646 w 135"/>
                <a:gd name="T9" fmla="*/ 2147483646 h 135"/>
                <a:gd name="T10" fmla="*/ 2147483646 w 135"/>
                <a:gd name="T11" fmla="*/ 2147483646 h 135"/>
                <a:gd name="T12" fmla="*/ 2147483646 w 135"/>
                <a:gd name="T13" fmla="*/ 2147483646 h 135"/>
                <a:gd name="T14" fmla="*/ 2147483646 w 135"/>
                <a:gd name="T15" fmla="*/ 2147483646 h 135"/>
                <a:gd name="T16" fmla="*/ 2147483646 w 135"/>
                <a:gd name="T17" fmla="*/ 2147483646 h 135"/>
                <a:gd name="T18" fmla="*/ 2147483646 w 135"/>
                <a:gd name="T19" fmla="*/ 2147483646 h 135"/>
                <a:gd name="T20" fmla="*/ 0 w 135"/>
                <a:gd name="T21" fmla="*/ 2147483646 h 135"/>
                <a:gd name="T22" fmla="*/ 2147483646 w 135"/>
                <a:gd name="T23" fmla="*/ 2147483646 h 135"/>
                <a:gd name="T24" fmla="*/ 2147483646 w 135"/>
                <a:gd name="T25" fmla="*/ 2147483646 h 135"/>
                <a:gd name="T26" fmla="*/ 2147483646 w 135"/>
                <a:gd name="T27" fmla="*/ 2147483646 h 135"/>
                <a:gd name="T28" fmla="*/ 2147483646 w 135"/>
                <a:gd name="T29" fmla="*/ 2147483646 h 135"/>
                <a:gd name="T30" fmla="*/ 2147483646 w 135"/>
                <a:gd name="T31" fmla="*/ 2147483646 h 135"/>
                <a:gd name="T32" fmla="*/ 2147483646 w 135"/>
                <a:gd name="T33" fmla="*/ 2147483646 h 135"/>
                <a:gd name="T34" fmla="*/ 2147483646 w 135"/>
                <a:gd name="T35" fmla="*/ 2147483646 h 135"/>
                <a:gd name="T36" fmla="*/ 2147483646 w 135"/>
                <a:gd name="T37" fmla="*/ 2147483646 h 135"/>
                <a:gd name="T38" fmla="*/ 2147483646 w 135"/>
                <a:gd name="T39" fmla="*/ 2147483646 h 135"/>
                <a:gd name="T40" fmla="*/ 2147483646 w 135"/>
                <a:gd name="T41" fmla="*/ 2147483646 h 135"/>
                <a:gd name="T42" fmla="*/ 2147483646 w 135"/>
                <a:gd name="T43" fmla="*/ 2147483646 h 135"/>
                <a:gd name="T44" fmla="*/ 2147483646 w 135"/>
                <a:gd name="T45" fmla="*/ 2147483646 h 135"/>
                <a:gd name="T46" fmla="*/ 2147483646 w 135"/>
                <a:gd name="T47" fmla="*/ 2147483646 h 135"/>
                <a:gd name="T48" fmla="*/ 2147483646 w 135"/>
                <a:gd name="T49" fmla="*/ 2147483646 h 135"/>
                <a:gd name="T50" fmla="*/ 2147483646 w 135"/>
                <a:gd name="T51" fmla="*/ 2147483646 h 135"/>
                <a:gd name="T52" fmla="*/ 2147483646 w 135"/>
                <a:gd name="T53" fmla="*/ 2147483646 h 135"/>
                <a:gd name="T54" fmla="*/ 2147483646 w 135"/>
                <a:gd name="T55" fmla="*/ 2147483646 h 135"/>
                <a:gd name="T56" fmla="*/ 2147483646 w 135"/>
                <a:gd name="T57" fmla="*/ 2147483646 h 135"/>
                <a:gd name="T58" fmla="*/ 2147483646 w 135"/>
                <a:gd name="T59" fmla="*/ 2147483646 h 135"/>
                <a:gd name="T60" fmla="*/ 2147483646 w 135"/>
                <a:gd name="T61" fmla="*/ 2147483646 h 135"/>
                <a:gd name="T62" fmla="*/ 2147483646 w 135"/>
                <a:gd name="T63" fmla="*/ 2147483646 h 135"/>
                <a:gd name="T64" fmla="*/ 2147483646 w 135"/>
                <a:gd name="T65" fmla="*/ 2147483646 h 135"/>
                <a:gd name="T66" fmla="*/ 2147483646 w 135"/>
                <a:gd name="T67" fmla="*/ 2147483646 h 135"/>
                <a:gd name="T68" fmla="*/ 2147483646 w 135"/>
                <a:gd name="T69" fmla="*/ 2147483646 h 135"/>
                <a:gd name="T70" fmla="*/ 2147483646 w 135"/>
                <a:gd name="T71" fmla="*/ 2147483646 h 135"/>
                <a:gd name="T72" fmla="*/ 2147483646 w 135"/>
                <a:gd name="T73" fmla="*/ 2147483646 h 135"/>
                <a:gd name="T74" fmla="*/ 2147483646 w 135"/>
                <a:gd name="T75" fmla="*/ 2147483646 h 135"/>
                <a:gd name="T76" fmla="*/ 2147483646 w 135"/>
                <a:gd name="T77" fmla="*/ 2147483646 h 135"/>
                <a:gd name="T78" fmla="*/ 2147483646 w 135"/>
                <a:gd name="T79" fmla="*/ 2147483646 h 135"/>
                <a:gd name="T80" fmla="*/ 2147483646 w 135"/>
                <a:gd name="T81" fmla="*/ 2147483646 h 135"/>
                <a:gd name="T82" fmla="*/ 2147483646 w 135"/>
                <a:gd name="T83" fmla="*/ 2147483646 h 135"/>
                <a:gd name="T84" fmla="*/ 2147483646 w 135"/>
                <a:gd name="T85" fmla="*/ 2147483646 h 135"/>
                <a:gd name="T86" fmla="*/ 2147483646 w 135"/>
                <a:gd name="T87" fmla="*/ 0 h 13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35" h="135">
                  <a:moveTo>
                    <a:pt x="68" y="0"/>
                  </a:moveTo>
                  <a:lnTo>
                    <a:pt x="64" y="0"/>
                  </a:lnTo>
                  <a:lnTo>
                    <a:pt x="61" y="0"/>
                  </a:lnTo>
                  <a:lnTo>
                    <a:pt x="58" y="2"/>
                  </a:lnTo>
                  <a:lnTo>
                    <a:pt x="55" y="2"/>
                  </a:lnTo>
                  <a:lnTo>
                    <a:pt x="51" y="3"/>
                  </a:lnTo>
                  <a:lnTo>
                    <a:pt x="48" y="3"/>
                  </a:lnTo>
                  <a:lnTo>
                    <a:pt x="45" y="5"/>
                  </a:lnTo>
                  <a:lnTo>
                    <a:pt x="42" y="6"/>
                  </a:lnTo>
                  <a:lnTo>
                    <a:pt x="39" y="8"/>
                  </a:lnTo>
                  <a:lnTo>
                    <a:pt x="36" y="9"/>
                  </a:lnTo>
                  <a:lnTo>
                    <a:pt x="33" y="11"/>
                  </a:lnTo>
                  <a:lnTo>
                    <a:pt x="30" y="12"/>
                  </a:lnTo>
                  <a:lnTo>
                    <a:pt x="28" y="14"/>
                  </a:lnTo>
                  <a:lnTo>
                    <a:pt x="25" y="17"/>
                  </a:lnTo>
                  <a:lnTo>
                    <a:pt x="22" y="18"/>
                  </a:lnTo>
                  <a:lnTo>
                    <a:pt x="21" y="20"/>
                  </a:lnTo>
                  <a:lnTo>
                    <a:pt x="18" y="22"/>
                  </a:lnTo>
                  <a:lnTo>
                    <a:pt x="16" y="25"/>
                  </a:lnTo>
                  <a:lnTo>
                    <a:pt x="14" y="27"/>
                  </a:lnTo>
                  <a:lnTo>
                    <a:pt x="12" y="30"/>
                  </a:lnTo>
                  <a:lnTo>
                    <a:pt x="11" y="33"/>
                  </a:lnTo>
                  <a:lnTo>
                    <a:pt x="9" y="36"/>
                  </a:lnTo>
                  <a:lnTo>
                    <a:pt x="8" y="39"/>
                  </a:lnTo>
                  <a:lnTo>
                    <a:pt x="6" y="42"/>
                  </a:lnTo>
                  <a:lnTo>
                    <a:pt x="5" y="45"/>
                  </a:lnTo>
                  <a:lnTo>
                    <a:pt x="3" y="48"/>
                  </a:lnTo>
                  <a:lnTo>
                    <a:pt x="3" y="51"/>
                  </a:lnTo>
                  <a:lnTo>
                    <a:pt x="2" y="54"/>
                  </a:lnTo>
                  <a:lnTo>
                    <a:pt x="2" y="58"/>
                  </a:lnTo>
                  <a:lnTo>
                    <a:pt x="2" y="61"/>
                  </a:lnTo>
                  <a:lnTo>
                    <a:pt x="0" y="64"/>
                  </a:lnTo>
                  <a:lnTo>
                    <a:pt x="0" y="68"/>
                  </a:lnTo>
                  <a:lnTo>
                    <a:pt x="0" y="71"/>
                  </a:lnTo>
                  <a:lnTo>
                    <a:pt x="2" y="74"/>
                  </a:lnTo>
                  <a:lnTo>
                    <a:pt x="2" y="77"/>
                  </a:lnTo>
                  <a:lnTo>
                    <a:pt x="2" y="82"/>
                  </a:lnTo>
                  <a:lnTo>
                    <a:pt x="3" y="85"/>
                  </a:lnTo>
                  <a:lnTo>
                    <a:pt x="3" y="88"/>
                  </a:lnTo>
                  <a:lnTo>
                    <a:pt x="5" y="91"/>
                  </a:lnTo>
                  <a:lnTo>
                    <a:pt x="6" y="94"/>
                  </a:lnTo>
                  <a:lnTo>
                    <a:pt x="8" y="97"/>
                  </a:lnTo>
                  <a:lnTo>
                    <a:pt x="9" y="100"/>
                  </a:lnTo>
                  <a:lnTo>
                    <a:pt x="11" y="103"/>
                  </a:lnTo>
                  <a:lnTo>
                    <a:pt x="12" y="106"/>
                  </a:lnTo>
                  <a:lnTo>
                    <a:pt x="14" y="108"/>
                  </a:lnTo>
                  <a:lnTo>
                    <a:pt x="16" y="110"/>
                  </a:lnTo>
                  <a:lnTo>
                    <a:pt x="18" y="113"/>
                  </a:lnTo>
                  <a:lnTo>
                    <a:pt x="21" y="116"/>
                  </a:lnTo>
                  <a:lnTo>
                    <a:pt x="22" y="117"/>
                  </a:lnTo>
                  <a:lnTo>
                    <a:pt x="25" y="120"/>
                  </a:lnTo>
                  <a:lnTo>
                    <a:pt x="28" y="122"/>
                  </a:lnTo>
                  <a:lnTo>
                    <a:pt x="30" y="123"/>
                  </a:lnTo>
                  <a:lnTo>
                    <a:pt x="33" y="125"/>
                  </a:lnTo>
                  <a:lnTo>
                    <a:pt x="36" y="126"/>
                  </a:lnTo>
                  <a:lnTo>
                    <a:pt x="39" y="128"/>
                  </a:lnTo>
                  <a:lnTo>
                    <a:pt x="42" y="129"/>
                  </a:lnTo>
                  <a:lnTo>
                    <a:pt x="45" y="131"/>
                  </a:lnTo>
                  <a:lnTo>
                    <a:pt x="48" y="132"/>
                  </a:lnTo>
                  <a:lnTo>
                    <a:pt x="51" y="134"/>
                  </a:lnTo>
                  <a:lnTo>
                    <a:pt x="55" y="134"/>
                  </a:lnTo>
                  <a:lnTo>
                    <a:pt x="58" y="134"/>
                  </a:lnTo>
                  <a:lnTo>
                    <a:pt x="61" y="135"/>
                  </a:lnTo>
                  <a:lnTo>
                    <a:pt x="64" y="135"/>
                  </a:lnTo>
                  <a:lnTo>
                    <a:pt x="68" y="135"/>
                  </a:lnTo>
                  <a:lnTo>
                    <a:pt x="71" y="135"/>
                  </a:lnTo>
                  <a:lnTo>
                    <a:pt x="74" y="135"/>
                  </a:lnTo>
                  <a:lnTo>
                    <a:pt x="79" y="134"/>
                  </a:lnTo>
                  <a:lnTo>
                    <a:pt x="82" y="134"/>
                  </a:lnTo>
                  <a:lnTo>
                    <a:pt x="85" y="134"/>
                  </a:lnTo>
                  <a:lnTo>
                    <a:pt x="88" y="132"/>
                  </a:lnTo>
                  <a:lnTo>
                    <a:pt x="91" y="131"/>
                  </a:lnTo>
                  <a:lnTo>
                    <a:pt x="94" y="129"/>
                  </a:lnTo>
                  <a:lnTo>
                    <a:pt x="97" y="128"/>
                  </a:lnTo>
                  <a:lnTo>
                    <a:pt x="100" y="126"/>
                  </a:lnTo>
                  <a:lnTo>
                    <a:pt x="102" y="125"/>
                  </a:lnTo>
                  <a:lnTo>
                    <a:pt x="105" y="123"/>
                  </a:lnTo>
                  <a:lnTo>
                    <a:pt x="108" y="122"/>
                  </a:lnTo>
                  <a:lnTo>
                    <a:pt x="111" y="120"/>
                  </a:lnTo>
                  <a:lnTo>
                    <a:pt x="113" y="117"/>
                  </a:lnTo>
                  <a:lnTo>
                    <a:pt x="116" y="116"/>
                  </a:lnTo>
                  <a:lnTo>
                    <a:pt x="117" y="113"/>
                  </a:lnTo>
                  <a:lnTo>
                    <a:pt x="120" y="110"/>
                  </a:lnTo>
                  <a:lnTo>
                    <a:pt x="122" y="108"/>
                  </a:lnTo>
                  <a:lnTo>
                    <a:pt x="123" y="106"/>
                  </a:lnTo>
                  <a:lnTo>
                    <a:pt x="126" y="103"/>
                  </a:lnTo>
                  <a:lnTo>
                    <a:pt x="128" y="100"/>
                  </a:lnTo>
                  <a:lnTo>
                    <a:pt x="129" y="97"/>
                  </a:lnTo>
                  <a:lnTo>
                    <a:pt x="131" y="94"/>
                  </a:lnTo>
                  <a:lnTo>
                    <a:pt x="131" y="91"/>
                  </a:lnTo>
                  <a:lnTo>
                    <a:pt x="132" y="88"/>
                  </a:lnTo>
                  <a:lnTo>
                    <a:pt x="134" y="85"/>
                  </a:lnTo>
                  <a:lnTo>
                    <a:pt x="134" y="82"/>
                  </a:lnTo>
                  <a:lnTo>
                    <a:pt x="135" y="77"/>
                  </a:lnTo>
                  <a:lnTo>
                    <a:pt x="135" y="74"/>
                  </a:lnTo>
                  <a:lnTo>
                    <a:pt x="135" y="71"/>
                  </a:lnTo>
                  <a:lnTo>
                    <a:pt x="135" y="68"/>
                  </a:lnTo>
                  <a:lnTo>
                    <a:pt x="135" y="64"/>
                  </a:lnTo>
                  <a:lnTo>
                    <a:pt x="135" y="61"/>
                  </a:lnTo>
                  <a:lnTo>
                    <a:pt x="135" y="58"/>
                  </a:lnTo>
                  <a:lnTo>
                    <a:pt x="134" y="54"/>
                  </a:lnTo>
                  <a:lnTo>
                    <a:pt x="134" y="51"/>
                  </a:lnTo>
                  <a:lnTo>
                    <a:pt x="132" y="48"/>
                  </a:lnTo>
                  <a:lnTo>
                    <a:pt x="131" y="45"/>
                  </a:lnTo>
                  <a:lnTo>
                    <a:pt x="131" y="42"/>
                  </a:lnTo>
                  <a:lnTo>
                    <a:pt x="129" y="39"/>
                  </a:lnTo>
                  <a:lnTo>
                    <a:pt x="128" y="36"/>
                  </a:lnTo>
                  <a:lnTo>
                    <a:pt x="126" y="33"/>
                  </a:lnTo>
                  <a:lnTo>
                    <a:pt x="123" y="30"/>
                  </a:lnTo>
                  <a:lnTo>
                    <a:pt x="122" y="27"/>
                  </a:lnTo>
                  <a:lnTo>
                    <a:pt x="120" y="25"/>
                  </a:lnTo>
                  <a:lnTo>
                    <a:pt x="117" y="22"/>
                  </a:lnTo>
                  <a:lnTo>
                    <a:pt x="116" y="20"/>
                  </a:lnTo>
                  <a:lnTo>
                    <a:pt x="113" y="18"/>
                  </a:lnTo>
                  <a:lnTo>
                    <a:pt x="111" y="17"/>
                  </a:lnTo>
                  <a:lnTo>
                    <a:pt x="108" y="14"/>
                  </a:lnTo>
                  <a:lnTo>
                    <a:pt x="105" y="12"/>
                  </a:lnTo>
                  <a:lnTo>
                    <a:pt x="102" y="11"/>
                  </a:lnTo>
                  <a:lnTo>
                    <a:pt x="100" y="9"/>
                  </a:lnTo>
                  <a:lnTo>
                    <a:pt x="97" y="8"/>
                  </a:lnTo>
                  <a:lnTo>
                    <a:pt x="94" y="6"/>
                  </a:lnTo>
                  <a:lnTo>
                    <a:pt x="91" y="5"/>
                  </a:lnTo>
                  <a:lnTo>
                    <a:pt x="88" y="3"/>
                  </a:lnTo>
                  <a:lnTo>
                    <a:pt x="85" y="3"/>
                  </a:lnTo>
                  <a:lnTo>
                    <a:pt x="82" y="2"/>
                  </a:lnTo>
                  <a:lnTo>
                    <a:pt x="79" y="2"/>
                  </a:lnTo>
                  <a:lnTo>
                    <a:pt x="74" y="0"/>
                  </a:lnTo>
                  <a:lnTo>
                    <a:pt x="71" y="0"/>
                  </a:lnTo>
                  <a:lnTo>
                    <a:pt x="68" y="0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272" name="Line 57">
              <a:extLst>
                <a:ext uri="{FF2B5EF4-FFF2-40B4-BE49-F238E27FC236}">
                  <a16:creationId xmlns:a16="http://schemas.microsoft.com/office/drawing/2014/main" id="{31942D79-4B00-8C46-AE2B-DA08088E4D8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506913" y="5603875"/>
              <a:ext cx="234950" cy="1587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273" name="Line 58">
              <a:extLst>
                <a:ext uri="{FF2B5EF4-FFF2-40B4-BE49-F238E27FC236}">
                  <a16:creationId xmlns:a16="http://schemas.microsoft.com/office/drawing/2014/main" id="{1E41DA80-E4B7-0C42-89D3-F652AC2C43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1813" y="5934075"/>
              <a:ext cx="1670050" cy="1587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274" name="Line 59">
              <a:extLst>
                <a:ext uri="{FF2B5EF4-FFF2-40B4-BE49-F238E27FC236}">
                  <a16:creationId xmlns:a16="http://schemas.microsoft.com/office/drawing/2014/main" id="{E7AB6E4E-1924-9444-AD76-C253B4B551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1813" y="5603875"/>
              <a:ext cx="585787" cy="1587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275" name="Line 60">
              <a:extLst>
                <a:ext uri="{FF2B5EF4-FFF2-40B4-BE49-F238E27FC236}">
                  <a16:creationId xmlns:a16="http://schemas.microsoft.com/office/drawing/2014/main" id="{AC110F5C-A0A6-EA45-AB6F-752FFE001E4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918200" y="5768975"/>
              <a:ext cx="328613" cy="1587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276" name="Rectangle 62">
              <a:extLst>
                <a:ext uri="{FF2B5EF4-FFF2-40B4-BE49-F238E27FC236}">
                  <a16:creationId xmlns:a16="http://schemas.microsoft.com/office/drawing/2014/main" id="{74CB7F6D-6866-F343-8FBB-561F18381D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0800" y="5672137"/>
              <a:ext cx="126638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 b="0" i="1">
                  <a:solidFill>
                    <a:srgbClr val="000000"/>
                  </a:solidFill>
                  <a:latin typeface="Times-Roman" pitchFamily="2" charset="0"/>
                </a:rPr>
                <a:t>f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6277" name="Rectangle 71">
              <a:extLst>
                <a:ext uri="{FF2B5EF4-FFF2-40B4-BE49-F238E27FC236}">
                  <a16:creationId xmlns:a16="http://schemas.microsoft.com/office/drawing/2014/main" id="{FE3F74EB-0820-484C-A4BC-A61D819FC8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5750" y="5800725"/>
              <a:ext cx="163506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 b="0" i="1">
                  <a:solidFill>
                    <a:srgbClr val="000000"/>
                  </a:solidFill>
                  <a:latin typeface="Times-Roman" pitchFamily="2" charset="0"/>
                </a:rPr>
                <a:t>x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6278" name="Rectangle 72">
              <a:extLst>
                <a:ext uri="{FF2B5EF4-FFF2-40B4-BE49-F238E27FC236}">
                  <a16:creationId xmlns:a16="http://schemas.microsoft.com/office/drawing/2014/main" id="{DF1911C0-2CE8-FF4D-85C4-98EA960955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8938" y="5907087"/>
              <a:ext cx="125034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300" b="0">
                  <a:solidFill>
                    <a:srgbClr val="000000"/>
                  </a:solidFill>
                  <a:latin typeface="Times-Roman" pitchFamily="2" charset="0"/>
                </a:rPr>
                <a:t>2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6279" name="Rectangle 73">
              <a:extLst>
                <a:ext uri="{FF2B5EF4-FFF2-40B4-BE49-F238E27FC236}">
                  <a16:creationId xmlns:a16="http://schemas.microsoft.com/office/drawing/2014/main" id="{9F4726C3-B472-DB45-8775-757720E941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4163" y="5459412"/>
              <a:ext cx="163506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 b="0" i="1">
                  <a:solidFill>
                    <a:srgbClr val="000000"/>
                  </a:solidFill>
                  <a:latin typeface="Times-Roman" pitchFamily="2" charset="0"/>
                </a:rPr>
                <a:t>x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6280" name="Rectangle 74">
              <a:extLst>
                <a:ext uri="{FF2B5EF4-FFF2-40B4-BE49-F238E27FC236}">
                  <a16:creationId xmlns:a16="http://schemas.microsoft.com/office/drawing/2014/main" id="{844313F0-11EF-6743-AEFC-9D8F497543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5763" y="5565775"/>
              <a:ext cx="125034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3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b="0">
                <a:latin typeface="Times" pitchFamily="2" charset="0"/>
              </a:endParaRPr>
            </a:p>
          </p:txBody>
        </p:sp>
      </p:grpSp>
      <p:sp>
        <p:nvSpPr>
          <p:cNvPr id="96259" name="TextBox 125">
            <a:extLst>
              <a:ext uri="{FF2B5EF4-FFF2-40B4-BE49-F238E27FC236}">
                <a16:creationId xmlns:a16="http://schemas.microsoft.com/office/drawing/2014/main" id="{7D5F4CC4-A3BB-7E4B-874E-62EC051674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5214" y="6477001"/>
            <a:ext cx="26431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" pitchFamily="2" charset="0"/>
              </a:rPr>
              <a:t>[ Figure 2.20b from the textbook ]</a:t>
            </a:r>
          </a:p>
        </p:txBody>
      </p:sp>
      <p:pic>
        <p:nvPicPr>
          <p:cNvPr id="96260" name="Picture 100" descr="Screen shot 2013-09-06 at 2.05.51 PM.png">
            <a:extLst>
              <a:ext uri="{FF2B5EF4-FFF2-40B4-BE49-F238E27FC236}">
                <a16:creationId xmlns:a16="http://schemas.microsoft.com/office/drawing/2014/main" id="{37DB0893-613D-0A47-9034-F8470CC1F2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1" y="2057400"/>
            <a:ext cx="4270375" cy="78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Title 1">
            <a:extLst>
              <a:ext uri="{FF2B5EF4-FFF2-40B4-BE49-F238E27FC236}">
                <a16:creationId xmlns:a16="http://schemas.microsoft.com/office/drawing/2014/main" id="{D744B89E-08EB-2E41-8907-78045F8325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22225"/>
            <a:ext cx="9144000" cy="685800"/>
          </a:xfrm>
        </p:spPr>
        <p:txBody>
          <a:bodyPr/>
          <a:lstStyle/>
          <a:p>
            <a:r>
              <a:rPr lang="en-US" altLang="en-US" sz="3200"/>
              <a:t>Two implementations for the same function</a:t>
            </a:r>
          </a:p>
        </p:txBody>
      </p:sp>
      <p:sp>
        <p:nvSpPr>
          <p:cNvPr id="97282" name="TextBox 125">
            <a:extLst>
              <a:ext uri="{FF2B5EF4-FFF2-40B4-BE49-F238E27FC236}">
                <a16:creationId xmlns:a16="http://schemas.microsoft.com/office/drawing/2014/main" id="{501DA758-1761-3F46-98D7-9AD432B716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0788" y="6477001"/>
            <a:ext cx="25527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" pitchFamily="2" charset="0"/>
              </a:rPr>
              <a:t>[ Figure 2.20 from the textbook ]</a:t>
            </a:r>
          </a:p>
        </p:txBody>
      </p:sp>
      <p:grpSp>
        <p:nvGrpSpPr>
          <p:cNvPr id="97283" name="Group 1">
            <a:extLst>
              <a:ext uri="{FF2B5EF4-FFF2-40B4-BE49-F238E27FC236}">
                <a16:creationId xmlns:a16="http://schemas.microsoft.com/office/drawing/2014/main" id="{794CEE3F-44F4-E640-B450-26ED14082DE0}"/>
              </a:ext>
            </a:extLst>
          </p:cNvPr>
          <p:cNvGrpSpPr>
            <a:grpSpLocks/>
          </p:cNvGrpSpPr>
          <p:nvPr/>
        </p:nvGrpSpPr>
        <p:grpSpPr bwMode="auto">
          <a:xfrm>
            <a:off x="3354388" y="1244601"/>
            <a:ext cx="5224100" cy="5359029"/>
            <a:chOff x="2439987" y="1245393"/>
            <a:chExt cx="5224100" cy="5358240"/>
          </a:xfrm>
        </p:grpSpPr>
        <p:sp>
          <p:nvSpPr>
            <p:cNvPr id="97284" name="Line 48">
              <a:extLst>
                <a:ext uri="{FF2B5EF4-FFF2-40B4-BE49-F238E27FC236}">
                  <a16:creationId xmlns:a16="http://schemas.microsoft.com/office/drawing/2014/main" id="{36B421A0-5758-CC4D-87D6-E2B73876402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753100" y="5770562"/>
              <a:ext cx="407988" cy="4763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285" name="Freeform 49">
              <a:extLst>
                <a:ext uri="{FF2B5EF4-FFF2-40B4-BE49-F238E27FC236}">
                  <a16:creationId xmlns:a16="http://schemas.microsoft.com/office/drawing/2014/main" id="{B1DFA4F6-5897-F144-B389-66D9F34FEB2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4600" y="5495925"/>
              <a:ext cx="703263" cy="279400"/>
            </a:xfrm>
            <a:custGeom>
              <a:avLst/>
              <a:gdLst>
                <a:gd name="T0" fmla="*/ 2147483646 w 885"/>
                <a:gd name="T1" fmla="*/ 0 h 353"/>
                <a:gd name="T2" fmla="*/ 2147483646 w 885"/>
                <a:gd name="T3" fmla="*/ 0 h 353"/>
                <a:gd name="T4" fmla="*/ 2147483646 w 885"/>
                <a:gd name="T5" fmla="*/ 2147483646 h 353"/>
                <a:gd name="T6" fmla="*/ 2147483646 w 885"/>
                <a:gd name="T7" fmla="*/ 2147483646 h 353"/>
                <a:gd name="T8" fmla="*/ 2147483646 w 885"/>
                <a:gd name="T9" fmla="*/ 2147483646 h 353"/>
                <a:gd name="T10" fmla="*/ 2147483646 w 885"/>
                <a:gd name="T11" fmla="*/ 2147483646 h 353"/>
                <a:gd name="T12" fmla="*/ 2147483646 w 885"/>
                <a:gd name="T13" fmla="*/ 2147483646 h 353"/>
                <a:gd name="T14" fmla="*/ 2147483646 w 885"/>
                <a:gd name="T15" fmla="*/ 2147483646 h 353"/>
                <a:gd name="T16" fmla="*/ 2147483646 w 885"/>
                <a:gd name="T17" fmla="*/ 2147483646 h 353"/>
                <a:gd name="T18" fmla="*/ 2147483646 w 885"/>
                <a:gd name="T19" fmla="*/ 2147483646 h 353"/>
                <a:gd name="T20" fmla="*/ 2147483646 w 885"/>
                <a:gd name="T21" fmla="*/ 2147483646 h 353"/>
                <a:gd name="T22" fmla="*/ 2147483646 w 885"/>
                <a:gd name="T23" fmla="*/ 2147483646 h 353"/>
                <a:gd name="T24" fmla="*/ 2147483646 w 885"/>
                <a:gd name="T25" fmla="*/ 2147483646 h 353"/>
                <a:gd name="T26" fmla="*/ 2147483646 w 885"/>
                <a:gd name="T27" fmla="*/ 2147483646 h 353"/>
                <a:gd name="T28" fmla="*/ 2147483646 w 885"/>
                <a:gd name="T29" fmla="*/ 2147483646 h 353"/>
                <a:gd name="T30" fmla="*/ 2147483646 w 885"/>
                <a:gd name="T31" fmla="*/ 2147483646 h 353"/>
                <a:gd name="T32" fmla="*/ 2147483646 w 885"/>
                <a:gd name="T33" fmla="*/ 2147483646 h 353"/>
                <a:gd name="T34" fmla="*/ 2147483646 w 885"/>
                <a:gd name="T35" fmla="*/ 2147483646 h 353"/>
                <a:gd name="T36" fmla="*/ 2147483646 w 885"/>
                <a:gd name="T37" fmla="*/ 2147483646 h 353"/>
                <a:gd name="T38" fmla="*/ 2147483646 w 885"/>
                <a:gd name="T39" fmla="*/ 2147483646 h 353"/>
                <a:gd name="T40" fmla="*/ 2147483646 w 885"/>
                <a:gd name="T41" fmla="*/ 2147483646 h 353"/>
                <a:gd name="T42" fmla="*/ 2147483646 w 885"/>
                <a:gd name="T43" fmla="*/ 2147483646 h 353"/>
                <a:gd name="T44" fmla="*/ 2147483646 w 885"/>
                <a:gd name="T45" fmla="*/ 2147483646 h 353"/>
                <a:gd name="T46" fmla="*/ 2147483646 w 885"/>
                <a:gd name="T47" fmla="*/ 2147483646 h 353"/>
                <a:gd name="T48" fmla="*/ 2147483646 w 885"/>
                <a:gd name="T49" fmla="*/ 2147483646 h 353"/>
                <a:gd name="T50" fmla="*/ 2147483646 w 885"/>
                <a:gd name="T51" fmla="*/ 2147483646 h 353"/>
                <a:gd name="T52" fmla="*/ 2147483646 w 885"/>
                <a:gd name="T53" fmla="*/ 2147483646 h 353"/>
                <a:gd name="T54" fmla="*/ 2147483646 w 885"/>
                <a:gd name="T55" fmla="*/ 2147483646 h 353"/>
                <a:gd name="T56" fmla="*/ 2147483646 w 885"/>
                <a:gd name="T57" fmla="*/ 2147483646 h 353"/>
                <a:gd name="T58" fmla="*/ 2147483646 w 885"/>
                <a:gd name="T59" fmla="*/ 2147483646 h 353"/>
                <a:gd name="T60" fmla="*/ 2147483646 w 885"/>
                <a:gd name="T61" fmla="*/ 2147483646 h 353"/>
                <a:gd name="T62" fmla="*/ 2147483646 w 885"/>
                <a:gd name="T63" fmla="*/ 2147483646 h 353"/>
                <a:gd name="T64" fmla="*/ 2147483646 w 885"/>
                <a:gd name="T65" fmla="*/ 2147483646 h 353"/>
                <a:gd name="T66" fmla="*/ 2147483646 w 885"/>
                <a:gd name="T67" fmla="*/ 2147483646 h 353"/>
                <a:gd name="T68" fmla="*/ 2147483646 w 885"/>
                <a:gd name="T69" fmla="*/ 2147483646 h 353"/>
                <a:gd name="T70" fmla="*/ 2147483646 w 885"/>
                <a:gd name="T71" fmla="*/ 2147483646 h 353"/>
                <a:gd name="T72" fmla="*/ 2147483646 w 885"/>
                <a:gd name="T73" fmla="*/ 2147483646 h 353"/>
                <a:gd name="T74" fmla="*/ 2147483646 w 885"/>
                <a:gd name="T75" fmla="*/ 2147483646 h 353"/>
                <a:gd name="T76" fmla="*/ 2147483646 w 885"/>
                <a:gd name="T77" fmla="*/ 2147483646 h 353"/>
                <a:gd name="T78" fmla="*/ 2147483646 w 885"/>
                <a:gd name="T79" fmla="*/ 2147483646 h 353"/>
                <a:gd name="T80" fmla="*/ 2147483646 w 885"/>
                <a:gd name="T81" fmla="*/ 2147483646 h 353"/>
                <a:gd name="T82" fmla="*/ 2147483646 w 885"/>
                <a:gd name="T83" fmla="*/ 2147483646 h 353"/>
                <a:gd name="T84" fmla="*/ 2147483646 w 885"/>
                <a:gd name="T85" fmla="*/ 2147483646 h 353"/>
                <a:gd name="T86" fmla="*/ 2147483646 w 885"/>
                <a:gd name="T87" fmla="*/ 2147483646 h 353"/>
                <a:gd name="T88" fmla="*/ 2147483646 w 885"/>
                <a:gd name="T89" fmla="*/ 2147483646 h 353"/>
                <a:gd name="T90" fmla="*/ 2147483646 w 885"/>
                <a:gd name="T91" fmla="*/ 2147483646 h 353"/>
                <a:gd name="T92" fmla="*/ 2147483646 w 885"/>
                <a:gd name="T93" fmla="*/ 2147483646 h 353"/>
                <a:gd name="T94" fmla="*/ 2147483646 w 885"/>
                <a:gd name="T95" fmla="*/ 2147483646 h 353"/>
                <a:gd name="T96" fmla="*/ 2147483646 w 885"/>
                <a:gd name="T97" fmla="*/ 2147483646 h 353"/>
                <a:gd name="T98" fmla="*/ 2147483646 w 885"/>
                <a:gd name="T99" fmla="*/ 2147483646 h 353"/>
                <a:gd name="T100" fmla="*/ 2147483646 w 885"/>
                <a:gd name="T101" fmla="*/ 2147483646 h 353"/>
                <a:gd name="T102" fmla="*/ 2147483646 w 885"/>
                <a:gd name="T103" fmla="*/ 2147483646 h 353"/>
                <a:gd name="T104" fmla="*/ 2147483646 w 885"/>
                <a:gd name="T105" fmla="*/ 2147483646 h 353"/>
                <a:gd name="T106" fmla="*/ 2147483646 w 885"/>
                <a:gd name="T107" fmla="*/ 2147483646 h 353"/>
                <a:gd name="T108" fmla="*/ 2147483646 w 885"/>
                <a:gd name="T109" fmla="*/ 2147483646 h 353"/>
                <a:gd name="T110" fmla="*/ 2147483646 w 885"/>
                <a:gd name="T111" fmla="*/ 2147483646 h 353"/>
                <a:gd name="T112" fmla="*/ 2147483646 w 885"/>
                <a:gd name="T113" fmla="*/ 2147483646 h 353"/>
                <a:gd name="T114" fmla="*/ 2147483646 w 885"/>
                <a:gd name="T115" fmla="*/ 2147483646 h 353"/>
                <a:gd name="T116" fmla="*/ 2147483646 w 885"/>
                <a:gd name="T117" fmla="*/ 2147483646 h 353"/>
                <a:gd name="T118" fmla="*/ 2147483646 w 885"/>
                <a:gd name="T119" fmla="*/ 2147483646 h 353"/>
                <a:gd name="T120" fmla="*/ 2147483646 w 885"/>
                <a:gd name="T121" fmla="*/ 2147483646 h 35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885" h="353">
                  <a:moveTo>
                    <a:pt x="0" y="0"/>
                  </a:moveTo>
                  <a:lnTo>
                    <a:pt x="34" y="0"/>
                  </a:lnTo>
                  <a:lnTo>
                    <a:pt x="65" y="0"/>
                  </a:lnTo>
                  <a:lnTo>
                    <a:pt x="95" y="0"/>
                  </a:lnTo>
                  <a:lnTo>
                    <a:pt x="123" y="0"/>
                  </a:lnTo>
                  <a:lnTo>
                    <a:pt x="148" y="0"/>
                  </a:lnTo>
                  <a:lnTo>
                    <a:pt x="172" y="0"/>
                  </a:lnTo>
                  <a:lnTo>
                    <a:pt x="194" y="0"/>
                  </a:lnTo>
                  <a:lnTo>
                    <a:pt x="215" y="0"/>
                  </a:lnTo>
                  <a:lnTo>
                    <a:pt x="234" y="0"/>
                  </a:lnTo>
                  <a:lnTo>
                    <a:pt x="252" y="0"/>
                  </a:lnTo>
                  <a:lnTo>
                    <a:pt x="269" y="0"/>
                  </a:lnTo>
                  <a:lnTo>
                    <a:pt x="283" y="0"/>
                  </a:lnTo>
                  <a:lnTo>
                    <a:pt x="297" y="0"/>
                  </a:lnTo>
                  <a:lnTo>
                    <a:pt x="309" y="0"/>
                  </a:lnTo>
                  <a:lnTo>
                    <a:pt x="319" y="0"/>
                  </a:lnTo>
                  <a:lnTo>
                    <a:pt x="329" y="0"/>
                  </a:lnTo>
                  <a:lnTo>
                    <a:pt x="338" y="0"/>
                  </a:lnTo>
                  <a:lnTo>
                    <a:pt x="346" y="0"/>
                  </a:lnTo>
                  <a:lnTo>
                    <a:pt x="353" y="1"/>
                  </a:lnTo>
                  <a:lnTo>
                    <a:pt x="359" y="1"/>
                  </a:lnTo>
                  <a:lnTo>
                    <a:pt x="365" y="1"/>
                  </a:lnTo>
                  <a:lnTo>
                    <a:pt x="369" y="1"/>
                  </a:lnTo>
                  <a:lnTo>
                    <a:pt x="374" y="1"/>
                  </a:lnTo>
                  <a:lnTo>
                    <a:pt x="378" y="1"/>
                  </a:lnTo>
                  <a:lnTo>
                    <a:pt x="381" y="1"/>
                  </a:lnTo>
                  <a:lnTo>
                    <a:pt x="384" y="1"/>
                  </a:lnTo>
                  <a:lnTo>
                    <a:pt x="387" y="1"/>
                  </a:lnTo>
                  <a:lnTo>
                    <a:pt x="390" y="1"/>
                  </a:lnTo>
                  <a:lnTo>
                    <a:pt x="392" y="1"/>
                  </a:lnTo>
                  <a:lnTo>
                    <a:pt x="395" y="1"/>
                  </a:lnTo>
                  <a:lnTo>
                    <a:pt x="398" y="3"/>
                  </a:lnTo>
                  <a:lnTo>
                    <a:pt x="399" y="3"/>
                  </a:lnTo>
                  <a:lnTo>
                    <a:pt x="402" y="3"/>
                  </a:lnTo>
                  <a:lnTo>
                    <a:pt x="403" y="3"/>
                  </a:lnTo>
                  <a:lnTo>
                    <a:pt x="406" y="3"/>
                  </a:lnTo>
                  <a:lnTo>
                    <a:pt x="408" y="3"/>
                  </a:lnTo>
                  <a:lnTo>
                    <a:pt x="411" y="3"/>
                  </a:lnTo>
                  <a:lnTo>
                    <a:pt x="412" y="3"/>
                  </a:lnTo>
                  <a:lnTo>
                    <a:pt x="414" y="3"/>
                  </a:lnTo>
                  <a:lnTo>
                    <a:pt x="415" y="3"/>
                  </a:lnTo>
                  <a:lnTo>
                    <a:pt x="417" y="3"/>
                  </a:lnTo>
                  <a:lnTo>
                    <a:pt x="418" y="4"/>
                  </a:lnTo>
                  <a:lnTo>
                    <a:pt x="420" y="4"/>
                  </a:lnTo>
                  <a:lnTo>
                    <a:pt x="421" y="4"/>
                  </a:lnTo>
                  <a:lnTo>
                    <a:pt x="423" y="4"/>
                  </a:lnTo>
                  <a:lnTo>
                    <a:pt x="424" y="4"/>
                  </a:lnTo>
                  <a:lnTo>
                    <a:pt x="426" y="4"/>
                  </a:lnTo>
                  <a:lnTo>
                    <a:pt x="427" y="4"/>
                  </a:lnTo>
                  <a:lnTo>
                    <a:pt x="429" y="4"/>
                  </a:lnTo>
                  <a:lnTo>
                    <a:pt x="430" y="4"/>
                  </a:lnTo>
                  <a:lnTo>
                    <a:pt x="432" y="4"/>
                  </a:lnTo>
                  <a:lnTo>
                    <a:pt x="433" y="4"/>
                  </a:lnTo>
                  <a:lnTo>
                    <a:pt x="435" y="6"/>
                  </a:lnTo>
                  <a:lnTo>
                    <a:pt x="436" y="6"/>
                  </a:lnTo>
                  <a:lnTo>
                    <a:pt x="438" y="6"/>
                  </a:lnTo>
                  <a:lnTo>
                    <a:pt x="439" y="6"/>
                  </a:lnTo>
                  <a:lnTo>
                    <a:pt x="441" y="6"/>
                  </a:lnTo>
                  <a:lnTo>
                    <a:pt x="442" y="6"/>
                  </a:lnTo>
                  <a:lnTo>
                    <a:pt x="444" y="6"/>
                  </a:lnTo>
                  <a:lnTo>
                    <a:pt x="445" y="7"/>
                  </a:lnTo>
                  <a:lnTo>
                    <a:pt x="448" y="7"/>
                  </a:lnTo>
                  <a:lnTo>
                    <a:pt x="449" y="7"/>
                  </a:lnTo>
                  <a:lnTo>
                    <a:pt x="452" y="7"/>
                  </a:lnTo>
                  <a:lnTo>
                    <a:pt x="454" y="7"/>
                  </a:lnTo>
                  <a:lnTo>
                    <a:pt x="457" y="8"/>
                  </a:lnTo>
                  <a:lnTo>
                    <a:pt x="458" y="8"/>
                  </a:lnTo>
                  <a:lnTo>
                    <a:pt x="461" y="8"/>
                  </a:lnTo>
                  <a:lnTo>
                    <a:pt x="463" y="8"/>
                  </a:lnTo>
                  <a:lnTo>
                    <a:pt x="464" y="8"/>
                  </a:lnTo>
                  <a:lnTo>
                    <a:pt x="466" y="10"/>
                  </a:lnTo>
                  <a:lnTo>
                    <a:pt x="467" y="10"/>
                  </a:lnTo>
                  <a:lnTo>
                    <a:pt x="469" y="10"/>
                  </a:lnTo>
                  <a:lnTo>
                    <a:pt x="470" y="10"/>
                  </a:lnTo>
                  <a:lnTo>
                    <a:pt x="472" y="10"/>
                  </a:lnTo>
                  <a:lnTo>
                    <a:pt x="473" y="11"/>
                  </a:lnTo>
                  <a:lnTo>
                    <a:pt x="475" y="11"/>
                  </a:lnTo>
                  <a:lnTo>
                    <a:pt x="476" y="11"/>
                  </a:lnTo>
                  <a:lnTo>
                    <a:pt x="478" y="11"/>
                  </a:lnTo>
                  <a:lnTo>
                    <a:pt x="479" y="11"/>
                  </a:lnTo>
                  <a:lnTo>
                    <a:pt x="481" y="11"/>
                  </a:lnTo>
                  <a:lnTo>
                    <a:pt x="482" y="13"/>
                  </a:lnTo>
                  <a:lnTo>
                    <a:pt x="484" y="13"/>
                  </a:lnTo>
                  <a:lnTo>
                    <a:pt x="485" y="13"/>
                  </a:lnTo>
                  <a:lnTo>
                    <a:pt x="487" y="14"/>
                  </a:lnTo>
                  <a:lnTo>
                    <a:pt x="489" y="14"/>
                  </a:lnTo>
                  <a:lnTo>
                    <a:pt x="491" y="14"/>
                  </a:lnTo>
                  <a:lnTo>
                    <a:pt x="492" y="16"/>
                  </a:lnTo>
                  <a:lnTo>
                    <a:pt x="494" y="16"/>
                  </a:lnTo>
                  <a:lnTo>
                    <a:pt x="495" y="17"/>
                  </a:lnTo>
                  <a:lnTo>
                    <a:pt x="498" y="17"/>
                  </a:lnTo>
                  <a:lnTo>
                    <a:pt x="500" y="17"/>
                  </a:lnTo>
                  <a:lnTo>
                    <a:pt x="503" y="19"/>
                  </a:lnTo>
                  <a:lnTo>
                    <a:pt x="506" y="19"/>
                  </a:lnTo>
                  <a:lnTo>
                    <a:pt x="507" y="20"/>
                  </a:lnTo>
                  <a:lnTo>
                    <a:pt x="510" y="22"/>
                  </a:lnTo>
                  <a:lnTo>
                    <a:pt x="513" y="22"/>
                  </a:lnTo>
                  <a:lnTo>
                    <a:pt x="516" y="23"/>
                  </a:lnTo>
                  <a:lnTo>
                    <a:pt x="518" y="23"/>
                  </a:lnTo>
                  <a:lnTo>
                    <a:pt x="521" y="25"/>
                  </a:lnTo>
                  <a:lnTo>
                    <a:pt x="522" y="25"/>
                  </a:lnTo>
                  <a:lnTo>
                    <a:pt x="524" y="25"/>
                  </a:lnTo>
                  <a:lnTo>
                    <a:pt x="525" y="26"/>
                  </a:lnTo>
                  <a:lnTo>
                    <a:pt x="527" y="26"/>
                  </a:lnTo>
                  <a:lnTo>
                    <a:pt x="530" y="26"/>
                  </a:lnTo>
                  <a:lnTo>
                    <a:pt x="531" y="28"/>
                  </a:lnTo>
                  <a:lnTo>
                    <a:pt x="532" y="28"/>
                  </a:lnTo>
                  <a:lnTo>
                    <a:pt x="532" y="29"/>
                  </a:lnTo>
                  <a:lnTo>
                    <a:pt x="534" y="29"/>
                  </a:lnTo>
                  <a:lnTo>
                    <a:pt x="535" y="29"/>
                  </a:lnTo>
                  <a:lnTo>
                    <a:pt x="537" y="31"/>
                  </a:lnTo>
                  <a:lnTo>
                    <a:pt x="538" y="31"/>
                  </a:lnTo>
                  <a:lnTo>
                    <a:pt x="540" y="31"/>
                  </a:lnTo>
                  <a:lnTo>
                    <a:pt x="541" y="32"/>
                  </a:lnTo>
                  <a:lnTo>
                    <a:pt x="543" y="32"/>
                  </a:lnTo>
                  <a:lnTo>
                    <a:pt x="544" y="32"/>
                  </a:lnTo>
                  <a:lnTo>
                    <a:pt x="546" y="34"/>
                  </a:lnTo>
                  <a:lnTo>
                    <a:pt x="547" y="34"/>
                  </a:lnTo>
                  <a:lnTo>
                    <a:pt x="549" y="35"/>
                  </a:lnTo>
                  <a:lnTo>
                    <a:pt x="550" y="35"/>
                  </a:lnTo>
                  <a:lnTo>
                    <a:pt x="552" y="37"/>
                  </a:lnTo>
                  <a:lnTo>
                    <a:pt x="553" y="37"/>
                  </a:lnTo>
                  <a:lnTo>
                    <a:pt x="555" y="38"/>
                  </a:lnTo>
                  <a:lnTo>
                    <a:pt x="556" y="40"/>
                  </a:lnTo>
                  <a:lnTo>
                    <a:pt x="559" y="40"/>
                  </a:lnTo>
                  <a:lnTo>
                    <a:pt x="561" y="41"/>
                  </a:lnTo>
                  <a:lnTo>
                    <a:pt x="564" y="43"/>
                  </a:lnTo>
                  <a:lnTo>
                    <a:pt x="565" y="44"/>
                  </a:lnTo>
                  <a:lnTo>
                    <a:pt x="568" y="46"/>
                  </a:lnTo>
                  <a:lnTo>
                    <a:pt x="570" y="46"/>
                  </a:lnTo>
                  <a:lnTo>
                    <a:pt x="573" y="47"/>
                  </a:lnTo>
                  <a:lnTo>
                    <a:pt x="574" y="49"/>
                  </a:lnTo>
                  <a:lnTo>
                    <a:pt x="575" y="49"/>
                  </a:lnTo>
                  <a:lnTo>
                    <a:pt x="577" y="50"/>
                  </a:lnTo>
                  <a:lnTo>
                    <a:pt x="578" y="50"/>
                  </a:lnTo>
                  <a:lnTo>
                    <a:pt x="580" y="51"/>
                  </a:lnTo>
                  <a:lnTo>
                    <a:pt x="581" y="51"/>
                  </a:lnTo>
                  <a:lnTo>
                    <a:pt x="583" y="53"/>
                  </a:lnTo>
                  <a:lnTo>
                    <a:pt x="584" y="53"/>
                  </a:lnTo>
                  <a:lnTo>
                    <a:pt x="586" y="54"/>
                  </a:lnTo>
                  <a:lnTo>
                    <a:pt x="587" y="54"/>
                  </a:lnTo>
                  <a:lnTo>
                    <a:pt x="589" y="56"/>
                  </a:lnTo>
                  <a:lnTo>
                    <a:pt x="590" y="56"/>
                  </a:lnTo>
                  <a:lnTo>
                    <a:pt x="592" y="57"/>
                  </a:lnTo>
                  <a:lnTo>
                    <a:pt x="593" y="57"/>
                  </a:lnTo>
                  <a:lnTo>
                    <a:pt x="593" y="59"/>
                  </a:lnTo>
                  <a:lnTo>
                    <a:pt x="595" y="59"/>
                  </a:lnTo>
                  <a:lnTo>
                    <a:pt x="596" y="59"/>
                  </a:lnTo>
                  <a:lnTo>
                    <a:pt x="598" y="60"/>
                  </a:lnTo>
                  <a:lnTo>
                    <a:pt x="599" y="60"/>
                  </a:lnTo>
                  <a:lnTo>
                    <a:pt x="601" y="62"/>
                  </a:lnTo>
                  <a:lnTo>
                    <a:pt x="602" y="62"/>
                  </a:lnTo>
                  <a:lnTo>
                    <a:pt x="604" y="63"/>
                  </a:lnTo>
                  <a:lnTo>
                    <a:pt x="605" y="65"/>
                  </a:lnTo>
                  <a:lnTo>
                    <a:pt x="607" y="65"/>
                  </a:lnTo>
                  <a:lnTo>
                    <a:pt x="608" y="66"/>
                  </a:lnTo>
                  <a:lnTo>
                    <a:pt x="611" y="68"/>
                  </a:lnTo>
                  <a:lnTo>
                    <a:pt x="613" y="69"/>
                  </a:lnTo>
                  <a:lnTo>
                    <a:pt x="616" y="69"/>
                  </a:lnTo>
                  <a:lnTo>
                    <a:pt x="617" y="71"/>
                  </a:lnTo>
                  <a:lnTo>
                    <a:pt x="618" y="72"/>
                  </a:lnTo>
                  <a:lnTo>
                    <a:pt x="620" y="72"/>
                  </a:lnTo>
                  <a:lnTo>
                    <a:pt x="621" y="74"/>
                  </a:lnTo>
                  <a:lnTo>
                    <a:pt x="623" y="75"/>
                  </a:lnTo>
                  <a:lnTo>
                    <a:pt x="624" y="75"/>
                  </a:lnTo>
                  <a:lnTo>
                    <a:pt x="626" y="77"/>
                  </a:lnTo>
                  <a:lnTo>
                    <a:pt x="627" y="77"/>
                  </a:lnTo>
                  <a:lnTo>
                    <a:pt x="629" y="78"/>
                  </a:lnTo>
                  <a:lnTo>
                    <a:pt x="630" y="78"/>
                  </a:lnTo>
                  <a:lnTo>
                    <a:pt x="632" y="80"/>
                  </a:lnTo>
                  <a:lnTo>
                    <a:pt x="633" y="80"/>
                  </a:lnTo>
                  <a:lnTo>
                    <a:pt x="635" y="81"/>
                  </a:lnTo>
                  <a:lnTo>
                    <a:pt x="636" y="83"/>
                  </a:lnTo>
                  <a:lnTo>
                    <a:pt x="638" y="83"/>
                  </a:lnTo>
                  <a:lnTo>
                    <a:pt x="639" y="84"/>
                  </a:lnTo>
                  <a:lnTo>
                    <a:pt x="641" y="84"/>
                  </a:lnTo>
                  <a:lnTo>
                    <a:pt x="641" y="86"/>
                  </a:lnTo>
                  <a:lnTo>
                    <a:pt x="642" y="86"/>
                  </a:lnTo>
                  <a:lnTo>
                    <a:pt x="644" y="87"/>
                  </a:lnTo>
                  <a:lnTo>
                    <a:pt x="645" y="89"/>
                  </a:lnTo>
                  <a:lnTo>
                    <a:pt x="647" y="89"/>
                  </a:lnTo>
                  <a:lnTo>
                    <a:pt x="648" y="90"/>
                  </a:lnTo>
                  <a:lnTo>
                    <a:pt x="650" y="90"/>
                  </a:lnTo>
                  <a:lnTo>
                    <a:pt x="651" y="92"/>
                  </a:lnTo>
                  <a:lnTo>
                    <a:pt x="653" y="93"/>
                  </a:lnTo>
                  <a:lnTo>
                    <a:pt x="654" y="93"/>
                  </a:lnTo>
                  <a:lnTo>
                    <a:pt x="656" y="94"/>
                  </a:lnTo>
                  <a:lnTo>
                    <a:pt x="657" y="96"/>
                  </a:lnTo>
                  <a:lnTo>
                    <a:pt x="659" y="97"/>
                  </a:lnTo>
                  <a:lnTo>
                    <a:pt x="660" y="97"/>
                  </a:lnTo>
                  <a:lnTo>
                    <a:pt x="661" y="99"/>
                  </a:lnTo>
                  <a:lnTo>
                    <a:pt x="663" y="99"/>
                  </a:lnTo>
                  <a:lnTo>
                    <a:pt x="664" y="100"/>
                  </a:lnTo>
                  <a:lnTo>
                    <a:pt x="666" y="100"/>
                  </a:lnTo>
                  <a:lnTo>
                    <a:pt x="666" y="102"/>
                  </a:lnTo>
                  <a:lnTo>
                    <a:pt x="667" y="102"/>
                  </a:lnTo>
                  <a:lnTo>
                    <a:pt x="667" y="103"/>
                  </a:lnTo>
                  <a:lnTo>
                    <a:pt x="669" y="103"/>
                  </a:lnTo>
                  <a:lnTo>
                    <a:pt x="670" y="103"/>
                  </a:lnTo>
                  <a:lnTo>
                    <a:pt x="670" y="105"/>
                  </a:lnTo>
                  <a:lnTo>
                    <a:pt x="672" y="105"/>
                  </a:lnTo>
                  <a:lnTo>
                    <a:pt x="673" y="106"/>
                  </a:lnTo>
                  <a:lnTo>
                    <a:pt x="675" y="108"/>
                  </a:lnTo>
                  <a:lnTo>
                    <a:pt x="676" y="108"/>
                  </a:lnTo>
                  <a:lnTo>
                    <a:pt x="676" y="109"/>
                  </a:lnTo>
                  <a:lnTo>
                    <a:pt x="678" y="109"/>
                  </a:lnTo>
                  <a:lnTo>
                    <a:pt x="679" y="111"/>
                  </a:lnTo>
                  <a:lnTo>
                    <a:pt x="681" y="112"/>
                  </a:lnTo>
                  <a:lnTo>
                    <a:pt x="682" y="112"/>
                  </a:lnTo>
                  <a:lnTo>
                    <a:pt x="682" y="114"/>
                  </a:lnTo>
                  <a:lnTo>
                    <a:pt x="684" y="114"/>
                  </a:lnTo>
                  <a:lnTo>
                    <a:pt x="685" y="115"/>
                  </a:lnTo>
                  <a:lnTo>
                    <a:pt x="687" y="117"/>
                  </a:lnTo>
                  <a:lnTo>
                    <a:pt x="688" y="118"/>
                  </a:lnTo>
                  <a:lnTo>
                    <a:pt x="690" y="118"/>
                  </a:lnTo>
                  <a:lnTo>
                    <a:pt x="690" y="120"/>
                  </a:lnTo>
                  <a:lnTo>
                    <a:pt x="691" y="120"/>
                  </a:lnTo>
                  <a:lnTo>
                    <a:pt x="693" y="121"/>
                  </a:lnTo>
                  <a:lnTo>
                    <a:pt x="694" y="121"/>
                  </a:lnTo>
                  <a:lnTo>
                    <a:pt x="694" y="123"/>
                  </a:lnTo>
                  <a:lnTo>
                    <a:pt x="696" y="123"/>
                  </a:lnTo>
                  <a:lnTo>
                    <a:pt x="696" y="124"/>
                  </a:lnTo>
                  <a:lnTo>
                    <a:pt x="697" y="124"/>
                  </a:lnTo>
                  <a:lnTo>
                    <a:pt x="697" y="126"/>
                  </a:lnTo>
                  <a:lnTo>
                    <a:pt x="699" y="126"/>
                  </a:lnTo>
                  <a:lnTo>
                    <a:pt x="700" y="127"/>
                  </a:lnTo>
                  <a:lnTo>
                    <a:pt x="702" y="127"/>
                  </a:lnTo>
                  <a:lnTo>
                    <a:pt x="702" y="129"/>
                  </a:lnTo>
                  <a:lnTo>
                    <a:pt x="703" y="129"/>
                  </a:lnTo>
                  <a:lnTo>
                    <a:pt x="704" y="130"/>
                  </a:lnTo>
                  <a:lnTo>
                    <a:pt x="706" y="132"/>
                  </a:lnTo>
                  <a:lnTo>
                    <a:pt x="707" y="132"/>
                  </a:lnTo>
                  <a:lnTo>
                    <a:pt x="709" y="133"/>
                  </a:lnTo>
                  <a:lnTo>
                    <a:pt x="710" y="133"/>
                  </a:lnTo>
                  <a:lnTo>
                    <a:pt x="710" y="135"/>
                  </a:lnTo>
                  <a:lnTo>
                    <a:pt x="712" y="136"/>
                  </a:lnTo>
                  <a:lnTo>
                    <a:pt x="713" y="136"/>
                  </a:lnTo>
                  <a:lnTo>
                    <a:pt x="715" y="137"/>
                  </a:lnTo>
                  <a:lnTo>
                    <a:pt x="716" y="137"/>
                  </a:lnTo>
                  <a:lnTo>
                    <a:pt x="718" y="139"/>
                  </a:lnTo>
                  <a:lnTo>
                    <a:pt x="718" y="140"/>
                  </a:lnTo>
                  <a:lnTo>
                    <a:pt x="719" y="140"/>
                  </a:lnTo>
                  <a:lnTo>
                    <a:pt x="721" y="140"/>
                  </a:lnTo>
                  <a:lnTo>
                    <a:pt x="721" y="142"/>
                  </a:lnTo>
                  <a:lnTo>
                    <a:pt x="722" y="142"/>
                  </a:lnTo>
                  <a:lnTo>
                    <a:pt x="724" y="143"/>
                  </a:lnTo>
                  <a:lnTo>
                    <a:pt x="725" y="145"/>
                  </a:lnTo>
                  <a:lnTo>
                    <a:pt x="727" y="145"/>
                  </a:lnTo>
                  <a:lnTo>
                    <a:pt x="727" y="146"/>
                  </a:lnTo>
                  <a:lnTo>
                    <a:pt x="728" y="146"/>
                  </a:lnTo>
                  <a:lnTo>
                    <a:pt x="728" y="148"/>
                  </a:lnTo>
                  <a:lnTo>
                    <a:pt x="730" y="148"/>
                  </a:lnTo>
                  <a:lnTo>
                    <a:pt x="731" y="149"/>
                  </a:lnTo>
                  <a:lnTo>
                    <a:pt x="733" y="151"/>
                  </a:lnTo>
                  <a:lnTo>
                    <a:pt x="734" y="152"/>
                  </a:lnTo>
                  <a:lnTo>
                    <a:pt x="734" y="154"/>
                  </a:lnTo>
                  <a:lnTo>
                    <a:pt x="736" y="154"/>
                  </a:lnTo>
                  <a:lnTo>
                    <a:pt x="737" y="155"/>
                  </a:lnTo>
                  <a:lnTo>
                    <a:pt x="737" y="157"/>
                  </a:lnTo>
                  <a:lnTo>
                    <a:pt x="739" y="158"/>
                  </a:lnTo>
                  <a:lnTo>
                    <a:pt x="740" y="158"/>
                  </a:lnTo>
                  <a:lnTo>
                    <a:pt x="742" y="160"/>
                  </a:lnTo>
                  <a:lnTo>
                    <a:pt x="743" y="161"/>
                  </a:lnTo>
                  <a:lnTo>
                    <a:pt x="745" y="163"/>
                  </a:lnTo>
                  <a:lnTo>
                    <a:pt x="746" y="164"/>
                  </a:lnTo>
                  <a:lnTo>
                    <a:pt x="747" y="166"/>
                  </a:lnTo>
                  <a:lnTo>
                    <a:pt x="747" y="167"/>
                  </a:lnTo>
                  <a:lnTo>
                    <a:pt x="749" y="169"/>
                  </a:lnTo>
                  <a:lnTo>
                    <a:pt x="750" y="170"/>
                  </a:lnTo>
                  <a:lnTo>
                    <a:pt x="752" y="172"/>
                  </a:lnTo>
                  <a:lnTo>
                    <a:pt x="753" y="173"/>
                  </a:lnTo>
                  <a:lnTo>
                    <a:pt x="755" y="175"/>
                  </a:lnTo>
                  <a:lnTo>
                    <a:pt x="756" y="176"/>
                  </a:lnTo>
                  <a:lnTo>
                    <a:pt x="758" y="178"/>
                  </a:lnTo>
                  <a:lnTo>
                    <a:pt x="759" y="179"/>
                  </a:lnTo>
                  <a:lnTo>
                    <a:pt x="761" y="180"/>
                  </a:lnTo>
                  <a:lnTo>
                    <a:pt x="761" y="182"/>
                  </a:lnTo>
                  <a:lnTo>
                    <a:pt x="762" y="182"/>
                  </a:lnTo>
                  <a:lnTo>
                    <a:pt x="762" y="183"/>
                  </a:lnTo>
                  <a:lnTo>
                    <a:pt x="764" y="185"/>
                  </a:lnTo>
                  <a:lnTo>
                    <a:pt x="765" y="185"/>
                  </a:lnTo>
                  <a:lnTo>
                    <a:pt x="765" y="186"/>
                  </a:lnTo>
                  <a:lnTo>
                    <a:pt x="767" y="188"/>
                  </a:lnTo>
                  <a:lnTo>
                    <a:pt x="768" y="189"/>
                  </a:lnTo>
                  <a:lnTo>
                    <a:pt x="768" y="191"/>
                  </a:lnTo>
                  <a:lnTo>
                    <a:pt x="770" y="192"/>
                  </a:lnTo>
                  <a:lnTo>
                    <a:pt x="771" y="194"/>
                  </a:lnTo>
                  <a:lnTo>
                    <a:pt x="773" y="195"/>
                  </a:lnTo>
                  <a:lnTo>
                    <a:pt x="774" y="197"/>
                  </a:lnTo>
                  <a:lnTo>
                    <a:pt x="776" y="198"/>
                  </a:lnTo>
                  <a:lnTo>
                    <a:pt x="777" y="200"/>
                  </a:lnTo>
                  <a:lnTo>
                    <a:pt x="779" y="203"/>
                  </a:lnTo>
                  <a:lnTo>
                    <a:pt x="780" y="204"/>
                  </a:lnTo>
                  <a:lnTo>
                    <a:pt x="782" y="206"/>
                  </a:lnTo>
                  <a:lnTo>
                    <a:pt x="783" y="207"/>
                  </a:lnTo>
                  <a:lnTo>
                    <a:pt x="785" y="210"/>
                  </a:lnTo>
                  <a:lnTo>
                    <a:pt x="786" y="212"/>
                  </a:lnTo>
                  <a:lnTo>
                    <a:pt x="788" y="213"/>
                  </a:lnTo>
                  <a:lnTo>
                    <a:pt x="789" y="215"/>
                  </a:lnTo>
                  <a:lnTo>
                    <a:pt x="789" y="216"/>
                  </a:lnTo>
                  <a:lnTo>
                    <a:pt x="790" y="216"/>
                  </a:lnTo>
                  <a:lnTo>
                    <a:pt x="792" y="218"/>
                  </a:lnTo>
                  <a:lnTo>
                    <a:pt x="792" y="219"/>
                  </a:lnTo>
                  <a:lnTo>
                    <a:pt x="793" y="221"/>
                  </a:lnTo>
                  <a:lnTo>
                    <a:pt x="795" y="222"/>
                  </a:lnTo>
                  <a:lnTo>
                    <a:pt x="796" y="224"/>
                  </a:lnTo>
                  <a:lnTo>
                    <a:pt x="796" y="225"/>
                  </a:lnTo>
                  <a:lnTo>
                    <a:pt x="798" y="226"/>
                  </a:lnTo>
                  <a:lnTo>
                    <a:pt x="799" y="226"/>
                  </a:lnTo>
                  <a:lnTo>
                    <a:pt x="799" y="228"/>
                  </a:lnTo>
                  <a:lnTo>
                    <a:pt x="801" y="229"/>
                  </a:lnTo>
                  <a:lnTo>
                    <a:pt x="801" y="231"/>
                  </a:lnTo>
                  <a:lnTo>
                    <a:pt x="802" y="232"/>
                  </a:lnTo>
                  <a:lnTo>
                    <a:pt x="804" y="234"/>
                  </a:lnTo>
                  <a:lnTo>
                    <a:pt x="805" y="235"/>
                  </a:lnTo>
                  <a:lnTo>
                    <a:pt x="805" y="237"/>
                  </a:lnTo>
                  <a:lnTo>
                    <a:pt x="807" y="238"/>
                  </a:lnTo>
                  <a:lnTo>
                    <a:pt x="808" y="240"/>
                  </a:lnTo>
                  <a:lnTo>
                    <a:pt x="810" y="241"/>
                  </a:lnTo>
                  <a:lnTo>
                    <a:pt x="811" y="244"/>
                  </a:lnTo>
                  <a:lnTo>
                    <a:pt x="813" y="246"/>
                  </a:lnTo>
                  <a:lnTo>
                    <a:pt x="814" y="247"/>
                  </a:lnTo>
                  <a:lnTo>
                    <a:pt x="816" y="250"/>
                  </a:lnTo>
                  <a:lnTo>
                    <a:pt x="817" y="253"/>
                  </a:lnTo>
                  <a:lnTo>
                    <a:pt x="819" y="255"/>
                  </a:lnTo>
                  <a:lnTo>
                    <a:pt x="820" y="258"/>
                  </a:lnTo>
                  <a:lnTo>
                    <a:pt x="822" y="259"/>
                  </a:lnTo>
                  <a:lnTo>
                    <a:pt x="823" y="261"/>
                  </a:lnTo>
                  <a:lnTo>
                    <a:pt x="825" y="262"/>
                  </a:lnTo>
                  <a:lnTo>
                    <a:pt x="826" y="264"/>
                  </a:lnTo>
                  <a:lnTo>
                    <a:pt x="826" y="265"/>
                  </a:lnTo>
                  <a:lnTo>
                    <a:pt x="828" y="267"/>
                  </a:lnTo>
                  <a:lnTo>
                    <a:pt x="829" y="268"/>
                  </a:lnTo>
                  <a:lnTo>
                    <a:pt x="829" y="269"/>
                  </a:lnTo>
                  <a:lnTo>
                    <a:pt x="831" y="271"/>
                  </a:lnTo>
                  <a:lnTo>
                    <a:pt x="832" y="272"/>
                  </a:lnTo>
                  <a:lnTo>
                    <a:pt x="832" y="274"/>
                  </a:lnTo>
                  <a:lnTo>
                    <a:pt x="833" y="275"/>
                  </a:lnTo>
                  <a:lnTo>
                    <a:pt x="835" y="277"/>
                  </a:lnTo>
                  <a:lnTo>
                    <a:pt x="835" y="278"/>
                  </a:lnTo>
                  <a:lnTo>
                    <a:pt x="836" y="278"/>
                  </a:lnTo>
                  <a:lnTo>
                    <a:pt x="836" y="280"/>
                  </a:lnTo>
                  <a:lnTo>
                    <a:pt x="838" y="281"/>
                  </a:lnTo>
                  <a:lnTo>
                    <a:pt x="839" y="283"/>
                  </a:lnTo>
                  <a:lnTo>
                    <a:pt x="839" y="284"/>
                  </a:lnTo>
                  <a:lnTo>
                    <a:pt x="841" y="286"/>
                  </a:lnTo>
                  <a:lnTo>
                    <a:pt x="842" y="287"/>
                  </a:lnTo>
                  <a:lnTo>
                    <a:pt x="844" y="289"/>
                  </a:lnTo>
                  <a:lnTo>
                    <a:pt x="844" y="290"/>
                  </a:lnTo>
                  <a:lnTo>
                    <a:pt x="845" y="292"/>
                  </a:lnTo>
                  <a:lnTo>
                    <a:pt x="847" y="295"/>
                  </a:lnTo>
                  <a:lnTo>
                    <a:pt x="848" y="296"/>
                  </a:lnTo>
                  <a:lnTo>
                    <a:pt x="850" y="298"/>
                  </a:lnTo>
                  <a:lnTo>
                    <a:pt x="851" y="301"/>
                  </a:lnTo>
                  <a:lnTo>
                    <a:pt x="853" y="304"/>
                  </a:lnTo>
                  <a:lnTo>
                    <a:pt x="856" y="305"/>
                  </a:lnTo>
                  <a:lnTo>
                    <a:pt x="857" y="308"/>
                  </a:lnTo>
                  <a:lnTo>
                    <a:pt x="859" y="310"/>
                  </a:lnTo>
                  <a:lnTo>
                    <a:pt x="860" y="312"/>
                  </a:lnTo>
                  <a:lnTo>
                    <a:pt x="862" y="314"/>
                  </a:lnTo>
                  <a:lnTo>
                    <a:pt x="863" y="315"/>
                  </a:lnTo>
                  <a:lnTo>
                    <a:pt x="863" y="317"/>
                  </a:lnTo>
                  <a:lnTo>
                    <a:pt x="865" y="318"/>
                  </a:lnTo>
                  <a:lnTo>
                    <a:pt x="866" y="320"/>
                  </a:lnTo>
                  <a:lnTo>
                    <a:pt x="868" y="321"/>
                  </a:lnTo>
                  <a:lnTo>
                    <a:pt x="868" y="323"/>
                  </a:lnTo>
                  <a:lnTo>
                    <a:pt x="869" y="324"/>
                  </a:lnTo>
                  <a:lnTo>
                    <a:pt x="871" y="326"/>
                  </a:lnTo>
                  <a:lnTo>
                    <a:pt x="871" y="327"/>
                  </a:lnTo>
                  <a:lnTo>
                    <a:pt x="872" y="329"/>
                  </a:lnTo>
                  <a:lnTo>
                    <a:pt x="874" y="330"/>
                  </a:lnTo>
                  <a:lnTo>
                    <a:pt x="874" y="332"/>
                  </a:lnTo>
                  <a:lnTo>
                    <a:pt x="875" y="333"/>
                  </a:lnTo>
                  <a:lnTo>
                    <a:pt x="875" y="335"/>
                  </a:lnTo>
                  <a:lnTo>
                    <a:pt x="876" y="335"/>
                  </a:lnTo>
                  <a:lnTo>
                    <a:pt x="876" y="336"/>
                  </a:lnTo>
                  <a:lnTo>
                    <a:pt x="878" y="338"/>
                  </a:lnTo>
                  <a:lnTo>
                    <a:pt x="878" y="339"/>
                  </a:lnTo>
                  <a:lnTo>
                    <a:pt x="879" y="341"/>
                  </a:lnTo>
                  <a:lnTo>
                    <a:pt x="879" y="342"/>
                  </a:lnTo>
                  <a:lnTo>
                    <a:pt x="881" y="344"/>
                  </a:lnTo>
                  <a:lnTo>
                    <a:pt x="882" y="345"/>
                  </a:lnTo>
                  <a:lnTo>
                    <a:pt x="882" y="347"/>
                  </a:lnTo>
                  <a:lnTo>
                    <a:pt x="884" y="348"/>
                  </a:lnTo>
                  <a:lnTo>
                    <a:pt x="885" y="350"/>
                  </a:lnTo>
                  <a:lnTo>
                    <a:pt x="885" y="353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286" name="Freeform 50">
              <a:extLst>
                <a:ext uri="{FF2B5EF4-FFF2-40B4-BE49-F238E27FC236}">
                  <a16:creationId xmlns:a16="http://schemas.microsoft.com/office/drawing/2014/main" id="{3CD2AAFF-9861-C140-9EA6-CE61BCBC82B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4600" y="5776912"/>
              <a:ext cx="703263" cy="279400"/>
            </a:xfrm>
            <a:custGeom>
              <a:avLst/>
              <a:gdLst>
                <a:gd name="T0" fmla="*/ 2147483646 w 885"/>
                <a:gd name="T1" fmla="*/ 2147483646 h 353"/>
                <a:gd name="T2" fmla="*/ 2147483646 w 885"/>
                <a:gd name="T3" fmla="*/ 2147483646 h 353"/>
                <a:gd name="T4" fmla="*/ 2147483646 w 885"/>
                <a:gd name="T5" fmla="*/ 2147483646 h 353"/>
                <a:gd name="T6" fmla="*/ 2147483646 w 885"/>
                <a:gd name="T7" fmla="*/ 2147483646 h 353"/>
                <a:gd name="T8" fmla="*/ 2147483646 w 885"/>
                <a:gd name="T9" fmla="*/ 2147483646 h 353"/>
                <a:gd name="T10" fmla="*/ 2147483646 w 885"/>
                <a:gd name="T11" fmla="*/ 2147483646 h 353"/>
                <a:gd name="T12" fmla="*/ 2147483646 w 885"/>
                <a:gd name="T13" fmla="*/ 2147483646 h 353"/>
                <a:gd name="T14" fmla="*/ 2147483646 w 885"/>
                <a:gd name="T15" fmla="*/ 2147483646 h 353"/>
                <a:gd name="T16" fmla="*/ 2147483646 w 885"/>
                <a:gd name="T17" fmla="*/ 2147483646 h 353"/>
                <a:gd name="T18" fmla="*/ 2147483646 w 885"/>
                <a:gd name="T19" fmla="*/ 2147483646 h 353"/>
                <a:gd name="T20" fmla="*/ 2147483646 w 885"/>
                <a:gd name="T21" fmla="*/ 2147483646 h 353"/>
                <a:gd name="T22" fmla="*/ 2147483646 w 885"/>
                <a:gd name="T23" fmla="*/ 2147483646 h 353"/>
                <a:gd name="T24" fmla="*/ 2147483646 w 885"/>
                <a:gd name="T25" fmla="*/ 2147483646 h 353"/>
                <a:gd name="T26" fmla="*/ 2147483646 w 885"/>
                <a:gd name="T27" fmla="*/ 2147483646 h 353"/>
                <a:gd name="T28" fmla="*/ 2147483646 w 885"/>
                <a:gd name="T29" fmla="*/ 2147483646 h 353"/>
                <a:gd name="T30" fmla="*/ 2147483646 w 885"/>
                <a:gd name="T31" fmla="*/ 2147483646 h 353"/>
                <a:gd name="T32" fmla="*/ 2147483646 w 885"/>
                <a:gd name="T33" fmla="*/ 2147483646 h 353"/>
                <a:gd name="T34" fmla="*/ 2147483646 w 885"/>
                <a:gd name="T35" fmla="*/ 2147483646 h 353"/>
                <a:gd name="T36" fmla="*/ 2147483646 w 885"/>
                <a:gd name="T37" fmla="*/ 2147483646 h 353"/>
                <a:gd name="T38" fmla="*/ 2147483646 w 885"/>
                <a:gd name="T39" fmla="*/ 2147483646 h 353"/>
                <a:gd name="T40" fmla="*/ 2147483646 w 885"/>
                <a:gd name="T41" fmla="*/ 2147483646 h 353"/>
                <a:gd name="T42" fmla="*/ 2147483646 w 885"/>
                <a:gd name="T43" fmla="*/ 2147483646 h 353"/>
                <a:gd name="T44" fmla="*/ 2147483646 w 885"/>
                <a:gd name="T45" fmla="*/ 2147483646 h 353"/>
                <a:gd name="T46" fmla="*/ 2147483646 w 885"/>
                <a:gd name="T47" fmla="*/ 2147483646 h 353"/>
                <a:gd name="T48" fmla="*/ 2147483646 w 885"/>
                <a:gd name="T49" fmla="*/ 2147483646 h 353"/>
                <a:gd name="T50" fmla="*/ 2147483646 w 885"/>
                <a:gd name="T51" fmla="*/ 2147483646 h 353"/>
                <a:gd name="T52" fmla="*/ 2147483646 w 885"/>
                <a:gd name="T53" fmla="*/ 2147483646 h 353"/>
                <a:gd name="T54" fmla="*/ 2147483646 w 885"/>
                <a:gd name="T55" fmla="*/ 2147483646 h 353"/>
                <a:gd name="T56" fmla="*/ 2147483646 w 885"/>
                <a:gd name="T57" fmla="*/ 2147483646 h 353"/>
                <a:gd name="T58" fmla="*/ 2147483646 w 885"/>
                <a:gd name="T59" fmla="*/ 2147483646 h 353"/>
                <a:gd name="T60" fmla="*/ 2147483646 w 885"/>
                <a:gd name="T61" fmla="*/ 2147483646 h 353"/>
                <a:gd name="T62" fmla="*/ 2147483646 w 885"/>
                <a:gd name="T63" fmla="*/ 2147483646 h 353"/>
                <a:gd name="T64" fmla="*/ 2147483646 w 885"/>
                <a:gd name="T65" fmla="*/ 2147483646 h 353"/>
                <a:gd name="T66" fmla="*/ 2147483646 w 885"/>
                <a:gd name="T67" fmla="*/ 2147483646 h 353"/>
                <a:gd name="T68" fmla="*/ 2147483646 w 885"/>
                <a:gd name="T69" fmla="*/ 2147483646 h 353"/>
                <a:gd name="T70" fmla="*/ 2147483646 w 885"/>
                <a:gd name="T71" fmla="*/ 2147483646 h 353"/>
                <a:gd name="T72" fmla="*/ 2147483646 w 885"/>
                <a:gd name="T73" fmla="*/ 2147483646 h 353"/>
                <a:gd name="T74" fmla="*/ 2147483646 w 885"/>
                <a:gd name="T75" fmla="*/ 2147483646 h 353"/>
                <a:gd name="T76" fmla="*/ 2147483646 w 885"/>
                <a:gd name="T77" fmla="*/ 2147483646 h 353"/>
                <a:gd name="T78" fmla="*/ 2147483646 w 885"/>
                <a:gd name="T79" fmla="*/ 2147483646 h 353"/>
                <a:gd name="T80" fmla="*/ 2147483646 w 885"/>
                <a:gd name="T81" fmla="*/ 2147483646 h 353"/>
                <a:gd name="T82" fmla="*/ 2147483646 w 885"/>
                <a:gd name="T83" fmla="*/ 2147483646 h 353"/>
                <a:gd name="T84" fmla="*/ 2147483646 w 885"/>
                <a:gd name="T85" fmla="*/ 2147483646 h 353"/>
                <a:gd name="T86" fmla="*/ 2147483646 w 885"/>
                <a:gd name="T87" fmla="*/ 2147483646 h 353"/>
                <a:gd name="T88" fmla="*/ 2147483646 w 885"/>
                <a:gd name="T89" fmla="*/ 2147483646 h 353"/>
                <a:gd name="T90" fmla="*/ 2147483646 w 885"/>
                <a:gd name="T91" fmla="*/ 2147483646 h 353"/>
                <a:gd name="T92" fmla="*/ 2147483646 w 885"/>
                <a:gd name="T93" fmla="*/ 2147483646 h 353"/>
                <a:gd name="T94" fmla="*/ 2147483646 w 885"/>
                <a:gd name="T95" fmla="*/ 2147483646 h 353"/>
                <a:gd name="T96" fmla="*/ 2147483646 w 885"/>
                <a:gd name="T97" fmla="*/ 2147483646 h 353"/>
                <a:gd name="T98" fmla="*/ 2147483646 w 885"/>
                <a:gd name="T99" fmla="*/ 2147483646 h 353"/>
                <a:gd name="T100" fmla="*/ 2147483646 w 885"/>
                <a:gd name="T101" fmla="*/ 2147483646 h 353"/>
                <a:gd name="T102" fmla="*/ 2147483646 w 885"/>
                <a:gd name="T103" fmla="*/ 2147483646 h 353"/>
                <a:gd name="T104" fmla="*/ 2147483646 w 885"/>
                <a:gd name="T105" fmla="*/ 2147483646 h 353"/>
                <a:gd name="T106" fmla="*/ 2147483646 w 885"/>
                <a:gd name="T107" fmla="*/ 2147483646 h 353"/>
                <a:gd name="T108" fmla="*/ 2147483646 w 885"/>
                <a:gd name="T109" fmla="*/ 2147483646 h 353"/>
                <a:gd name="T110" fmla="*/ 2147483646 w 885"/>
                <a:gd name="T111" fmla="*/ 2147483646 h 353"/>
                <a:gd name="T112" fmla="*/ 2147483646 w 885"/>
                <a:gd name="T113" fmla="*/ 2147483646 h 353"/>
                <a:gd name="T114" fmla="*/ 2147483646 w 885"/>
                <a:gd name="T115" fmla="*/ 2147483646 h 353"/>
                <a:gd name="T116" fmla="*/ 2147483646 w 885"/>
                <a:gd name="T117" fmla="*/ 2147483646 h 353"/>
                <a:gd name="T118" fmla="*/ 2147483646 w 885"/>
                <a:gd name="T119" fmla="*/ 2147483646 h 353"/>
                <a:gd name="T120" fmla="*/ 2147483646 w 885"/>
                <a:gd name="T121" fmla="*/ 2147483646 h 35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885" h="353">
                  <a:moveTo>
                    <a:pt x="0" y="353"/>
                  </a:moveTo>
                  <a:lnTo>
                    <a:pt x="34" y="353"/>
                  </a:lnTo>
                  <a:lnTo>
                    <a:pt x="65" y="353"/>
                  </a:lnTo>
                  <a:lnTo>
                    <a:pt x="95" y="353"/>
                  </a:lnTo>
                  <a:lnTo>
                    <a:pt x="123" y="353"/>
                  </a:lnTo>
                  <a:lnTo>
                    <a:pt x="148" y="353"/>
                  </a:lnTo>
                  <a:lnTo>
                    <a:pt x="172" y="353"/>
                  </a:lnTo>
                  <a:lnTo>
                    <a:pt x="194" y="353"/>
                  </a:lnTo>
                  <a:lnTo>
                    <a:pt x="215" y="353"/>
                  </a:lnTo>
                  <a:lnTo>
                    <a:pt x="234" y="353"/>
                  </a:lnTo>
                  <a:lnTo>
                    <a:pt x="252" y="353"/>
                  </a:lnTo>
                  <a:lnTo>
                    <a:pt x="269" y="353"/>
                  </a:lnTo>
                  <a:lnTo>
                    <a:pt x="283" y="353"/>
                  </a:lnTo>
                  <a:lnTo>
                    <a:pt x="297" y="353"/>
                  </a:lnTo>
                  <a:lnTo>
                    <a:pt x="309" y="353"/>
                  </a:lnTo>
                  <a:lnTo>
                    <a:pt x="319" y="351"/>
                  </a:lnTo>
                  <a:lnTo>
                    <a:pt x="329" y="351"/>
                  </a:lnTo>
                  <a:lnTo>
                    <a:pt x="338" y="351"/>
                  </a:lnTo>
                  <a:lnTo>
                    <a:pt x="346" y="351"/>
                  </a:lnTo>
                  <a:lnTo>
                    <a:pt x="353" y="351"/>
                  </a:lnTo>
                  <a:lnTo>
                    <a:pt x="359" y="351"/>
                  </a:lnTo>
                  <a:lnTo>
                    <a:pt x="365" y="351"/>
                  </a:lnTo>
                  <a:lnTo>
                    <a:pt x="369" y="351"/>
                  </a:lnTo>
                  <a:lnTo>
                    <a:pt x="374" y="351"/>
                  </a:lnTo>
                  <a:lnTo>
                    <a:pt x="378" y="351"/>
                  </a:lnTo>
                  <a:lnTo>
                    <a:pt x="381" y="351"/>
                  </a:lnTo>
                  <a:lnTo>
                    <a:pt x="384" y="351"/>
                  </a:lnTo>
                  <a:lnTo>
                    <a:pt x="387" y="351"/>
                  </a:lnTo>
                  <a:lnTo>
                    <a:pt x="390" y="351"/>
                  </a:lnTo>
                  <a:lnTo>
                    <a:pt x="392" y="351"/>
                  </a:lnTo>
                  <a:lnTo>
                    <a:pt x="395" y="350"/>
                  </a:lnTo>
                  <a:lnTo>
                    <a:pt x="398" y="350"/>
                  </a:lnTo>
                  <a:lnTo>
                    <a:pt x="399" y="350"/>
                  </a:lnTo>
                  <a:lnTo>
                    <a:pt x="402" y="350"/>
                  </a:lnTo>
                  <a:lnTo>
                    <a:pt x="403" y="350"/>
                  </a:lnTo>
                  <a:lnTo>
                    <a:pt x="406" y="350"/>
                  </a:lnTo>
                  <a:lnTo>
                    <a:pt x="408" y="350"/>
                  </a:lnTo>
                  <a:lnTo>
                    <a:pt x="411" y="350"/>
                  </a:lnTo>
                  <a:lnTo>
                    <a:pt x="412" y="350"/>
                  </a:lnTo>
                  <a:lnTo>
                    <a:pt x="414" y="350"/>
                  </a:lnTo>
                  <a:lnTo>
                    <a:pt x="415" y="350"/>
                  </a:lnTo>
                  <a:lnTo>
                    <a:pt x="417" y="348"/>
                  </a:lnTo>
                  <a:lnTo>
                    <a:pt x="418" y="348"/>
                  </a:lnTo>
                  <a:lnTo>
                    <a:pt x="420" y="348"/>
                  </a:lnTo>
                  <a:lnTo>
                    <a:pt x="421" y="348"/>
                  </a:lnTo>
                  <a:lnTo>
                    <a:pt x="423" y="348"/>
                  </a:lnTo>
                  <a:lnTo>
                    <a:pt x="424" y="348"/>
                  </a:lnTo>
                  <a:lnTo>
                    <a:pt x="426" y="348"/>
                  </a:lnTo>
                  <a:lnTo>
                    <a:pt x="427" y="348"/>
                  </a:lnTo>
                  <a:lnTo>
                    <a:pt x="429" y="348"/>
                  </a:lnTo>
                  <a:lnTo>
                    <a:pt x="430" y="348"/>
                  </a:lnTo>
                  <a:lnTo>
                    <a:pt x="432" y="348"/>
                  </a:lnTo>
                  <a:lnTo>
                    <a:pt x="433" y="347"/>
                  </a:lnTo>
                  <a:lnTo>
                    <a:pt x="435" y="347"/>
                  </a:lnTo>
                  <a:lnTo>
                    <a:pt x="436" y="347"/>
                  </a:lnTo>
                  <a:lnTo>
                    <a:pt x="438" y="347"/>
                  </a:lnTo>
                  <a:lnTo>
                    <a:pt x="439" y="347"/>
                  </a:lnTo>
                  <a:lnTo>
                    <a:pt x="441" y="347"/>
                  </a:lnTo>
                  <a:lnTo>
                    <a:pt x="442" y="347"/>
                  </a:lnTo>
                  <a:lnTo>
                    <a:pt x="444" y="346"/>
                  </a:lnTo>
                  <a:lnTo>
                    <a:pt x="445" y="346"/>
                  </a:lnTo>
                  <a:lnTo>
                    <a:pt x="448" y="346"/>
                  </a:lnTo>
                  <a:lnTo>
                    <a:pt x="449" y="346"/>
                  </a:lnTo>
                  <a:lnTo>
                    <a:pt x="452" y="346"/>
                  </a:lnTo>
                  <a:lnTo>
                    <a:pt x="454" y="344"/>
                  </a:lnTo>
                  <a:lnTo>
                    <a:pt x="457" y="344"/>
                  </a:lnTo>
                  <a:lnTo>
                    <a:pt x="458" y="344"/>
                  </a:lnTo>
                  <a:lnTo>
                    <a:pt x="461" y="344"/>
                  </a:lnTo>
                  <a:lnTo>
                    <a:pt x="463" y="344"/>
                  </a:lnTo>
                  <a:lnTo>
                    <a:pt x="464" y="343"/>
                  </a:lnTo>
                  <a:lnTo>
                    <a:pt x="466" y="343"/>
                  </a:lnTo>
                  <a:lnTo>
                    <a:pt x="467" y="343"/>
                  </a:lnTo>
                  <a:lnTo>
                    <a:pt x="469" y="343"/>
                  </a:lnTo>
                  <a:lnTo>
                    <a:pt x="470" y="343"/>
                  </a:lnTo>
                  <a:lnTo>
                    <a:pt x="472" y="343"/>
                  </a:lnTo>
                  <a:lnTo>
                    <a:pt x="473" y="341"/>
                  </a:lnTo>
                  <a:lnTo>
                    <a:pt x="475" y="341"/>
                  </a:lnTo>
                  <a:lnTo>
                    <a:pt x="476" y="341"/>
                  </a:lnTo>
                  <a:lnTo>
                    <a:pt x="478" y="341"/>
                  </a:lnTo>
                  <a:lnTo>
                    <a:pt x="479" y="341"/>
                  </a:lnTo>
                  <a:lnTo>
                    <a:pt x="481" y="340"/>
                  </a:lnTo>
                  <a:lnTo>
                    <a:pt x="482" y="340"/>
                  </a:lnTo>
                  <a:lnTo>
                    <a:pt x="484" y="340"/>
                  </a:lnTo>
                  <a:lnTo>
                    <a:pt x="485" y="338"/>
                  </a:lnTo>
                  <a:lnTo>
                    <a:pt x="487" y="338"/>
                  </a:lnTo>
                  <a:lnTo>
                    <a:pt x="489" y="338"/>
                  </a:lnTo>
                  <a:lnTo>
                    <a:pt x="491" y="337"/>
                  </a:lnTo>
                  <a:lnTo>
                    <a:pt x="492" y="337"/>
                  </a:lnTo>
                  <a:lnTo>
                    <a:pt x="494" y="337"/>
                  </a:lnTo>
                  <a:lnTo>
                    <a:pt x="495" y="335"/>
                  </a:lnTo>
                  <a:lnTo>
                    <a:pt x="498" y="335"/>
                  </a:lnTo>
                  <a:lnTo>
                    <a:pt x="500" y="334"/>
                  </a:lnTo>
                  <a:lnTo>
                    <a:pt x="503" y="334"/>
                  </a:lnTo>
                  <a:lnTo>
                    <a:pt x="506" y="332"/>
                  </a:lnTo>
                  <a:lnTo>
                    <a:pt x="507" y="332"/>
                  </a:lnTo>
                  <a:lnTo>
                    <a:pt x="510" y="331"/>
                  </a:lnTo>
                  <a:lnTo>
                    <a:pt x="513" y="331"/>
                  </a:lnTo>
                  <a:lnTo>
                    <a:pt x="516" y="329"/>
                  </a:lnTo>
                  <a:lnTo>
                    <a:pt x="518" y="329"/>
                  </a:lnTo>
                  <a:lnTo>
                    <a:pt x="521" y="328"/>
                  </a:lnTo>
                  <a:lnTo>
                    <a:pt x="522" y="328"/>
                  </a:lnTo>
                  <a:lnTo>
                    <a:pt x="524" y="326"/>
                  </a:lnTo>
                  <a:lnTo>
                    <a:pt x="525" y="326"/>
                  </a:lnTo>
                  <a:lnTo>
                    <a:pt x="527" y="326"/>
                  </a:lnTo>
                  <a:lnTo>
                    <a:pt x="530" y="325"/>
                  </a:lnTo>
                  <a:lnTo>
                    <a:pt x="531" y="325"/>
                  </a:lnTo>
                  <a:lnTo>
                    <a:pt x="532" y="325"/>
                  </a:lnTo>
                  <a:lnTo>
                    <a:pt x="532" y="323"/>
                  </a:lnTo>
                  <a:lnTo>
                    <a:pt x="534" y="323"/>
                  </a:lnTo>
                  <a:lnTo>
                    <a:pt x="535" y="323"/>
                  </a:lnTo>
                  <a:lnTo>
                    <a:pt x="537" y="322"/>
                  </a:lnTo>
                  <a:lnTo>
                    <a:pt x="538" y="322"/>
                  </a:lnTo>
                  <a:lnTo>
                    <a:pt x="540" y="322"/>
                  </a:lnTo>
                  <a:lnTo>
                    <a:pt x="541" y="320"/>
                  </a:lnTo>
                  <a:lnTo>
                    <a:pt x="543" y="320"/>
                  </a:lnTo>
                  <a:lnTo>
                    <a:pt x="544" y="319"/>
                  </a:lnTo>
                  <a:lnTo>
                    <a:pt x="546" y="319"/>
                  </a:lnTo>
                  <a:lnTo>
                    <a:pt x="547" y="319"/>
                  </a:lnTo>
                  <a:lnTo>
                    <a:pt x="549" y="317"/>
                  </a:lnTo>
                  <a:lnTo>
                    <a:pt x="550" y="317"/>
                  </a:lnTo>
                  <a:lnTo>
                    <a:pt x="552" y="316"/>
                  </a:lnTo>
                  <a:lnTo>
                    <a:pt x="553" y="314"/>
                  </a:lnTo>
                  <a:lnTo>
                    <a:pt x="555" y="314"/>
                  </a:lnTo>
                  <a:lnTo>
                    <a:pt x="556" y="313"/>
                  </a:lnTo>
                  <a:lnTo>
                    <a:pt x="559" y="311"/>
                  </a:lnTo>
                  <a:lnTo>
                    <a:pt x="561" y="311"/>
                  </a:lnTo>
                  <a:lnTo>
                    <a:pt x="564" y="310"/>
                  </a:lnTo>
                  <a:lnTo>
                    <a:pt x="565" y="308"/>
                  </a:lnTo>
                  <a:lnTo>
                    <a:pt x="568" y="307"/>
                  </a:lnTo>
                  <a:lnTo>
                    <a:pt x="570" y="307"/>
                  </a:lnTo>
                  <a:lnTo>
                    <a:pt x="573" y="305"/>
                  </a:lnTo>
                  <a:lnTo>
                    <a:pt x="574" y="304"/>
                  </a:lnTo>
                  <a:lnTo>
                    <a:pt x="575" y="304"/>
                  </a:lnTo>
                  <a:lnTo>
                    <a:pt x="577" y="303"/>
                  </a:lnTo>
                  <a:lnTo>
                    <a:pt x="578" y="303"/>
                  </a:lnTo>
                  <a:lnTo>
                    <a:pt x="580" y="301"/>
                  </a:lnTo>
                  <a:lnTo>
                    <a:pt x="581" y="301"/>
                  </a:lnTo>
                  <a:lnTo>
                    <a:pt x="583" y="300"/>
                  </a:lnTo>
                  <a:lnTo>
                    <a:pt x="584" y="300"/>
                  </a:lnTo>
                  <a:lnTo>
                    <a:pt x="586" y="298"/>
                  </a:lnTo>
                  <a:lnTo>
                    <a:pt x="587" y="298"/>
                  </a:lnTo>
                  <a:lnTo>
                    <a:pt x="587" y="297"/>
                  </a:lnTo>
                  <a:lnTo>
                    <a:pt x="589" y="297"/>
                  </a:lnTo>
                  <a:lnTo>
                    <a:pt x="590" y="297"/>
                  </a:lnTo>
                  <a:lnTo>
                    <a:pt x="592" y="295"/>
                  </a:lnTo>
                  <a:lnTo>
                    <a:pt x="593" y="295"/>
                  </a:lnTo>
                  <a:lnTo>
                    <a:pt x="593" y="294"/>
                  </a:lnTo>
                  <a:lnTo>
                    <a:pt x="595" y="294"/>
                  </a:lnTo>
                  <a:lnTo>
                    <a:pt x="596" y="292"/>
                  </a:lnTo>
                  <a:lnTo>
                    <a:pt x="598" y="292"/>
                  </a:lnTo>
                  <a:lnTo>
                    <a:pt x="599" y="291"/>
                  </a:lnTo>
                  <a:lnTo>
                    <a:pt x="601" y="291"/>
                  </a:lnTo>
                  <a:lnTo>
                    <a:pt x="602" y="289"/>
                  </a:lnTo>
                  <a:lnTo>
                    <a:pt x="604" y="289"/>
                  </a:lnTo>
                  <a:lnTo>
                    <a:pt x="605" y="288"/>
                  </a:lnTo>
                  <a:lnTo>
                    <a:pt x="607" y="286"/>
                  </a:lnTo>
                  <a:lnTo>
                    <a:pt x="608" y="286"/>
                  </a:lnTo>
                  <a:lnTo>
                    <a:pt x="611" y="285"/>
                  </a:lnTo>
                  <a:lnTo>
                    <a:pt x="613" y="283"/>
                  </a:lnTo>
                  <a:lnTo>
                    <a:pt x="616" y="282"/>
                  </a:lnTo>
                  <a:lnTo>
                    <a:pt x="617" y="282"/>
                  </a:lnTo>
                  <a:lnTo>
                    <a:pt x="618" y="280"/>
                  </a:lnTo>
                  <a:lnTo>
                    <a:pt x="620" y="279"/>
                  </a:lnTo>
                  <a:lnTo>
                    <a:pt x="621" y="279"/>
                  </a:lnTo>
                  <a:lnTo>
                    <a:pt x="623" y="277"/>
                  </a:lnTo>
                  <a:lnTo>
                    <a:pt x="624" y="277"/>
                  </a:lnTo>
                  <a:lnTo>
                    <a:pt x="626" y="276"/>
                  </a:lnTo>
                  <a:lnTo>
                    <a:pt x="627" y="276"/>
                  </a:lnTo>
                  <a:lnTo>
                    <a:pt x="629" y="274"/>
                  </a:lnTo>
                  <a:lnTo>
                    <a:pt x="630" y="274"/>
                  </a:lnTo>
                  <a:lnTo>
                    <a:pt x="632" y="273"/>
                  </a:lnTo>
                  <a:lnTo>
                    <a:pt x="633" y="271"/>
                  </a:lnTo>
                  <a:lnTo>
                    <a:pt x="635" y="271"/>
                  </a:lnTo>
                  <a:lnTo>
                    <a:pt x="636" y="270"/>
                  </a:lnTo>
                  <a:lnTo>
                    <a:pt x="638" y="270"/>
                  </a:lnTo>
                  <a:lnTo>
                    <a:pt x="638" y="268"/>
                  </a:lnTo>
                  <a:lnTo>
                    <a:pt x="639" y="268"/>
                  </a:lnTo>
                  <a:lnTo>
                    <a:pt x="641" y="268"/>
                  </a:lnTo>
                  <a:lnTo>
                    <a:pt x="641" y="267"/>
                  </a:lnTo>
                  <a:lnTo>
                    <a:pt x="642" y="267"/>
                  </a:lnTo>
                  <a:lnTo>
                    <a:pt x="644" y="265"/>
                  </a:lnTo>
                  <a:lnTo>
                    <a:pt x="645" y="264"/>
                  </a:lnTo>
                  <a:lnTo>
                    <a:pt x="647" y="264"/>
                  </a:lnTo>
                  <a:lnTo>
                    <a:pt x="648" y="262"/>
                  </a:lnTo>
                  <a:lnTo>
                    <a:pt x="650" y="262"/>
                  </a:lnTo>
                  <a:lnTo>
                    <a:pt x="651" y="261"/>
                  </a:lnTo>
                  <a:lnTo>
                    <a:pt x="653" y="260"/>
                  </a:lnTo>
                  <a:lnTo>
                    <a:pt x="654" y="258"/>
                  </a:lnTo>
                  <a:lnTo>
                    <a:pt x="656" y="258"/>
                  </a:lnTo>
                  <a:lnTo>
                    <a:pt x="657" y="257"/>
                  </a:lnTo>
                  <a:lnTo>
                    <a:pt x="659" y="255"/>
                  </a:lnTo>
                  <a:lnTo>
                    <a:pt x="660" y="255"/>
                  </a:lnTo>
                  <a:lnTo>
                    <a:pt x="661" y="254"/>
                  </a:lnTo>
                  <a:lnTo>
                    <a:pt x="663" y="254"/>
                  </a:lnTo>
                  <a:lnTo>
                    <a:pt x="664" y="252"/>
                  </a:lnTo>
                  <a:lnTo>
                    <a:pt x="666" y="252"/>
                  </a:lnTo>
                  <a:lnTo>
                    <a:pt x="666" y="251"/>
                  </a:lnTo>
                  <a:lnTo>
                    <a:pt x="667" y="251"/>
                  </a:lnTo>
                  <a:lnTo>
                    <a:pt x="667" y="249"/>
                  </a:lnTo>
                  <a:lnTo>
                    <a:pt x="669" y="249"/>
                  </a:lnTo>
                  <a:lnTo>
                    <a:pt x="670" y="248"/>
                  </a:lnTo>
                  <a:lnTo>
                    <a:pt x="672" y="248"/>
                  </a:lnTo>
                  <a:lnTo>
                    <a:pt x="672" y="246"/>
                  </a:lnTo>
                  <a:lnTo>
                    <a:pt x="673" y="246"/>
                  </a:lnTo>
                  <a:lnTo>
                    <a:pt x="675" y="245"/>
                  </a:lnTo>
                  <a:lnTo>
                    <a:pt x="676" y="245"/>
                  </a:lnTo>
                  <a:lnTo>
                    <a:pt x="676" y="243"/>
                  </a:lnTo>
                  <a:lnTo>
                    <a:pt x="678" y="243"/>
                  </a:lnTo>
                  <a:lnTo>
                    <a:pt x="678" y="242"/>
                  </a:lnTo>
                  <a:lnTo>
                    <a:pt x="679" y="242"/>
                  </a:lnTo>
                  <a:lnTo>
                    <a:pt x="681" y="240"/>
                  </a:lnTo>
                  <a:lnTo>
                    <a:pt x="682" y="240"/>
                  </a:lnTo>
                  <a:lnTo>
                    <a:pt x="682" y="239"/>
                  </a:lnTo>
                  <a:lnTo>
                    <a:pt x="684" y="239"/>
                  </a:lnTo>
                  <a:lnTo>
                    <a:pt x="685" y="237"/>
                  </a:lnTo>
                  <a:lnTo>
                    <a:pt x="685" y="236"/>
                  </a:lnTo>
                  <a:lnTo>
                    <a:pt x="687" y="236"/>
                  </a:lnTo>
                  <a:lnTo>
                    <a:pt x="688" y="234"/>
                  </a:lnTo>
                  <a:lnTo>
                    <a:pt x="690" y="234"/>
                  </a:lnTo>
                  <a:lnTo>
                    <a:pt x="690" y="233"/>
                  </a:lnTo>
                  <a:lnTo>
                    <a:pt x="691" y="233"/>
                  </a:lnTo>
                  <a:lnTo>
                    <a:pt x="693" y="231"/>
                  </a:lnTo>
                  <a:lnTo>
                    <a:pt x="694" y="230"/>
                  </a:lnTo>
                  <a:lnTo>
                    <a:pt x="696" y="230"/>
                  </a:lnTo>
                  <a:lnTo>
                    <a:pt x="696" y="228"/>
                  </a:lnTo>
                  <a:lnTo>
                    <a:pt x="697" y="228"/>
                  </a:lnTo>
                  <a:lnTo>
                    <a:pt x="697" y="227"/>
                  </a:lnTo>
                  <a:lnTo>
                    <a:pt x="699" y="227"/>
                  </a:lnTo>
                  <a:lnTo>
                    <a:pt x="700" y="225"/>
                  </a:lnTo>
                  <a:lnTo>
                    <a:pt x="702" y="225"/>
                  </a:lnTo>
                  <a:lnTo>
                    <a:pt x="702" y="224"/>
                  </a:lnTo>
                  <a:lnTo>
                    <a:pt x="703" y="224"/>
                  </a:lnTo>
                  <a:lnTo>
                    <a:pt x="704" y="222"/>
                  </a:lnTo>
                  <a:lnTo>
                    <a:pt x="706" y="221"/>
                  </a:lnTo>
                  <a:lnTo>
                    <a:pt x="707" y="219"/>
                  </a:lnTo>
                  <a:lnTo>
                    <a:pt x="709" y="219"/>
                  </a:lnTo>
                  <a:lnTo>
                    <a:pt x="710" y="218"/>
                  </a:lnTo>
                  <a:lnTo>
                    <a:pt x="712" y="217"/>
                  </a:lnTo>
                  <a:lnTo>
                    <a:pt x="713" y="217"/>
                  </a:lnTo>
                  <a:lnTo>
                    <a:pt x="715" y="215"/>
                  </a:lnTo>
                  <a:lnTo>
                    <a:pt x="716" y="214"/>
                  </a:lnTo>
                  <a:lnTo>
                    <a:pt x="718" y="214"/>
                  </a:lnTo>
                  <a:lnTo>
                    <a:pt x="718" y="212"/>
                  </a:lnTo>
                  <a:lnTo>
                    <a:pt x="719" y="212"/>
                  </a:lnTo>
                  <a:lnTo>
                    <a:pt x="721" y="211"/>
                  </a:lnTo>
                  <a:lnTo>
                    <a:pt x="722" y="211"/>
                  </a:lnTo>
                  <a:lnTo>
                    <a:pt x="724" y="209"/>
                  </a:lnTo>
                  <a:lnTo>
                    <a:pt x="725" y="208"/>
                  </a:lnTo>
                  <a:lnTo>
                    <a:pt x="727" y="208"/>
                  </a:lnTo>
                  <a:lnTo>
                    <a:pt x="727" y="206"/>
                  </a:lnTo>
                  <a:lnTo>
                    <a:pt x="728" y="206"/>
                  </a:lnTo>
                  <a:lnTo>
                    <a:pt x="728" y="205"/>
                  </a:lnTo>
                  <a:lnTo>
                    <a:pt x="730" y="205"/>
                  </a:lnTo>
                  <a:lnTo>
                    <a:pt x="730" y="203"/>
                  </a:lnTo>
                  <a:lnTo>
                    <a:pt x="731" y="203"/>
                  </a:lnTo>
                  <a:lnTo>
                    <a:pt x="731" y="202"/>
                  </a:lnTo>
                  <a:lnTo>
                    <a:pt x="733" y="202"/>
                  </a:lnTo>
                  <a:lnTo>
                    <a:pt x="733" y="200"/>
                  </a:lnTo>
                  <a:lnTo>
                    <a:pt x="734" y="200"/>
                  </a:lnTo>
                  <a:lnTo>
                    <a:pt x="734" y="199"/>
                  </a:lnTo>
                  <a:lnTo>
                    <a:pt x="736" y="199"/>
                  </a:lnTo>
                  <a:lnTo>
                    <a:pt x="737" y="197"/>
                  </a:lnTo>
                  <a:lnTo>
                    <a:pt x="737" y="196"/>
                  </a:lnTo>
                  <a:lnTo>
                    <a:pt x="739" y="194"/>
                  </a:lnTo>
                  <a:lnTo>
                    <a:pt x="740" y="194"/>
                  </a:lnTo>
                  <a:lnTo>
                    <a:pt x="742" y="193"/>
                  </a:lnTo>
                  <a:lnTo>
                    <a:pt x="743" y="191"/>
                  </a:lnTo>
                  <a:lnTo>
                    <a:pt x="745" y="190"/>
                  </a:lnTo>
                  <a:lnTo>
                    <a:pt x="746" y="188"/>
                  </a:lnTo>
                  <a:lnTo>
                    <a:pt x="747" y="187"/>
                  </a:lnTo>
                  <a:lnTo>
                    <a:pt x="747" y="185"/>
                  </a:lnTo>
                  <a:lnTo>
                    <a:pt x="749" y="184"/>
                  </a:lnTo>
                  <a:lnTo>
                    <a:pt x="750" y="182"/>
                  </a:lnTo>
                  <a:lnTo>
                    <a:pt x="752" y="181"/>
                  </a:lnTo>
                  <a:lnTo>
                    <a:pt x="753" y="179"/>
                  </a:lnTo>
                  <a:lnTo>
                    <a:pt x="755" y="178"/>
                  </a:lnTo>
                  <a:lnTo>
                    <a:pt x="755" y="176"/>
                  </a:lnTo>
                  <a:lnTo>
                    <a:pt x="756" y="176"/>
                  </a:lnTo>
                  <a:lnTo>
                    <a:pt x="758" y="175"/>
                  </a:lnTo>
                  <a:lnTo>
                    <a:pt x="759" y="174"/>
                  </a:lnTo>
                  <a:lnTo>
                    <a:pt x="759" y="172"/>
                  </a:lnTo>
                  <a:lnTo>
                    <a:pt x="761" y="172"/>
                  </a:lnTo>
                  <a:lnTo>
                    <a:pt x="761" y="171"/>
                  </a:lnTo>
                  <a:lnTo>
                    <a:pt x="762" y="171"/>
                  </a:lnTo>
                  <a:lnTo>
                    <a:pt x="762" y="169"/>
                  </a:lnTo>
                  <a:lnTo>
                    <a:pt x="764" y="168"/>
                  </a:lnTo>
                  <a:lnTo>
                    <a:pt x="765" y="166"/>
                  </a:lnTo>
                  <a:lnTo>
                    <a:pt x="767" y="165"/>
                  </a:lnTo>
                  <a:lnTo>
                    <a:pt x="768" y="163"/>
                  </a:lnTo>
                  <a:lnTo>
                    <a:pt x="768" y="162"/>
                  </a:lnTo>
                  <a:lnTo>
                    <a:pt x="770" y="160"/>
                  </a:lnTo>
                  <a:lnTo>
                    <a:pt x="771" y="159"/>
                  </a:lnTo>
                  <a:lnTo>
                    <a:pt x="773" y="157"/>
                  </a:lnTo>
                  <a:lnTo>
                    <a:pt x="774" y="156"/>
                  </a:lnTo>
                  <a:lnTo>
                    <a:pt x="776" y="154"/>
                  </a:lnTo>
                  <a:lnTo>
                    <a:pt x="777" y="153"/>
                  </a:lnTo>
                  <a:lnTo>
                    <a:pt x="779" y="150"/>
                  </a:lnTo>
                  <a:lnTo>
                    <a:pt x="780" y="148"/>
                  </a:lnTo>
                  <a:lnTo>
                    <a:pt x="782" y="147"/>
                  </a:lnTo>
                  <a:lnTo>
                    <a:pt x="783" y="144"/>
                  </a:lnTo>
                  <a:lnTo>
                    <a:pt x="785" y="142"/>
                  </a:lnTo>
                  <a:lnTo>
                    <a:pt x="786" y="141"/>
                  </a:lnTo>
                  <a:lnTo>
                    <a:pt x="788" y="139"/>
                  </a:lnTo>
                  <a:lnTo>
                    <a:pt x="789" y="138"/>
                  </a:lnTo>
                  <a:lnTo>
                    <a:pt x="789" y="136"/>
                  </a:lnTo>
                  <a:lnTo>
                    <a:pt x="790" y="135"/>
                  </a:lnTo>
                  <a:lnTo>
                    <a:pt x="792" y="135"/>
                  </a:lnTo>
                  <a:lnTo>
                    <a:pt x="792" y="133"/>
                  </a:lnTo>
                  <a:lnTo>
                    <a:pt x="793" y="132"/>
                  </a:lnTo>
                  <a:lnTo>
                    <a:pt x="795" y="130"/>
                  </a:lnTo>
                  <a:lnTo>
                    <a:pt x="795" y="129"/>
                  </a:lnTo>
                  <a:lnTo>
                    <a:pt x="796" y="129"/>
                  </a:lnTo>
                  <a:lnTo>
                    <a:pt x="796" y="128"/>
                  </a:lnTo>
                  <a:lnTo>
                    <a:pt x="798" y="126"/>
                  </a:lnTo>
                  <a:lnTo>
                    <a:pt x="799" y="125"/>
                  </a:lnTo>
                  <a:lnTo>
                    <a:pt x="801" y="123"/>
                  </a:lnTo>
                  <a:lnTo>
                    <a:pt x="801" y="122"/>
                  </a:lnTo>
                  <a:lnTo>
                    <a:pt x="802" y="120"/>
                  </a:lnTo>
                  <a:lnTo>
                    <a:pt x="804" y="119"/>
                  </a:lnTo>
                  <a:lnTo>
                    <a:pt x="805" y="117"/>
                  </a:lnTo>
                  <a:lnTo>
                    <a:pt x="805" y="116"/>
                  </a:lnTo>
                  <a:lnTo>
                    <a:pt x="807" y="114"/>
                  </a:lnTo>
                  <a:lnTo>
                    <a:pt x="808" y="113"/>
                  </a:lnTo>
                  <a:lnTo>
                    <a:pt x="810" y="111"/>
                  </a:lnTo>
                  <a:lnTo>
                    <a:pt x="811" y="108"/>
                  </a:lnTo>
                  <a:lnTo>
                    <a:pt x="813" y="107"/>
                  </a:lnTo>
                  <a:lnTo>
                    <a:pt x="814" y="104"/>
                  </a:lnTo>
                  <a:lnTo>
                    <a:pt x="816" y="102"/>
                  </a:lnTo>
                  <a:lnTo>
                    <a:pt x="817" y="99"/>
                  </a:lnTo>
                  <a:lnTo>
                    <a:pt x="819" y="98"/>
                  </a:lnTo>
                  <a:lnTo>
                    <a:pt x="820" y="95"/>
                  </a:lnTo>
                  <a:lnTo>
                    <a:pt x="822" y="93"/>
                  </a:lnTo>
                  <a:lnTo>
                    <a:pt x="823" y="92"/>
                  </a:lnTo>
                  <a:lnTo>
                    <a:pt x="825" y="90"/>
                  </a:lnTo>
                  <a:lnTo>
                    <a:pt x="826" y="87"/>
                  </a:lnTo>
                  <a:lnTo>
                    <a:pt x="826" y="86"/>
                  </a:lnTo>
                  <a:lnTo>
                    <a:pt x="828" y="85"/>
                  </a:lnTo>
                  <a:lnTo>
                    <a:pt x="829" y="83"/>
                  </a:lnTo>
                  <a:lnTo>
                    <a:pt x="829" y="82"/>
                  </a:lnTo>
                  <a:lnTo>
                    <a:pt x="831" y="82"/>
                  </a:lnTo>
                  <a:lnTo>
                    <a:pt x="832" y="80"/>
                  </a:lnTo>
                  <a:lnTo>
                    <a:pt x="832" y="79"/>
                  </a:lnTo>
                  <a:lnTo>
                    <a:pt x="833" y="77"/>
                  </a:lnTo>
                  <a:lnTo>
                    <a:pt x="835" y="76"/>
                  </a:lnTo>
                  <a:lnTo>
                    <a:pt x="835" y="74"/>
                  </a:lnTo>
                  <a:lnTo>
                    <a:pt x="836" y="74"/>
                  </a:lnTo>
                  <a:lnTo>
                    <a:pt x="836" y="73"/>
                  </a:lnTo>
                  <a:lnTo>
                    <a:pt x="838" y="71"/>
                  </a:lnTo>
                  <a:lnTo>
                    <a:pt x="839" y="70"/>
                  </a:lnTo>
                  <a:lnTo>
                    <a:pt x="839" y="68"/>
                  </a:lnTo>
                  <a:lnTo>
                    <a:pt x="841" y="67"/>
                  </a:lnTo>
                  <a:lnTo>
                    <a:pt x="842" y="65"/>
                  </a:lnTo>
                  <a:lnTo>
                    <a:pt x="844" y="64"/>
                  </a:lnTo>
                  <a:lnTo>
                    <a:pt x="844" y="62"/>
                  </a:lnTo>
                  <a:lnTo>
                    <a:pt x="845" y="59"/>
                  </a:lnTo>
                  <a:lnTo>
                    <a:pt x="847" y="58"/>
                  </a:lnTo>
                  <a:lnTo>
                    <a:pt x="848" y="56"/>
                  </a:lnTo>
                  <a:lnTo>
                    <a:pt x="850" y="53"/>
                  </a:lnTo>
                  <a:lnTo>
                    <a:pt x="851" y="52"/>
                  </a:lnTo>
                  <a:lnTo>
                    <a:pt x="853" y="49"/>
                  </a:lnTo>
                  <a:lnTo>
                    <a:pt x="856" y="47"/>
                  </a:lnTo>
                  <a:lnTo>
                    <a:pt x="857" y="44"/>
                  </a:lnTo>
                  <a:lnTo>
                    <a:pt x="859" y="43"/>
                  </a:lnTo>
                  <a:lnTo>
                    <a:pt x="860" y="40"/>
                  </a:lnTo>
                  <a:lnTo>
                    <a:pt x="862" y="39"/>
                  </a:lnTo>
                  <a:lnTo>
                    <a:pt x="863" y="37"/>
                  </a:lnTo>
                  <a:lnTo>
                    <a:pt x="863" y="36"/>
                  </a:lnTo>
                  <a:lnTo>
                    <a:pt x="865" y="33"/>
                  </a:lnTo>
                  <a:lnTo>
                    <a:pt x="866" y="31"/>
                  </a:lnTo>
                  <a:lnTo>
                    <a:pt x="868" y="30"/>
                  </a:lnTo>
                  <a:lnTo>
                    <a:pt x="869" y="28"/>
                  </a:lnTo>
                  <a:lnTo>
                    <a:pt x="871" y="27"/>
                  </a:lnTo>
                  <a:lnTo>
                    <a:pt x="871" y="25"/>
                  </a:lnTo>
                  <a:lnTo>
                    <a:pt x="872" y="24"/>
                  </a:lnTo>
                  <a:lnTo>
                    <a:pt x="872" y="22"/>
                  </a:lnTo>
                  <a:lnTo>
                    <a:pt x="874" y="22"/>
                  </a:lnTo>
                  <a:lnTo>
                    <a:pt x="874" y="21"/>
                  </a:lnTo>
                  <a:lnTo>
                    <a:pt x="875" y="19"/>
                  </a:lnTo>
                  <a:lnTo>
                    <a:pt x="875" y="18"/>
                  </a:lnTo>
                  <a:lnTo>
                    <a:pt x="876" y="18"/>
                  </a:lnTo>
                  <a:lnTo>
                    <a:pt x="876" y="16"/>
                  </a:lnTo>
                  <a:lnTo>
                    <a:pt x="878" y="15"/>
                  </a:lnTo>
                  <a:lnTo>
                    <a:pt x="878" y="13"/>
                  </a:lnTo>
                  <a:lnTo>
                    <a:pt x="879" y="12"/>
                  </a:lnTo>
                  <a:lnTo>
                    <a:pt x="879" y="10"/>
                  </a:lnTo>
                  <a:lnTo>
                    <a:pt x="881" y="9"/>
                  </a:lnTo>
                  <a:lnTo>
                    <a:pt x="882" y="7"/>
                  </a:lnTo>
                  <a:lnTo>
                    <a:pt x="882" y="6"/>
                  </a:lnTo>
                  <a:lnTo>
                    <a:pt x="884" y="4"/>
                  </a:lnTo>
                  <a:lnTo>
                    <a:pt x="885" y="1"/>
                  </a:lnTo>
                  <a:lnTo>
                    <a:pt x="885" y="0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287" name="Freeform 51">
              <a:extLst>
                <a:ext uri="{FF2B5EF4-FFF2-40B4-BE49-F238E27FC236}">
                  <a16:creationId xmlns:a16="http://schemas.microsoft.com/office/drawing/2014/main" id="{87FD5512-9C33-BC4B-8A56-8435A7B2EB8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6663" y="5495925"/>
              <a:ext cx="84137" cy="280987"/>
            </a:xfrm>
            <a:custGeom>
              <a:avLst/>
              <a:gdLst>
                <a:gd name="T0" fmla="*/ 2147483646 w 106"/>
                <a:gd name="T1" fmla="*/ 2147483646 h 354"/>
                <a:gd name="T2" fmla="*/ 2147483646 w 106"/>
                <a:gd name="T3" fmla="*/ 2147483646 h 354"/>
                <a:gd name="T4" fmla="*/ 2147483646 w 106"/>
                <a:gd name="T5" fmla="*/ 2147483646 h 354"/>
                <a:gd name="T6" fmla="*/ 2147483646 w 106"/>
                <a:gd name="T7" fmla="*/ 2147483646 h 354"/>
                <a:gd name="T8" fmla="*/ 2147483646 w 106"/>
                <a:gd name="T9" fmla="*/ 2147483646 h 354"/>
                <a:gd name="T10" fmla="*/ 2147483646 w 106"/>
                <a:gd name="T11" fmla="*/ 2147483646 h 354"/>
                <a:gd name="T12" fmla="*/ 2147483646 w 106"/>
                <a:gd name="T13" fmla="*/ 2147483646 h 354"/>
                <a:gd name="T14" fmla="*/ 2147483646 w 106"/>
                <a:gd name="T15" fmla="*/ 2147483646 h 354"/>
                <a:gd name="T16" fmla="*/ 2147483646 w 106"/>
                <a:gd name="T17" fmla="*/ 2147483646 h 354"/>
                <a:gd name="T18" fmla="*/ 2147483646 w 106"/>
                <a:gd name="T19" fmla="*/ 2147483646 h 354"/>
                <a:gd name="T20" fmla="*/ 2147483646 w 106"/>
                <a:gd name="T21" fmla="*/ 2147483646 h 354"/>
                <a:gd name="T22" fmla="*/ 2147483646 w 106"/>
                <a:gd name="T23" fmla="*/ 2147483646 h 354"/>
                <a:gd name="T24" fmla="*/ 2147483646 w 106"/>
                <a:gd name="T25" fmla="*/ 2147483646 h 354"/>
                <a:gd name="T26" fmla="*/ 2147483646 w 106"/>
                <a:gd name="T27" fmla="*/ 2147483646 h 354"/>
                <a:gd name="T28" fmla="*/ 2147483646 w 106"/>
                <a:gd name="T29" fmla="*/ 2147483646 h 354"/>
                <a:gd name="T30" fmla="*/ 2147483646 w 106"/>
                <a:gd name="T31" fmla="*/ 2147483646 h 354"/>
                <a:gd name="T32" fmla="*/ 2147483646 w 106"/>
                <a:gd name="T33" fmla="*/ 2147483646 h 354"/>
                <a:gd name="T34" fmla="*/ 2147483646 w 106"/>
                <a:gd name="T35" fmla="*/ 2147483646 h 354"/>
                <a:gd name="T36" fmla="*/ 2147483646 w 106"/>
                <a:gd name="T37" fmla="*/ 2147483646 h 354"/>
                <a:gd name="T38" fmla="*/ 2147483646 w 106"/>
                <a:gd name="T39" fmla="*/ 2147483646 h 354"/>
                <a:gd name="T40" fmla="*/ 2147483646 w 106"/>
                <a:gd name="T41" fmla="*/ 2147483646 h 354"/>
                <a:gd name="T42" fmla="*/ 2147483646 w 106"/>
                <a:gd name="T43" fmla="*/ 2147483646 h 354"/>
                <a:gd name="T44" fmla="*/ 2147483646 w 106"/>
                <a:gd name="T45" fmla="*/ 2147483646 h 354"/>
                <a:gd name="T46" fmla="*/ 2147483646 w 106"/>
                <a:gd name="T47" fmla="*/ 2147483646 h 354"/>
                <a:gd name="T48" fmla="*/ 2147483646 w 106"/>
                <a:gd name="T49" fmla="*/ 2147483646 h 354"/>
                <a:gd name="T50" fmla="*/ 2147483646 w 106"/>
                <a:gd name="T51" fmla="*/ 2147483646 h 354"/>
                <a:gd name="T52" fmla="*/ 2147483646 w 106"/>
                <a:gd name="T53" fmla="*/ 2147483646 h 354"/>
                <a:gd name="T54" fmla="*/ 2147483646 w 106"/>
                <a:gd name="T55" fmla="*/ 2147483646 h 354"/>
                <a:gd name="T56" fmla="*/ 2147483646 w 106"/>
                <a:gd name="T57" fmla="*/ 2147483646 h 354"/>
                <a:gd name="T58" fmla="*/ 2147483646 w 106"/>
                <a:gd name="T59" fmla="*/ 2147483646 h 354"/>
                <a:gd name="T60" fmla="*/ 2147483646 w 106"/>
                <a:gd name="T61" fmla="*/ 2147483646 h 354"/>
                <a:gd name="T62" fmla="*/ 2147483646 w 106"/>
                <a:gd name="T63" fmla="*/ 2147483646 h 354"/>
                <a:gd name="T64" fmla="*/ 2147483646 w 106"/>
                <a:gd name="T65" fmla="*/ 2147483646 h 354"/>
                <a:gd name="T66" fmla="*/ 2147483646 w 106"/>
                <a:gd name="T67" fmla="*/ 2147483646 h 354"/>
                <a:gd name="T68" fmla="*/ 2147483646 w 106"/>
                <a:gd name="T69" fmla="*/ 2147483646 h 354"/>
                <a:gd name="T70" fmla="*/ 2147483646 w 106"/>
                <a:gd name="T71" fmla="*/ 2147483646 h 354"/>
                <a:gd name="T72" fmla="*/ 2147483646 w 106"/>
                <a:gd name="T73" fmla="*/ 2147483646 h 354"/>
                <a:gd name="T74" fmla="*/ 2147483646 w 106"/>
                <a:gd name="T75" fmla="*/ 2147483646 h 354"/>
                <a:gd name="T76" fmla="*/ 2147483646 w 106"/>
                <a:gd name="T77" fmla="*/ 2147483646 h 354"/>
                <a:gd name="T78" fmla="*/ 2147483646 w 106"/>
                <a:gd name="T79" fmla="*/ 2147483646 h 354"/>
                <a:gd name="T80" fmla="*/ 2147483646 w 106"/>
                <a:gd name="T81" fmla="*/ 2147483646 h 354"/>
                <a:gd name="T82" fmla="*/ 2147483646 w 106"/>
                <a:gd name="T83" fmla="*/ 2147483646 h 354"/>
                <a:gd name="T84" fmla="*/ 2147483646 w 106"/>
                <a:gd name="T85" fmla="*/ 2147483646 h 354"/>
                <a:gd name="T86" fmla="*/ 2147483646 w 106"/>
                <a:gd name="T87" fmla="*/ 2147483646 h 354"/>
                <a:gd name="T88" fmla="*/ 2147483646 w 106"/>
                <a:gd name="T89" fmla="*/ 2147483646 h 354"/>
                <a:gd name="T90" fmla="*/ 2147483646 w 106"/>
                <a:gd name="T91" fmla="*/ 2147483646 h 354"/>
                <a:gd name="T92" fmla="*/ 2147483646 w 106"/>
                <a:gd name="T93" fmla="*/ 2147483646 h 354"/>
                <a:gd name="T94" fmla="*/ 2147483646 w 106"/>
                <a:gd name="T95" fmla="*/ 2147483646 h 354"/>
                <a:gd name="T96" fmla="*/ 2147483646 w 106"/>
                <a:gd name="T97" fmla="*/ 2147483646 h 354"/>
                <a:gd name="T98" fmla="*/ 2147483646 w 106"/>
                <a:gd name="T99" fmla="*/ 2147483646 h 354"/>
                <a:gd name="T100" fmla="*/ 2147483646 w 106"/>
                <a:gd name="T101" fmla="*/ 2147483646 h 354"/>
                <a:gd name="T102" fmla="*/ 2147483646 w 106"/>
                <a:gd name="T103" fmla="*/ 2147483646 h 354"/>
                <a:gd name="T104" fmla="*/ 2147483646 w 106"/>
                <a:gd name="T105" fmla="*/ 2147483646 h 354"/>
                <a:gd name="T106" fmla="*/ 2147483646 w 106"/>
                <a:gd name="T107" fmla="*/ 2147483646 h 354"/>
                <a:gd name="T108" fmla="*/ 2147483646 w 106"/>
                <a:gd name="T109" fmla="*/ 2147483646 h 354"/>
                <a:gd name="T110" fmla="*/ 2147483646 w 106"/>
                <a:gd name="T111" fmla="*/ 2147483646 h 354"/>
                <a:gd name="T112" fmla="*/ 2147483646 w 106"/>
                <a:gd name="T113" fmla="*/ 2147483646 h 35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06" h="354">
                  <a:moveTo>
                    <a:pt x="0" y="0"/>
                  </a:moveTo>
                  <a:lnTo>
                    <a:pt x="2" y="4"/>
                  </a:lnTo>
                  <a:lnTo>
                    <a:pt x="5" y="7"/>
                  </a:lnTo>
                  <a:lnTo>
                    <a:pt x="6" y="11"/>
                  </a:lnTo>
                  <a:lnTo>
                    <a:pt x="8" y="14"/>
                  </a:lnTo>
                  <a:lnTo>
                    <a:pt x="9" y="17"/>
                  </a:lnTo>
                  <a:lnTo>
                    <a:pt x="11" y="20"/>
                  </a:lnTo>
                  <a:lnTo>
                    <a:pt x="12" y="22"/>
                  </a:lnTo>
                  <a:lnTo>
                    <a:pt x="14" y="25"/>
                  </a:lnTo>
                  <a:lnTo>
                    <a:pt x="15" y="28"/>
                  </a:lnTo>
                  <a:lnTo>
                    <a:pt x="17" y="29"/>
                  </a:lnTo>
                  <a:lnTo>
                    <a:pt x="18" y="32"/>
                  </a:lnTo>
                  <a:lnTo>
                    <a:pt x="18" y="34"/>
                  </a:lnTo>
                  <a:lnTo>
                    <a:pt x="20" y="35"/>
                  </a:lnTo>
                  <a:lnTo>
                    <a:pt x="21" y="37"/>
                  </a:lnTo>
                  <a:lnTo>
                    <a:pt x="21" y="38"/>
                  </a:lnTo>
                  <a:lnTo>
                    <a:pt x="22" y="40"/>
                  </a:lnTo>
                  <a:lnTo>
                    <a:pt x="22" y="41"/>
                  </a:lnTo>
                  <a:lnTo>
                    <a:pt x="24" y="43"/>
                  </a:lnTo>
                  <a:lnTo>
                    <a:pt x="24" y="44"/>
                  </a:lnTo>
                  <a:lnTo>
                    <a:pt x="25" y="46"/>
                  </a:lnTo>
                  <a:lnTo>
                    <a:pt x="25" y="47"/>
                  </a:lnTo>
                  <a:lnTo>
                    <a:pt x="25" y="49"/>
                  </a:lnTo>
                  <a:lnTo>
                    <a:pt x="27" y="50"/>
                  </a:lnTo>
                  <a:lnTo>
                    <a:pt x="27" y="51"/>
                  </a:lnTo>
                  <a:lnTo>
                    <a:pt x="28" y="53"/>
                  </a:lnTo>
                  <a:lnTo>
                    <a:pt x="28" y="54"/>
                  </a:lnTo>
                  <a:lnTo>
                    <a:pt x="30" y="56"/>
                  </a:lnTo>
                  <a:lnTo>
                    <a:pt x="30" y="57"/>
                  </a:lnTo>
                  <a:lnTo>
                    <a:pt x="30" y="59"/>
                  </a:lnTo>
                  <a:lnTo>
                    <a:pt x="31" y="60"/>
                  </a:lnTo>
                  <a:lnTo>
                    <a:pt x="33" y="63"/>
                  </a:lnTo>
                  <a:lnTo>
                    <a:pt x="33" y="65"/>
                  </a:lnTo>
                  <a:lnTo>
                    <a:pt x="34" y="66"/>
                  </a:lnTo>
                  <a:lnTo>
                    <a:pt x="34" y="69"/>
                  </a:lnTo>
                  <a:lnTo>
                    <a:pt x="36" y="71"/>
                  </a:lnTo>
                  <a:lnTo>
                    <a:pt x="36" y="72"/>
                  </a:lnTo>
                  <a:lnTo>
                    <a:pt x="37" y="74"/>
                  </a:lnTo>
                  <a:lnTo>
                    <a:pt x="37" y="75"/>
                  </a:lnTo>
                  <a:lnTo>
                    <a:pt x="39" y="77"/>
                  </a:lnTo>
                  <a:lnTo>
                    <a:pt x="39" y="78"/>
                  </a:lnTo>
                  <a:lnTo>
                    <a:pt x="39" y="80"/>
                  </a:lnTo>
                  <a:lnTo>
                    <a:pt x="40" y="81"/>
                  </a:lnTo>
                  <a:lnTo>
                    <a:pt x="40" y="83"/>
                  </a:lnTo>
                  <a:lnTo>
                    <a:pt x="42" y="84"/>
                  </a:lnTo>
                  <a:lnTo>
                    <a:pt x="42" y="86"/>
                  </a:lnTo>
                  <a:lnTo>
                    <a:pt x="42" y="87"/>
                  </a:lnTo>
                  <a:lnTo>
                    <a:pt x="43" y="87"/>
                  </a:lnTo>
                  <a:lnTo>
                    <a:pt x="43" y="89"/>
                  </a:lnTo>
                  <a:lnTo>
                    <a:pt x="43" y="90"/>
                  </a:lnTo>
                  <a:lnTo>
                    <a:pt x="43" y="92"/>
                  </a:lnTo>
                  <a:lnTo>
                    <a:pt x="45" y="93"/>
                  </a:lnTo>
                  <a:lnTo>
                    <a:pt x="45" y="94"/>
                  </a:lnTo>
                  <a:lnTo>
                    <a:pt x="46" y="94"/>
                  </a:lnTo>
                  <a:lnTo>
                    <a:pt x="46" y="96"/>
                  </a:lnTo>
                  <a:lnTo>
                    <a:pt x="46" y="97"/>
                  </a:lnTo>
                  <a:lnTo>
                    <a:pt x="48" y="100"/>
                  </a:lnTo>
                  <a:lnTo>
                    <a:pt x="48" y="102"/>
                  </a:lnTo>
                  <a:lnTo>
                    <a:pt x="49" y="103"/>
                  </a:lnTo>
                  <a:lnTo>
                    <a:pt x="49" y="105"/>
                  </a:lnTo>
                  <a:lnTo>
                    <a:pt x="51" y="108"/>
                  </a:lnTo>
                  <a:lnTo>
                    <a:pt x="51" y="109"/>
                  </a:lnTo>
                  <a:lnTo>
                    <a:pt x="52" y="112"/>
                  </a:lnTo>
                  <a:lnTo>
                    <a:pt x="52" y="114"/>
                  </a:lnTo>
                  <a:lnTo>
                    <a:pt x="54" y="117"/>
                  </a:lnTo>
                  <a:lnTo>
                    <a:pt x="54" y="118"/>
                  </a:lnTo>
                  <a:lnTo>
                    <a:pt x="55" y="121"/>
                  </a:lnTo>
                  <a:lnTo>
                    <a:pt x="57" y="123"/>
                  </a:lnTo>
                  <a:lnTo>
                    <a:pt x="57" y="124"/>
                  </a:lnTo>
                  <a:lnTo>
                    <a:pt x="57" y="127"/>
                  </a:lnTo>
                  <a:lnTo>
                    <a:pt x="58" y="129"/>
                  </a:lnTo>
                  <a:lnTo>
                    <a:pt x="58" y="130"/>
                  </a:lnTo>
                  <a:lnTo>
                    <a:pt x="60" y="132"/>
                  </a:lnTo>
                  <a:lnTo>
                    <a:pt x="60" y="133"/>
                  </a:lnTo>
                  <a:lnTo>
                    <a:pt x="60" y="135"/>
                  </a:lnTo>
                  <a:lnTo>
                    <a:pt x="61" y="136"/>
                  </a:lnTo>
                  <a:lnTo>
                    <a:pt x="61" y="137"/>
                  </a:lnTo>
                  <a:lnTo>
                    <a:pt x="61" y="139"/>
                  </a:lnTo>
                  <a:lnTo>
                    <a:pt x="63" y="139"/>
                  </a:lnTo>
                  <a:lnTo>
                    <a:pt x="63" y="140"/>
                  </a:lnTo>
                  <a:lnTo>
                    <a:pt x="63" y="142"/>
                  </a:lnTo>
                  <a:lnTo>
                    <a:pt x="64" y="143"/>
                  </a:lnTo>
                  <a:lnTo>
                    <a:pt x="64" y="145"/>
                  </a:lnTo>
                  <a:lnTo>
                    <a:pt x="64" y="146"/>
                  </a:lnTo>
                  <a:lnTo>
                    <a:pt x="64" y="148"/>
                  </a:lnTo>
                  <a:lnTo>
                    <a:pt x="65" y="149"/>
                  </a:lnTo>
                  <a:lnTo>
                    <a:pt x="65" y="151"/>
                  </a:lnTo>
                  <a:lnTo>
                    <a:pt x="65" y="152"/>
                  </a:lnTo>
                  <a:lnTo>
                    <a:pt x="67" y="154"/>
                  </a:lnTo>
                  <a:lnTo>
                    <a:pt x="67" y="155"/>
                  </a:lnTo>
                  <a:lnTo>
                    <a:pt x="67" y="157"/>
                  </a:lnTo>
                  <a:lnTo>
                    <a:pt x="68" y="158"/>
                  </a:lnTo>
                  <a:lnTo>
                    <a:pt x="68" y="161"/>
                  </a:lnTo>
                  <a:lnTo>
                    <a:pt x="70" y="163"/>
                  </a:lnTo>
                  <a:lnTo>
                    <a:pt x="70" y="166"/>
                  </a:lnTo>
                  <a:lnTo>
                    <a:pt x="71" y="167"/>
                  </a:lnTo>
                  <a:lnTo>
                    <a:pt x="71" y="170"/>
                  </a:lnTo>
                  <a:lnTo>
                    <a:pt x="73" y="173"/>
                  </a:lnTo>
                  <a:lnTo>
                    <a:pt x="73" y="175"/>
                  </a:lnTo>
                  <a:lnTo>
                    <a:pt x="74" y="176"/>
                  </a:lnTo>
                  <a:lnTo>
                    <a:pt x="74" y="179"/>
                  </a:lnTo>
                  <a:lnTo>
                    <a:pt x="74" y="180"/>
                  </a:lnTo>
                  <a:lnTo>
                    <a:pt x="76" y="182"/>
                  </a:lnTo>
                  <a:lnTo>
                    <a:pt x="76" y="183"/>
                  </a:lnTo>
                  <a:lnTo>
                    <a:pt x="76" y="185"/>
                  </a:lnTo>
                  <a:lnTo>
                    <a:pt x="77" y="186"/>
                  </a:lnTo>
                  <a:lnTo>
                    <a:pt x="77" y="188"/>
                  </a:lnTo>
                  <a:lnTo>
                    <a:pt x="77" y="189"/>
                  </a:lnTo>
                  <a:lnTo>
                    <a:pt x="79" y="191"/>
                  </a:lnTo>
                  <a:lnTo>
                    <a:pt x="79" y="192"/>
                  </a:lnTo>
                  <a:lnTo>
                    <a:pt x="79" y="194"/>
                  </a:lnTo>
                  <a:lnTo>
                    <a:pt x="79" y="195"/>
                  </a:lnTo>
                  <a:lnTo>
                    <a:pt x="80" y="195"/>
                  </a:lnTo>
                  <a:lnTo>
                    <a:pt x="80" y="197"/>
                  </a:lnTo>
                  <a:lnTo>
                    <a:pt x="80" y="198"/>
                  </a:lnTo>
                  <a:lnTo>
                    <a:pt x="82" y="200"/>
                  </a:lnTo>
                  <a:lnTo>
                    <a:pt x="82" y="201"/>
                  </a:lnTo>
                  <a:lnTo>
                    <a:pt x="82" y="203"/>
                  </a:lnTo>
                  <a:lnTo>
                    <a:pt x="82" y="204"/>
                  </a:lnTo>
                  <a:lnTo>
                    <a:pt x="83" y="206"/>
                  </a:lnTo>
                  <a:lnTo>
                    <a:pt x="83" y="207"/>
                  </a:lnTo>
                  <a:lnTo>
                    <a:pt x="83" y="209"/>
                  </a:lnTo>
                  <a:lnTo>
                    <a:pt x="85" y="210"/>
                  </a:lnTo>
                  <a:lnTo>
                    <a:pt x="85" y="213"/>
                  </a:lnTo>
                  <a:lnTo>
                    <a:pt x="86" y="215"/>
                  </a:lnTo>
                  <a:lnTo>
                    <a:pt x="86" y="216"/>
                  </a:lnTo>
                  <a:lnTo>
                    <a:pt x="88" y="219"/>
                  </a:lnTo>
                  <a:lnTo>
                    <a:pt x="88" y="222"/>
                  </a:lnTo>
                  <a:lnTo>
                    <a:pt x="89" y="224"/>
                  </a:lnTo>
                  <a:lnTo>
                    <a:pt x="89" y="226"/>
                  </a:lnTo>
                  <a:lnTo>
                    <a:pt x="91" y="228"/>
                  </a:lnTo>
                  <a:lnTo>
                    <a:pt x="91" y="231"/>
                  </a:lnTo>
                  <a:lnTo>
                    <a:pt x="91" y="232"/>
                  </a:lnTo>
                  <a:lnTo>
                    <a:pt x="92" y="234"/>
                  </a:lnTo>
                  <a:lnTo>
                    <a:pt x="92" y="235"/>
                  </a:lnTo>
                  <a:lnTo>
                    <a:pt x="92" y="237"/>
                  </a:lnTo>
                  <a:lnTo>
                    <a:pt x="94" y="238"/>
                  </a:lnTo>
                  <a:lnTo>
                    <a:pt x="94" y="240"/>
                  </a:lnTo>
                  <a:lnTo>
                    <a:pt x="94" y="241"/>
                  </a:lnTo>
                  <a:lnTo>
                    <a:pt x="94" y="243"/>
                  </a:lnTo>
                  <a:lnTo>
                    <a:pt x="95" y="244"/>
                  </a:lnTo>
                  <a:lnTo>
                    <a:pt x="95" y="246"/>
                  </a:lnTo>
                  <a:lnTo>
                    <a:pt x="95" y="247"/>
                  </a:lnTo>
                  <a:lnTo>
                    <a:pt x="95" y="249"/>
                  </a:lnTo>
                  <a:lnTo>
                    <a:pt x="95" y="250"/>
                  </a:lnTo>
                  <a:lnTo>
                    <a:pt x="97" y="252"/>
                  </a:lnTo>
                  <a:lnTo>
                    <a:pt x="97" y="253"/>
                  </a:lnTo>
                  <a:lnTo>
                    <a:pt x="97" y="255"/>
                  </a:lnTo>
                  <a:lnTo>
                    <a:pt x="97" y="256"/>
                  </a:lnTo>
                  <a:lnTo>
                    <a:pt x="97" y="258"/>
                  </a:lnTo>
                  <a:lnTo>
                    <a:pt x="97" y="259"/>
                  </a:lnTo>
                  <a:lnTo>
                    <a:pt x="97" y="261"/>
                  </a:lnTo>
                  <a:lnTo>
                    <a:pt x="97" y="262"/>
                  </a:lnTo>
                  <a:lnTo>
                    <a:pt x="97" y="264"/>
                  </a:lnTo>
                  <a:lnTo>
                    <a:pt x="98" y="265"/>
                  </a:lnTo>
                  <a:lnTo>
                    <a:pt x="98" y="268"/>
                  </a:lnTo>
                  <a:lnTo>
                    <a:pt x="98" y="269"/>
                  </a:lnTo>
                  <a:lnTo>
                    <a:pt x="98" y="271"/>
                  </a:lnTo>
                  <a:lnTo>
                    <a:pt x="98" y="274"/>
                  </a:lnTo>
                  <a:lnTo>
                    <a:pt x="98" y="275"/>
                  </a:lnTo>
                  <a:lnTo>
                    <a:pt x="98" y="277"/>
                  </a:lnTo>
                  <a:lnTo>
                    <a:pt x="98" y="280"/>
                  </a:lnTo>
                  <a:lnTo>
                    <a:pt x="98" y="281"/>
                  </a:lnTo>
                  <a:lnTo>
                    <a:pt x="98" y="283"/>
                  </a:lnTo>
                  <a:lnTo>
                    <a:pt x="100" y="284"/>
                  </a:lnTo>
                  <a:lnTo>
                    <a:pt x="100" y="286"/>
                  </a:lnTo>
                  <a:lnTo>
                    <a:pt x="100" y="287"/>
                  </a:lnTo>
                  <a:lnTo>
                    <a:pt x="100" y="289"/>
                  </a:lnTo>
                  <a:lnTo>
                    <a:pt x="100" y="290"/>
                  </a:lnTo>
                  <a:lnTo>
                    <a:pt x="100" y="292"/>
                  </a:lnTo>
                  <a:lnTo>
                    <a:pt x="100" y="293"/>
                  </a:lnTo>
                  <a:lnTo>
                    <a:pt x="100" y="295"/>
                  </a:lnTo>
                  <a:lnTo>
                    <a:pt x="100" y="296"/>
                  </a:lnTo>
                  <a:lnTo>
                    <a:pt x="101" y="298"/>
                  </a:lnTo>
                  <a:lnTo>
                    <a:pt x="101" y="299"/>
                  </a:lnTo>
                  <a:lnTo>
                    <a:pt x="101" y="301"/>
                  </a:lnTo>
                  <a:lnTo>
                    <a:pt x="101" y="302"/>
                  </a:lnTo>
                  <a:lnTo>
                    <a:pt x="101" y="304"/>
                  </a:lnTo>
                  <a:lnTo>
                    <a:pt x="103" y="305"/>
                  </a:lnTo>
                  <a:lnTo>
                    <a:pt x="103" y="307"/>
                  </a:lnTo>
                  <a:lnTo>
                    <a:pt x="103" y="308"/>
                  </a:lnTo>
                  <a:lnTo>
                    <a:pt x="103" y="310"/>
                  </a:lnTo>
                  <a:lnTo>
                    <a:pt x="103" y="311"/>
                  </a:lnTo>
                  <a:lnTo>
                    <a:pt x="104" y="312"/>
                  </a:lnTo>
                  <a:lnTo>
                    <a:pt x="104" y="314"/>
                  </a:lnTo>
                  <a:lnTo>
                    <a:pt x="104" y="315"/>
                  </a:lnTo>
                  <a:lnTo>
                    <a:pt x="104" y="317"/>
                  </a:lnTo>
                  <a:lnTo>
                    <a:pt x="104" y="318"/>
                  </a:lnTo>
                  <a:lnTo>
                    <a:pt x="104" y="320"/>
                  </a:lnTo>
                  <a:lnTo>
                    <a:pt x="104" y="321"/>
                  </a:lnTo>
                  <a:lnTo>
                    <a:pt x="104" y="323"/>
                  </a:lnTo>
                  <a:lnTo>
                    <a:pt x="104" y="324"/>
                  </a:lnTo>
                  <a:lnTo>
                    <a:pt x="106" y="324"/>
                  </a:lnTo>
                  <a:lnTo>
                    <a:pt x="106" y="326"/>
                  </a:lnTo>
                  <a:lnTo>
                    <a:pt x="106" y="327"/>
                  </a:lnTo>
                  <a:lnTo>
                    <a:pt x="106" y="329"/>
                  </a:lnTo>
                  <a:lnTo>
                    <a:pt x="106" y="330"/>
                  </a:lnTo>
                  <a:lnTo>
                    <a:pt x="104" y="330"/>
                  </a:lnTo>
                  <a:lnTo>
                    <a:pt x="104" y="332"/>
                  </a:lnTo>
                  <a:lnTo>
                    <a:pt x="104" y="333"/>
                  </a:lnTo>
                  <a:lnTo>
                    <a:pt x="104" y="336"/>
                  </a:lnTo>
                  <a:lnTo>
                    <a:pt x="104" y="338"/>
                  </a:lnTo>
                  <a:lnTo>
                    <a:pt x="104" y="339"/>
                  </a:lnTo>
                  <a:lnTo>
                    <a:pt x="104" y="342"/>
                  </a:lnTo>
                  <a:lnTo>
                    <a:pt x="104" y="344"/>
                  </a:lnTo>
                  <a:lnTo>
                    <a:pt x="104" y="347"/>
                  </a:lnTo>
                  <a:lnTo>
                    <a:pt x="104" y="348"/>
                  </a:lnTo>
                  <a:lnTo>
                    <a:pt x="104" y="351"/>
                  </a:lnTo>
                  <a:lnTo>
                    <a:pt x="104" y="354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288" name="Freeform 52">
              <a:extLst>
                <a:ext uri="{FF2B5EF4-FFF2-40B4-BE49-F238E27FC236}">
                  <a16:creationId xmlns:a16="http://schemas.microsoft.com/office/drawing/2014/main" id="{1C361C17-7213-0E44-AFCF-207486FFF23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6663" y="5775325"/>
              <a:ext cx="84137" cy="280987"/>
            </a:xfrm>
            <a:custGeom>
              <a:avLst/>
              <a:gdLst>
                <a:gd name="T0" fmla="*/ 2147483646 w 106"/>
                <a:gd name="T1" fmla="*/ 2147483646 h 354"/>
                <a:gd name="T2" fmla="*/ 2147483646 w 106"/>
                <a:gd name="T3" fmla="*/ 2147483646 h 354"/>
                <a:gd name="T4" fmla="*/ 2147483646 w 106"/>
                <a:gd name="T5" fmla="*/ 2147483646 h 354"/>
                <a:gd name="T6" fmla="*/ 2147483646 w 106"/>
                <a:gd name="T7" fmla="*/ 2147483646 h 354"/>
                <a:gd name="T8" fmla="*/ 2147483646 w 106"/>
                <a:gd name="T9" fmla="*/ 2147483646 h 354"/>
                <a:gd name="T10" fmla="*/ 2147483646 w 106"/>
                <a:gd name="T11" fmla="*/ 2147483646 h 354"/>
                <a:gd name="T12" fmla="*/ 2147483646 w 106"/>
                <a:gd name="T13" fmla="*/ 2147483646 h 354"/>
                <a:gd name="T14" fmla="*/ 2147483646 w 106"/>
                <a:gd name="T15" fmla="*/ 2147483646 h 354"/>
                <a:gd name="T16" fmla="*/ 2147483646 w 106"/>
                <a:gd name="T17" fmla="*/ 2147483646 h 354"/>
                <a:gd name="T18" fmla="*/ 2147483646 w 106"/>
                <a:gd name="T19" fmla="*/ 2147483646 h 354"/>
                <a:gd name="T20" fmla="*/ 2147483646 w 106"/>
                <a:gd name="T21" fmla="*/ 2147483646 h 354"/>
                <a:gd name="T22" fmla="*/ 2147483646 w 106"/>
                <a:gd name="T23" fmla="*/ 2147483646 h 354"/>
                <a:gd name="T24" fmla="*/ 2147483646 w 106"/>
                <a:gd name="T25" fmla="*/ 2147483646 h 354"/>
                <a:gd name="T26" fmla="*/ 2147483646 w 106"/>
                <a:gd name="T27" fmla="*/ 2147483646 h 354"/>
                <a:gd name="T28" fmla="*/ 2147483646 w 106"/>
                <a:gd name="T29" fmla="*/ 2147483646 h 354"/>
                <a:gd name="T30" fmla="*/ 2147483646 w 106"/>
                <a:gd name="T31" fmla="*/ 2147483646 h 354"/>
                <a:gd name="T32" fmla="*/ 2147483646 w 106"/>
                <a:gd name="T33" fmla="*/ 2147483646 h 354"/>
                <a:gd name="T34" fmla="*/ 2147483646 w 106"/>
                <a:gd name="T35" fmla="*/ 2147483646 h 354"/>
                <a:gd name="T36" fmla="*/ 2147483646 w 106"/>
                <a:gd name="T37" fmla="*/ 2147483646 h 354"/>
                <a:gd name="T38" fmla="*/ 2147483646 w 106"/>
                <a:gd name="T39" fmla="*/ 2147483646 h 354"/>
                <a:gd name="T40" fmla="*/ 2147483646 w 106"/>
                <a:gd name="T41" fmla="*/ 2147483646 h 354"/>
                <a:gd name="T42" fmla="*/ 2147483646 w 106"/>
                <a:gd name="T43" fmla="*/ 2147483646 h 354"/>
                <a:gd name="T44" fmla="*/ 2147483646 w 106"/>
                <a:gd name="T45" fmla="*/ 2147483646 h 354"/>
                <a:gd name="T46" fmla="*/ 2147483646 w 106"/>
                <a:gd name="T47" fmla="*/ 2147483646 h 354"/>
                <a:gd name="T48" fmla="*/ 2147483646 w 106"/>
                <a:gd name="T49" fmla="*/ 2147483646 h 354"/>
                <a:gd name="T50" fmla="*/ 2147483646 w 106"/>
                <a:gd name="T51" fmla="*/ 2147483646 h 354"/>
                <a:gd name="T52" fmla="*/ 2147483646 w 106"/>
                <a:gd name="T53" fmla="*/ 2147483646 h 354"/>
                <a:gd name="T54" fmla="*/ 2147483646 w 106"/>
                <a:gd name="T55" fmla="*/ 2147483646 h 354"/>
                <a:gd name="T56" fmla="*/ 2147483646 w 106"/>
                <a:gd name="T57" fmla="*/ 2147483646 h 354"/>
                <a:gd name="T58" fmla="*/ 2147483646 w 106"/>
                <a:gd name="T59" fmla="*/ 2147483646 h 354"/>
                <a:gd name="T60" fmla="*/ 2147483646 w 106"/>
                <a:gd name="T61" fmla="*/ 2147483646 h 354"/>
                <a:gd name="T62" fmla="*/ 2147483646 w 106"/>
                <a:gd name="T63" fmla="*/ 2147483646 h 354"/>
                <a:gd name="T64" fmla="*/ 2147483646 w 106"/>
                <a:gd name="T65" fmla="*/ 2147483646 h 354"/>
                <a:gd name="T66" fmla="*/ 2147483646 w 106"/>
                <a:gd name="T67" fmla="*/ 2147483646 h 354"/>
                <a:gd name="T68" fmla="*/ 2147483646 w 106"/>
                <a:gd name="T69" fmla="*/ 2147483646 h 354"/>
                <a:gd name="T70" fmla="*/ 2147483646 w 106"/>
                <a:gd name="T71" fmla="*/ 2147483646 h 354"/>
                <a:gd name="T72" fmla="*/ 2147483646 w 106"/>
                <a:gd name="T73" fmla="*/ 2147483646 h 354"/>
                <a:gd name="T74" fmla="*/ 2147483646 w 106"/>
                <a:gd name="T75" fmla="*/ 2147483646 h 354"/>
                <a:gd name="T76" fmla="*/ 2147483646 w 106"/>
                <a:gd name="T77" fmla="*/ 2147483646 h 354"/>
                <a:gd name="T78" fmla="*/ 2147483646 w 106"/>
                <a:gd name="T79" fmla="*/ 2147483646 h 354"/>
                <a:gd name="T80" fmla="*/ 2147483646 w 106"/>
                <a:gd name="T81" fmla="*/ 2147483646 h 354"/>
                <a:gd name="T82" fmla="*/ 2147483646 w 106"/>
                <a:gd name="T83" fmla="*/ 2147483646 h 354"/>
                <a:gd name="T84" fmla="*/ 2147483646 w 106"/>
                <a:gd name="T85" fmla="*/ 2147483646 h 354"/>
                <a:gd name="T86" fmla="*/ 2147483646 w 106"/>
                <a:gd name="T87" fmla="*/ 2147483646 h 354"/>
                <a:gd name="T88" fmla="*/ 2147483646 w 106"/>
                <a:gd name="T89" fmla="*/ 2147483646 h 354"/>
                <a:gd name="T90" fmla="*/ 2147483646 w 106"/>
                <a:gd name="T91" fmla="*/ 2147483646 h 354"/>
                <a:gd name="T92" fmla="*/ 2147483646 w 106"/>
                <a:gd name="T93" fmla="*/ 2147483646 h 354"/>
                <a:gd name="T94" fmla="*/ 2147483646 w 106"/>
                <a:gd name="T95" fmla="*/ 2147483646 h 354"/>
                <a:gd name="T96" fmla="*/ 2147483646 w 106"/>
                <a:gd name="T97" fmla="*/ 2147483646 h 354"/>
                <a:gd name="T98" fmla="*/ 2147483646 w 106"/>
                <a:gd name="T99" fmla="*/ 2147483646 h 354"/>
                <a:gd name="T100" fmla="*/ 2147483646 w 106"/>
                <a:gd name="T101" fmla="*/ 2147483646 h 354"/>
                <a:gd name="T102" fmla="*/ 2147483646 w 106"/>
                <a:gd name="T103" fmla="*/ 2147483646 h 354"/>
                <a:gd name="T104" fmla="*/ 2147483646 w 106"/>
                <a:gd name="T105" fmla="*/ 2147483646 h 354"/>
                <a:gd name="T106" fmla="*/ 2147483646 w 106"/>
                <a:gd name="T107" fmla="*/ 2147483646 h 354"/>
                <a:gd name="T108" fmla="*/ 2147483646 w 106"/>
                <a:gd name="T109" fmla="*/ 2147483646 h 354"/>
                <a:gd name="T110" fmla="*/ 2147483646 w 106"/>
                <a:gd name="T111" fmla="*/ 2147483646 h 354"/>
                <a:gd name="T112" fmla="*/ 2147483646 w 106"/>
                <a:gd name="T113" fmla="*/ 2147483646 h 35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06" h="354">
                  <a:moveTo>
                    <a:pt x="0" y="354"/>
                  </a:moveTo>
                  <a:lnTo>
                    <a:pt x="2" y="349"/>
                  </a:lnTo>
                  <a:lnTo>
                    <a:pt x="5" y="347"/>
                  </a:lnTo>
                  <a:lnTo>
                    <a:pt x="6" y="342"/>
                  </a:lnTo>
                  <a:lnTo>
                    <a:pt x="8" y="339"/>
                  </a:lnTo>
                  <a:lnTo>
                    <a:pt x="9" y="336"/>
                  </a:lnTo>
                  <a:lnTo>
                    <a:pt x="11" y="333"/>
                  </a:lnTo>
                  <a:lnTo>
                    <a:pt x="12" y="330"/>
                  </a:lnTo>
                  <a:lnTo>
                    <a:pt x="14" y="329"/>
                  </a:lnTo>
                  <a:lnTo>
                    <a:pt x="15" y="326"/>
                  </a:lnTo>
                  <a:lnTo>
                    <a:pt x="17" y="324"/>
                  </a:lnTo>
                  <a:lnTo>
                    <a:pt x="18" y="321"/>
                  </a:lnTo>
                  <a:lnTo>
                    <a:pt x="18" y="320"/>
                  </a:lnTo>
                  <a:lnTo>
                    <a:pt x="20" y="318"/>
                  </a:lnTo>
                  <a:lnTo>
                    <a:pt x="21" y="317"/>
                  </a:lnTo>
                  <a:lnTo>
                    <a:pt x="21" y="315"/>
                  </a:lnTo>
                  <a:lnTo>
                    <a:pt x="22" y="314"/>
                  </a:lnTo>
                  <a:lnTo>
                    <a:pt x="22" y="312"/>
                  </a:lnTo>
                  <a:lnTo>
                    <a:pt x="24" y="311"/>
                  </a:lnTo>
                  <a:lnTo>
                    <a:pt x="24" y="309"/>
                  </a:lnTo>
                  <a:lnTo>
                    <a:pt x="25" y="308"/>
                  </a:lnTo>
                  <a:lnTo>
                    <a:pt x="25" y="306"/>
                  </a:lnTo>
                  <a:lnTo>
                    <a:pt x="25" y="305"/>
                  </a:lnTo>
                  <a:lnTo>
                    <a:pt x="27" y="304"/>
                  </a:lnTo>
                  <a:lnTo>
                    <a:pt x="27" y="302"/>
                  </a:lnTo>
                  <a:lnTo>
                    <a:pt x="28" y="301"/>
                  </a:lnTo>
                  <a:lnTo>
                    <a:pt x="28" y="299"/>
                  </a:lnTo>
                  <a:lnTo>
                    <a:pt x="30" y="298"/>
                  </a:lnTo>
                  <a:lnTo>
                    <a:pt x="30" y="296"/>
                  </a:lnTo>
                  <a:lnTo>
                    <a:pt x="30" y="295"/>
                  </a:lnTo>
                  <a:lnTo>
                    <a:pt x="31" y="292"/>
                  </a:lnTo>
                  <a:lnTo>
                    <a:pt x="33" y="290"/>
                  </a:lnTo>
                  <a:lnTo>
                    <a:pt x="33" y="289"/>
                  </a:lnTo>
                  <a:lnTo>
                    <a:pt x="34" y="286"/>
                  </a:lnTo>
                  <a:lnTo>
                    <a:pt x="34" y="284"/>
                  </a:lnTo>
                  <a:lnTo>
                    <a:pt x="36" y="283"/>
                  </a:lnTo>
                  <a:lnTo>
                    <a:pt x="36" y="281"/>
                  </a:lnTo>
                  <a:lnTo>
                    <a:pt x="37" y="280"/>
                  </a:lnTo>
                  <a:lnTo>
                    <a:pt x="37" y="278"/>
                  </a:lnTo>
                  <a:lnTo>
                    <a:pt x="39" y="277"/>
                  </a:lnTo>
                  <a:lnTo>
                    <a:pt x="39" y="275"/>
                  </a:lnTo>
                  <a:lnTo>
                    <a:pt x="39" y="274"/>
                  </a:lnTo>
                  <a:lnTo>
                    <a:pt x="40" y="272"/>
                  </a:lnTo>
                  <a:lnTo>
                    <a:pt x="40" y="271"/>
                  </a:lnTo>
                  <a:lnTo>
                    <a:pt x="42" y="269"/>
                  </a:lnTo>
                  <a:lnTo>
                    <a:pt x="42" y="268"/>
                  </a:lnTo>
                  <a:lnTo>
                    <a:pt x="42" y="266"/>
                  </a:lnTo>
                  <a:lnTo>
                    <a:pt x="43" y="265"/>
                  </a:lnTo>
                  <a:lnTo>
                    <a:pt x="43" y="263"/>
                  </a:lnTo>
                  <a:lnTo>
                    <a:pt x="43" y="262"/>
                  </a:lnTo>
                  <a:lnTo>
                    <a:pt x="45" y="261"/>
                  </a:lnTo>
                  <a:lnTo>
                    <a:pt x="45" y="259"/>
                  </a:lnTo>
                  <a:lnTo>
                    <a:pt x="46" y="258"/>
                  </a:lnTo>
                  <a:lnTo>
                    <a:pt x="46" y="256"/>
                  </a:lnTo>
                  <a:lnTo>
                    <a:pt x="46" y="255"/>
                  </a:lnTo>
                  <a:lnTo>
                    <a:pt x="48" y="253"/>
                  </a:lnTo>
                  <a:lnTo>
                    <a:pt x="48" y="252"/>
                  </a:lnTo>
                  <a:lnTo>
                    <a:pt x="49" y="250"/>
                  </a:lnTo>
                  <a:lnTo>
                    <a:pt x="49" y="249"/>
                  </a:lnTo>
                  <a:lnTo>
                    <a:pt x="51" y="246"/>
                  </a:lnTo>
                  <a:lnTo>
                    <a:pt x="51" y="244"/>
                  </a:lnTo>
                  <a:lnTo>
                    <a:pt x="52" y="241"/>
                  </a:lnTo>
                  <a:lnTo>
                    <a:pt x="52" y="240"/>
                  </a:lnTo>
                  <a:lnTo>
                    <a:pt x="54" y="237"/>
                  </a:lnTo>
                  <a:lnTo>
                    <a:pt x="54" y="234"/>
                  </a:lnTo>
                  <a:lnTo>
                    <a:pt x="55" y="232"/>
                  </a:lnTo>
                  <a:lnTo>
                    <a:pt x="57" y="231"/>
                  </a:lnTo>
                  <a:lnTo>
                    <a:pt x="57" y="228"/>
                  </a:lnTo>
                  <a:lnTo>
                    <a:pt x="57" y="226"/>
                  </a:lnTo>
                  <a:lnTo>
                    <a:pt x="58" y="225"/>
                  </a:lnTo>
                  <a:lnTo>
                    <a:pt x="58" y="223"/>
                  </a:lnTo>
                  <a:lnTo>
                    <a:pt x="60" y="222"/>
                  </a:lnTo>
                  <a:lnTo>
                    <a:pt x="60" y="220"/>
                  </a:lnTo>
                  <a:lnTo>
                    <a:pt x="60" y="219"/>
                  </a:lnTo>
                  <a:lnTo>
                    <a:pt x="61" y="218"/>
                  </a:lnTo>
                  <a:lnTo>
                    <a:pt x="61" y="216"/>
                  </a:lnTo>
                  <a:lnTo>
                    <a:pt x="61" y="215"/>
                  </a:lnTo>
                  <a:lnTo>
                    <a:pt x="63" y="213"/>
                  </a:lnTo>
                  <a:lnTo>
                    <a:pt x="63" y="212"/>
                  </a:lnTo>
                  <a:lnTo>
                    <a:pt x="64" y="210"/>
                  </a:lnTo>
                  <a:lnTo>
                    <a:pt x="64" y="209"/>
                  </a:lnTo>
                  <a:lnTo>
                    <a:pt x="64" y="207"/>
                  </a:lnTo>
                  <a:lnTo>
                    <a:pt x="64" y="206"/>
                  </a:lnTo>
                  <a:lnTo>
                    <a:pt x="65" y="204"/>
                  </a:lnTo>
                  <a:lnTo>
                    <a:pt x="65" y="203"/>
                  </a:lnTo>
                  <a:lnTo>
                    <a:pt x="65" y="201"/>
                  </a:lnTo>
                  <a:lnTo>
                    <a:pt x="67" y="200"/>
                  </a:lnTo>
                  <a:lnTo>
                    <a:pt x="67" y="198"/>
                  </a:lnTo>
                  <a:lnTo>
                    <a:pt x="67" y="197"/>
                  </a:lnTo>
                  <a:lnTo>
                    <a:pt x="68" y="194"/>
                  </a:lnTo>
                  <a:lnTo>
                    <a:pt x="68" y="192"/>
                  </a:lnTo>
                  <a:lnTo>
                    <a:pt x="70" y="191"/>
                  </a:lnTo>
                  <a:lnTo>
                    <a:pt x="70" y="188"/>
                  </a:lnTo>
                  <a:lnTo>
                    <a:pt x="71" y="185"/>
                  </a:lnTo>
                  <a:lnTo>
                    <a:pt x="71" y="183"/>
                  </a:lnTo>
                  <a:lnTo>
                    <a:pt x="73" y="180"/>
                  </a:lnTo>
                  <a:lnTo>
                    <a:pt x="73" y="179"/>
                  </a:lnTo>
                  <a:lnTo>
                    <a:pt x="74" y="176"/>
                  </a:lnTo>
                  <a:lnTo>
                    <a:pt x="74" y="175"/>
                  </a:lnTo>
                  <a:lnTo>
                    <a:pt x="74" y="173"/>
                  </a:lnTo>
                  <a:lnTo>
                    <a:pt x="76" y="172"/>
                  </a:lnTo>
                  <a:lnTo>
                    <a:pt x="76" y="170"/>
                  </a:lnTo>
                  <a:lnTo>
                    <a:pt x="76" y="169"/>
                  </a:lnTo>
                  <a:lnTo>
                    <a:pt x="77" y="167"/>
                  </a:lnTo>
                  <a:lnTo>
                    <a:pt x="77" y="166"/>
                  </a:lnTo>
                  <a:lnTo>
                    <a:pt x="77" y="164"/>
                  </a:lnTo>
                  <a:lnTo>
                    <a:pt x="79" y="163"/>
                  </a:lnTo>
                  <a:lnTo>
                    <a:pt x="79" y="161"/>
                  </a:lnTo>
                  <a:lnTo>
                    <a:pt x="79" y="160"/>
                  </a:lnTo>
                  <a:lnTo>
                    <a:pt x="79" y="158"/>
                  </a:lnTo>
                  <a:lnTo>
                    <a:pt x="80" y="157"/>
                  </a:lnTo>
                  <a:lnTo>
                    <a:pt x="80" y="155"/>
                  </a:lnTo>
                  <a:lnTo>
                    <a:pt x="82" y="154"/>
                  </a:lnTo>
                  <a:lnTo>
                    <a:pt x="82" y="152"/>
                  </a:lnTo>
                  <a:lnTo>
                    <a:pt x="82" y="151"/>
                  </a:lnTo>
                  <a:lnTo>
                    <a:pt x="82" y="149"/>
                  </a:lnTo>
                  <a:lnTo>
                    <a:pt x="83" y="148"/>
                  </a:lnTo>
                  <a:lnTo>
                    <a:pt x="83" y="146"/>
                  </a:lnTo>
                  <a:lnTo>
                    <a:pt x="83" y="145"/>
                  </a:lnTo>
                  <a:lnTo>
                    <a:pt x="85" y="142"/>
                  </a:lnTo>
                  <a:lnTo>
                    <a:pt x="85" y="140"/>
                  </a:lnTo>
                  <a:lnTo>
                    <a:pt x="86" y="139"/>
                  </a:lnTo>
                  <a:lnTo>
                    <a:pt x="86" y="136"/>
                  </a:lnTo>
                  <a:lnTo>
                    <a:pt x="88" y="134"/>
                  </a:lnTo>
                  <a:lnTo>
                    <a:pt x="88" y="131"/>
                  </a:lnTo>
                  <a:lnTo>
                    <a:pt x="89" y="130"/>
                  </a:lnTo>
                  <a:lnTo>
                    <a:pt x="89" y="127"/>
                  </a:lnTo>
                  <a:lnTo>
                    <a:pt x="91" y="126"/>
                  </a:lnTo>
                  <a:lnTo>
                    <a:pt x="91" y="123"/>
                  </a:lnTo>
                  <a:lnTo>
                    <a:pt x="91" y="121"/>
                  </a:lnTo>
                  <a:lnTo>
                    <a:pt x="92" y="120"/>
                  </a:lnTo>
                  <a:lnTo>
                    <a:pt x="92" y="118"/>
                  </a:lnTo>
                  <a:lnTo>
                    <a:pt x="92" y="115"/>
                  </a:lnTo>
                  <a:lnTo>
                    <a:pt x="94" y="114"/>
                  </a:lnTo>
                  <a:lnTo>
                    <a:pt x="94" y="112"/>
                  </a:lnTo>
                  <a:lnTo>
                    <a:pt x="94" y="111"/>
                  </a:lnTo>
                  <a:lnTo>
                    <a:pt x="95" y="109"/>
                  </a:lnTo>
                  <a:lnTo>
                    <a:pt x="95" y="108"/>
                  </a:lnTo>
                  <a:lnTo>
                    <a:pt x="95" y="106"/>
                  </a:lnTo>
                  <a:lnTo>
                    <a:pt x="95" y="105"/>
                  </a:lnTo>
                  <a:lnTo>
                    <a:pt x="95" y="103"/>
                  </a:lnTo>
                  <a:lnTo>
                    <a:pt x="97" y="102"/>
                  </a:lnTo>
                  <a:lnTo>
                    <a:pt x="97" y="100"/>
                  </a:lnTo>
                  <a:lnTo>
                    <a:pt x="97" y="99"/>
                  </a:lnTo>
                  <a:lnTo>
                    <a:pt x="97" y="97"/>
                  </a:lnTo>
                  <a:lnTo>
                    <a:pt x="97" y="96"/>
                  </a:lnTo>
                  <a:lnTo>
                    <a:pt x="97" y="94"/>
                  </a:lnTo>
                  <a:lnTo>
                    <a:pt x="97" y="93"/>
                  </a:lnTo>
                  <a:lnTo>
                    <a:pt x="97" y="91"/>
                  </a:lnTo>
                  <a:lnTo>
                    <a:pt x="97" y="90"/>
                  </a:lnTo>
                  <a:lnTo>
                    <a:pt x="98" y="87"/>
                  </a:lnTo>
                  <a:lnTo>
                    <a:pt x="98" y="86"/>
                  </a:lnTo>
                  <a:lnTo>
                    <a:pt x="98" y="84"/>
                  </a:lnTo>
                  <a:lnTo>
                    <a:pt x="98" y="81"/>
                  </a:lnTo>
                  <a:lnTo>
                    <a:pt x="98" y="80"/>
                  </a:lnTo>
                  <a:lnTo>
                    <a:pt x="98" y="78"/>
                  </a:lnTo>
                  <a:lnTo>
                    <a:pt x="98" y="75"/>
                  </a:lnTo>
                  <a:lnTo>
                    <a:pt x="98" y="74"/>
                  </a:lnTo>
                  <a:lnTo>
                    <a:pt x="98" y="72"/>
                  </a:lnTo>
                  <a:lnTo>
                    <a:pt x="98" y="71"/>
                  </a:lnTo>
                  <a:lnTo>
                    <a:pt x="100" y="69"/>
                  </a:lnTo>
                  <a:lnTo>
                    <a:pt x="100" y="68"/>
                  </a:lnTo>
                  <a:lnTo>
                    <a:pt x="100" y="66"/>
                  </a:lnTo>
                  <a:lnTo>
                    <a:pt x="100" y="65"/>
                  </a:lnTo>
                  <a:lnTo>
                    <a:pt x="100" y="63"/>
                  </a:lnTo>
                  <a:lnTo>
                    <a:pt x="100" y="62"/>
                  </a:lnTo>
                  <a:lnTo>
                    <a:pt x="100" y="60"/>
                  </a:lnTo>
                  <a:lnTo>
                    <a:pt x="100" y="59"/>
                  </a:lnTo>
                  <a:lnTo>
                    <a:pt x="100" y="57"/>
                  </a:lnTo>
                  <a:lnTo>
                    <a:pt x="101" y="56"/>
                  </a:lnTo>
                  <a:lnTo>
                    <a:pt x="101" y="54"/>
                  </a:lnTo>
                  <a:lnTo>
                    <a:pt x="101" y="53"/>
                  </a:lnTo>
                  <a:lnTo>
                    <a:pt x="101" y="51"/>
                  </a:lnTo>
                  <a:lnTo>
                    <a:pt x="101" y="50"/>
                  </a:lnTo>
                  <a:lnTo>
                    <a:pt x="103" y="48"/>
                  </a:lnTo>
                  <a:lnTo>
                    <a:pt x="103" y="47"/>
                  </a:lnTo>
                  <a:lnTo>
                    <a:pt x="103" y="45"/>
                  </a:lnTo>
                  <a:lnTo>
                    <a:pt x="103" y="44"/>
                  </a:lnTo>
                  <a:lnTo>
                    <a:pt x="103" y="43"/>
                  </a:lnTo>
                  <a:lnTo>
                    <a:pt x="104" y="41"/>
                  </a:lnTo>
                  <a:lnTo>
                    <a:pt x="104" y="40"/>
                  </a:lnTo>
                  <a:lnTo>
                    <a:pt x="104" y="38"/>
                  </a:lnTo>
                  <a:lnTo>
                    <a:pt x="104" y="37"/>
                  </a:lnTo>
                  <a:lnTo>
                    <a:pt x="104" y="35"/>
                  </a:lnTo>
                  <a:lnTo>
                    <a:pt x="104" y="34"/>
                  </a:lnTo>
                  <a:lnTo>
                    <a:pt x="104" y="32"/>
                  </a:lnTo>
                  <a:lnTo>
                    <a:pt x="104" y="31"/>
                  </a:lnTo>
                  <a:lnTo>
                    <a:pt x="104" y="29"/>
                  </a:lnTo>
                  <a:lnTo>
                    <a:pt x="106" y="29"/>
                  </a:lnTo>
                  <a:lnTo>
                    <a:pt x="106" y="28"/>
                  </a:lnTo>
                  <a:lnTo>
                    <a:pt x="106" y="26"/>
                  </a:lnTo>
                  <a:lnTo>
                    <a:pt x="106" y="25"/>
                  </a:lnTo>
                  <a:lnTo>
                    <a:pt x="106" y="23"/>
                  </a:lnTo>
                  <a:lnTo>
                    <a:pt x="104" y="22"/>
                  </a:lnTo>
                  <a:lnTo>
                    <a:pt x="104" y="20"/>
                  </a:lnTo>
                  <a:lnTo>
                    <a:pt x="104" y="19"/>
                  </a:lnTo>
                  <a:lnTo>
                    <a:pt x="104" y="17"/>
                  </a:lnTo>
                  <a:lnTo>
                    <a:pt x="104" y="16"/>
                  </a:lnTo>
                  <a:lnTo>
                    <a:pt x="104" y="14"/>
                  </a:lnTo>
                  <a:lnTo>
                    <a:pt x="104" y="11"/>
                  </a:lnTo>
                  <a:lnTo>
                    <a:pt x="104" y="10"/>
                  </a:lnTo>
                  <a:lnTo>
                    <a:pt x="104" y="7"/>
                  </a:lnTo>
                  <a:lnTo>
                    <a:pt x="104" y="5"/>
                  </a:lnTo>
                  <a:lnTo>
                    <a:pt x="104" y="2"/>
                  </a:lnTo>
                  <a:lnTo>
                    <a:pt x="104" y="0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289" name="Line 53">
              <a:extLst>
                <a:ext uri="{FF2B5EF4-FFF2-40B4-BE49-F238E27FC236}">
                  <a16:creationId xmlns:a16="http://schemas.microsoft.com/office/drawing/2014/main" id="{04072B23-EED8-304B-99A2-CF53D44C93F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16413" y="5603875"/>
              <a:ext cx="777874" cy="1587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290" name="Freeform 55">
              <a:extLst>
                <a:ext uri="{FF2B5EF4-FFF2-40B4-BE49-F238E27FC236}">
                  <a16:creationId xmlns:a16="http://schemas.microsoft.com/office/drawing/2014/main" id="{BDCC14A4-16B1-BC4B-AC20-9B05E38E40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6513" y="5438775"/>
              <a:ext cx="330200" cy="330200"/>
            </a:xfrm>
            <a:custGeom>
              <a:avLst/>
              <a:gdLst>
                <a:gd name="T0" fmla="*/ 2147483646 w 415"/>
                <a:gd name="T1" fmla="*/ 2147483646 h 416"/>
                <a:gd name="T2" fmla="*/ 0 w 415"/>
                <a:gd name="T3" fmla="*/ 2147483646 h 416"/>
                <a:gd name="T4" fmla="*/ 0 w 415"/>
                <a:gd name="T5" fmla="*/ 0 h 416"/>
                <a:gd name="T6" fmla="*/ 2147483646 w 415"/>
                <a:gd name="T7" fmla="*/ 2147483646 h 41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15" h="416">
                  <a:moveTo>
                    <a:pt x="415" y="208"/>
                  </a:moveTo>
                  <a:lnTo>
                    <a:pt x="0" y="416"/>
                  </a:lnTo>
                  <a:lnTo>
                    <a:pt x="0" y="0"/>
                  </a:lnTo>
                  <a:lnTo>
                    <a:pt x="415" y="208"/>
                  </a:lnTo>
                  <a:close/>
                </a:path>
              </a:pathLst>
            </a:custGeom>
            <a:solidFill>
              <a:srgbClr val="FFFFFF"/>
            </a:solidFill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291" name="Freeform 56">
              <a:extLst>
                <a:ext uri="{FF2B5EF4-FFF2-40B4-BE49-F238E27FC236}">
                  <a16:creationId xmlns:a16="http://schemas.microsoft.com/office/drawing/2014/main" id="{54A11720-07E6-F843-A7F9-E7B931E506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5763" y="5553075"/>
              <a:ext cx="107950" cy="107950"/>
            </a:xfrm>
            <a:custGeom>
              <a:avLst/>
              <a:gdLst>
                <a:gd name="T0" fmla="*/ 2147483646 w 135"/>
                <a:gd name="T1" fmla="*/ 0 h 135"/>
                <a:gd name="T2" fmla="*/ 2147483646 w 135"/>
                <a:gd name="T3" fmla="*/ 2147483646 h 135"/>
                <a:gd name="T4" fmla="*/ 2147483646 w 135"/>
                <a:gd name="T5" fmla="*/ 2147483646 h 135"/>
                <a:gd name="T6" fmla="*/ 2147483646 w 135"/>
                <a:gd name="T7" fmla="*/ 2147483646 h 135"/>
                <a:gd name="T8" fmla="*/ 2147483646 w 135"/>
                <a:gd name="T9" fmla="*/ 2147483646 h 135"/>
                <a:gd name="T10" fmla="*/ 2147483646 w 135"/>
                <a:gd name="T11" fmla="*/ 2147483646 h 135"/>
                <a:gd name="T12" fmla="*/ 2147483646 w 135"/>
                <a:gd name="T13" fmla="*/ 2147483646 h 135"/>
                <a:gd name="T14" fmla="*/ 2147483646 w 135"/>
                <a:gd name="T15" fmla="*/ 2147483646 h 135"/>
                <a:gd name="T16" fmla="*/ 2147483646 w 135"/>
                <a:gd name="T17" fmla="*/ 2147483646 h 135"/>
                <a:gd name="T18" fmla="*/ 2147483646 w 135"/>
                <a:gd name="T19" fmla="*/ 2147483646 h 135"/>
                <a:gd name="T20" fmla="*/ 0 w 135"/>
                <a:gd name="T21" fmla="*/ 2147483646 h 135"/>
                <a:gd name="T22" fmla="*/ 2147483646 w 135"/>
                <a:gd name="T23" fmla="*/ 2147483646 h 135"/>
                <a:gd name="T24" fmla="*/ 2147483646 w 135"/>
                <a:gd name="T25" fmla="*/ 2147483646 h 135"/>
                <a:gd name="T26" fmla="*/ 2147483646 w 135"/>
                <a:gd name="T27" fmla="*/ 2147483646 h 135"/>
                <a:gd name="T28" fmla="*/ 2147483646 w 135"/>
                <a:gd name="T29" fmla="*/ 2147483646 h 135"/>
                <a:gd name="T30" fmla="*/ 2147483646 w 135"/>
                <a:gd name="T31" fmla="*/ 2147483646 h 135"/>
                <a:gd name="T32" fmla="*/ 2147483646 w 135"/>
                <a:gd name="T33" fmla="*/ 2147483646 h 135"/>
                <a:gd name="T34" fmla="*/ 2147483646 w 135"/>
                <a:gd name="T35" fmla="*/ 2147483646 h 135"/>
                <a:gd name="T36" fmla="*/ 2147483646 w 135"/>
                <a:gd name="T37" fmla="*/ 2147483646 h 135"/>
                <a:gd name="T38" fmla="*/ 2147483646 w 135"/>
                <a:gd name="T39" fmla="*/ 2147483646 h 135"/>
                <a:gd name="T40" fmla="*/ 2147483646 w 135"/>
                <a:gd name="T41" fmla="*/ 2147483646 h 135"/>
                <a:gd name="T42" fmla="*/ 2147483646 w 135"/>
                <a:gd name="T43" fmla="*/ 2147483646 h 135"/>
                <a:gd name="T44" fmla="*/ 2147483646 w 135"/>
                <a:gd name="T45" fmla="*/ 2147483646 h 135"/>
                <a:gd name="T46" fmla="*/ 2147483646 w 135"/>
                <a:gd name="T47" fmla="*/ 2147483646 h 135"/>
                <a:gd name="T48" fmla="*/ 2147483646 w 135"/>
                <a:gd name="T49" fmla="*/ 2147483646 h 135"/>
                <a:gd name="T50" fmla="*/ 2147483646 w 135"/>
                <a:gd name="T51" fmla="*/ 2147483646 h 135"/>
                <a:gd name="T52" fmla="*/ 2147483646 w 135"/>
                <a:gd name="T53" fmla="*/ 2147483646 h 135"/>
                <a:gd name="T54" fmla="*/ 2147483646 w 135"/>
                <a:gd name="T55" fmla="*/ 2147483646 h 135"/>
                <a:gd name="T56" fmla="*/ 2147483646 w 135"/>
                <a:gd name="T57" fmla="*/ 2147483646 h 135"/>
                <a:gd name="T58" fmla="*/ 2147483646 w 135"/>
                <a:gd name="T59" fmla="*/ 2147483646 h 135"/>
                <a:gd name="T60" fmla="*/ 2147483646 w 135"/>
                <a:gd name="T61" fmla="*/ 2147483646 h 135"/>
                <a:gd name="T62" fmla="*/ 2147483646 w 135"/>
                <a:gd name="T63" fmla="*/ 2147483646 h 135"/>
                <a:gd name="T64" fmla="*/ 2147483646 w 135"/>
                <a:gd name="T65" fmla="*/ 2147483646 h 135"/>
                <a:gd name="T66" fmla="*/ 2147483646 w 135"/>
                <a:gd name="T67" fmla="*/ 2147483646 h 135"/>
                <a:gd name="T68" fmla="*/ 2147483646 w 135"/>
                <a:gd name="T69" fmla="*/ 2147483646 h 135"/>
                <a:gd name="T70" fmla="*/ 2147483646 w 135"/>
                <a:gd name="T71" fmla="*/ 2147483646 h 135"/>
                <a:gd name="T72" fmla="*/ 2147483646 w 135"/>
                <a:gd name="T73" fmla="*/ 2147483646 h 135"/>
                <a:gd name="T74" fmla="*/ 2147483646 w 135"/>
                <a:gd name="T75" fmla="*/ 2147483646 h 135"/>
                <a:gd name="T76" fmla="*/ 2147483646 w 135"/>
                <a:gd name="T77" fmla="*/ 2147483646 h 135"/>
                <a:gd name="T78" fmla="*/ 2147483646 w 135"/>
                <a:gd name="T79" fmla="*/ 2147483646 h 135"/>
                <a:gd name="T80" fmla="*/ 2147483646 w 135"/>
                <a:gd name="T81" fmla="*/ 2147483646 h 135"/>
                <a:gd name="T82" fmla="*/ 2147483646 w 135"/>
                <a:gd name="T83" fmla="*/ 2147483646 h 135"/>
                <a:gd name="T84" fmla="*/ 2147483646 w 135"/>
                <a:gd name="T85" fmla="*/ 2147483646 h 135"/>
                <a:gd name="T86" fmla="*/ 2147483646 w 135"/>
                <a:gd name="T87" fmla="*/ 0 h 13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35" h="135">
                  <a:moveTo>
                    <a:pt x="68" y="0"/>
                  </a:moveTo>
                  <a:lnTo>
                    <a:pt x="64" y="0"/>
                  </a:lnTo>
                  <a:lnTo>
                    <a:pt x="61" y="0"/>
                  </a:lnTo>
                  <a:lnTo>
                    <a:pt x="58" y="2"/>
                  </a:lnTo>
                  <a:lnTo>
                    <a:pt x="55" y="2"/>
                  </a:lnTo>
                  <a:lnTo>
                    <a:pt x="51" y="3"/>
                  </a:lnTo>
                  <a:lnTo>
                    <a:pt x="48" y="3"/>
                  </a:lnTo>
                  <a:lnTo>
                    <a:pt x="45" y="5"/>
                  </a:lnTo>
                  <a:lnTo>
                    <a:pt x="42" y="6"/>
                  </a:lnTo>
                  <a:lnTo>
                    <a:pt x="39" y="8"/>
                  </a:lnTo>
                  <a:lnTo>
                    <a:pt x="36" y="9"/>
                  </a:lnTo>
                  <a:lnTo>
                    <a:pt x="33" y="11"/>
                  </a:lnTo>
                  <a:lnTo>
                    <a:pt x="30" y="12"/>
                  </a:lnTo>
                  <a:lnTo>
                    <a:pt x="28" y="14"/>
                  </a:lnTo>
                  <a:lnTo>
                    <a:pt x="25" y="17"/>
                  </a:lnTo>
                  <a:lnTo>
                    <a:pt x="22" y="18"/>
                  </a:lnTo>
                  <a:lnTo>
                    <a:pt x="21" y="20"/>
                  </a:lnTo>
                  <a:lnTo>
                    <a:pt x="18" y="22"/>
                  </a:lnTo>
                  <a:lnTo>
                    <a:pt x="16" y="25"/>
                  </a:lnTo>
                  <a:lnTo>
                    <a:pt x="14" y="27"/>
                  </a:lnTo>
                  <a:lnTo>
                    <a:pt x="12" y="30"/>
                  </a:lnTo>
                  <a:lnTo>
                    <a:pt x="11" y="33"/>
                  </a:lnTo>
                  <a:lnTo>
                    <a:pt x="9" y="36"/>
                  </a:lnTo>
                  <a:lnTo>
                    <a:pt x="8" y="39"/>
                  </a:lnTo>
                  <a:lnTo>
                    <a:pt x="6" y="42"/>
                  </a:lnTo>
                  <a:lnTo>
                    <a:pt x="5" y="45"/>
                  </a:lnTo>
                  <a:lnTo>
                    <a:pt x="3" y="48"/>
                  </a:lnTo>
                  <a:lnTo>
                    <a:pt x="3" y="51"/>
                  </a:lnTo>
                  <a:lnTo>
                    <a:pt x="2" y="54"/>
                  </a:lnTo>
                  <a:lnTo>
                    <a:pt x="2" y="58"/>
                  </a:lnTo>
                  <a:lnTo>
                    <a:pt x="2" y="61"/>
                  </a:lnTo>
                  <a:lnTo>
                    <a:pt x="0" y="64"/>
                  </a:lnTo>
                  <a:lnTo>
                    <a:pt x="0" y="68"/>
                  </a:lnTo>
                  <a:lnTo>
                    <a:pt x="0" y="71"/>
                  </a:lnTo>
                  <a:lnTo>
                    <a:pt x="2" y="74"/>
                  </a:lnTo>
                  <a:lnTo>
                    <a:pt x="2" y="77"/>
                  </a:lnTo>
                  <a:lnTo>
                    <a:pt x="2" y="82"/>
                  </a:lnTo>
                  <a:lnTo>
                    <a:pt x="3" y="85"/>
                  </a:lnTo>
                  <a:lnTo>
                    <a:pt x="3" y="88"/>
                  </a:lnTo>
                  <a:lnTo>
                    <a:pt x="5" y="91"/>
                  </a:lnTo>
                  <a:lnTo>
                    <a:pt x="6" y="94"/>
                  </a:lnTo>
                  <a:lnTo>
                    <a:pt x="8" y="97"/>
                  </a:lnTo>
                  <a:lnTo>
                    <a:pt x="9" y="100"/>
                  </a:lnTo>
                  <a:lnTo>
                    <a:pt x="11" y="103"/>
                  </a:lnTo>
                  <a:lnTo>
                    <a:pt x="12" y="106"/>
                  </a:lnTo>
                  <a:lnTo>
                    <a:pt x="14" y="108"/>
                  </a:lnTo>
                  <a:lnTo>
                    <a:pt x="16" y="110"/>
                  </a:lnTo>
                  <a:lnTo>
                    <a:pt x="18" y="113"/>
                  </a:lnTo>
                  <a:lnTo>
                    <a:pt x="21" y="116"/>
                  </a:lnTo>
                  <a:lnTo>
                    <a:pt x="22" y="117"/>
                  </a:lnTo>
                  <a:lnTo>
                    <a:pt x="25" y="120"/>
                  </a:lnTo>
                  <a:lnTo>
                    <a:pt x="28" y="122"/>
                  </a:lnTo>
                  <a:lnTo>
                    <a:pt x="30" y="123"/>
                  </a:lnTo>
                  <a:lnTo>
                    <a:pt x="33" y="125"/>
                  </a:lnTo>
                  <a:lnTo>
                    <a:pt x="36" y="126"/>
                  </a:lnTo>
                  <a:lnTo>
                    <a:pt x="39" y="128"/>
                  </a:lnTo>
                  <a:lnTo>
                    <a:pt x="42" y="129"/>
                  </a:lnTo>
                  <a:lnTo>
                    <a:pt x="45" y="131"/>
                  </a:lnTo>
                  <a:lnTo>
                    <a:pt x="48" y="132"/>
                  </a:lnTo>
                  <a:lnTo>
                    <a:pt x="51" y="134"/>
                  </a:lnTo>
                  <a:lnTo>
                    <a:pt x="55" y="134"/>
                  </a:lnTo>
                  <a:lnTo>
                    <a:pt x="58" y="134"/>
                  </a:lnTo>
                  <a:lnTo>
                    <a:pt x="61" y="135"/>
                  </a:lnTo>
                  <a:lnTo>
                    <a:pt x="64" y="135"/>
                  </a:lnTo>
                  <a:lnTo>
                    <a:pt x="68" y="135"/>
                  </a:lnTo>
                  <a:lnTo>
                    <a:pt x="71" y="135"/>
                  </a:lnTo>
                  <a:lnTo>
                    <a:pt x="74" y="135"/>
                  </a:lnTo>
                  <a:lnTo>
                    <a:pt x="79" y="134"/>
                  </a:lnTo>
                  <a:lnTo>
                    <a:pt x="82" y="134"/>
                  </a:lnTo>
                  <a:lnTo>
                    <a:pt x="85" y="134"/>
                  </a:lnTo>
                  <a:lnTo>
                    <a:pt x="88" y="132"/>
                  </a:lnTo>
                  <a:lnTo>
                    <a:pt x="91" y="131"/>
                  </a:lnTo>
                  <a:lnTo>
                    <a:pt x="94" y="129"/>
                  </a:lnTo>
                  <a:lnTo>
                    <a:pt x="97" y="128"/>
                  </a:lnTo>
                  <a:lnTo>
                    <a:pt x="100" y="126"/>
                  </a:lnTo>
                  <a:lnTo>
                    <a:pt x="102" y="125"/>
                  </a:lnTo>
                  <a:lnTo>
                    <a:pt x="105" y="123"/>
                  </a:lnTo>
                  <a:lnTo>
                    <a:pt x="108" y="122"/>
                  </a:lnTo>
                  <a:lnTo>
                    <a:pt x="111" y="120"/>
                  </a:lnTo>
                  <a:lnTo>
                    <a:pt x="113" y="117"/>
                  </a:lnTo>
                  <a:lnTo>
                    <a:pt x="116" y="116"/>
                  </a:lnTo>
                  <a:lnTo>
                    <a:pt x="117" y="113"/>
                  </a:lnTo>
                  <a:lnTo>
                    <a:pt x="120" y="110"/>
                  </a:lnTo>
                  <a:lnTo>
                    <a:pt x="122" y="108"/>
                  </a:lnTo>
                  <a:lnTo>
                    <a:pt x="123" y="106"/>
                  </a:lnTo>
                  <a:lnTo>
                    <a:pt x="126" y="103"/>
                  </a:lnTo>
                  <a:lnTo>
                    <a:pt x="128" y="100"/>
                  </a:lnTo>
                  <a:lnTo>
                    <a:pt x="129" y="97"/>
                  </a:lnTo>
                  <a:lnTo>
                    <a:pt x="131" y="94"/>
                  </a:lnTo>
                  <a:lnTo>
                    <a:pt x="131" y="91"/>
                  </a:lnTo>
                  <a:lnTo>
                    <a:pt x="132" y="88"/>
                  </a:lnTo>
                  <a:lnTo>
                    <a:pt x="134" y="85"/>
                  </a:lnTo>
                  <a:lnTo>
                    <a:pt x="134" y="82"/>
                  </a:lnTo>
                  <a:lnTo>
                    <a:pt x="135" y="77"/>
                  </a:lnTo>
                  <a:lnTo>
                    <a:pt x="135" y="74"/>
                  </a:lnTo>
                  <a:lnTo>
                    <a:pt x="135" y="71"/>
                  </a:lnTo>
                  <a:lnTo>
                    <a:pt x="135" y="68"/>
                  </a:lnTo>
                  <a:lnTo>
                    <a:pt x="135" y="64"/>
                  </a:lnTo>
                  <a:lnTo>
                    <a:pt x="135" y="61"/>
                  </a:lnTo>
                  <a:lnTo>
                    <a:pt x="135" y="58"/>
                  </a:lnTo>
                  <a:lnTo>
                    <a:pt x="134" y="54"/>
                  </a:lnTo>
                  <a:lnTo>
                    <a:pt x="134" y="51"/>
                  </a:lnTo>
                  <a:lnTo>
                    <a:pt x="132" y="48"/>
                  </a:lnTo>
                  <a:lnTo>
                    <a:pt x="131" y="45"/>
                  </a:lnTo>
                  <a:lnTo>
                    <a:pt x="131" y="42"/>
                  </a:lnTo>
                  <a:lnTo>
                    <a:pt x="129" y="39"/>
                  </a:lnTo>
                  <a:lnTo>
                    <a:pt x="128" y="36"/>
                  </a:lnTo>
                  <a:lnTo>
                    <a:pt x="126" y="33"/>
                  </a:lnTo>
                  <a:lnTo>
                    <a:pt x="123" y="30"/>
                  </a:lnTo>
                  <a:lnTo>
                    <a:pt x="122" y="27"/>
                  </a:lnTo>
                  <a:lnTo>
                    <a:pt x="120" y="25"/>
                  </a:lnTo>
                  <a:lnTo>
                    <a:pt x="117" y="22"/>
                  </a:lnTo>
                  <a:lnTo>
                    <a:pt x="116" y="20"/>
                  </a:lnTo>
                  <a:lnTo>
                    <a:pt x="113" y="18"/>
                  </a:lnTo>
                  <a:lnTo>
                    <a:pt x="111" y="17"/>
                  </a:lnTo>
                  <a:lnTo>
                    <a:pt x="108" y="14"/>
                  </a:lnTo>
                  <a:lnTo>
                    <a:pt x="105" y="12"/>
                  </a:lnTo>
                  <a:lnTo>
                    <a:pt x="102" y="11"/>
                  </a:lnTo>
                  <a:lnTo>
                    <a:pt x="100" y="9"/>
                  </a:lnTo>
                  <a:lnTo>
                    <a:pt x="97" y="8"/>
                  </a:lnTo>
                  <a:lnTo>
                    <a:pt x="94" y="6"/>
                  </a:lnTo>
                  <a:lnTo>
                    <a:pt x="91" y="5"/>
                  </a:lnTo>
                  <a:lnTo>
                    <a:pt x="88" y="3"/>
                  </a:lnTo>
                  <a:lnTo>
                    <a:pt x="85" y="3"/>
                  </a:lnTo>
                  <a:lnTo>
                    <a:pt x="82" y="2"/>
                  </a:lnTo>
                  <a:lnTo>
                    <a:pt x="79" y="2"/>
                  </a:lnTo>
                  <a:lnTo>
                    <a:pt x="74" y="0"/>
                  </a:lnTo>
                  <a:lnTo>
                    <a:pt x="71" y="0"/>
                  </a:lnTo>
                  <a:lnTo>
                    <a:pt x="68" y="0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292" name="Line 58">
              <a:extLst>
                <a:ext uri="{FF2B5EF4-FFF2-40B4-BE49-F238E27FC236}">
                  <a16:creationId xmlns:a16="http://schemas.microsoft.com/office/drawing/2014/main" id="{87A4A4E5-F847-3C46-A942-FA5196A7C4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1812" y="5934076"/>
              <a:ext cx="2022475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293" name="Line 59">
              <a:extLst>
                <a:ext uri="{FF2B5EF4-FFF2-40B4-BE49-F238E27FC236}">
                  <a16:creationId xmlns:a16="http://schemas.microsoft.com/office/drawing/2014/main" id="{6C7EC09B-B219-A142-BCEA-D8C6916E49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1813" y="5603876"/>
              <a:ext cx="774700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294" name="Rectangle 61">
              <a:extLst>
                <a:ext uri="{FF2B5EF4-FFF2-40B4-BE49-F238E27FC236}">
                  <a16:creationId xmlns:a16="http://schemas.microsoft.com/office/drawing/2014/main" id="{8D041140-0ED7-3745-BFB6-DA5266AD7A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6750" y="4492625"/>
              <a:ext cx="2997615" cy="2615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 b="0">
                  <a:solidFill>
                    <a:srgbClr val="000000"/>
                  </a:solidFill>
                  <a:latin typeface="Helvetica" pitchFamily="2" charset="0"/>
                </a:rPr>
                <a:t>(a) Canonical sum-of-products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7295" name="Rectangle 62">
              <a:extLst>
                <a:ext uri="{FF2B5EF4-FFF2-40B4-BE49-F238E27FC236}">
                  <a16:creationId xmlns:a16="http://schemas.microsoft.com/office/drawing/2014/main" id="{189B1626-D595-C94F-8A13-D7952437C5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0800" y="5672137"/>
              <a:ext cx="126638" cy="2615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 b="0" i="1">
                  <a:solidFill>
                    <a:srgbClr val="000000"/>
                  </a:solidFill>
                  <a:latin typeface="Times-Roman" pitchFamily="2" charset="0"/>
                </a:rPr>
                <a:t>f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7296" name="Rectangle 70">
              <a:extLst>
                <a:ext uri="{FF2B5EF4-FFF2-40B4-BE49-F238E27FC236}">
                  <a16:creationId xmlns:a16="http://schemas.microsoft.com/office/drawing/2014/main" id="{41AC468E-B2F5-B24E-8716-B6DF56C921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5500" y="6342062"/>
              <a:ext cx="2606483" cy="2615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 b="0">
                  <a:solidFill>
                    <a:srgbClr val="000000"/>
                  </a:solidFill>
                  <a:latin typeface="Helvetica" pitchFamily="2" charset="0"/>
                </a:rPr>
                <a:t>(b) Minimal-cost realization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7297" name="Rectangle 71">
              <a:extLst>
                <a:ext uri="{FF2B5EF4-FFF2-40B4-BE49-F238E27FC236}">
                  <a16:creationId xmlns:a16="http://schemas.microsoft.com/office/drawing/2014/main" id="{20970946-AC6E-D74B-93DA-584937202A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5750" y="5800725"/>
              <a:ext cx="163506" cy="2615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 b="0" i="1">
                  <a:solidFill>
                    <a:srgbClr val="000000"/>
                  </a:solidFill>
                  <a:latin typeface="Times-Roman" pitchFamily="2" charset="0"/>
                </a:rPr>
                <a:t>x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7298" name="Rectangle 72">
              <a:extLst>
                <a:ext uri="{FF2B5EF4-FFF2-40B4-BE49-F238E27FC236}">
                  <a16:creationId xmlns:a16="http://schemas.microsoft.com/office/drawing/2014/main" id="{3795E2FD-38EC-4748-80A2-1F8BAA656D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8938" y="5907087"/>
              <a:ext cx="125034" cy="2000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300" b="0">
                  <a:solidFill>
                    <a:srgbClr val="000000"/>
                  </a:solidFill>
                  <a:latin typeface="Times-Roman" pitchFamily="2" charset="0"/>
                </a:rPr>
                <a:t>2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7299" name="Rectangle 73">
              <a:extLst>
                <a:ext uri="{FF2B5EF4-FFF2-40B4-BE49-F238E27FC236}">
                  <a16:creationId xmlns:a16="http://schemas.microsoft.com/office/drawing/2014/main" id="{7284EA28-CE29-0C4F-A67A-F4DCA08511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4163" y="5459412"/>
              <a:ext cx="163506" cy="2615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 b="0" i="1">
                  <a:solidFill>
                    <a:srgbClr val="000000"/>
                  </a:solidFill>
                  <a:latin typeface="Times-Roman" pitchFamily="2" charset="0"/>
                </a:rPr>
                <a:t>x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7300" name="Rectangle 74">
              <a:extLst>
                <a:ext uri="{FF2B5EF4-FFF2-40B4-BE49-F238E27FC236}">
                  <a16:creationId xmlns:a16="http://schemas.microsoft.com/office/drawing/2014/main" id="{98EFCAB3-9890-D14B-9FE7-15CEE6BAE5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5763" y="5565775"/>
              <a:ext cx="125034" cy="2000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3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b="0">
                <a:latin typeface="Times" pitchFamily="2" charset="0"/>
              </a:endParaRPr>
            </a:p>
          </p:txBody>
        </p:sp>
        <p:grpSp>
          <p:nvGrpSpPr>
            <p:cNvPr id="97301" name="Group 2">
              <a:extLst>
                <a:ext uri="{FF2B5EF4-FFF2-40B4-BE49-F238E27FC236}">
                  <a16:creationId xmlns:a16="http://schemas.microsoft.com/office/drawing/2014/main" id="{44A1D5D7-D722-1D45-80E7-3B27887C279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39987" y="1245393"/>
              <a:ext cx="5224100" cy="2928938"/>
              <a:chOff x="2057400" y="1284287"/>
              <a:chExt cx="5224101" cy="2928938"/>
            </a:xfrm>
          </p:grpSpPr>
          <p:sp>
            <p:nvSpPr>
              <p:cNvPr id="97302" name="Line 2">
                <a:extLst>
                  <a:ext uri="{FF2B5EF4-FFF2-40B4-BE49-F238E27FC236}">
                    <a16:creationId xmlns:a16="http://schemas.microsoft.com/office/drawing/2014/main" id="{AA3626E2-CD3B-C348-9925-87F6C09788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827590" y="2781299"/>
                <a:ext cx="1044574" cy="3175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03" name="Line 3">
                <a:extLst>
                  <a:ext uri="{FF2B5EF4-FFF2-40B4-BE49-F238E27FC236}">
                    <a16:creationId xmlns:a16="http://schemas.microsoft.com/office/drawing/2014/main" id="{7566654C-AEAE-1B43-B10A-919F2671B3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94338" y="2614612"/>
                <a:ext cx="352425" cy="1588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04" name="Line 4">
                <a:extLst>
                  <a:ext uri="{FF2B5EF4-FFF2-40B4-BE49-F238E27FC236}">
                    <a16:creationId xmlns:a16="http://schemas.microsoft.com/office/drawing/2014/main" id="{A7EB03C6-DB9C-394B-897E-C81E435036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94338" y="2943225"/>
                <a:ext cx="352425" cy="0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05" name="Line 5">
                <a:extLst>
                  <a:ext uri="{FF2B5EF4-FFF2-40B4-BE49-F238E27FC236}">
                    <a16:creationId xmlns:a16="http://schemas.microsoft.com/office/drawing/2014/main" id="{A7C6741C-4030-0A44-BCCC-8624F043D2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483349" y="2779712"/>
                <a:ext cx="490538" cy="1588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06" name="Freeform 6">
                <a:extLst>
                  <a:ext uri="{FF2B5EF4-FFF2-40B4-BE49-F238E27FC236}">
                    <a16:creationId xmlns:a16="http://schemas.microsoft.com/office/drawing/2014/main" id="{5C67F678-A05C-CA48-A4EF-7D24B1A72C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02313" y="2492375"/>
                <a:ext cx="704850" cy="280987"/>
              </a:xfrm>
              <a:custGeom>
                <a:avLst/>
                <a:gdLst>
                  <a:gd name="T0" fmla="*/ 2147483646 w 886"/>
                  <a:gd name="T1" fmla="*/ 0 h 353"/>
                  <a:gd name="T2" fmla="*/ 2147483646 w 886"/>
                  <a:gd name="T3" fmla="*/ 0 h 353"/>
                  <a:gd name="T4" fmla="*/ 2147483646 w 886"/>
                  <a:gd name="T5" fmla="*/ 0 h 353"/>
                  <a:gd name="T6" fmla="*/ 2147483646 w 886"/>
                  <a:gd name="T7" fmla="*/ 2147483646 h 353"/>
                  <a:gd name="T8" fmla="*/ 2147483646 w 886"/>
                  <a:gd name="T9" fmla="*/ 2147483646 h 353"/>
                  <a:gd name="T10" fmla="*/ 2147483646 w 886"/>
                  <a:gd name="T11" fmla="*/ 2147483646 h 353"/>
                  <a:gd name="T12" fmla="*/ 2147483646 w 886"/>
                  <a:gd name="T13" fmla="*/ 2147483646 h 353"/>
                  <a:gd name="T14" fmla="*/ 2147483646 w 886"/>
                  <a:gd name="T15" fmla="*/ 2147483646 h 353"/>
                  <a:gd name="T16" fmla="*/ 2147483646 w 886"/>
                  <a:gd name="T17" fmla="*/ 2147483646 h 353"/>
                  <a:gd name="T18" fmla="*/ 2147483646 w 886"/>
                  <a:gd name="T19" fmla="*/ 2147483646 h 353"/>
                  <a:gd name="T20" fmla="*/ 2147483646 w 886"/>
                  <a:gd name="T21" fmla="*/ 2147483646 h 353"/>
                  <a:gd name="T22" fmla="*/ 2147483646 w 886"/>
                  <a:gd name="T23" fmla="*/ 2147483646 h 353"/>
                  <a:gd name="T24" fmla="*/ 2147483646 w 886"/>
                  <a:gd name="T25" fmla="*/ 2147483646 h 353"/>
                  <a:gd name="T26" fmla="*/ 2147483646 w 886"/>
                  <a:gd name="T27" fmla="*/ 2147483646 h 353"/>
                  <a:gd name="T28" fmla="*/ 2147483646 w 886"/>
                  <a:gd name="T29" fmla="*/ 2147483646 h 353"/>
                  <a:gd name="T30" fmla="*/ 2147483646 w 886"/>
                  <a:gd name="T31" fmla="*/ 2147483646 h 353"/>
                  <a:gd name="T32" fmla="*/ 2147483646 w 886"/>
                  <a:gd name="T33" fmla="*/ 2147483646 h 353"/>
                  <a:gd name="T34" fmla="*/ 2147483646 w 886"/>
                  <a:gd name="T35" fmla="*/ 2147483646 h 353"/>
                  <a:gd name="T36" fmla="*/ 2147483646 w 886"/>
                  <a:gd name="T37" fmla="*/ 2147483646 h 353"/>
                  <a:gd name="T38" fmla="*/ 2147483646 w 886"/>
                  <a:gd name="T39" fmla="*/ 2147483646 h 353"/>
                  <a:gd name="T40" fmla="*/ 2147483646 w 886"/>
                  <a:gd name="T41" fmla="*/ 2147483646 h 353"/>
                  <a:gd name="T42" fmla="*/ 2147483646 w 886"/>
                  <a:gd name="T43" fmla="*/ 2147483646 h 353"/>
                  <a:gd name="T44" fmla="*/ 2147483646 w 886"/>
                  <a:gd name="T45" fmla="*/ 2147483646 h 353"/>
                  <a:gd name="T46" fmla="*/ 2147483646 w 886"/>
                  <a:gd name="T47" fmla="*/ 2147483646 h 353"/>
                  <a:gd name="T48" fmla="*/ 2147483646 w 886"/>
                  <a:gd name="T49" fmla="*/ 2147483646 h 353"/>
                  <a:gd name="T50" fmla="*/ 2147483646 w 886"/>
                  <a:gd name="T51" fmla="*/ 2147483646 h 353"/>
                  <a:gd name="T52" fmla="*/ 2147483646 w 886"/>
                  <a:gd name="T53" fmla="*/ 2147483646 h 353"/>
                  <a:gd name="T54" fmla="*/ 2147483646 w 886"/>
                  <a:gd name="T55" fmla="*/ 2147483646 h 353"/>
                  <a:gd name="T56" fmla="*/ 2147483646 w 886"/>
                  <a:gd name="T57" fmla="*/ 2147483646 h 353"/>
                  <a:gd name="T58" fmla="*/ 2147483646 w 886"/>
                  <a:gd name="T59" fmla="*/ 2147483646 h 353"/>
                  <a:gd name="T60" fmla="*/ 2147483646 w 886"/>
                  <a:gd name="T61" fmla="*/ 2147483646 h 353"/>
                  <a:gd name="T62" fmla="*/ 2147483646 w 886"/>
                  <a:gd name="T63" fmla="*/ 2147483646 h 353"/>
                  <a:gd name="T64" fmla="*/ 2147483646 w 886"/>
                  <a:gd name="T65" fmla="*/ 2147483646 h 353"/>
                  <a:gd name="T66" fmla="*/ 2147483646 w 886"/>
                  <a:gd name="T67" fmla="*/ 2147483646 h 353"/>
                  <a:gd name="T68" fmla="*/ 2147483646 w 886"/>
                  <a:gd name="T69" fmla="*/ 2147483646 h 353"/>
                  <a:gd name="T70" fmla="*/ 2147483646 w 886"/>
                  <a:gd name="T71" fmla="*/ 2147483646 h 353"/>
                  <a:gd name="T72" fmla="*/ 2147483646 w 886"/>
                  <a:gd name="T73" fmla="*/ 2147483646 h 353"/>
                  <a:gd name="T74" fmla="*/ 2147483646 w 886"/>
                  <a:gd name="T75" fmla="*/ 2147483646 h 353"/>
                  <a:gd name="T76" fmla="*/ 2147483646 w 886"/>
                  <a:gd name="T77" fmla="*/ 2147483646 h 353"/>
                  <a:gd name="T78" fmla="*/ 2147483646 w 886"/>
                  <a:gd name="T79" fmla="*/ 2147483646 h 353"/>
                  <a:gd name="T80" fmla="*/ 2147483646 w 886"/>
                  <a:gd name="T81" fmla="*/ 2147483646 h 353"/>
                  <a:gd name="T82" fmla="*/ 2147483646 w 886"/>
                  <a:gd name="T83" fmla="*/ 2147483646 h 353"/>
                  <a:gd name="T84" fmla="*/ 2147483646 w 886"/>
                  <a:gd name="T85" fmla="*/ 2147483646 h 353"/>
                  <a:gd name="T86" fmla="*/ 2147483646 w 886"/>
                  <a:gd name="T87" fmla="*/ 2147483646 h 353"/>
                  <a:gd name="T88" fmla="*/ 2147483646 w 886"/>
                  <a:gd name="T89" fmla="*/ 2147483646 h 353"/>
                  <a:gd name="T90" fmla="*/ 2147483646 w 886"/>
                  <a:gd name="T91" fmla="*/ 2147483646 h 353"/>
                  <a:gd name="T92" fmla="*/ 2147483646 w 886"/>
                  <a:gd name="T93" fmla="*/ 2147483646 h 353"/>
                  <a:gd name="T94" fmla="*/ 2147483646 w 886"/>
                  <a:gd name="T95" fmla="*/ 2147483646 h 353"/>
                  <a:gd name="T96" fmla="*/ 2147483646 w 886"/>
                  <a:gd name="T97" fmla="*/ 2147483646 h 353"/>
                  <a:gd name="T98" fmla="*/ 2147483646 w 886"/>
                  <a:gd name="T99" fmla="*/ 2147483646 h 353"/>
                  <a:gd name="T100" fmla="*/ 2147483646 w 886"/>
                  <a:gd name="T101" fmla="*/ 2147483646 h 353"/>
                  <a:gd name="T102" fmla="*/ 2147483646 w 886"/>
                  <a:gd name="T103" fmla="*/ 2147483646 h 353"/>
                  <a:gd name="T104" fmla="*/ 2147483646 w 886"/>
                  <a:gd name="T105" fmla="*/ 2147483646 h 353"/>
                  <a:gd name="T106" fmla="*/ 2147483646 w 886"/>
                  <a:gd name="T107" fmla="*/ 2147483646 h 353"/>
                  <a:gd name="T108" fmla="*/ 2147483646 w 886"/>
                  <a:gd name="T109" fmla="*/ 2147483646 h 353"/>
                  <a:gd name="T110" fmla="*/ 2147483646 w 886"/>
                  <a:gd name="T111" fmla="*/ 2147483646 h 353"/>
                  <a:gd name="T112" fmla="*/ 2147483646 w 886"/>
                  <a:gd name="T113" fmla="*/ 2147483646 h 353"/>
                  <a:gd name="T114" fmla="*/ 2147483646 w 886"/>
                  <a:gd name="T115" fmla="*/ 2147483646 h 353"/>
                  <a:gd name="T116" fmla="*/ 2147483646 w 886"/>
                  <a:gd name="T117" fmla="*/ 2147483646 h 353"/>
                  <a:gd name="T118" fmla="*/ 2147483646 w 886"/>
                  <a:gd name="T119" fmla="*/ 2147483646 h 353"/>
                  <a:gd name="T120" fmla="*/ 2147483646 w 886"/>
                  <a:gd name="T121" fmla="*/ 2147483646 h 35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886" h="353">
                    <a:moveTo>
                      <a:pt x="0" y="0"/>
                    </a:moveTo>
                    <a:lnTo>
                      <a:pt x="34" y="0"/>
                    </a:lnTo>
                    <a:lnTo>
                      <a:pt x="66" y="0"/>
                    </a:lnTo>
                    <a:lnTo>
                      <a:pt x="96" y="0"/>
                    </a:lnTo>
                    <a:lnTo>
                      <a:pt x="123" y="0"/>
                    </a:lnTo>
                    <a:lnTo>
                      <a:pt x="149" y="0"/>
                    </a:lnTo>
                    <a:lnTo>
                      <a:pt x="173" y="0"/>
                    </a:lnTo>
                    <a:lnTo>
                      <a:pt x="195" y="0"/>
                    </a:lnTo>
                    <a:lnTo>
                      <a:pt x="216" y="0"/>
                    </a:lnTo>
                    <a:lnTo>
                      <a:pt x="235" y="0"/>
                    </a:lnTo>
                    <a:lnTo>
                      <a:pt x="253" y="0"/>
                    </a:lnTo>
                    <a:lnTo>
                      <a:pt x="268" y="0"/>
                    </a:lnTo>
                    <a:lnTo>
                      <a:pt x="283" y="0"/>
                    </a:lnTo>
                    <a:lnTo>
                      <a:pt x="296" y="0"/>
                    </a:lnTo>
                    <a:lnTo>
                      <a:pt x="310" y="0"/>
                    </a:lnTo>
                    <a:lnTo>
                      <a:pt x="320" y="0"/>
                    </a:lnTo>
                    <a:lnTo>
                      <a:pt x="330" y="0"/>
                    </a:lnTo>
                    <a:lnTo>
                      <a:pt x="339" y="0"/>
                    </a:lnTo>
                    <a:lnTo>
                      <a:pt x="347" y="0"/>
                    </a:lnTo>
                    <a:lnTo>
                      <a:pt x="354" y="0"/>
                    </a:lnTo>
                    <a:lnTo>
                      <a:pt x="360" y="0"/>
                    </a:lnTo>
                    <a:lnTo>
                      <a:pt x="366" y="0"/>
                    </a:lnTo>
                    <a:lnTo>
                      <a:pt x="370" y="0"/>
                    </a:lnTo>
                    <a:lnTo>
                      <a:pt x="375" y="1"/>
                    </a:lnTo>
                    <a:lnTo>
                      <a:pt x="378" y="1"/>
                    </a:lnTo>
                    <a:lnTo>
                      <a:pt x="382" y="1"/>
                    </a:lnTo>
                    <a:lnTo>
                      <a:pt x="385" y="1"/>
                    </a:lnTo>
                    <a:lnTo>
                      <a:pt x="388" y="1"/>
                    </a:lnTo>
                    <a:lnTo>
                      <a:pt x="390" y="1"/>
                    </a:lnTo>
                    <a:lnTo>
                      <a:pt x="393" y="1"/>
                    </a:lnTo>
                    <a:lnTo>
                      <a:pt x="396" y="1"/>
                    </a:lnTo>
                    <a:lnTo>
                      <a:pt x="397" y="1"/>
                    </a:lnTo>
                    <a:lnTo>
                      <a:pt x="400" y="1"/>
                    </a:lnTo>
                    <a:lnTo>
                      <a:pt x="403" y="3"/>
                    </a:lnTo>
                    <a:lnTo>
                      <a:pt x="405" y="3"/>
                    </a:lnTo>
                    <a:lnTo>
                      <a:pt x="407" y="3"/>
                    </a:lnTo>
                    <a:lnTo>
                      <a:pt x="409" y="3"/>
                    </a:lnTo>
                    <a:lnTo>
                      <a:pt x="410" y="3"/>
                    </a:lnTo>
                    <a:lnTo>
                      <a:pt x="412" y="3"/>
                    </a:lnTo>
                    <a:lnTo>
                      <a:pt x="413" y="3"/>
                    </a:lnTo>
                    <a:lnTo>
                      <a:pt x="416" y="3"/>
                    </a:lnTo>
                    <a:lnTo>
                      <a:pt x="418" y="3"/>
                    </a:lnTo>
                    <a:lnTo>
                      <a:pt x="419" y="3"/>
                    </a:lnTo>
                    <a:lnTo>
                      <a:pt x="421" y="3"/>
                    </a:lnTo>
                    <a:lnTo>
                      <a:pt x="422" y="4"/>
                    </a:lnTo>
                    <a:lnTo>
                      <a:pt x="424" y="4"/>
                    </a:lnTo>
                    <a:lnTo>
                      <a:pt x="425" y="4"/>
                    </a:lnTo>
                    <a:lnTo>
                      <a:pt x="427" y="4"/>
                    </a:lnTo>
                    <a:lnTo>
                      <a:pt x="428" y="4"/>
                    </a:lnTo>
                    <a:lnTo>
                      <a:pt x="430" y="4"/>
                    </a:lnTo>
                    <a:lnTo>
                      <a:pt x="431" y="4"/>
                    </a:lnTo>
                    <a:lnTo>
                      <a:pt x="433" y="4"/>
                    </a:lnTo>
                    <a:lnTo>
                      <a:pt x="434" y="4"/>
                    </a:lnTo>
                    <a:lnTo>
                      <a:pt x="436" y="6"/>
                    </a:lnTo>
                    <a:lnTo>
                      <a:pt x="437" y="6"/>
                    </a:lnTo>
                    <a:lnTo>
                      <a:pt x="439" y="6"/>
                    </a:lnTo>
                    <a:lnTo>
                      <a:pt x="440" y="6"/>
                    </a:lnTo>
                    <a:lnTo>
                      <a:pt x="442" y="6"/>
                    </a:lnTo>
                    <a:lnTo>
                      <a:pt x="445" y="6"/>
                    </a:lnTo>
                    <a:lnTo>
                      <a:pt x="446" y="6"/>
                    </a:lnTo>
                    <a:lnTo>
                      <a:pt x="448" y="7"/>
                    </a:lnTo>
                    <a:lnTo>
                      <a:pt x="451" y="7"/>
                    </a:lnTo>
                    <a:lnTo>
                      <a:pt x="452" y="7"/>
                    </a:lnTo>
                    <a:lnTo>
                      <a:pt x="455" y="7"/>
                    </a:lnTo>
                    <a:lnTo>
                      <a:pt x="458" y="7"/>
                    </a:lnTo>
                    <a:lnTo>
                      <a:pt x="459" y="9"/>
                    </a:lnTo>
                    <a:lnTo>
                      <a:pt x="461" y="9"/>
                    </a:lnTo>
                    <a:lnTo>
                      <a:pt x="464" y="9"/>
                    </a:lnTo>
                    <a:lnTo>
                      <a:pt x="465" y="9"/>
                    </a:lnTo>
                    <a:lnTo>
                      <a:pt x="467" y="9"/>
                    </a:lnTo>
                    <a:lnTo>
                      <a:pt x="468" y="10"/>
                    </a:lnTo>
                    <a:lnTo>
                      <a:pt x="470" y="10"/>
                    </a:lnTo>
                    <a:lnTo>
                      <a:pt x="471" y="10"/>
                    </a:lnTo>
                    <a:lnTo>
                      <a:pt x="473" y="10"/>
                    </a:lnTo>
                    <a:lnTo>
                      <a:pt x="474" y="10"/>
                    </a:lnTo>
                    <a:lnTo>
                      <a:pt x="476" y="12"/>
                    </a:lnTo>
                    <a:lnTo>
                      <a:pt x="477" y="12"/>
                    </a:lnTo>
                    <a:lnTo>
                      <a:pt x="479" y="12"/>
                    </a:lnTo>
                    <a:lnTo>
                      <a:pt x="480" y="12"/>
                    </a:lnTo>
                    <a:lnTo>
                      <a:pt x="482" y="13"/>
                    </a:lnTo>
                    <a:lnTo>
                      <a:pt x="483" y="13"/>
                    </a:lnTo>
                    <a:lnTo>
                      <a:pt x="485" y="13"/>
                    </a:lnTo>
                    <a:lnTo>
                      <a:pt x="486" y="13"/>
                    </a:lnTo>
                    <a:lnTo>
                      <a:pt x="488" y="15"/>
                    </a:lnTo>
                    <a:lnTo>
                      <a:pt x="489" y="15"/>
                    </a:lnTo>
                    <a:lnTo>
                      <a:pt x="491" y="15"/>
                    </a:lnTo>
                    <a:lnTo>
                      <a:pt x="492" y="16"/>
                    </a:lnTo>
                    <a:lnTo>
                      <a:pt x="494" y="16"/>
                    </a:lnTo>
                    <a:lnTo>
                      <a:pt x="496" y="16"/>
                    </a:lnTo>
                    <a:lnTo>
                      <a:pt x="498" y="17"/>
                    </a:lnTo>
                    <a:lnTo>
                      <a:pt x="501" y="17"/>
                    </a:lnTo>
                    <a:lnTo>
                      <a:pt x="502" y="19"/>
                    </a:lnTo>
                    <a:lnTo>
                      <a:pt x="505" y="19"/>
                    </a:lnTo>
                    <a:lnTo>
                      <a:pt x="508" y="20"/>
                    </a:lnTo>
                    <a:lnTo>
                      <a:pt x="511" y="20"/>
                    </a:lnTo>
                    <a:lnTo>
                      <a:pt x="513" y="22"/>
                    </a:lnTo>
                    <a:lnTo>
                      <a:pt x="516" y="22"/>
                    </a:lnTo>
                    <a:lnTo>
                      <a:pt x="519" y="23"/>
                    </a:lnTo>
                    <a:lnTo>
                      <a:pt x="520" y="23"/>
                    </a:lnTo>
                    <a:lnTo>
                      <a:pt x="522" y="25"/>
                    </a:lnTo>
                    <a:lnTo>
                      <a:pt x="525" y="25"/>
                    </a:lnTo>
                    <a:lnTo>
                      <a:pt x="526" y="26"/>
                    </a:lnTo>
                    <a:lnTo>
                      <a:pt x="528" y="26"/>
                    </a:lnTo>
                    <a:lnTo>
                      <a:pt x="529" y="26"/>
                    </a:lnTo>
                    <a:lnTo>
                      <a:pt x="531" y="28"/>
                    </a:lnTo>
                    <a:lnTo>
                      <a:pt x="532" y="28"/>
                    </a:lnTo>
                    <a:lnTo>
                      <a:pt x="534" y="28"/>
                    </a:lnTo>
                    <a:lnTo>
                      <a:pt x="535" y="29"/>
                    </a:lnTo>
                    <a:lnTo>
                      <a:pt x="537" y="29"/>
                    </a:lnTo>
                    <a:lnTo>
                      <a:pt x="538" y="29"/>
                    </a:lnTo>
                    <a:lnTo>
                      <a:pt x="538" y="31"/>
                    </a:lnTo>
                    <a:lnTo>
                      <a:pt x="539" y="31"/>
                    </a:lnTo>
                    <a:lnTo>
                      <a:pt x="541" y="31"/>
                    </a:lnTo>
                    <a:lnTo>
                      <a:pt x="542" y="32"/>
                    </a:lnTo>
                    <a:lnTo>
                      <a:pt x="544" y="32"/>
                    </a:lnTo>
                    <a:lnTo>
                      <a:pt x="545" y="34"/>
                    </a:lnTo>
                    <a:lnTo>
                      <a:pt x="547" y="34"/>
                    </a:lnTo>
                    <a:lnTo>
                      <a:pt x="548" y="35"/>
                    </a:lnTo>
                    <a:lnTo>
                      <a:pt x="550" y="35"/>
                    </a:lnTo>
                    <a:lnTo>
                      <a:pt x="551" y="37"/>
                    </a:lnTo>
                    <a:lnTo>
                      <a:pt x="553" y="37"/>
                    </a:lnTo>
                    <a:lnTo>
                      <a:pt x="556" y="38"/>
                    </a:lnTo>
                    <a:lnTo>
                      <a:pt x="557" y="40"/>
                    </a:lnTo>
                    <a:lnTo>
                      <a:pt x="559" y="40"/>
                    </a:lnTo>
                    <a:lnTo>
                      <a:pt x="562" y="41"/>
                    </a:lnTo>
                    <a:lnTo>
                      <a:pt x="563" y="43"/>
                    </a:lnTo>
                    <a:lnTo>
                      <a:pt x="566" y="44"/>
                    </a:lnTo>
                    <a:lnTo>
                      <a:pt x="569" y="44"/>
                    </a:lnTo>
                    <a:lnTo>
                      <a:pt x="571" y="46"/>
                    </a:lnTo>
                    <a:lnTo>
                      <a:pt x="572" y="47"/>
                    </a:lnTo>
                    <a:lnTo>
                      <a:pt x="574" y="47"/>
                    </a:lnTo>
                    <a:lnTo>
                      <a:pt x="577" y="49"/>
                    </a:lnTo>
                    <a:lnTo>
                      <a:pt x="578" y="50"/>
                    </a:lnTo>
                    <a:lnTo>
                      <a:pt x="580" y="50"/>
                    </a:lnTo>
                    <a:lnTo>
                      <a:pt x="581" y="52"/>
                    </a:lnTo>
                    <a:lnTo>
                      <a:pt x="582" y="52"/>
                    </a:lnTo>
                    <a:lnTo>
                      <a:pt x="584" y="53"/>
                    </a:lnTo>
                    <a:lnTo>
                      <a:pt x="585" y="53"/>
                    </a:lnTo>
                    <a:lnTo>
                      <a:pt x="587" y="55"/>
                    </a:lnTo>
                    <a:lnTo>
                      <a:pt x="588" y="55"/>
                    </a:lnTo>
                    <a:lnTo>
                      <a:pt x="590" y="56"/>
                    </a:lnTo>
                    <a:lnTo>
                      <a:pt x="591" y="56"/>
                    </a:lnTo>
                    <a:lnTo>
                      <a:pt x="593" y="58"/>
                    </a:lnTo>
                    <a:lnTo>
                      <a:pt x="594" y="58"/>
                    </a:lnTo>
                    <a:lnTo>
                      <a:pt x="596" y="59"/>
                    </a:lnTo>
                    <a:lnTo>
                      <a:pt x="597" y="60"/>
                    </a:lnTo>
                    <a:lnTo>
                      <a:pt x="599" y="60"/>
                    </a:lnTo>
                    <a:lnTo>
                      <a:pt x="600" y="62"/>
                    </a:lnTo>
                    <a:lnTo>
                      <a:pt x="602" y="62"/>
                    </a:lnTo>
                    <a:lnTo>
                      <a:pt x="603" y="63"/>
                    </a:lnTo>
                    <a:lnTo>
                      <a:pt x="605" y="65"/>
                    </a:lnTo>
                    <a:lnTo>
                      <a:pt x="606" y="65"/>
                    </a:lnTo>
                    <a:lnTo>
                      <a:pt x="609" y="66"/>
                    </a:lnTo>
                    <a:lnTo>
                      <a:pt x="611" y="68"/>
                    </a:lnTo>
                    <a:lnTo>
                      <a:pt x="612" y="68"/>
                    </a:lnTo>
                    <a:lnTo>
                      <a:pt x="615" y="69"/>
                    </a:lnTo>
                    <a:lnTo>
                      <a:pt x="617" y="71"/>
                    </a:lnTo>
                    <a:lnTo>
                      <a:pt x="618" y="72"/>
                    </a:lnTo>
                    <a:lnTo>
                      <a:pt x="621" y="72"/>
                    </a:lnTo>
                    <a:lnTo>
                      <a:pt x="623" y="74"/>
                    </a:lnTo>
                    <a:lnTo>
                      <a:pt x="624" y="74"/>
                    </a:lnTo>
                    <a:lnTo>
                      <a:pt x="625" y="75"/>
                    </a:lnTo>
                    <a:lnTo>
                      <a:pt x="627" y="77"/>
                    </a:lnTo>
                    <a:lnTo>
                      <a:pt x="628" y="77"/>
                    </a:lnTo>
                    <a:lnTo>
                      <a:pt x="630" y="78"/>
                    </a:lnTo>
                    <a:lnTo>
                      <a:pt x="631" y="78"/>
                    </a:lnTo>
                    <a:lnTo>
                      <a:pt x="633" y="80"/>
                    </a:lnTo>
                    <a:lnTo>
                      <a:pt x="634" y="81"/>
                    </a:lnTo>
                    <a:lnTo>
                      <a:pt x="636" y="81"/>
                    </a:lnTo>
                    <a:lnTo>
                      <a:pt x="637" y="83"/>
                    </a:lnTo>
                    <a:lnTo>
                      <a:pt x="639" y="83"/>
                    </a:lnTo>
                    <a:lnTo>
                      <a:pt x="639" y="84"/>
                    </a:lnTo>
                    <a:lnTo>
                      <a:pt x="640" y="84"/>
                    </a:lnTo>
                    <a:lnTo>
                      <a:pt x="642" y="84"/>
                    </a:lnTo>
                    <a:lnTo>
                      <a:pt x="642" y="86"/>
                    </a:lnTo>
                    <a:lnTo>
                      <a:pt x="643" y="86"/>
                    </a:lnTo>
                    <a:lnTo>
                      <a:pt x="645" y="87"/>
                    </a:lnTo>
                    <a:lnTo>
                      <a:pt x="646" y="87"/>
                    </a:lnTo>
                    <a:lnTo>
                      <a:pt x="648" y="89"/>
                    </a:lnTo>
                    <a:lnTo>
                      <a:pt x="648" y="90"/>
                    </a:lnTo>
                    <a:lnTo>
                      <a:pt x="649" y="90"/>
                    </a:lnTo>
                    <a:lnTo>
                      <a:pt x="651" y="92"/>
                    </a:lnTo>
                    <a:lnTo>
                      <a:pt x="654" y="92"/>
                    </a:lnTo>
                    <a:lnTo>
                      <a:pt x="655" y="93"/>
                    </a:lnTo>
                    <a:lnTo>
                      <a:pt x="657" y="95"/>
                    </a:lnTo>
                    <a:lnTo>
                      <a:pt x="658" y="96"/>
                    </a:lnTo>
                    <a:lnTo>
                      <a:pt x="660" y="96"/>
                    </a:lnTo>
                    <a:lnTo>
                      <a:pt x="661" y="98"/>
                    </a:lnTo>
                    <a:lnTo>
                      <a:pt x="663" y="99"/>
                    </a:lnTo>
                    <a:lnTo>
                      <a:pt x="664" y="101"/>
                    </a:lnTo>
                    <a:lnTo>
                      <a:pt x="666" y="101"/>
                    </a:lnTo>
                    <a:lnTo>
                      <a:pt x="667" y="102"/>
                    </a:lnTo>
                    <a:lnTo>
                      <a:pt x="668" y="102"/>
                    </a:lnTo>
                    <a:lnTo>
                      <a:pt x="670" y="103"/>
                    </a:lnTo>
                    <a:lnTo>
                      <a:pt x="671" y="105"/>
                    </a:lnTo>
                    <a:lnTo>
                      <a:pt x="673" y="105"/>
                    </a:lnTo>
                    <a:lnTo>
                      <a:pt x="673" y="106"/>
                    </a:lnTo>
                    <a:lnTo>
                      <a:pt x="674" y="106"/>
                    </a:lnTo>
                    <a:lnTo>
                      <a:pt x="676" y="108"/>
                    </a:lnTo>
                    <a:lnTo>
                      <a:pt x="677" y="108"/>
                    </a:lnTo>
                    <a:lnTo>
                      <a:pt x="677" y="109"/>
                    </a:lnTo>
                    <a:lnTo>
                      <a:pt x="679" y="109"/>
                    </a:lnTo>
                    <a:lnTo>
                      <a:pt x="679" y="111"/>
                    </a:lnTo>
                    <a:lnTo>
                      <a:pt x="680" y="111"/>
                    </a:lnTo>
                    <a:lnTo>
                      <a:pt x="682" y="112"/>
                    </a:lnTo>
                    <a:lnTo>
                      <a:pt x="683" y="112"/>
                    </a:lnTo>
                    <a:lnTo>
                      <a:pt x="683" y="114"/>
                    </a:lnTo>
                    <a:lnTo>
                      <a:pt x="685" y="115"/>
                    </a:lnTo>
                    <a:lnTo>
                      <a:pt x="686" y="115"/>
                    </a:lnTo>
                    <a:lnTo>
                      <a:pt x="688" y="117"/>
                    </a:lnTo>
                    <a:lnTo>
                      <a:pt x="689" y="118"/>
                    </a:lnTo>
                    <a:lnTo>
                      <a:pt x="691" y="118"/>
                    </a:lnTo>
                    <a:lnTo>
                      <a:pt x="691" y="120"/>
                    </a:lnTo>
                    <a:lnTo>
                      <a:pt x="692" y="120"/>
                    </a:lnTo>
                    <a:lnTo>
                      <a:pt x="694" y="121"/>
                    </a:lnTo>
                    <a:lnTo>
                      <a:pt x="695" y="123"/>
                    </a:lnTo>
                    <a:lnTo>
                      <a:pt x="697" y="123"/>
                    </a:lnTo>
                    <a:lnTo>
                      <a:pt x="697" y="124"/>
                    </a:lnTo>
                    <a:lnTo>
                      <a:pt x="698" y="124"/>
                    </a:lnTo>
                    <a:lnTo>
                      <a:pt x="698" y="126"/>
                    </a:lnTo>
                    <a:lnTo>
                      <a:pt x="700" y="126"/>
                    </a:lnTo>
                    <a:lnTo>
                      <a:pt x="701" y="127"/>
                    </a:lnTo>
                    <a:lnTo>
                      <a:pt x="703" y="127"/>
                    </a:lnTo>
                    <a:lnTo>
                      <a:pt x="703" y="129"/>
                    </a:lnTo>
                    <a:lnTo>
                      <a:pt x="704" y="129"/>
                    </a:lnTo>
                    <a:lnTo>
                      <a:pt x="706" y="130"/>
                    </a:lnTo>
                    <a:lnTo>
                      <a:pt x="707" y="132"/>
                    </a:lnTo>
                    <a:lnTo>
                      <a:pt x="709" y="132"/>
                    </a:lnTo>
                    <a:lnTo>
                      <a:pt x="709" y="133"/>
                    </a:lnTo>
                    <a:lnTo>
                      <a:pt x="710" y="133"/>
                    </a:lnTo>
                    <a:lnTo>
                      <a:pt x="711" y="135"/>
                    </a:lnTo>
                    <a:lnTo>
                      <a:pt x="713" y="135"/>
                    </a:lnTo>
                    <a:lnTo>
                      <a:pt x="714" y="136"/>
                    </a:lnTo>
                    <a:lnTo>
                      <a:pt x="716" y="138"/>
                    </a:lnTo>
                    <a:lnTo>
                      <a:pt x="717" y="139"/>
                    </a:lnTo>
                    <a:lnTo>
                      <a:pt x="719" y="139"/>
                    </a:lnTo>
                    <a:lnTo>
                      <a:pt x="720" y="141"/>
                    </a:lnTo>
                    <a:lnTo>
                      <a:pt x="722" y="142"/>
                    </a:lnTo>
                    <a:lnTo>
                      <a:pt x="723" y="142"/>
                    </a:lnTo>
                    <a:lnTo>
                      <a:pt x="723" y="144"/>
                    </a:lnTo>
                    <a:lnTo>
                      <a:pt x="725" y="144"/>
                    </a:lnTo>
                    <a:lnTo>
                      <a:pt x="726" y="145"/>
                    </a:lnTo>
                    <a:lnTo>
                      <a:pt x="728" y="146"/>
                    </a:lnTo>
                    <a:lnTo>
                      <a:pt x="729" y="146"/>
                    </a:lnTo>
                    <a:lnTo>
                      <a:pt x="729" y="148"/>
                    </a:lnTo>
                    <a:lnTo>
                      <a:pt x="731" y="148"/>
                    </a:lnTo>
                    <a:lnTo>
                      <a:pt x="731" y="149"/>
                    </a:lnTo>
                    <a:lnTo>
                      <a:pt x="732" y="149"/>
                    </a:lnTo>
                    <a:lnTo>
                      <a:pt x="732" y="151"/>
                    </a:lnTo>
                    <a:lnTo>
                      <a:pt x="734" y="151"/>
                    </a:lnTo>
                    <a:lnTo>
                      <a:pt x="734" y="152"/>
                    </a:lnTo>
                    <a:lnTo>
                      <a:pt x="735" y="152"/>
                    </a:lnTo>
                    <a:lnTo>
                      <a:pt x="737" y="154"/>
                    </a:lnTo>
                    <a:lnTo>
                      <a:pt x="737" y="155"/>
                    </a:lnTo>
                    <a:lnTo>
                      <a:pt x="738" y="157"/>
                    </a:lnTo>
                    <a:lnTo>
                      <a:pt x="740" y="157"/>
                    </a:lnTo>
                    <a:lnTo>
                      <a:pt x="741" y="158"/>
                    </a:lnTo>
                    <a:lnTo>
                      <a:pt x="741" y="160"/>
                    </a:lnTo>
                    <a:lnTo>
                      <a:pt x="743" y="161"/>
                    </a:lnTo>
                    <a:lnTo>
                      <a:pt x="744" y="163"/>
                    </a:lnTo>
                    <a:lnTo>
                      <a:pt x="746" y="164"/>
                    </a:lnTo>
                    <a:lnTo>
                      <a:pt x="747" y="166"/>
                    </a:lnTo>
                    <a:lnTo>
                      <a:pt x="749" y="167"/>
                    </a:lnTo>
                    <a:lnTo>
                      <a:pt x="750" y="169"/>
                    </a:lnTo>
                    <a:lnTo>
                      <a:pt x="752" y="170"/>
                    </a:lnTo>
                    <a:lnTo>
                      <a:pt x="753" y="172"/>
                    </a:lnTo>
                    <a:lnTo>
                      <a:pt x="754" y="173"/>
                    </a:lnTo>
                    <a:lnTo>
                      <a:pt x="754" y="175"/>
                    </a:lnTo>
                    <a:lnTo>
                      <a:pt x="756" y="175"/>
                    </a:lnTo>
                    <a:lnTo>
                      <a:pt x="756" y="176"/>
                    </a:lnTo>
                    <a:lnTo>
                      <a:pt x="757" y="176"/>
                    </a:lnTo>
                    <a:lnTo>
                      <a:pt x="759" y="178"/>
                    </a:lnTo>
                    <a:lnTo>
                      <a:pt x="759" y="179"/>
                    </a:lnTo>
                    <a:lnTo>
                      <a:pt x="760" y="179"/>
                    </a:lnTo>
                    <a:lnTo>
                      <a:pt x="760" y="181"/>
                    </a:lnTo>
                    <a:lnTo>
                      <a:pt x="762" y="182"/>
                    </a:lnTo>
                    <a:lnTo>
                      <a:pt x="763" y="184"/>
                    </a:lnTo>
                    <a:lnTo>
                      <a:pt x="765" y="185"/>
                    </a:lnTo>
                    <a:lnTo>
                      <a:pt x="766" y="187"/>
                    </a:lnTo>
                    <a:lnTo>
                      <a:pt x="766" y="188"/>
                    </a:lnTo>
                    <a:lnTo>
                      <a:pt x="768" y="189"/>
                    </a:lnTo>
                    <a:lnTo>
                      <a:pt x="769" y="189"/>
                    </a:lnTo>
                    <a:lnTo>
                      <a:pt x="771" y="191"/>
                    </a:lnTo>
                    <a:lnTo>
                      <a:pt x="771" y="192"/>
                    </a:lnTo>
                    <a:lnTo>
                      <a:pt x="772" y="194"/>
                    </a:lnTo>
                    <a:lnTo>
                      <a:pt x="774" y="197"/>
                    </a:lnTo>
                    <a:lnTo>
                      <a:pt x="775" y="198"/>
                    </a:lnTo>
                    <a:lnTo>
                      <a:pt x="777" y="200"/>
                    </a:lnTo>
                    <a:lnTo>
                      <a:pt x="778" y="201"/>
                    </a:lnTo>
                    <a:lnTo>
                      <a:pt x="781" y="204"/>
                    </a:lnTo>
                    <a:lnTo>
                      <a:pt x="783" y="206"/>
                    </a:lnTo>
                    <a:lnTo>
                      <a:pt x="784" y="207"/>
                    </a:lnTo>
                    <a:lnTo>
                      <a:pt x="786" y="209"/>
                    </a:lnTo>
                    <a:lnTo>
                      <a:pt x="786" y="210"/>
                    </a:lnTo>
                    <a:lnTo>
                      <a:pt x="787" y="213"/>
                    </a:lnTo>
                    <a:lnTo>
                      <a:pt x="789" y="213"/>
                    </a:lnTo>
                    <a:lnTo>
                      <a:pt x="790" y="215"/>
                    </a:lnTo>
                    <a:lnTo>
                      <a:pt x="792" y="216"/>
                    </a:lnTo>
                    <a:lnTo>
                      <a:pt x="792" y="218"/>
                    </a:lnTo>
                    <a:lnTo>
                      <a:pt x="793" y="219"/>
                    </a:lnTo>
                    <a:lnTo>
                      <a:pt x="795" y="221"/>
                    </a:lnTo>
                    <a:lnTo>
                      <a:pt x="796" y="222"/>
                    </a:lnTo>
                    <a:lnTo>
                      <a:pt x="796" y="224"/>
                    </a:lnTo>
                    <a:lnTo>
                      <a:pt x="797" y="225"/>
                    </a:lnTo>
                    <a:lnTo>
                      <a:pt x="797" y="227"/>
                    </a:lnTo>
                    <a:lnTo>
                      <a:pt x="799" y="227"/>
                    </a:lnTo>
                    <a:lnTo>
                      <a:pt x="800" y="228"/>
                    </a:lnTo>
                    <a:lnTo>
                      <a:pt x="800" y="230"/>
                    </a:lnTo>
                    <a:lnTo>
                      <a:pt x="802" y="231"/>
                    </a:lnTo>
                    <a:lnTo>
                      <a:pt x="803" y="232"/>
                    </a:lnTo>
                    <a:lnTo>
                      <a:pt x="803" y="234"/>
                    </a:lnTo>
                    <a:lnTo>
                      <a:pt x="805" y="235"/>
                    </a:lnTo>
                    <a:lnTo>
                      <a:pt x="806" y="237"/>
                    </a:lnTo>
                    <a:lnTo>
                      <a:pt x="808" y="238"/>
                    </a:lnTo>
                    <a:lnTo>
                      <a:pt x="808" y="240"/>
                    </a:lnTo>
                    <a:lnTo>
                      <a:pt x="809" y="241"/>
                    </a:lnTo>
                    <a:lnTo>
                      <a:pt x="811" y="243"/>
                    </a:lnTo>
                    <a:lnTo>
                      <a:pt x="812" y="246"/>
                    </a:lnTo>
                    <a:lnTo>
                      <a:pt x="814" y="247"/>
                    </a:lnTo>
                    <a:lnTo>
                      <a:pt x="815" y="250"/>
                    </a:lnTo>
                    <a:lnTo>
                      <a:pt x="818" y="252"/>
                    </a:lnTo>
                    <a:lnTo>
                      <a:pt x="820" y="255"/>
                    </a:lnTo>
                    <a:lnTo>
                      <a:pt x="821" y="256"/>
                    </a:lnTo>
                    <a:lnTo>
                      <a:pt x="823" y="259"/>
                    </a:lnTo>
                    <a:lnTo>
                      <a:pt x="823" y="261"/>
                    </a:lnTo>
                    <a:lnTo>
                      <a:pt x="824" y="262"/>
                    </a:lnTo>
                    <a:lnTo>
                      <a:pt x="826" y="264"/>
                    </a:lnTo>
                    <a:lnTo>
                      <a:pt x="827" y="265"/>
                    </a:lnTo>
                    <a:lnTo>
                      <a:pt x="829" y="267"/>
                    </a:lnTo>
                    <a:lnTo>
                      <a:pt x="829" y="268"/>
                    </a:lnTo>
                    <a:lnTo>
                      <a:pt x="830" y="270"/>
                    </a:lnTo>
                    <a:lnTo>
                      <a:pt x="832" y="271"/>
                    </a:lnTo>
                    <a:lnTo>
                      <a:pt x="832" y="273"/>
                    </a:lnTo>
                    <a:lnTo>
                      <a:pt x="833" y="274"/>
                    </a:lnTo>
                    <a:lnTo>
                      <a:pt x="833" y="275"/>
                    </a:lnTo>
                    <a:lnTo>
                      <a:pt x="835" y="275"/>
                    </a:lnTo>
                    <a:lnTo>
                      <a:pt x="836" y="277"/>
                    </a:lnTo>
                    <a:lnTo>
                      <a:pt x="836" y="278"/>
                    </a:lnTo>
                    <a:lnTo>
                      <a:pt x="838" y="280"/>
                    </a:lnTo>
                    <a:lnTo>
                      <a:pt x="838" y="281"/>
                    </a:lnTo>
                    <a:lnTo>
                      <a:pt x="839" y="283"/>
                    </a:lnTo>
                    <a:lnTo>
                      <a:pt x="840" y="284"/>
                    </a:lnTo>
                    <a:lnTo>
                      <a:pt x="842" y="286"/>
                    </a:lnTo>
                    <a:lnTo>
                      <a:pt x="842" y="287"/>
                    </a:lnTo>
                    <a:lnTo>
                      <a:pt x="843" y="289"/>
                    </a:lnTo>
                    <a:lnTo>
                      <a:pt x="845" y="290"/>
                    </a:lnTo>
                    <a:lnTo>
                      <a:pt x="846" y="292"/>
                    </a:lnTo>
                    <a:lnTo>
                      <a:pt x="848" y="293"/>
                    </a:lnTo>
                    <a:lnTo>
                      <a:pt x="849" y="296"/>
                    </a:lnTo>
                    <a:lnTo>
                      <a:pt x="851" y="298"/>
                    </a:lnTo>
                    <a:lnTo>
                      <a:pt x="852" y="301"/>
                    </a:lnTo>
                    <a:lnTo>
                      <a:pt x="854" y="302"/>
                    </a:lnTo>
                    <a:lnTo>
                      <a:pt x="855" y="305"/>
                    </a:lnTo>
                    <a:lnTo>
                      <a:pt x="857" y="308"/>
                    </a:lnTo>
                    <a:lnTo>
                      <a:pt x="858" y="310"/>
                    </a:lnTo>
                    <a:lnTo>
                      <a:pt x="860" y="311"/>
                    </a:lnTo>
                    <a:lnTo>
                      <a:pt x="861" y="314"/>
                    </a:lnTo>
                    <a:lnTo>
                      <a:pt x="863" y="316"/>
                    </a:lnTo>
                    <a:lnTo>
                      <a:pt x="864" y="317"/>
                    </a:lnTo>
                    <a:lnTo>
                      <a:pt x="866" y="319"/>
                    </a:lnTo>
                    <a:lnTo>
                      <a:pt x="866" y="320"/>
                    </a:lnTo>
                    <a:lnTo>
                      <a:pt x="867" y="321"/>
                    </a:lnTo>
                    <a:lnTo>
                      <a:pt x="869" y="323"/>
                    </a:lnTo>
                    <a:lnTo>
                      <a:pt x="869" y="324"/>
                    </a:lnTo>
                    <a:lnTo>
                      <a:pt x="870" y="326"/>
                    </a:lnTo>
                    <a:lnTo>
                      <a:pt x="872" y="327"/>
                    </a:lnTo>
                    <a:lnTo>
                      <a:pt x="873" y="329"/>
                    </a:lnTo>
                    <a:lnTo>
                      <a:pt x="873" y="330"/>
                    </a:lnTo>
                    <a:lnTo>
                      <a:pt x="875" y="332"/>
                    </a:lnTo>
                    <a:lnTo>
                      <a:pt x="875" y="333"/>
                    </a:lnTo>
                    <a:lnTo>
                      <a:pt x="876" y="333"/>
                    </a:lnTo>
                    <a:lnTo>
                      <a:pt x="876" y="335"/>
                    </a:lnTo>
                    <a:lnTo>
                      <a:pt x="878" y="336"/>
                    </a:lnTo>
                    <a:lnTo>
                      <a:pt x="878" y="338"/>
                    </a:lnTo>
                    <a:lnTo>
                      <a:pt x="879" y="339"/>
                    </a:lnTo>
                    <a:lnTo>
                      <a:pt x="879" y="341"/>
                    </a:lnTo>
                    <a:lnTo>
                      <a:pt x="881" y="342"/>
                    </a:lnTo>
                    <a:lnTo>
                      <a:pt x="881" y="344"/>
                    </a:lnTo>
                    <a:lnTo>
                      <a:pt x="882" y="345"/>
                    </a:lnTo>
                    <a:lnTo>
                      <a:pt x="883" y="347"/>
                    </a:lnTo>
                    <a:lnTo>
                      <a:pt x="883" y="348"/>
                    </a:lnTo>
                    <a:lnTo>
                      <a:pt x="885" y="350"/>
                    </a:lnTo>
                    <a:lnTo>
                      <a:pt x="886" y="353"/>
                    </a:lnTo>
                  </a:path>
                </a:pathLst>
              </a:custGeom>
              <a:noFill/>
              <a:ln w="222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07" name="Freeform 7">
                <a:extLst>
                  <a:ext uri="{FF2B5EF4-FFF2-40B4-BE49-F238E27FC236}">
                    <a16:creationId xmlns:a16="http://schemas.microsoft.com/office/drawing/2014/main" id="{BD126B29-7EAB-4144-98EF-483FCF861E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02313" y="2774950"/>
                <a:ext cx="704850" cy="277812"/>
              </a:xfrm>
              <a:custGeom>
                <a:avLst/>
                <a:gdLst>
                  <a:gd name="T0" fmla="*/ 2147483646 w 886"/>
                  <a:gd name="T1" fmla="*/ 2147483646 h 352"/>
                  <a:gd name="T2" fmla="*/ 2147483646 w 886"/>
                  <a:gd name="T3" fmla="*/ 2147483646 h 352"/>
                  <a:gd name="T4" fmla="*/ 2147483646 w 886"/>
                  <a:gd name="T5" fmla="*/ 2147483646 h 352"/>
                  <a:gd name="T6" fmla="*/ 2147483646 w 886"/>
                  <a:gd name="T7" fmla="*/ 2147483646 h 352"/>
                  <a:gd name="T8" fmla="*/ 2147483646 w 886"/>
                  <a:gd name="T9" fmla="*/ 2147483646 h 352"/>
                  <a:gd name="T10" fmla="*/ 2147483646 w 886"/>
                  <a:gd name="T11" fmla="*/ 2147483646 h 352"/>
                  <a:gd name="T12" fmla="*/ 2147483646 w 886"/>
                  <a:gd name="T13" fmla="*/ 2147483646 h 352"/>
                  <a:gd name="T14" fmla="*/ 2147483646 w 886"/>
                  <a:gd name="T15" fmla="*/ 2147483646 h 352"/>
                  <a:gd name="T16" fmla="*/ 2147483646 w 886"/>
                  <a:gd name="T17" fmla="*/ 2147483646 h 352"/>
                  <a:gd name="T18" fmla="*/ 2147483646 w 886"/>
                  <a:gd name="T19" fmla="*/ 2147483646 h 352"/>
                  <a:gd name="T20" fmla="*/ 2147483646 w 886"/>
                  <a:gd name="T21" fmla="*/ 2147483646 h 352"/>
                  <a:gd name="T22" fmla="*/ 2147483646 w 886"/>
                  <a:gd name="T23" fmla="*/ 2147483646 h 352"/>
                  <a:gd name="T24" fmla="*/ 2147483646 w 886"/>
                  <a:gd name="T25" fmla="*/ 2147483646 h 352"/>
                  <a:gd name="T26" fmla="*/ 2147483646 w 886"/>
                  <a:gd name="T27" fmla="*/ 2147483646 h 352"/>
                  <a:gd name="T28" fmla="*/ 2147483646 w 886"/>
                  <a:gd name="T29" fmla="*/ 2147483646 h 352"/>
                  <a:gd name="T30" fmla="*/ 2147483646 w 886"/>
                  <a:gd name="T31" fmla="*/ 2147483646 h 352"/>
                  <a:gd name="T32" fmla="*/ 2147483646 w 886"/>
                  <a:gd name="T33" fmla="*/ 2147483646 h 352"/>
                  <a:gd name="T34" fmla="*/ 2147483646 w 886"/>
                  <a:gd name="T35" fmla="*/ 2147483646 h 352"/>
                  <a:gd name="T36" fmla="*/ 2147483646 w 886"/>
                  <a:gd name="T37" fmla="*/ 2147483646 h 352"/>
                  <a:gd name="T38" fmla="*/ 2147483646 w 886"/>
                  <a:gd name="T39" fmla="*/ 2147483646 h 352"/>
                  <a:gd name="T40" fmla="*/ 2147483646 w 886"/>
                  <a:gd name="T41" fmla="*/ 2147483646 h 352"/>
                  <a:gd name="T42" fmla="*/ 2147483646 w 886"/>
                  <a:gd name="T43" fmla="*/ 2147483646 h 352"/>
                  <a:gd name="T44" fmla="*/ 2147483646 w 886"/>
                  <a:gd name="T45" fmla="*/ 2147483646 h 352"/>
                  <a:gd name="T46" fmla="*/ 2147483646 w 886"/>
                  <a:gd name="T47" fmla="*/ 2147483646 h 352"/>
                  <a:gd name="T48" fmla="*/ 2147483646 w 886"/>
                  <a:gd name="T49" fmla="*/ 2147483646 h 352"/>
                  <a:gd name="T50" fmla="*/ 2147483646 w 886"/>
                  <a:gd name="T51" fmla="*/ 2147483646 h 352"/>
                  <a:gd name="T52" fmla="*/ 2147483646 w 886"/>
                  <a:gd name="T53" fmla="*/ 2147483646 h 352"/>
                  <a:gd name="T54" fmla="*/ 2147483646 w 886"/>
                  <a:gd name="T55" fmla="*/ 2147483646 h 352"/>
                  <a:gd name="T56" fmla="*/ 2147483646 w 886"/>
                  <a:gd name="T57" fmla="*/ 2147483646 h 352"/>
                  <a:gd name="T58" fmla="*/ 2147483646 w 886"/>
                  <a:gd name="T59" fmla="*/ 2147483646 h 352"/>
                  <a:gd name="T60" fmla="*/ 2147483646 w 886"/>
                  <a:gd name="T61" fmla="*/ 2147483646 h 352"/>
                  <a:gd name="T62" fmla="*/ 2147483646 w 886"/>
                  <a:gd name="T63" fmla="*/ 2147483646 h 352"/>
                  <a:gd name="T64" fmla="*/ 2147483646 w 886"/>
                  <a:gd name="T65" fmla="*/ 2147483646 h 352"/>
                  <a:gd name="T66" fmla="*/ 2147483646 w 886"/>
                  <a:gd name="T67" fmla="*/ 2147483646 h 352"/>
                  <a:gd name="T68" fmla="*/ 2147483646 w 886"/>
                  <a:gd name="T69" fmla="*/ 2147483646 h 352"/>
                  <a:gd name="T70" fmla="*/ 2147483646 w 886"/>
                  <a:gd name="T71" fmla="*/ 2147483646 h 352"/>
                  <a:gd name="T72" fmla="*/ 2147483646 w 886"/>
                  <a:gd name="T73" fmla="*/ 2147483646 h 352"/>
                  <a:gd name="T74" fmla="*/ 2147483646 w 886"/>
                  <a:gd name="T75" fmla="*/ 2147483646 h 352"/>
                  <a:gd name="T76" fmla="*/ 2147483646 w 886"/>
                  <a:gd name="T77" fmla="*/ 2147483646 h 352"/>
                  <a:gd name="T78" fmla="*/ 2147483646 w 886"/>
                  <a:gd name="T79" fmla="*/ 2147483646 h 352"/>
                  <a:gd name="T80" fmla="*/ 2147483646 w 886"/>
                  <a:gd name="T81" fmla="*/ 2147483646 h 352"/>
                  <a:gd name="T82" fmla="*/ 2147483646 w 886"/>
                  <a:gd name="T83" fmla="*/ 2147483646 h 352"/>
                  <a:gd name="T84" fmla="*/ 2147483646 w 886"/>
                  <a:gd name="T85" fmla="*/ 2147483646 h 352"/>
                  <a:gd name="T86" fmla="*/ 2147483646 w 886"/>
                  <a:gd name="T87" fmla="*/ 2147483646 h 352"/>
                  <a:gd name="T88" fmla="*/ 2147483646 w 886"/>
                  <a:gd name="T89" fmla="*/ 2147483646 h 352"/>
                  <a:gd name="T90" fmla="*/ 2147483646 w 886"/>
                  <a:gd name="T91" fmla="*/ 2147483646 h 352"/>
                  <a:gd name="T92" fmla="*/ 2147483646 w 886"/>
                  <a:gd name="T93" fmla="*/ 2147483646 h 352"/>
                  <a:gd name="T94" fmla="*/ 2147483646 w 886"/>
                  <a:gd name="T95" fmla="*/ 2147483646 h 352"/>
                  <a:gd name="T96" fmla="*/ 2147483646 w 886"/>
                  <a:gd name="T97" fmla="*/ 2147483646 h 352"/>
                  <a:gd name="T98" fmla="*/ 2147483646 w 886"/>
                  <a:gd name="T99" fmla="*/ 2147483646 h 352"/>
                  <a:gd name="T100" fmla="*/ 2147483646 w 886"/>
                  <a:gd name="T101" fmla="*/ 2147483646 h 352"/>
                  <a:gd name="T102" fmla="*/ 2147483646 w 886"/>
                  <a:gd name="T103" fmla="*/ 2147483646 h 352"/>
                  <a:gd name="T104" fmla="*/ 2147483646 w 886"/>
                  <a:gd name="T105" fmla="*/ 2147483646 h 352"/>
                  <a:gd name="T106" fmla="*/ 2147483646 w 886"/>
                  <a:gd name="T107" fmla="*/ 2147483646 h 352"/>
                  <a:gd name="T108" fmla="*/ 2147483646 w 886"/>
                  <a:gd name="T109" fmla="*/ 2147483646 h 352"/>
                  <a:gd name="T110" fmla="*/ 2147483646 w 886"/>
                  <a:gd name="T111" fmla="*/ 2147483646 h 352"/>
                  <a:gd name="T112" fmla="*/ 2147483646 w 886"/>
                  <a:gd name="T113" fmla="*/ 2147483646 h 352"/>
                  <a:gd name="T114" fmla="*/ 2147483646 w 886"/>
                  <a:gd name="T115" fmla="*/ 2147483646 h 352"/>
                  <a:gd name="T116" fmla="*/ 2147483646 w 886"/>
                  <a:gd name="T117" fmla="*/ 2147483646 h 352"/>
                  <a:gd name="T118" fmla="*/ 2147483646 w 886"/>
                  <a:gd name="T119" fmla="*/ 2147483646 h 352"/>
                  <a:gd name="T120" fmla="*/ 2147483646 w 886"/>
                  <a:gd name="T121" fmla="*/ 2147483646 h 35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886" h="352">
                    <a:moveTo>
                      <a:pt x="0" y="352"/>
                    </a:moveTo>
                    <a:lnTo>
                      <a:pt x="34" y="352"/>
                    </a:lnTo>
                    <a:lnTo>
                      <a:pt x="66" y="352"/>
                    </a:lnTo>
                    <a:lnTo>
                      <a:pt x="96" y="352"/>
                    </a:lnTo>
                    <a:lnTo>
                      <a:pt x="123" y="352"/>
                    </a:lnTo>
                    <a:lnTo>
                      <a:pt x="149" y="352"/>
                    </a:lnTo>
                    <a:lnTo>
                      <a:pt x="173" y="352"/>
                    </a:lnTo>
                    <a:lnTo>
                      <a:pt x="195" y="352"/>
                    </a:lnTo>
                    <a:lnTo>
                      <a:pt x="216" y="352"/>
                    </a:lnTo>
                    <a:lnTo>
                      <a:pt x="235" y="352"/>
                    </a:lnTo>
                    <a:lnTo>
                      <a:pt x="253" y="352"/>
                    </a:lnTo>
                    <a:lnTo>
                      <a:pt x="268" y="352"/>
                    </a:lnTo>
                    <a:lnTo>
                      <a:pt x="283" y="352"/>
                    </a:lnTo>
                    <a:lnTo>
                      <a:pt x="296" y="352"/>
                    </a:lnTo>
                    <a:lnTo>
                      <a:pt x="310" y="352"/>
                    </a:lnTo>
                    <a:lnTo>
                      <a:pt x="320" y="352"/>
                    </a:lnTo>
                    <a:lnTo>
                      <a:pt x="330" y="352"/>
                    </a:lnTo>
                    <a:lnTo>
                      <a:pt x="339" y="352"/>
                    </a:lnTo>
                    <a:lnTo>
                      <a:pt x="347" y="352"/>
                    </a:lnTo>
                    <a:lnTo>
                      <a:pt x="354" y="352"/>
                    </a:lnTo>
                    <a:lnTo>
                      <a:pt x="360" y="352"/>
                    </a:lnTo>
                    <a:lnTo>
                      <a:pt x="366" y="352"/>
                    </a:lnTo>
                    <a:lnTo>
                      <a:pt x="370" y="352"/>
                    </a:lnTo>
                    <a:lnTo>
                      <a:pt x="375" y="352"/>
                    </a:lnTo>
                    <a:lnTo>
                      <a:pt x="378" y="352"/>
                    </a:lnTo>
                    <a:lnTo>
                      <a:pt x="382" y="352"/>
                    </a:lnTo>
                    <a:lnTo>
                      <a:pt x="385" y="352"/>
                    </a:lnTo>
                    <a:lnTo>
                      <a:pt x="388" y="352"/>
                    </a:lnTo>
                    <a:lnTo>
                      <a:pt x="390" y="352"/>
                    </a:lnTo>
                    <a:lnTo>
                      <a:pt x="393" y="350"/>
                    </a:lnTo>
                    <a:lnTo>
                      <a:pt x="396" y="350"/>
                    </a:lnTo>
                    <a:lnTo>
                      <a:pt x="397" y="350"/>
                    </a:lnTo>
                    <a:lnTo>
                      <a:pt x="400" y="350"/>
                    </a:lnTo>
                    <a:lnTo>
                      <a:pt x="403" y="350"/>
                    </a:lnTo>
                    <a:lnTo>
                      <a:pt x="405" y="350"/>
                    </a:lnTo>
                    <a:lnTo>
                      <a:pt x="407" y="350"/>
                    </a:lnTo>
                    <a:lnTo>
                      <a:pt x="409" y="350"/>
                    </a:lnTo>
                    <a:lnTo>
                      <a:pt x="410" y="350"/>
                    </a:lnTo>
                    <a:lnTo>
                      <a:pt x="412" y="349"/>
                    </a:lnTo>
                    <a:lnTo>
                      <a:pt x="413" y="349"/>
                    </a:lnTo>
                    <a:lnTo>
                      <a:pt x="416" y="349"/>
                    </a:lnTo>
                    <a:lnTo>
                      <a:pt x="418" y="349"/>
                    </a:lnTo>
                    <a:lnTo>
                      <a:pt x="419" y="349"/>
                    </a:lnTo>
                    <a:lnTo>
                      <a:pt x="421" y="349"/>
                    </a:lnTo>
                    <a:lnTo>
                      <a:pt x="422" y="349"/>
                    </a:lnTo>
                    <a:lnTo>
                      <a:pt x="424" y="349"/>
                    </a:lnTo>
                    <a:lnTo>
                      <a:pt x="425" y="349"/>
                    </a:lnTo>
                    <a:lnTo>
                      <a:pt x="427" y="349"/>
                    </a:lnTo>
                    <a:lnTo>
                      <a:pt x="428" y="349"/>
                    </a:lnTo>
                    <a:lnTo>
                      <a:pt x="430" y="349"/>
                    </a:lnTo>
                    <a:lnTo>
                      <a:pt x="430" y="347"/>
                    </a:lnTo>
                    <a:lnTo>
                      <a:pt x="431" y="347"/>
                    </a:lnTo>
                    <a:lnTo>
                      <a:pt x="433" y="347"/>
                    </a:lnTo>
                    <a:lnTo>
                      <a:pt x="434" y="347"/>
                    </a:lnTo>
                    <a:lnTo>
                      <a:pt x="436" y="347"/>
                    </a:lnTo>
                    <a:lnTo>
                      <a:pt x="437" y="347"/>
                    </a:lnTo>
                    <a:lnTo>
                      <a:pt x="439" y="347"/>
                    </a:lnTo>
                    <a:lnTo>
                      <a:pt x="440" y="347"/>
                    </a:lnTo>
                    <a:lnTo>
                      <a:pt x="442" y="346"/>
                    </a:lnTo>
                    <a:lnTo>
                      <a:pt x="445" y="346"/>
                    </a:lnTo>
                    <a:lnTo>
                      <a:pt x="446" y="346"/>
                    </a:lnTo>
                    <a:lnTo>
                      <a:pt x="448" y="346"/>
                    </a:lnTo>
                    <a:lnTo>
                      <a:pt x="451" y="346"/>
                    </a:lnTo>
                    <a:lnTo>
                      <a:pt x="452" y="344"/>
                    </a:lnTo>
                    <a:lnTo>
                      <a:pt x="455" y="344"/>
                    </a:lnTo>
                    <a:lnTo>
                      <a:pt x="458" y="344"/>
                    </a:lnTo>
                    <a:lnTo>
                      <a:pt x="459" y="344"/>
                    </a:lnTo>
                    <a:lnTo>
                      <a:pt x="461" y="344"/>
                    </a:lnTo>
                    <a:lnTo>
                      <a:pt x="464" y="343"/>
                    </a:lnTo>
                    <a:lnTo>
                      <a:pt x="465" y="343"/>
                    </a:lnTo>
                    <a:lnTo>
                      <a:pt x="467" y="343"/>
                    </a:lnTo>
                    <a:lnTo>
                      <a:pt x="468" y="343"/>
                    </a:lnTo>
                    <a:lnTo>
                      <a:pt x="470" y="343"/>
                    </a:lnTo>
                    <a:lnTo>
                      <a:pt x="471" y="341"/>
                    </a:lnTo>
                    <a:lnTo>
                      <a:pt x="473" y="341"/>
                    </a:lnTo>
                    <a:lnTo>
                      <a:pt x="474" y="341"/>
                    </a:lnTo>
                    <a:lnTo>
                      <a:pt x="476" y="341"/>
                    </a:lnTo>
                    <a:lnTo>
                      <a:pt x="477" y="341"/>
                    </a:lnTo>
                    <a:lnTo>
                      <a:pt x="479" y="340"/>
                    </a:lnTo>
                    <a:lnTo>
                      <a:pt x="480" y="340"/>
                    </a:lnTo>
                    <a:lnTo>
                      <a:pt x="482" y="340"/>
                    </a:lnTo>
                    <a:lnTo>
                      <a:pt x="483" y="340"/>
                    </a:lnTo>
                    <a:lnTo>
                      <a:pt x="485" y="338"/>
                    </a:lnTo>
                    <a:lnTo>
                      <a:pt x="486" y="338"/>
                    </a:lnTo>
                    <a:lnTo>
                      <a:pt x="488" y="338"/>
                    </a:lnTo>
                    <a:lnTo>
                      <a:pt x="489" y="338"/>
                    </a:lnTo>
                    <a:lnTo>
                      <a:pt x="491" y="337"/>
                    </a:lnTo>
                    <a:lnTo>
                      <a:pt x="492" y="337"/>
                    </a:lnTo>
                    <a:lnTo>
                      <a:pt x="494" y="337"/>
                    </a:lnTo>
                    <a:lnTo>
                      <a:pt x="496" y="335"/>
                    </a:lnTo>
                    <a:lnTo>
                      <a:pt x="498" y="335"/>
                    </a:lnTo>
                    <a:lnTo>
                      <a:pt x="501" y="334"/>
                    </a:lnTo>
                    <a:lnTo>
                      <a:pt x="502" y="334"/>
                    </a:lnTo>
                    <a:lnTo>
                      <a:pt x="505" y="332"/>
                    </a:lnTo>
                    <a:lnTo>
                      <a:pt x="508" y="332"/>
                    </a:lnTo>
                    <a:lnTo>
                      <a:pt x="511" y="331"/>
                    </a:lnTo>
                    <a:lnTo>
                      <a:pt x="513" y="331"/>
                    </a:lnTo>
                    <a:lnTo>
                      <a:pt x="516" y="329"/>
                    </a:lnTo>
                    <a:lnTo>
                      <a:pt x="519" y="329"/>
                    </a:lnTo>
                    <a:lnTo>
                      <a:pt x="520" y="328"/>
                    </a:lnTo>
                    <a:lnTo>
                      <a:pt x="522" y="328"/>
                    </a:lnTo>
                    <a:lnTo>
                      <a:pt x="525" y="326"/>
                    </a:lnTo>
                    <a:lnTo>
                      <a:pt x="526" y="326"/>
                    </a:lnTo>
                    <a:lnTo>
                      <a:pt x="528" y="326"/>
                    </a:lnTo>
                    <a:lnTo>
                      <a:pt x="529" y="325"/>
                    </a:lnTo>
                    <a:lnTo>
                      <a:pt x="531" y="325"/>
                    </a:lnTo>
                    <a:lnTo>
                      <a:pt x="532" y="323"/>
                    </a:lnTo>
                    <a:lnTo>
                      <a:pt x="534" y="323"/>
                    </a:lnTo>
                    <a:lnTo>
                      <a:pt x="535" y="323"/>
                    </a:lnTo>
                    <a:lnTo>
                      <a:pt x="537" y="322"/>
                    </a:lnTo>
                    <a:lnTo>
                      <a:pt x="538" y="322"/>
                    </a:lnTo>
                    <a:lnTo>
                      <a:pt x="539" y="320"/>
                    </a:lnTo>
                    <a:lnTo>
                      <a:pt x="541" y="320"/>
                    </a:lnTo>
                    <a:lnTo>
                      <a:pt x="542" y="320"/>
                    </a:lnTo>
                    <a:lnTo>
                      <a:pt x="544" y="319"/>
                    </a:lnTo>
                    <a:lnTo>
                      <a:pt x="545" y="319"/>
                    </a:lnTo>
                    <a:lnTo>
                      <a:pt x="547" y="317"/>
                    </a:lnTo>
                    <a:lnTo>
                      <a:pt x="548" y="317"/>
                    </a:lnTo>
                    <a:lnTo>
                      <a:pt x="550" y="316"/>
                    </a:lnTo>
                    <a:lnTo>
                      <a:pt x="551" y="316"/>
                    </a:lnTo>
                    <a:lnTo>
                      <a:pt x="553" y="314"/>
                    </a:lnTo>
                    <a:lnTo>
                      <a:pt x="556" y="314"/>
                    </a:lnTo>
                    <a:lnTo>
                      <a:pt x="557" y="313"/>
                    </a:lnTo>
                    <a:lnTo>
                      <a:pt x="559" y="312"/>
                    </a:lnTo>
                    <a:lnTo>
                      <a:pt x="562" y="310"/>
                    </a:lnTo>
                    <a:lnTo>
                      <a:pt x="563" y="310"/>
                    </a:lnTo>
                    <a:lnTo>
                      <a:pt x="566" y="309"/>
                    </a:lnTo>
                    <a:lnTo>
                      <a:pt x="569" y="307"/>
                    </a:lnTo>
                    <a:lnTo>
                      <a:pt x="571" y="306"/>
                    </a:lnTo>
                    <a:lnTo>
                      <a:pt x="572" y="306"/>
                    </a:lnTo>
                    <a:lnTo>
                      <a:pt x="574" y="304"/>
                    </a:lnTo>
                    <a:lnTo>
                      <a:pt x="577" y="304"/>
                    </a:lnTo>
                    <a:lnTo>
                      <a:pt x="578" y="303"/>
                    </a:lnTo>
                    <a:lnTo>
                      <a:pt x="580" y="301"/>
                    </a:lnTo>
                    <a:lnTo>
                      <a:pt x="581" y="301"/>
                    </a:lnTo>
                    <a:lnTo>
                      <a:pt x="582" y="300"/>
                    </a:lnTo>
                    <a:lnTo>
                      <a:pt x="584" y="300"/>
                    </a:lnTo>
                    <a:lnTo>
                      <a:pt x="585" y="298"/>
                    </a:lnTo>
                    <a:lnTo>
                      <a:pt x="587" y="298"/>
                    </a:lnTo>
                    <a:lnTo>
                      <a:pt x="588" y="297"/>
                    </a:lnTo>
                    <a:lnTo>
                      <a:pt x="590" y="297"/>
                    </a:lnTo>
                    <a:lnTo>
                      <a:pt x="590" y="295"/>
                    </a:lnTo>
                    <a:lnTo>
                      <a:pt x="591" y="295"/>
                    </a:lnTo>
                    <a:lnTo>
                      <a:pt x="593" y="295"/>
                    </a:lnTo>
                    <a:lnTo>
                      <a:pt x="594" y="294"/>
                    </a:lnTo>
                    <a:lnTo>
                      <a:pt x="596" y="294"/>
                    </a:lnTo>
                    <a:lnTo>
                      <a:pt x="596" y="292"/>
                    </a:lnTo>
                    <a:lnTo>
                      <a:pt x="597" y="292"/>
                    </a:lnTo>
                    <a:lnTo>
                      <a:pt x="599" y="291"/>
                    </a:lnTo>
                    <a:lnTo>
                      <a:pt x="600" y="291"/>
                    </a:lnTo>
                    <a:lnTo>
                      <a:pt x="602" y="289"/>
                    </a:lnTo>
                    <a:lnTo>
                      <a:pt x="603" y="289"/>
                    </a:lnTo>
                    <a:lnTo>
                      <a:pt x="605" y="288"/>
                    </a:lnTo>
                    <a:lnTo>
                      <a:pt x="606" y="286"/>
                    </a:lnTo>
                    <a:lnTo>
                      <a:pt x="609" y="286"/>
                    </a:lnTo>
                    <a:lnTo>
                      <a:pt x="611" y="285"/>
                    </a:lnTo>
                    <a:lnTo>
                      <a:pt x="612" y="283"/>
                    </a:lnTo>
                    <a:lnTo>
                      <a:pt x="615" y="282"/>
                    </a:lnTo>
                    <a:lnTo>
                      <a:pt x="617" y="282"/>
                    </a:lnTo>
                    <a:lnTo>
                      <a:pt x="618" y="280"/>
                    </a:lnTo>
                    <a:lnTo>
                      <a:pt x="621" y="279"/>
                    </a:lnTo>
                    <a:lnTo>
                      <a:pt x="623" y="279"/>
                    </a:lnTo>
                    <a:lnTo>
                      <a:pt x="624" y="277"/>
                    </a:lnTo>
                    <a:lnTo>
                      <a:pt x="625" y="276"/>
                    </a:lnTo>
                    <a:lnTo>
                      <a:pt x="627" y="276"/>
                    </a:lnTo>
                    <a:lnTo>
                      <a:pt x="628" y="274"/>
                    </a:lnTo>
                    <a:lnTo>
                      <a:pt x="630" y="274"/>
                    </a:lnTo>
                    <a:lnTo>
                      <a:pt x="631" y="273"/>
                    </a:lnTo>
                    <a:lnTo>
                      <a:pt x="633" y="273"/>
                    </a:lnTo>
                    <a:lnTo>
                      <a:pt x="633" y="271"/>
                    </a:lnTo>
                    <a:lnTo>
                      <a:pt x="634" y="271"/>
                    </a:lnTo>
                    <a:lnTo>
                      <a:pt x="636" y="270"/>
                    </a:lnTo>
                    <a:lnTo>
                      <a:pt x="637" y="270"/>
                    </a:lnTo>
                    <a:lnTo>
                      <a:pt x="639" y="268"/>
                    </a:lnTo>
                    <a:lnTo>
                      <a:pt x="640" y="267"/>
                    </a:lnTo>
                    <a:lnTo>
                      <a:pt x="642" y="267"/>
                    </a:lnTo>
                    <a:lnTo>
                      <a:pt x="643" y="266"/>
                    </a:lnTo>
                    <a:lnTo>
                      <a:pt x="645" y="266"/>
                    </a:lnTo>
                    <a:lnTo>
                      <a:pt x="646" y="264"/>
                    </a:lnTo>
                    <a:lnTo>
                      <a:pt x="648" y="264"/>
                    </a:lnTo>
                    <a:lnTo>
                      <a:pt x="648" y="263"/>
                    </a:lnTo>
                    <a:lnTo>
                      <a:pt x="649" y="261"/>
                    </a:lnTo>
                    <a:lnTo>
                      <a:pt x="651" y="261"/>
                    </a:lnTo>
                    <a:lnTo>
                      <a:pt x="654" y="260"/>
                    </a:lnTo>
                    <a:lnTo>
                      <a:pt x="655" y="258"/>
                    </a:lnTo>
                    <a:lnTo>
                      <a:pt x="657" y="257"/>
                    </a:lnTo>
                    <a:lnTo>
                      <a:pt x="658" y="257"/>
                    </a:lnTo>
                    <a:lnTo>
                      <a:pt x="660" y="255"/>
                    </a:lnTo>
                    <a:lnTo>
                      <a:pt x="661" y="255"/>
                    </a:lnTo>
                    <a:lnTo>
                      <a:pt x="663" y="254"/>
                    </a:lnTo>
                    <a:lnTo>
                      <a:pt x="663" y="252"/>
                    </a:lnTo>
                    <a:lnTo>
                      <a:pt x="664" y="252"/>
                    </a:lnTo>
                    <a:lnTo>
                      <a:pt x="666" y="251"/>
                    </a:lnTo>
                    <a:lnTo>
                      <a:pt x="667" y="251"/>
                    </a:lnTo>
                    <a:lnTo>
                      <a:pt x="667" y="249"/>
                    </a:lnTo>
                    <a:lnTo>
                      <a:pt x="668" y="249"/>
                    </a:lnTo>
                    <a:lnTo>
                      <a:pt x="670" y="249"/>
                    </a:lnTo>
                    <a:lnTo>
                      <a:pt x="670" y="248"/>
                    </a:lnTo>
                    <a:lnTo>
                      <a:pt x="671" y="248"/>
                    </a:lnTo>
                    <a:lnTo>
                      <a:pt x="673" y="246"/>
                    </a:lnTo>
                    <a:lnTo>
                      <a:pt x="674" y="246"/>
                    </a:lnTo>
                    <a:lnTo>
                      <a:pt x="674" y="245"/>
                    </a:lnTo>
                    <a:lnTo>
                      <a:pt x="676" y="245"/>
                    </a:lnTo>
                    <a:lnTo>
                      <a:pt x="676" y="243"/>
                    </a:lnTo>
                    <a:lnTo>
                      <a:pt x="677" y="243"/>
                    </a:lnTo>
                    <a:lnTo>
                      <a:pt x="679" y="242"/>
                    </a:lnTo>
                    <a:lnTo>
                      <a:pt x="680" y="240"/>
                    </a:lnTo>
                    <a:lnTo>
                      <a:pt x="682" y="239"/>
                    </a:lnTo>
                    <a:lnTo>
                      <a:pt x="683" y="239"/>
                    </a:lnTo>
                    <a:lnTo>
                      <a:pt x="683" y="237"/>
                    </a:lnTo>
                    <a:lnTo>
                      <a:pt x="685" y="237"/>
                    </a:lnTo>
                    <a:lnTo>
                      <a:pt x="686" y="236"/>
                    </a:lnTo>
                    <a:lnTo>
                      <a:pt x="688" y="236"/>
                    </a:lnTo>
                    <a:lnTo>
                      <a:pt x="688" y="234"/>
                    </a:lnTo>
                    <a:lnTo>
                      <a:pt x="689" y="233"/>
                    </a:lnTo>
                    <a:lnTo>
                      <a:pt x="691" y="233"/>
                    </a:lnTo>
                    <a:lnTo>
                      <a:pt x="691" y="231"/>
                    </a:lnTo>
                    <a:lnTo>
                      <a:pt x="692" y="231"/>
                    </a:lnTo>
                    <a:lnTo>
                      <a:pt x="694" y="231"/>
                    </a:lnTo>
                    <a:lnTo>
                      <a:pt x="694" y="230"/>
                    </a:lnTo>
                    <a:lnTo>
                      <a:pt x="695" y="230"/>
                    </a:lnTo>
                    <a:lnTo>
                      <a:pt x="695" y="228"/>
                    </a:lnTo>
                    <a:lnTo>
                      <a:pt x="697" y="228"/>
                    </a:lnTo>
                    <a:lnTo>
                      <a:pt x="698" y="227"/>
                    </a:lnTo>
                    <a:lnTo>
                      <a:pt x="700" y="225"/>
                    </a:lnTo>
                    <a:lnTo>
                      <a:pt x="701" y="225"/>
                    </a:lnTo>
                    <a:lnTo>
                      <a:pt x="701" y="224"/>
                    </a:lnTo>
                    <a:lnTo>
                      <a:pt x="703" y="224"/>
                    </a:lnTo>
                    <a:lnTo>
                      <a:pt x="704" y="223"/>
                    </a:lnTo>
                    <a:lnTo>
                      <a:pt x="706" y="223"/>
                    </a:lnTo>
                    <a:lnTo>
                      <a:pt x="706" y="221"/>
                    </a:lnTo>
                    <a:lnTo>
                      <a:pt x="707" y="221"/>
                    </a:lnTo>
                    <a:lnTo>
                      <a:pt x="709" y="220"/>
                    </a:lnTo>
                    <a:lnTo>
                      <a:pt x="710" y="218"/>
                    </a:lnTo>
                    <a:lnTo>
                      <a:pt x="711" y="218"/>
                    </a:lnTo>
                    <a:lnTo>
                      <a:pt x="713" y="217"/>
                    </a:lnTo>
                    <a:lnTo>
                      <a:pt x="714" y="215"/>
                    </a:lnTo>
                    <a:lnTo>
                      <a:pt x="716" y="215"/>
                    </a:lnTo>
                    <a:lnTo>
                      <a:pt x="716" y="214"/>
                    </a:lnTo>
                    <a:lnTo>
                      <a:pt x="717" y="214"/>
                    </a:lnTo>
                    <a:lnTo>
                      <a:pt x="719" y="212"/>
                    </a:lnTo>
                    <a:lnTo>
                      <a:pt x="720" y="212"/>
                    </a:lnTo>
                    <a:lnTo>
                      <a:pt x="720" y="211"/>
                    </a:lnTo>
                    <a:lnTo>
                      <a:pt x="722" y="211"/>
                    </a:lnTo>
                    <a:lnTo>
                      <a:pt x="723" y="209"/>
                    </a:lnTo>
                    <a:lnTo>
                      <a:pt x="725" y="209"/>
                    </a:lnTo>
                    <a:lnTo>
                      <a:pt x="725" y="208"/>
                    </a:lnTo>
                    <a:lnTo>
                      <a:pt x="726" y="208"/>
                    </a:lnTo>
                    <a:lnTo>
                      <a:pt x="726" y="206"/>
                    </a:lnTo>
                    <a:lnTo>
                      <a:pt x="728" y="206"/>
                    </a:lnTo>
                    <a:lnTo>
                      <a:pt x="729" y="205"/>
                    </a:lnTo>
                    <a:lnTo>
                      <a:pt x="731" y="203"/>
                    </a:lnTo>
                    <a:lnTo>
                      <a:pt x="732" y="202"/>
                    </a:lnTo>
                    <a:lnTo>
                      <a:pt x="734" y="200"/>
                    </a:lnTo>
                    <a:lnTo>
                      <a:pt x="735" y="199"/>
                    </a:lnTo>
                    <a:lnTo>
                      <a:pt x="737" y="197"/>
                    </a:lnTo>
                    <a:lnTo>
                      <a:pt x="738" y="196"/>
                    </a:lnTo>
                    <a:lnTo>
                      <a:pt x="740" y="194"/>
                    </a:lnTo>
                    <a:lnTo>
                      <a:pt x="741" y="193"/>
                    </a:lnTo>
                    <a:lnTo>
                      <a:pt x="741" y="191"/>
                    </a:lnTo>
                    <a:lnTo>
                      <a:pt x="743" y="190"/>
                    </a:lnTo>
                    <a:lnTo>
                      <a:pt x="744" y="188"/>
                    </a:lnTo>
                    <a:lnTo>
                      <a:pt x="746" y="187"/>
                    </a:lnTo>
                    <a:lnTo>
                      <a:pt x="747" y="185"/>
                    </a:lnTo>
                    <a:lnTo>
                      <a:pt x="749" y="185"/>
                    </a:lnTo>
                    <a:lnTo>
                      <a:pt x="750" y="184"/>
                    </a:lnTo>
                    <a:lnTo>
                      <a:pt x="752" y="182"/>
                    </a:lnTo>
                    <a:lnTo>
                      <a:pt x="752" y="181"/>
                    </a:lnTo>
                    <a:lnTo>
                      <a:pt x="753" y="180"/>
                    </a:lnTo>
                    <a:lnTo>
                      <a:pt x="754" y="180"/>
                    </a:lnTo>
                    <a:lnTo>
                      <a:pt x="754" y="178"/>
                    </a:lnTo>
                    <a:lnTo>
                      <a:pt x="756" y="177"/>
                    </a:lnTo>
                    <a:lnTo>
                      <a:pt x="757" y="175"/>
                    </a:lnTo>
                    <a:lnTo>
                      <a:pt x="759" y="174"/>
                    </a:lnTo>
                    <a:lnTo>
                      <a:pt x="760" y="172"/>
                    </a:lnTo>
                    <a:lnTo>
                      <a:pt x="762" y="171"/>
                    </a:lnTo>
                    <a:lnTo>
                      <a:pt x="762" y="169"/>
                    </a:lnTo>
                    <a:lnTo>
                      <a:pt x="763" y="169"/>
                    </a:lnTo>
                    <a:lnTo>
                      <a:pt x="763" y="168"/>
                    </a:lnTo>
                    <a:lnTo>
                      <a:pt x="765" y="166"/>
                    </a:lnTo>
                    <a:lnTo>
                      <a:pt x="766" y="166"/>
                    </a:lnTo>
                    <a:lnTo>
                      <a:pt x="766" y="165"/>
                    </a:lnTo>
                    <a:lnTo>
                      <a:pt x="768" y="163"/>
                    </a:lnTo>
                    <a:lnTo>
                      <a:pt x="769" y="162"/>
                    </a:lnTo>
                    <a:lnTo>
                      <a:pt x="771" y="160"/>
                    </a:lnTo>
                    <a:lnTo>
                      <a:pt x="771" y="159"/>
                    </a:lnTo>
                    <a:lnTo>
                      <a:pt x="772" y="157"/>
                    </a:lnTo>
                    <a:lnTo>
                      <a:pt x="774" y="156"/>
                    </a:lnTo>
                    <a:lnTo>
                      <a:pt x="775" y="154"/>
                    </a:lnTo>
                    <a:lnTo>
                      <a:pt x="777" y="151"/>
                    </a:lnTo>
                    <a:lnTo>
                      <a:pt x="778" y="150"/>
                    </a:lnTo>
                    <a:lnTo>
                      <a:pt x="781" y="148"/>
                    </a:lnTo>
                    <a:lnTo>
                      <a:pt x="783" y="145"/>
                    </a:lnTo>
                    <a:lnTo>
                      <a:pt x="784" y="144"/>
                    </a:lnTo>
                    <a:lnTo>
                      <a:pt x="786" y="142"/>
                    </a:lnTo>
                    <a:lnTo>
                      <a:pt x="786" y="141"/>
                    </a:lnTo>
                    <a:lnTo>
                      <a:pt x="787" y="139"/>
                    </a:lnTo>
                    <a:lnTo>
                      <a:pt x="789" y="138"/>
                    </a:lnTo>
                    <a:lnTo>
                      <a:pt x="790" y="137"/>
                    </a:lnTo>
                    <a:lnTo>
                      <a:pt x="792" y="135"/>
                    </a:lnTo>
                    <a:lnTo>
                      <a:pt x="792" y="134"/>
                    </a:lnTo>
                    <a:lnTo>
                      <a:pt x="793" y="134"/>
                    </a:lnTo>
                    <a:lnTo>
                      <a:pt x="795" y="132"/>
                    </a:lnTo>
                    <a:lnTo>
                      <a:pt x="795" y="131"/>
                    </a:lnTo>
                    <a:lnTo>
                      <a:pt x="796" y="129"/>
                    </a:lnTo>
                    <a:lnTo>
                      <a:pt x="796" y="128"/>
                    </a:lnTo>
                    <a:lnTo>
                      <a:pt x="797" y="128"/>
                    </a:lnTo>
                    <a:lnTo>
                      <a:pt x="797" y="126"/>
                    </a:lnTo>
                    <a:lnTo>
                      <a:pt x="799" y="125"/>
                    </a:lnTo>
                    <a:lnTo>
                      <a:pt x="800" y="123"/>
                    </a:lnTo>
                    <a:lnTo>
                      <a:pt x="802" y="122"/>
                    </a:lnTo>
                    <a:lnTo>
                      <a:pt x="803" y="120"/>
                    </a:lnTo>
                    <a:lnTo>
                      <a:pt x="803" y="119"/>
                    </a:lnTo>
                    <a:lnTo>
                      <a:pt x="805" y="117"/>
                    </a:lnTo>
                    <a:lnTo>
                      <a:pt x="806" y="116"/>
                    </a:lnTo>
                    <a:lnTo>
                      <a:pt x="808" y="114"/>
                    </a:lnTo>
                    <a:lnTo>
                      <a:pt x="808" y="113"/>
                    </a:lnTo>
                    <a:lnTo>
                      <a:pt x="809" y="110"/>
                    </a:lnTo>
                    <a:lnTo>
                      <a:pt x="811" y="108"/>
                    </a:lnTo>
                    <a:lnTo>
                      <a:pt x="812" y="107"/>
                    </a:lnTo>
                    <a:lnTo>
                      <a:pt x="814" y="104"/>
                    </a:lnTo>
                    <a:lnTo>
                      <a:pt x="815" y="102"/>
                    </a:lnTo>
                    <a:lnTo>
                      <a:pt x="818" y="99"/>
                    </a:lnTo>
                    <a:lnTo>
                      <a:pt x="820" y="98"/>
                    </a:lnTo>
                    <a:lnTo>
                      <a:pt x="821" y="95"/>
                    </a:lnTo>
                    <a:lnTo>
                      <a:pt x="823" y="94"/>
                    </a:lnTo>
                    <a:lnTo>
                      <a:pt x="823" y="92"/>
                    </a:lnTo>
                    <a:lnTo>
                      <a:pt x="824" y="89"/>
                    </a:lnTo>
                    <a:lnTo>
                      <a:pt x="826" y="88"/>
                    </a:lnTo>
                    <a:lnTo>
                      <a:pt x="827" y="86"/>
                    </a:lnTo>
                    <a:lnTo>
                      <a:pt x="829" y="85"/>
                    </a:lnTo>
                    <a:lnTo>
                      <a:pt x="829" y="83"/>
                    </a:lnTo>
                    <a:lnTo>
                      <a:pt x="830" y="82"/>
                    </a:lnTo>
                    <a:lnTo>
                      <a:pt x="832" y="80"/>
                    </a:lnTo>
                    <a:lnTo>
                      <a:pt x="833" y="79"/>
                    </a:lnTo>
                    <a:lnTo>
                      <a:pt x="833" y="77"/>
                    </a:lnTo>
                    <a:lnTo>
                      <a:pt x="835" y="76"/>
                    </a:lnTo>
                    <a:lnTo>
                      <a:pt x="836" y="74"/>
                    </a:lnTo>
                    <a:lnTo>
                      <a:pt x="836" y="73"/>
                    </a:lnTo>
                    <a:lnTo>
                      <a:pt x="838" y="71"/>
                    </a:lnTo>
                    <a:lnTo>
                      <a:pt x="839" y="70"/>
                    </a:lnTo>
                    <a:lnTo>
                      <a:pt x="840" y="68"/>
                    </a:lnTo>
                    <a:lnTo>
                      <a:pt x="842" y="67"/>
                    </a:lnTo>
                    <a:lnTo>
                      <a:pt x="842" y="65"/>
                    </a:lnTo>
                    <a:lnTo>
                      <a:pt x="843" y="64"/>
                    </a:lnTo>
                    <a:lnTo>
                      <a:pt x="845" y="61"/>
                    </a:lnTo>
                    <a:lnTo>
                      <a:pt x="846" y="59"/>
                    </a:lnTo>
                    <a:lnTo>
                      <a:pt x="848" y="58"/>
                    </a:lnTo>
                    <a:lnTo>
                      <a:pt x="849" y="56"/>
                    </a:lnTo>
                    <a:lnTo>
                      <a:pt x="851" y="53"/>
                    </a:lnTo>
                    <a:lnTo>
                      <a:pt x="852" y="52"/>
                    </a:lnTo>
                    <a:lnTo>
                      <a:pt x="854" y="49"/>
                    </a:lnTo>
                    <a:lnTo>
                      <a:pt x="855" y="46"/>
                    </a:lnTo>
                    <a:lnTo>
                      <a:pt x="857" y="45"/>
                    </a:lnTo>
                    <a:lnTo>
                      <a:pt x="858" y="42"/>
                    </a:lnTo>
                    <a:lnTo>
                      <a:pt x="860" y="40"/>
                    </a:lnTo>
                    <a:lnTo>
                      <a:pt x="861" y="39"/>
                    </a:lnTo>
                    <a:lnTo>
                      <a:pt x="863" y="37"/>
                    </a:lnTo>
                    <a:lnTo>
                      <a:pt x="864" y="34"/>
                    </a:lnTo>
                    <a:lnTo>
                      <a:pt x="866" y="33"/>
                    </a:lnTo>
                    <a:lnTo>
                      <a:pt x="866" y="31"/>
                    </a:lnTo>
                    <a:lnTo>
                      <a:pt x="867" y="30"/>
                    </a:lnTo>
                    <a:lnTo>
                      <a:pt x="869" y="28"/>
                    </a:lnTo>
                    <a:lnTo>
                      <a:pt x="869" y="27"/>
                    </a:lnTo>
                    <a:lnTo>
                      <a:pt x="870" y="27"/>
                    </a:lnTo>
                    <a:lnTo>
                      <a:pt x="872" y="25"/>
                    </a:lnTo>
                    <a:lnTo>
                      <a:pt x="872" y="24"/>
                    </a:lnTo>
                    <a:lnTo>
                      <a:pt x="873" y="22"/>
                    </a:lnTo>
                    <a:lnTo>
                      <a:pt x="873" y="21"/>
                    </a:lnTo>
                    <a:lnTo>
                      <a:pt x="875" y="21"/>
                    </a:lnTo>
                    <a:lnTo>
                      <a:pt x="875" y="19"/>
                    </a:lnTo>
                    <a:lnTo>
                      <a:pt x="876" y="18"/>
                    </a:lnTo>
                    <a:lnTo>
                      <a:pt x="876" y="16"/>
                    </a:lnTo>
                    <a:lnTo>
                      <a:pt x="878" y="16"/>
                    </a:lnTo>
                    <a:lnTo>
                      <a:pt x="878" y="15"/>
                    </a:lnTo>
                    <a:lnTo>
                      <a:pt x="879" y="13"/>
                    </a:lnTo>
                    <a:lnTo>
                      <a:pt x="879" y="12"/>
                    </a:lnTo>
                    <a:lnTo>
                      <a:pt x="881" y="10"/>
                    </a:lnTo>
                    <a:lnTo>
                      <a:pt x="881" y="9"/>
                    </a:lnTo>
                    <a:lnTo>
                      <a:pt x="882" y="8"/>
                    </a:lnTo>
                    <a:lnTo>
                      <a:pt x="883" y="6"/>
                    </a:lnTo>
                    <a:lnTo>
                      <a:pt x="883" y="3"/>
                    </a:lnTo>
                    <a:lnTo>
                      <a:pt x="885" y="2"/>
                    </a:lnTo>
                    <a:lnTo>
                      <a:pt x="886" y="0"/>
                    </a:lnTo>
                  </a:path>
                </a:pathLst>
              </a:custGeom>
              <a:noFill/>
              <a:ln w="222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08" name="Freeform 8">
                <a:extLst>
                  <a:ext uri="{FF2B5EF4-FFF2-40B4-BE49-F238E27FC236}">
                    <a16:creationId xmlns:a16="http://schemas.microsoft.com/office/drawing/2014/main" id="{921F318E-0D23-3E4A-BD69-24349AB20F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95963" y="2492375"/>
                <a:ext cx="82550" cy="282575"/>
              </a:xfrm>
              <a:custGeom>
                <a:avLst/>
                <a:gdLst>
                  <a:gd name="T0" fmla="*/ 2147483646 w 105"/>
                  <a:gd name="T1" fmla="*/ 2147483646 h 354"/>
                  <a:gd name="T2" fmla="*/ 2147483646 w 105"/>
                  <a:gd name="T3" fmla="*/ 2147483646 h 354"/>
                  <a:gd name="T4" fmla="*/ 2147483646 w 105"/>
                  <a:gd name="T5" fmla="*/ 2147483646 h 354"/>
                  <a:gd name="T6" fmla="*/ 2147483646 w 105"/>
                  <a:gd name="T7" fmla="*/ 2147483646 h 354"/>
                  <a:gd name="T8" fmla="*/ 2147483646 w 105"/>
                  <a:gd name="T9" fmla="*/ 2147483646 h 354"/>
                  <a:gd name="T10" fmla="*/ 2147483646 w 105"/>
                  <a:gd name="T11" fmla="*/ 2147483646 h 354"/>
                  <a:gd name="T12" fmla="*/ 2147483646 w 105"/>
                  <a:gd name="T13" fmla="*/ 2147483646 h 354"/>
                  <a:gd name="T14" fmla="*/ 2147483646 w 105"/>
                  <a:gd name="T15" fmla="*/ 2147483646 h 354"/>
                  <a:gd name="T16" fmla="*/ 2147483646 w 105"/>
                  <a:gd name="T17" fmla="*/ 2147483646 h 354"/>
                  <a:gd name="T18" fmla="*/ 2147483646 w 105"/>
                  <a:gd name="T19" fmla="*/ 2147483646 h 354"/>
                  <a:gd name="T20" fmla="*/ 2147483646 w 105"/>
                  <a:gd name="T21" fmla="*/ 2147483646 h 354"/>
                  <a:gd name="T22" fmla="*/ 2147483646 w 105"/>
                  <a:gd name="T23" fmla="*/ 2147483646 h 354"/>
                  <a:gd name="T24" fmla="*/ 2147483646 w 105"/>
                  <a:gd name="T25" fmla="*/ 2147483646 h 354"/>
                  <a:gd name="T26" fmla="*/ 2147483646 w 105"/>
                  <a:gd name="T27" fmla="*/ 2147483646 h 354"/>
                  <a:gd name="T28" fmla="*/ 2147483646 w 105"/>
                  <a:gd name="T29" fmla="*/ 2147483646 h 354"/>
                  <a:gd name="T30" fmla="*/ 2147483646 w 105"/>
                  <a:gd name="T31" fmla="*/ 2147483646 h 354"/>
                  <a:gd name="T32" fmla="*/ 2147483646 w 105"/>
                  <a:gd name="T33" fmla="*/ 2147483646 h 354"/>
                  <a:gd name="T34" fmla="*/ 2147483646 w 105"/>
                  <a:gd name="T35" fmla="*/ 2147483646 h 354"/>
                  <a:gd name="T36" fmla="*/ 2147483646 w 105"/>
                  <a:gd name="T37" fmla="*/ 2147483646 h 354"/>
                  <a:gd name="T38" fmla="*/ 2147483646 w 105"/>
                  <a:gd name="T39" fmla="*/ 2147483646 h 354"/>
                  <a:gd name="T40" fmla="*/ 2147483646 w 105"/>
                  <a:gd name="T41" fmla="*/ 2147483646 h 354"/>
                  <a:gd name="T42" fmla="*/ 2147483646 w 105"/>
                  <a:gd name="T43" fmla="*/ 2147483646 h 354"/>
                  <a:gd name="T44" fmla="*/ 2147483646 w 105"/>
                  <a:gd name="T45" fmla="*/ 2147483646 h 354"/>
                  <a:gd name="T46" fmla="*/ 2147483646 w 105"/>
                  <a:gd name="T47" fmla="*/ 2147483646 h 354"/>
                  <a:gd name="T48" fmla="*/ 2147483646 w 105"/>
                  <a:gd name="T49" fmla="*/ 2147483646 h 354"/>
                  <a:gd name="T50" fmla="*/ 2147483646 w 105"/>
                  <a:gd name="T51" fmla="*/ 2147483646 h 354"/>
                  <a:gd name="T52" fmla="*/ 2147483646 w 105"/>
                  <a:gd name="T53" fmla="*/ 2147483646 h 354"/>
                  <a:gd name="T54" fmla="*/ 2147483646 w 105"/>
                  <a:gd name="T55" fmla="*/ 2147483646 h 354"/>
                  <a:gd name="T56" fmla="*/ 2147483646 w 105"/>
                  <a:gd name="T57" fmla="*/ 2147483646 h 354"/>
                  <a:gd name="T58" fmla="*/ 2147483646 w 105"/>
                  <a:gd name="T59" fmla="*/ 2147483646 h 354"/>
                  <a:gd name="T60" fmla="*/ 2147483646 w 105"/>
                  <a:gd name="T61" fmla="*/ 2147483646 h 354"/>
                  <a:gd name="T62" fmla="*/ 2147483646 w 105"/>
                  <a:gd name="T63" fmla="*/ 2147483646 h 354"/>
                  <a:gd name="T64" fmla="*/ 2147483646 w 105"/>
                  <a:gd name="T65" fmla="*/ 2147483646 h 354"/>
                  <a:gd name="T66" fmla="*/ 2147483646 w 105"/>
                  <a:gd name="T67" fmla="*/ 2147483646 h 354"/>
                  <a:gd name="T68" fmla="*/ 2147483646 w 105"/>
                  <a:gd name="T69" fmla="*/ 2147483646 h 354"/>
                  <a:gd name="T70" fmla="*/ 2147483646 w 105"/>
                  <a:gd name="T71" fmla="*/ 2147483646 h 354"/>
                  <a:gd name="T72" fmla="*/ 2147483646 w 105"/>
                  <a:gd name="T73" fmla="*/ 2147483646 h 354"/>
                  <a:gd name="T74" fmla="*/ 2147483646 w 105"/>
                  <a:gd name="T75" fmla="*/ 2147483646 h 354"/>
                  <a:gd name="T76" fmla="*/ 2147483646 w 105"/>
                  <a:gd name="T77" fmla="*/ 2147483646 h 354"/>
                  <a:gd name="T78" fmla="*/ 2147483646 w 105"/>
                  <a:gd name="T79" fmla="*/ 2147483646 h 354"/>
                  <a:gd name="T80" fmla="*/ 2147483646 w 105"/>
                  <a:gd name="T81" fmla="*/ 2147483646 h 354"/>
                  <a:gd name="T82" fmla="*/ 2147483646 w 105"/>
                  <a:gd name="T83" fmla="*/ 2147483646 h 354"/>
                  <a:gd name="T84" fmla="*/ 2147483646 w 105"/>
                  <a:gd name="T85" fmla="*/ 2147483646 h 354"/>
                  <a:gd name="T86" fmla="*/ 2147483646 w 105"/>
                  <a:gd name="T87" fmla="*/ 2147483646 h 354"/>
                  <a:gd name="T88" fmla="*/ 2147483646 w 105"/>
                  <a:gd name="T89" fmla="*/ 2147483646 h 354"/>
                  <a:gd name="T90" fmla="*/ 2147483646 w 105"/>
                  <a:gd name="T91" fmla="*/ 2147483646 h 354"/>
                  <a:gd name="T92" fmla="*/ 2147483646 w 105"/>
                  <a:gd name="T93" fmla="*/ 2147483646 h 354"/>
                  <a:gd name="T94" fmla="*/ 2147483646 w 105"/>
                  <a:gd name="T95" fmla="*/ 2147483646 h 354"/>
                  <a:gd name="T96" fmla="*/ 2147483646 w 105"/>
                  <a:gd name="T97" fmla="*/ 2147483646 h 354"/>
                  <a:gd name="T98" fmla="*/ 2147483646 w 105"/>
                  <a:gd name="T99" fmla="*/ 2147483646 h 354"/>
                  <a:gd name="T100" fmla="*/ 2147483646 w 105"/>
                  <a:gd name="T101" fmla="*/ 2147483646 h 354"/>
                  <a:gd name="T102" fmla="*/ 2147483646 w 105"/>
                  <a:gd name="T103" fmla="*/ 2147483646 h 354"/>
                  <a:gd name="T104" fmla="*/ 2147483646 w 105"/>
                  <a:gd name="T105" fmla="*/ 2147483646 h 354"/>
                  <a:gd name="T106" fmla="*/ 2147483646 w 105"/>
                  <a:gd name="T107" fmla="*/ 2147483646 h 354"/>
                  <a:gd name="T108" fmla="*/ 2147483646 w 105"/>
                  <a:gd name="T109" fmla="*/ 2147483646 h 354"/>
                  <a:gd name="T110" fmla="*/ 2147483646 w 105"/>
                  <a:gd name="T111" fmla="*/ 2147483646 h 354"/>
                  <a:gd name="T112" fmla="*/ 2147483646 w 105"/>
                  <a:gd name="T113" fmla="*/ 2147483646 h 354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105" h="354">
                    <a:moveTo>
                      <a:pt x="0" y="0"/>
                    </a:moveTo>
                    <a:lnTo>
                      <a:pt x="3" y="4"/>
                    </a:lnTo>
                    <a:lnTo>
                      <a:pt x="4" y="7"/>
                    </a:lnTo>
                    <a:lnTo>
                      <a:pt x="6" y="10"/>
                    </a:lnTo>
                    <a:lnTo>
                      <a:pt x="9" y="15"/>
                    </a:lnTo>
                    <a:lnTo>
                      <a:pt x="10" y="17"/>
                    </a:lnTo>
                    <a:lnTo>
                      <a:pt x="12" y="19"/>
                    </a:lnTo>
                    <a:lnTo>
                      <a:pt x="13" y="22"/>
                    </a:lnTo>
                    <a:lnTo>
                      <a:pt x="15" y="25"/>
                    </a:lnTo>
                    <a:lnTo>
                      <a:pt x="16" y="26"/>
                    </a:lnTo>
                    <a:lnTo>
                      <a:pt x="16" y="29"/>
                    </a:lnTo>
                    <a:lnTo>
                      <a:pt x="18" y="31"/>
                    </a:lnTo>
                    <a:lnTo>
                      <a:pt x="19" y="34"/>
                    </a:lnTo>
                    <a:lnTo>
                      <a:pt x="19" y="35"/>
                    </a:lnTo>
                    <a:lnTo>
                      <a:pt x="21" y="37"/>
                    </a:lnTo>
                    <a:lnTo>
                      <a:pt x="22" y="38"/>
                    </a:lnTo>
                    <a:lnTo>
                      <a:pt x="22" y="40"/>
                    </a:lnTo>
                    <a:lnTo>
                      <a:pt x="24" y="41"/>
                    </a:lnTo>
                    <a:lnTo>
                      <a:pt x="24" y="43"/>
                    </a:lnTo>
                    <a:lnTo>
                      <a:pt x="25" y="44"/>
                    </a:lnTo>
                    <a:lnTo>
                      <a:pt x="25" y="46"/>
                    </a:lnTo>
                    <a:lnTo>
                      <a:pt x="27" y="47"/>
                    </a:lnTo>
                    <a:lnTo>
                      <a:pt x="27" y="49"/>
                    </a:lnTo>
                    <a:lnTo>
                      <a:pt x="27" y="50"/>
                    </a:lnTo>
                    <a:lnTo>
                      <a:pt x="28" y="52"/>
                    </a:lnTo>
                    <a:lnTo>
                      <a:pt x="28" y="53"/>
                    </a:lnTo>
                    <a:lnTo>
                      <a:pt x="29" y="55"/>
                    </a:lnTo>
                    <a:lnTo>
                      <a:pt x="29" y="56"/>
                    </a:lnTo>
                    <a:lnTo>
                      <a:pt x="31" y="58"/>
                    </a:lnTo>
                    <a:lnTo>
                      <a:pt x="31" y="59"/>
                    </a:lnTo>
                    <a:lnTo>
                      <a:pt x="32" y="60"/>
                    </a:lnTo>
                    <a:lnTo>
                      <a:pt x="32" y="62"/>
                    </a:lnTo>
                    <a:lnTo>
                      <a:pt x="34" y="65"/>
                    </a:lnTo>
                    <a:lnTo>
                      <a:pt x="34" y="66"/>
                    </a:lnTo>
                    <a:lnTo>
                      <a:pt x="35" y="68"/>
                    </a:lnTo>
                    <a:lnTo>
                      <a:pt x="35" y="71"/>
                    </a:lnTo>
                    <a:lnTo>
                      <a:pt x="37" y="72"/>
                    </a:lnTo>
                    <a:lnTo>
                      <a:pt x="37" y="74"/>
                    </a:lnTo>
                    <a:lnTo>
                      <a:pt x="38" y="75"/>
                    </a:lnTo>
                    <a:lnTo>
                      <a:pt x="38" y="77"/>
                    </a:lnTo>
                    <a:lnTo>
                      <a:pt x="38" y="78"/>
                    </a:lnTo>
                    <a:lnTo>
                      <a:pt x="40" y="80"/>
                    </a:lnTo>
                    <a:lnTo>
                      <a:pt x="40" y="81"/>
                    </a:lnTo>
                    <a:lnTo>
                      <a:pt x="41" y="83"/>
                    </a:lnTo>
                    <a:lnTo>
                      <a:pt x="41" y="84"/>
                    </a:lnTo>
                    <a:lnTo>
                      <a:pt x="41" y="86"/>
                    </a:lnTo>
                    <a:lnTo>
                      <a:pt x="43" y="86"/>
                    </a:lnTo>
                    <a:lnTo>
                      <a:pt x="43" y="87"/>
                    </a:lnTo>
                    <a:lnTo>
                      <a:pt x="43" y="89"/>
                    </a:lnTo>
                    <a:lnTo>
                      <a:pt x="44" y="90"/>
                    </a:lnTo>
                    <a:lnTo>
                      <a:pt x="44" y="92"/>
                    </a:lnTo>
                    <a:lnTo>
                      <a:pt x="46" y="93"/>
                    </a:lnTo>
                    <a:lnTo>
                      <a:pt x="46" y="95"/>
                    </a:lnTo>
                    <a:lnTo>
                      <a:pt x="46" y="96"/>
                    </a:lnTo>
                    <a:lnTo>
                      <a:pt x="47" y="98"/>
                    </a:lnTo>
                    <a:lnTo>
                      <a:pt x="47" y="99"/>
                    </a:lnTo>
                    <a:lnTo>
                      <a:pt x="49" y="102"/>
                    </a:lnTo>
                    <a:lnTo>
                      <a:pt x="49" y="103"/>
                    </a:lnTo>
                    <a:lnTo>
                      <a:pt x="50" y="105"/>
                    </a:lnTo>
                    <a:lnTo>
                      <a:pt x="50" y="106"/>
                    </a:lnTo>
                    <a:lnTo>
                      <a:pt x="52" y="109"/>
                    </a:lnTo>
                    <a:lnTo>
                      <a:pt x="52" y="111"/>
                    </a:lnTo>
                    <a:lnTo>
                      <a:pt x="53" y="114"/>
                    </a:lnTo>
                    <a:lnTo>
                      <a:pt x="55" y="117"/>
                    </a:lnTo>
                    <a:lnTo>
                      <a:pt x="55" y="118"/>
                    </a:lnTo>
                    <a:lnTo>
                      <a:pt x="56" y="121"/>
                    </a:lnTo>
                    <a:lnTo>
                      <a:pt x="56" y="123"/>
                    </a:lnTo>
                    <a:lnTo>
                      <a:pt x="58" y="124"/>
                    </a:lnTo>
                    <a:lnTo>
                      <a:pt x="58" y="127"/>
                    </a:lnTo>
                    <a:lnTo>
                      <a:pt x="59" y="129"/>
                    </a:lnTo>
                    <a:lnTo>
                      <a:pt x="59" y="130"/>
                    </a:lnTo>
                    <a:lnTo>
                      <a:pt x="59" y="132"/>
                    </a:lnTo>
                    <a:lnTo>
                      <a:pt x="61" y="133"/>
                    </a:lnTo>
                    <a:lnTo>
                      <a:pt x="61" y="135"/>
                    </a:lnTo>
                    <a:lnTo>
                      <a:pt x="61" y="136"/>
                    </a:lnTo>
                    <a:lnTo>
                      <a:pt x="62" y="136"/>
                    </a:lnTo>
                    <a:lnTo>
                      <a:pt x="62" y="138"/>
                    </a:lnTo>
                    <a:lnTo>
                      <a:pt x="62" y="139"/>
                    </a:lnTo>
                    <a:lnTo>
                      <a:pt x="64" y="141"/>
                    </a:lnTo>
                    <a:lnTo>
                      <a:pt x="64" y="142"/>
                    </a:lnTo>
                    <a:lnTo>
                      <a:pt x="64" y="144"/>
                    </a:lnTo>
                    <a:lnTo>
                      <a:pt x="64" y="145"/>
                    </a:lnTo>
                    <a:lnTo>
                      <a:pt x="65" y="146"/>
                    </a:lnTo>
                    <a:lnTo>
                      <a:pt x="65" y="148"/>
                    </a:lnTo>
                    <a:lnTo>
                      <a:pt x="67" y="149"/>
                    </a:lnTo>
                    <a:lnTo>
                      <a:pt x="67" y="151"/>
                    </a:lnTo>
                    <a:lnTo>
                      <a:pt x="67" y="154"/>
                    </a:lnTo>
                    <a:lnTo>
                      <a:pt x="68" y="155"/>
                    </a:lnTo>
                    <a:lnTo>
                      <a:pt x="68" y="157"/>
                    </a:lnTo>
                    <a:lnTo>
                      <a:pt x="68" y="158"/>
                    </a:lnTo>
                    <a:lnTo>
                      <a:pt x="70" y="161"/>
                    </a:lnTo>
                    <a:lnTo>
                      <a:pt x="70" y="163"/>
                    </a:lnTo>
                    <a:lnTo>
                      <a:pt x="71" y="166"/>
                    </a:lnTo>
                    <a:lnTo>
                      <a:pt x="71" y="167"/>
                    </a:lnTo>
                    <a:lnTo>
                      <a:pt x="72" y="170"/>
                    </a:lnTo>
                    <a:lnTo>
                      <a:pt x="72" y="172"/>
                    </a:lnTo>
                    <a:lnTo>
                      <a:pt x="74" y="175"/>
                    </a:lnTo>
                    <a:lnTo>
                      <a:pt x="74" y="176"/>
                    </a:lnTo>
                    <a:lnTo>
                      <a:pt x="75" y="179"/>
                    </a:lnTo>
                    <a:lnTo>
                      <a:pt x="75" y="181"/>
                    </a:lnTo>
                    <a:lnTo>
                      <a:pt x="75" y="182"/>
                    </a:lnTo>
                    <a:lnTo>
                      <a:pt x="77" y="184"/>
                    </a:lnTo>
                    <a:lnTo>
                      <a:pt x="77" y="185"/>
                    </a:lnTo>
                    <a:lnTo>
                      <a:pt x="77" y="187"/>
                    </a:lnTo>
                    <a:lnTo>
                      <a:pt x="78" y="188"/>
                    </a:lnTo>
                    <a:lnTo>
                      <a:pt x="78" y="189"/>
                    </a:lnTo>
                    <a:lnTo>
                      <a:pt x="78" y="191"/>
                    </a:lnTo>
                    <a:lnTo>
                      <a:pt x="78" y="192"/>
                    </a:lnTo>
                    <a:lnTo>
                      <a:pt x="80" y="194"/>
                    </a:lnTo>
                    <a:lnTo>
                      <a:pt x="80" y="195"/>
                    </a:lnTo>
                    <a:lnTo>
                      <a:pt x="80" y="197"/>
                    </a:lnTo>
                    <a:lnTo>
                      <a:pt x="81" y="198"/>
                    </a:lnTo>
                    <a:lnTo>
                      <a:pt x="81" y="200"/>
                    </a:lnTo>
                    <a:lnTo>
                      <a:pt x="81" y="201"/>
                    </a:lnTo>
                    <a:lnTo>
                      <a:pt x="83" y="203"/>
                    </a:lnTo>
                    <a:lnTo>
                      <a:pt x="83" y="204"/>
                    </a:lnTo>
                    <a:lnTo>
                      <a:pt x="83" y="206"/>
                    </a:lnTo>
                    <a:lnTo>
                      <a:pt x="83" y="207"/>
                    </a:lnTo>
                    <a:lnTo>
                      <a:pt x="84" y="209"/>
                    </a:lnTo>
                    <a:lnTo>
                      <a:pt x="84" y="210"/>
                    </a:lnTo>
                    <a:lnTo>
                      <a:pt x="86" y="212"/>
                    </a:lnTo>
                    <a:lnTo>
                      <a:pt x="86" y="215"/>
                    </a:lnTo>
                    <a:lnTo>
                      <a:pt x="86" y="216"/>
                    </a:lnTo>
                    <a:lnTo>
                      <a:pt x="87" y="219"/>
                    </a:lnTo>
                    <a:lnTo>
                      <a:pt x="87" y="221"/>
                    </a:lnTo>
                    <a:lnTo>
                      <a:pt x="89" y="224"/>
                    </a:lnTo>
                    <a:lnTo>
                      <a:pt x="89" y="227"/>
                    </a:lnTo>
                    <a:lnTo>
                      <a:pt x="90" y="228"/>
                    </a:lnTo>
                    <a:lnTo>
                      <a:pt x="90" y="230"/>
                    </a:lnTo>
                    <a:lnTo>
                      <a:pt x="92" y="232"/>
                    </a:lnTo>
                    <a:lnTo>
                      <a:pt x="92" y="234"/>
                    </a:lnTo>
                    <a:lnTo>
                      <a:pt x="92" y="235"/>
                    </a:lnTo>
                    <a:lnTo>
                      <a:pt x="93" y="237"/>
                    </a:lnTo>
                    <a:lnTo>
                      <a:pt x="93" y="238"/>
                    </a:lnTo>
                    <a:lnTo>
                      <a:pt x="93" y="240"/>
                    </a:lnTo>
                    <a:lnTo>
                      <a:pt x="95" y="241"/>
                    </a:lnTo>
                    <a:lnTo>
                      <a:pt x="95" y="243"/>
                    </a:lnTo>
                    <a:lnTo>
                      <a:pt x="95" y="244"/>
                    </a:lnTo>
                    <a:lnTo>
                      <a:pt x="95" y="246"/>
                    </a:lnTo>
                    <a:lnTo>
                      <a:pt x="95" y="247"/>
                    </a:lnTo>
                    <a:lnTo>
                      <a:pt x="96" y="247"/>
                    </a:lnTo>
                    <a:lnTo>
                      <a:pt x="96" y="249"/>
                    </a:lnTo>
                    <a:lnTo>
                      <a:pt x="96" y="250"/>
                    </a:lnTo>
                    <a:lnTo>
                      <a:pt x="96" y="252"/>
                    </a:lnTo>
                    <a:lnTo>
                      <a:pt x="96" y="253"/>
                    </a:lnTo>
                    <a:lnTo>
                      <a:pt x="96" y="255"/>
                    </a:lnTo>
                    <a:lnTo>
                      <a:pt x="96" y="256"/>
                    </a:lnTo>
                    <a:lnTo>
                      <a:pt x="98" y="258"/>
                    </a:lnTo>
                    <a:lnTo>
                      <a:pt x="98" y="259"/>
                    </a:lnTo>
                    <a:lnTo>
                      <a:pt x="98" y="261"/>
                    </a:lnTo>
                    <a:lnTo>
                      <a:pt x="98" y="262"/>
                    </a:lnTo>
                    <a:lnTo>
                      <a:pt x="98" y="264"/>
                    </a:lnTo>
                    <a:lnTo>
                      <a:pt x="98" y="265"/>
                    </a:lnTo>
                    <a:lnTo>
                      <a:pt x="98" y="267"/>
                    </a:lnTo>
                    <a:lnTo>
                      <a:pt x="98" y="270"/>
                    </a:lnTo>
                    <a:lnTo>
                      <a:pt x="98" y="271"/>
                    </a:lnTo>
                    <a:lnTo>
                      <a:pt x="99" y="274"/>
                    </a:lnTo>
                    <a:lnTo>
                      <a:pt x="99" y="275"/>
                    </a:lnTo>
                    <a:lnTo>
                      <a:pt x="99" y="277"/>
                    </a:lnTo>
                    <a:lnTo>
                      <a:pt x="99" y="278"/>
                    </a:lnTo>
                    <a:lnTo>
                      <a:pt x="99" y="281"/>
                    </a:lnTo>
                    <a:lnTo>
                      <a:pt x="99" y="283"/>
                    </a:lnTo>
                    <a:lnTo>
                      <a:pt x="99" y="284"/>
                    </a:lnTo>
                    <a:lnTo>
                      <a:pt x="99" y="286"/>
                    </a:lnTo>
                    <a:lnTo>
                      <a:pt x="99" y="287"/>
                    </a:lnTo>
                    <a:lnTo>
                      <a:pt x="99" y="289"/>
                    </a:lnTo>
                    <a:lnTo>
                      <a:pt x="99" y="290"/>
                    </a:lnTo>
                    <a:lnTo>
                      <a:pt x="101" y="290"/>
                    </a:lnTo>
                    <a:lnTo>
                      <a:pt x="101" y="292"/>
                    </a:lnTo>
                    <a:lnTo>
                      <a:pt x="101" y="293"/>
                    </a:lnTo>
                    <a:lnTo>
                      <a:pt x="101" y="295"/>
                    </a:lnTo>
                    <a:lnTo>
                      <a:pt x="101" y="296"/>
                    </a:lnTo>
                    <a:lnTo>
                      <a:pt x="101" y="298"/>
                    </a:lnTo>
                    <a:lnTo>
                      <a:pt x="101" y="299"/>
                    </a:lnTo>
                    <a:lnTo>
                      <a:pt x="101" y="301"/>
                    </a:lnTo>
                    <a:lnTo>
                      <a:pt x="102" y="301"/>
                    </a:lnTo>
                    <a:lnTo>
                      <a:pt x="102" y="302"/>
                    </a:lnTo>
                    <a:lnTo>
                      <a:pt x="102" y="304"/>
                    </a:lnTo>
                    <a:lnTo>
                      <a:pt x="102" y="305"/>
                    </a:lnTo>
                    <a:lnTo>
                      <a:pt x="102" y="307"/>
                    </a:lnTo>
                    <a:lnTo>
                      <a:pt x="102" y="308"/>
                    </a:lnTo>
                    <a:lnTo>
                      <a:pt x="104" y="310"/>
                    </a:lnTo>
                    <a:lnTo>
                      <a:pt x="104" y="311"/>
                    </a:lnTo>
                    <a:lnTo>
                      <a:pt x="104" y="313"/>
                    </a:lnTo>
                    <a:lnTo>
                      <a:pt x="104" y="314"/>
                    </a:lnTo>
                    <a:lnTo>
                      <a:pt x="104" y="316"/>
                    </a:lnTo>
                    <a:lnTo>
                      <a:pt x="105" y="316"/>
                    </a:lnTo>
                    <a:lnTo>
                      <a:pt x="105" y="317"/>
                    </a:lnTo>
                    <a:lnTo>
                      <a:pt x="105" y="319"/>
                    </a:lnTo>
                    <a:lnTo>
                      <a:pt x="105" y="320"/>
                    </a:lnTo>
                    <a:lnTo>
                      <a:pt x="105" y="321"/>
                    </a:lnTo>
                    <a:lnTo>
                      <a:pt x="105" y="323"/>
                    </a:lnTo>
                    <a:lnTo>
                      <a:pt x="105" y="324"/>
                    </a:lnTo>
                    <a:lnTo>
                      <a:pt x="105" y="326"/>
                    </a:lnTo>
                    <a:lnTo>
                      <a:pt x="105" y="327"/>
                    </a:lnTo>
                    <a:lnTo>
                      <a:pt x="105" y="329"/>
                    </a:lnTo>
                    <a:lnTo>
                      <a:pt x="105" y="330"/>
                    </a:lnTo>
                    <a:lnTo>
                      <a:pt x="105" y="332"/>
                    </a:lnTo>
                    <a:lnTo>
                      <a:pt x="105" y="333"/>
                    </a:lnTo>
                    <a:lnTo>
                      <a:pt x="105" y="335"/>
                    </a:lnTo>
                    <a:lnTo>
                      <a:pt x="105" y="338"/>
                    </a:lnTo>
                    <a:lnTo>
                      <a:pt x="105" y="339"/>
                    </a:lnTo>
                    <a:lnTo>
                      <a:pt x="105" y="341"/>
                    </a:lnTo>
                    <a:lnTo>
                      <a:pt x="105" y="344"/>
                    </a:lnTo>
                    <a:lnTo>
                      <a:pt x="104" y="345"/>
                    </a:lnTo>
                    <a:lnTo>
                      <a:pt x="104" y="348"/>
                    </a:lnTo>
                    <a:lnTo>
                      <a:pt x="104" y="351"/>
                    </a:lnTo>
                    <a:lnTo>
                      <a:pt x="104" y="354"/>
                    </a:lnTo>
                  </a:path>
                </a:pathLst>
              </a:custGeom>
              <a:noFill/>
              <a:ln w="222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09" name="Freeform 9">
                <a:extLst>
                  <a:ext uri="{FF2B5EF4-FFF2-40B4-BE49-F238E27FC236}">
                    <a16:creationId xmlns:a16="http://schemas.microsoft.com/office/drawing/2014/main" id="{1828FA1E-065A-9D43-8FB0-D61959088A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95963" y="2773362"/>
                <a:ext cx="82550" cy="279400"/>
              </a:xfrm>
              <a:custGeom>
                <a:avLst/>
                <a:gdLst>
                  <a:gd name="T0" fmla="*/ 2147483646 w 105"/>
                  <a:gd name="T1" fmla="*/ 2147483646 h 353"/>
                  <a:gd name="T2" fmla="*/ 2147483646 w 105"/>
                  <a:gd name="T3" fmla="*/ 2147483646 h 353"/>
                  <a:gd name="T4" fmla="*/ 2147483646 w 105"/>
                  <a:gd name="T5" fmla="*/ 2147483646 h 353"/>
                  <a:gd name="T6" fmla="*/ 2147483646 w 105"/>
                  <a:gd name="T7" fmla="*/ 2147483646 h 353"/>
                  <a:gd name="T8" fmla="*/ 2147483646 w 105"/>
                  <a:gd name="T9" fmla="*/ 2147483646 h 353"/>
                  <a:gd name="T10" fmla="*/ 2147483646 w 105"/>
                  <a:gd name="T11" fmla="*/ 2147483646 h 353"/>
                  <a:gd name="T12" fmla="*/ 2147483646 w 105"/>
                  <a:gd name="T13" fmla="*/ 2147483646 h 353"/>
                  <a:gd name="T14" fmla="*/ 2147483646 w 105"/>
                  <a:gd name="T15" fmla="*/ 2147483646 h 353"/>
                  <a:gd name="T16" fmla="*/ 2147483646 w 105"/>
                  <a:gd name="T17" fmla="*/ 2147483646 h 353"/>
                  <a:gd name="T18" fmla="*/ 2147483646 w 105"/>
                  <a:gd name="T19" fmla="*/ 2147483646 h 353"/>
                  <a:gd name="T20" fmla="*/ 2147483646 w 105"/>
                  <a:gd name="T21" fmla="*/ 2147483646 h 353"/>
                  <a:gd name="T22" fmla="*/ 2147483646 w 105"/>
                  <a:gd name="T23" fmla="*/ 2147483646 h 353"/>
                  <a:gd name="T24" fmla="*/ 2147483646 w 105"/>
                  <a:gd name="T25" fmla="*/ 2147483646 h 353"/>
                  <a:gd name="T26" fmla="*/ 2147483646 w 105"/>
                  <a:gd name="T27" fmla="*/ 2147483646 h 353"/>
                  <a:gd name="T28" fmla="*/ 2147483646 w 105"/>
                  <a:gd name="T29" fmla="*/ 2147483646 h 353"/>
                  <a:gd name="T30" fmla="*/ 2147483646 w 105"/>
                  <a:gd name="T31" fmla="*/ 2147483646 h 353"/>
                  <a:gd name="T32" fmla="*/ 2147483646 w 105"/>
                  <a:gd name="T33" fmla="*/ 2147483646 h 353"/>
                  <a:gd name="T34" fmla="*/ 2147483646 w 105"/>
                  <a:gd name="T35" fmla="*/ 2147483646 h 353"/>
                  <a:gd name="T36" fmla="*/ 2147483646 w 105"/>
                  <a:gd name="T37" fmla="*/ 2147483646 h 353"/>
                  <a:gd name="T38" fmla="*/ 2147483646 w 105"/>
                  <a:gd name="T39" fmla="*/ 2147483646 h 353"/>
                  <a:gd name="T40" fmla="*/ 2147483646 w 105"/>
                  <a:gd name="T41" fmla="*/ 2147483646 h 353"/>
                  <a:gd name="T42" fmla="*/ 2147483646 w 105"/>
                  <a:gd name="T43" fmla="*/ 2147483646 h 353"/>
                  <a:gd name="T44" fmla="*/ 2147483646 w 105"/>
                  <a:gd name="T45" fmla="*/ 2147483646 h 353"/>
                  <a:gd name="T46" fmla="*/ 2147483646 w 105"/>
                  <a:gd name="T47" fmla="*/ 2147483646 h 353"/>
                  <a:gd name="T48" fmla="*/ 2147483646 w 105"/>
                  <a:gd name="T49" fmla="*/ 2147483646 h 353"/>
                  <a:gd name="T50" fmla="*/ 2147483646 w 105"/>
                  <a:gd name="T51" fmla="*/ 2147483646 h 353"/>
                  <a:gd name="T52" fmla="*/ 2147483646 w 105"/>
                  <a:gd name="T53" fmla="*/ 2147483646 h 353"/>
                  <a:gd name="T54" fmla="*/ 2147483646 w 105"/>
                  <a:gd name="T55" fmla="*/ 2147483646 h 353"/>
                  <a:gd name="T56" fmla="*/ 2147483646 w 105"/>
                  <a:gd name="T57" fmla="*/ 2147483646 h 353"/>
                  <a:gd name="T58" fmla="*/ 2147483646 w 105"/>
                  <a:gd name="T59" fmla="*/ 2147483646 h 353"/>
                  <a:gd name="T60" fmla="*/ 2147483646 w 105"/>
                  <a:gd name="T61" fmla="*/ 2147483646 h 353"/>
                  <a:gd name="T62" fmla="*/ 2147483646 w 105"/>
                  <a:gd name="T63" fmla="*/ 2147483646 h 353"/>
                  <a:gd name="T64" fmla="*/ 2147483646 w 105"/>
                  <a:gd name="T65" fmla="*/ 2147483646 h 353"/>
                  <a:gd name="T66" fmla="*/ 2147483646 w 105"/>
                  <a:gd name="T67" fmla="*/ 2147483646 h 353"/>
                  <a:gd name="T68" fmla="*/ 2147483646 w 105"/>
                  <a:gd name="T69" fmla="*/ 2147483646 h 353"/>
                  <a:gd name="T70" fmla="*/ 2147483646 w 105"/>
                  <a:gd name="T71" fmla="*/ 2147483646 h 353"/>
                  <a:gd name="T72" fmla="*/ 2147483646 w 105"/>
                  <a:gd name="T73" fmla="*/ 2147483646 h 353"/>
                  <a:gd name="T74" fmla="*/ 2147483646 w 105"/>
                  <a:gd name="T75" fmla="*/ 2147483646 h 353"/>
                  <a:gd name="T76" fmla="*/ 2147483646 w 105"/>
                  <a:gd name="T77" fmla="*/ 2147483646 h 353"/>
                  <a:gd name="T78" fmla="*/ 2147483646 w 105"/>
                  <a:gd name="T79" fmla="*/ 2147483646 h 353"/>
                  <a:gd name="T80" fmla="*/ 2147483646 w 105"/>
                  <a:gd name="T81" fmla="*/ 2147483646 h 353"/>
                  <a:gd name="T82" fmla="*/ 2147483646 w 105"/>
                  <a:gd name="T83" fmla="*/ 2147483646 h 353"/>
                  <a:gd name="T84" fmla="*/ 2147483646 w 105"/>
                  <a:gd name="T85" fmla="*/ 2147483646 h 353"/>
                  <a:gd name="T86" fmla="*/ 2147483646 w 105"/>
                  <a:gd name="T87" fmla="*/ 2147483646 h 353"/>
                  <a:gd name="T88" fmla="*/ 2147483646 w 105"/>
                  <a:gd name="T89" fmla="*/ 2147483646 h 353"/>
                  <a:gd name="T90" fmla="*/ 2147483646 w 105"/>
                  <a:gd name="T91" fmla="*/ 2147483646 h 353"/>
                  <a:gd name="T92" fmla="*/ 2147483646 w 105"/>
                  <a:gd name="T93" fmla="*/ 2147483646 h 353"/>
                  <a:gd name="T94" fmla="*/ 2147483646 w 105"/>
                  <a:gd name="T95" fmla="*/ 2147483646 h 353"/>
                  <a:gd name="T96" fmla="*/ 2147483646 w 105"/>
                  <a:gd name="T97" fmla="*/ 2147483646 h 353"/>
                  <a:gd name="T98" fmla="*/ 2147483646 w 105"/>
                  <a:gd name="T99" fmla="*/ 2147483646 h 353"/>
                  <a:gd name="T100" fmla="*/ 2147483646 w 105"/>
                  <a:gd name="T101" fmla="*/ 2147483646 h 353"/>
                  <a:gd name="T102" fmla="*/ 2147483646 w 105"/>
                  <a:gd name="T103" fmla="*/ 2147483646 h 353"/>
                  <a:gd name="T104" fmla="*/ 2147483646 w 105"/>
                  <a:gd name="T105" fmla="*/ 2147483646 h 353"/>
                  <a:gd name="T106" fmla="*/ 2147483646 w 105"/>
                  <a:gd name="T107" fmla="*/ 2147483646 h 353"/>
                  <a:gd name="T108" fmla="*/ 2147483646 w 105"/>
                  <a:gd name="T109" fmla="*/ 2147483646 h 353"/>
                  <a:gd name="T110" fmla="*/ 2147483646 w 105"/>
                  <a:gd name="T111" fmla="*/ 2147483646 h 353"/>
                  <a:gd name="T112" fmla="*/ 2147483646 w 105"/>
                  <a:gd name="T113" fmla="*/ 2147483646 h 353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105" h="353">
                    <a:moveTo>
                      <a:pt x="0" y="353"/>
                    </a:moveTo>
                    <a:lnTo>
                      <a:pt x="3" y="350"/>
                    </a:lnTo>
                    <a:lnTo>
                      <a:pt x="4" y="345"/>
                    </a:lnTo>
                    <a:lnTo>
                      <a:pt x="6" y="342"/>
                    </a:lnTo>
                    <a:lnTo>
                      <a:pt x="9" y="339"/>
                    </a:lnTo>
                    <a:lnTo>
                      <a:pt x="10" y="336"/>
                    </a:lnTo>
                    <a:lnTo>
                      <a:pt x="12" y="333"/>
                    </a:lnTo>
                    <a:lnTo>
                      <a:pt x="13" y="330"/>
                    </a:lnTo>
                    <a:lnTo>
                      <a:pt x="15" y="329"/>
                    </a:lnTo>
                    <a:lnTo>
                      <a:pt x="16" y="326"/>
                    </a:lnTo>
                    <a:lnTo>
                      <a:pt x="16" y="324"/>
                    </a:lnTo>
                    <a:lnTo>
                      <a:pt x="18" y="321"/>
                    </a:lnTo>
                    <a:lnTo>
                      <a:pt x="19" y="320"/>
                    </a:lnTo>
                    <a:lnTo>
                      <a:pt x="19" y="318"/>
                    </a:lnTo>
                    <a:lnTo>
                      <a:pt x="21" y="317"/>
                    </a:lnTo>
                    <a:lnTo>
                      <a:pt x="22" y="314"/>
                    </a:lnTo>
                    <a:lnTo>
                      <a:pt x="22" y="313"/>
                    </a:lnTo>
                    <a:lnTo>
                      <a:pt x="24" y="311"/>
                    </a:lnTo>
                    <a:lnTo>
                      <a:pt x="24" y="310"/>
                    </a:lnTo>
                    <a:lnTo>
                      <a:pt x="25" y="308"/>
                    </a:lnTo>
                    <a:lnTo>
                      <a:pt x="25" y="307"/>
                    </a:lnTo>
                    <a:lnTo>
                      <a:pt x="27" y="307"/>
                    </a:lnTo>
                    <a:lnTo>
                      <a:pt x="27" y="305"/>
                    </a:lnTo>
                    <a:lnTo>
                      <a:pt x="27" y="304"/>
                    </a:lnTo>
                    <a:lnTo>
                      <a:pt x="28" y="302"/>
                    </a:lnTo>
                    <a:lnTo>
                      <a:pt x="28" y="301"/>
                    </a:lnTo>
                    <a:lnTo>
                      <a:pt x="29" y="299"/>
                    </a:lnTo>
                    <a:lnTo>
                      <a:pt x="29" y="298"/>
                    </a:lnTo>
                    <a:lnTo>
                      <a:pt x="31" y="296"/>
                    </a:lnTo>
                    <a:lnTo>
                      <a:pt x="31" y="293"/>
                    </a:lnTo>
                    <a:lnTo>
                      <a:pt x="32" y="292"/>
                    </a:lnTo>
                    <a:lnTo>
                      <a:pt x="32" y="290"/>
                    </a:lnTo>
                    <a:lnTo>
                      <a:pt x="34" y="289"/>
                    </a:lnTo>
                    <a:lnTo>
                      <a:pt x="34" y="286"/>
                    </a:lnTo>
                    <a:lnTo>
                      <a:pt x="35" y="284"/>
                    </a:lnTo>
                    <a:lnTo>
                      <a:pt x="35" y="283"/>
                    </a:lnTo>
                    <a:lnTo>
                      <a:pt x="37" y="281"/>
                    </a:lnTo>
                    <a:lnTo>
                      <a:pt x="37" y="280"/>
                    </a:lnTo>
                    <a:lnTo>
                      <a:pt x="38" y="278"/>
                    </a:lnTo>
                    <a:lnTo>
                      <a:pt x="38" y="277"/>
                    </a:lnTo>
                    <a:lnTo>
                      <a:pt x="38" y="275"/>
                    </a:lnTo>
                    <a:lnTo>
                      <a:pt x="40" y="274"/>
                    </a:lnTo>
                    <a:lnTo>
                      <a:pt x="40" y="272"/>
                    </a:lnTo>
                    <a:lnTo>
                      <a:pt x="40" y="271"/>
                    </a:lnTo>
                    <a:lnTo>
                      <a:pt x="41" y="269"/>
                    </a:lnTo>
                    <a:lnTo>
                      <a:pt x="41" y="268"/>
                    </a:lnTo>
                    <a:lnTo>
                      <a:pt x="43" y="267"/>
                    </a:lnTo>
                    <a:lnTo>
                      <a:pt x="43" y="265"/>
                    </a:lnTo>
                    <a:lnTo>
                      <a:pt x="43" y="264"/>
                    </a:lnTo>
                    <a:lnTo>
                      <a:pt x="44" y="264"/>
                    </a:lnTo>
                    <a:lnTo>
                      <a:pt x="44" y="262"/>
                    </a:lnTo>
                    <a:lnTo>
                      <a:pt x="44" y="261"/>
                    </a:lnTo>
                    <a:lnTo>
                      <a:pt x="46" y="259"/>
                    </a:lnTo>
                    <a:lnTo>
                      <a:pt x="46" y="258"/>
                    </a:lnTo>
                    <a:lnTo>
                      <a:pt x="46" y="256"/>
                    </a:lnTo>
                    <a:lnTo>
                      <a:pt x="47" y="255"/>
                    </a:lnTo>
                    <a:lnTo>
                      <a:pt x="47" y="253"/>
                    </a:lnTo>
                    <a:lnTo>
                      <a:pt x="49" y="252"/>
                    </a:lnTo>
                    <a:lnTo>
                      <a:pt x="49" y="250"/>
                    </a:lnTo>
                    <a:lnTo>
                      <a:pt x="50" y="247"/>
                    </a:lnTo>
                    <a:lnTo>
                      <a:pt x="50" y="246"/>
                    </a:lnTo>
                    <a:lnTo>
                      <a:pt x="52" y="244"/>
                    </a:lnTo>
                    <a:lnTo>
                      <a:pt x="52" y="241"/>
                    </a:lnTo>
                    <a:lnTo>
                      <a:pt x="53" y="238"/>
                    </a:lnTo>
                    <a:lnTo>
                      <a:pt x="55" y="237"/>
                    </a:lnTo>
                    <a:lnTo>
                      <a:pt x="55" y="234"/>
                    </a:lnTo>
                    <a:lnTo>
                      <a:pt x="56" y="232"/>
                    </a:lnTo>
                    <a:lnTo>
                      <a:pt x="56" y="229"/>
                    </a:lnTo>
                    <a:lnTo>
                      <a:pt x="58" y="228"/>
                    </a:lnTo>
                    <a:lnTo>
                      <a:pt x="58" y="226"/>
                    </a:lnTo>
                    <a:lnTo>
                      <a:pt x="59" y="225"/>
                    </a:lnTo>
                    <a:lnTo>
                      <a:pt x="59" y="224"/>
                    </a:lnTo>
                    <a:lnTo>
                      <a:pt x="59" y="222"/>
                    </a:lnTo>
                    <a:lnTo>
                      <a:pt x="61" y="221"/>
                    </a:lnTo>
                    <a:lnTo>
                      <a:pt x="61" y="219"/>
                    </a:lnTo>
                    <a:lnTo>
                      <a:pt x="61" y="218"/>
                    </a:lnTo>
                    <a:lnTo>
                      <a:pt x="62" y="216"/>
                    </a:lnTo>
                    <a:lnTo>
                      <a:pt x="62" y="215"/>
                    </a:lnTo>
                    <a:lnTo>
                      <a:pt x="62" y="213"/>
                    </a:lnTo>
                    <a:lnTo>
                      <a:pt x="64" y="212"/>
                    </a:lnTo>
                    <a:lnTo>
                      <a:pt x="64" y="210"/>
                    </a:lnTo>
                    <a:lnTo>
                      <a:pt x="64" y="209"/>
                    </a:lnTo>
                    <a:lnTo>
                      <a:pt x="65" y="207"/>
                    </a:lnTo>
                    <a:lnTo>
                      <a:pt x="65" y="206"/>
                    </a:lnTo>
                    <a:lnTo>
                      <a:pt x="65" y="204"/>
                    </a:lnTo>
                    <a:lnTo>
                      <a:pt x="67" y="203"/>
                    </a:lnTo>
                    <a:lnTo>
                      <a:pt x="67" y="201"/>
                    </a:lnTo>
                    <a:lnTo>
                      <a:pt x="67" y="200"/>
                    </a:lnTo>
                    <a:lnTo>
                      <a:pt x="68" y="198"/>
                    </a:lnTo>
                    <a:lnTo>
                      <a:pt x="68" y="197"/>
                    </a:lnTo>
                    <a:lnTo>
                      <a:pt x="68" y="194"/>
                    </a:lnTo>
                    <a:lnTo>
                      <a:pt x="70" y="192"/>
                    </a:lnTo>
                    <a:lnTo>
                      <a:pt x="70" y="189"/>
                    </a:lnTo>
                    <a:lnTo>
                      <a:pt x="71" y="188"/>
                    </a:lnTo>
                    <a:lnTo>
                      <a:pt x="71" y="185"/>
                    </a:lnTo>
                    <a:lnTo>
                      <a:pt x="72" y="183"/>
                    </a:lnTo>
                    <a:lnTo>
                      <a:pt x="72" y="181"/>
                    </a:lnTo>
                    <a:lnTo>
                      <a:pt x="74" y="179"/>
                    </a:lnTo>
                    <a:lnTo>
                      <a:pt x="74" y="176"/>
                    </a:lnTo>
                    <a:lnTo>
                      <a:pt x="75" y="175"/>
                    </a:lnTo>
                    <a:lnTo>
                      <a:pt x="75" y="173"/>
                    </a:lnTo>
                    <a:lnTo>
                      <a:pt x="75" y="172"/>
                    </a:lnTo>
                    <a:lnTo>
                      <a:pt x="77" y="169"/>
                    </a:lnTo>
                    <a:lnTo>
                      <a:pt x="77" y="167"/>
                    </a:lnTo>
                    <a:lnTo>
                      <a:pt x="77" y="166"/>
                    </a:lnTo>
                    <a:lnTo>
                      <a:pt x="78" y="164"/>
                    </a:lnTo>
                    <a:lnTo>
                      <a:pt x="78" y="163"/>
                    </a:lnTo>
                    <a:lnTo>
                      <a:pt x="78" y="161"/>
                    </a:lnTo>
                    <a:lnTo>
                      <a:pt x="80" y="160"/>
                    </a:lnTo>
                    <a:lnTo>
                      <a:pt x="80" y="158"/>
                    </a:lnTo>
                    <a:lnTo>
                      <a:pt x="80" y="157"/>
                    </a:lnTo>
                    <a:lnTo>
                      <a:pt x="80" y="155"/>
                    </a:lnTo>
                    <a:lnTo>
                      <a:pt x="81" y="154"/>
                    </a:lnTo>
                    <a:lnTo>
                      <a:pt x="81" y="152"/>
                    </a:lnTo>
                    <a:lnTo>
                      <a:pt x="83" y="151"/>
                    </a:lnTo>
                    <a:lnTo>
                      <a:pt x="83" y="149"/>
                    </a:lnTo>
                    <a:lnTo>
                      <a:pt x="83" y="148"/>
                    </a:lnTo>
                    <a:lnTo>
                      <a:pt x="83" y="146"/>
                    </a:lnTo>
                    <a:lnTo>
                      <a:pt x="84" y="145"/>
                    </a:lnTo>
                    <a:lnTo>
                      <a:pt x="84" y="142"/>
                    </a:lnTo>
                    <a:lnTo>
                      <a:pt x="86" y="140"/>
                    </a:lnTo>
                    <a:lnTo>
                      <a:pt x="86" y="139"/>
                    </a:lnTo>
                    <a:lnTo>
                      <a:pt x="86" y="136"/>
                    </a:lnTo>
                    <a:lnTo>
                      <a:pt x="87" y="135"/>
                    </a:lnTo>
                    <a:lnTo>
                      <a:pt x="87" y="132"/>
                    </a:lnTo>
                    <a:lnTo>
                      <a:pt x="89" y="129"/>
                    </a:lnTo>
                    <a:lnTo>
                      <a:pt x="89" y="127"/>
                    </a:lnTo>
                    <a:lnTo>
                      <a:pt x="90" y="124"/>
                    </a:lnTo>
                    <a:lnTo>
                      <a:pt x="90" y="123"/>
                    </a:lnTo>
                    <a:lnTo>
                      <a:pt x="92" y="121"/>
                    </a:lnTo>
                    <a:lnTo>
                      <a:pt x="92" y="118"/>
                    </a:lnTo>
                    <a:lnTo>
                      <a:pt x="92" y="117"/>
                    </a:lnTo>
                    <a:lnTo>
                      <a:pt x="93" y="115"/>
                    </a:lnTo>
                    <a:lnTo>
                      <a:pt x="93" y="114"/>
                    </a:lnTo>
                    <a:lnTo>
                      <a:pt x="93" y="112"/>
                    </a:lnTo>
                    <a:lnTo>
                      <a:pt x="95" y="111"/>
                    </a:lnTo>
                    <a:lnTo>
                      <a:pt x="95" y="109"/>
                    </a:lnTo>
                    <a:lnTo>
                      <a:pt x="95" y="108"/>
                    </a:lnTo>
                    <a:lnTo>
                      <a:pt x="95" y="106"/>
                    </a:lnTo>
                    <a:lnTo>
                      <a:pt x="96" y="105"/>
                    </a:lnTo>
                    <a:lnTo>
                      <a:pt x="96" y="103"/>
                    </a:lnTo>
                    <a:lnTo>
                      <a:pt x="96" y="102"/>
                    </a:lnTo>
                    <a:lnTo>
                      <a:pt x="96" y="100"/>
                    </a:lnTo>
                    <a:lnTo>
                      <a:pt x="96" y="99"/>
                    </a:lnTo>
                    <a:lnTo>
                      <a:pt x="96" y="97"/>
                    </a:lnTo>
                    <a:lnTo>
                      <a:pt x="96" y="96"/>
                    </a:lnTo>
                    <a:lnTo>
                      <a:pt x="98" y="96"/>
                    </a:lnTo>
                    <a:lnTo>
                      <a:pt x="98" y="95"/>
                    </a:lnTo>
                    <a:lnTo>
                      <a:pt x="98" y="93"/>
                    </a:lnTo>
                    <a:lnTo>
                      <a:pt x="98" y="92"/>
                    </a:lnTo>
                    <a:lnTo>
                      <a:pt x="98" y="89"/>
                    </a:lnTo>
                    <a:lnTo>
                      <a:pt x="98" y="87"/>
                    </a:lnTo>
                    <a:lnTo>
                      <a:pt x="98" y="86"/>
                    </a:lnTo>
                    <a:lnTo>
                      <a:pt x="98" y="84"/>
                    </a:lnTo>
                    <a:lnTo>
                      <a:pt x="98" y="81"/>
                    </a:lnTo>
                    <a:lnTo>
                      <a:pt x="99" y="80"/>
                    </a:lnTo>
                    <a:lnTo>
                      <a:pt x="99" y="77"/>
                    </a:lnTo>
                    <a:lnTo>
                      <a:pt x="99" y="75"/>
                    </a:lnTo>
                    <a:lnTo>
                      <a:pt x="99" y="74"/>
                    </a:lnTo>
                    <a:lnTo>
                      <a:pt x="99" y="72"/>
                    </a:lnTo>
                    <a:lnTo>
                      <a:pt x="99" y="71"/>
                    </a:lnTo>
                    <a:lnTo>
                      <a:pt x="99" y="69"/>
                    </a:lnTo>
                    <a:lnTo>
                      <a:pt x="99" y="68"/>
                    </a:lnTo>
                    <a:lnTo>
                      <a:pt x="99" y="66"/>
                    </a:lnTo>
                    <a:lnTo>
                      <a:pt x="99" y="65"/>
                    </a:lnTo>
                    <a:lnTo>
                      <a:pt x="99" y="63"/>
                    </a:lnTo>
                    <a:lnTo>
                      <a:pt x="101" y="62"/>
                    </a:lnTo>
                    <a:lnTo>
                      <a:pt x="101" y="60"/>
                    </a:lnTo>
                    <a:lnTo>
                      <a:pt x="101" y="59"/>
                    </a:lnTo>
                    <a:lnTo>
                      <a:pt x="101" y="57"/>
                    </a:lnTo>
                    <a:lnTo>
                      <a:pt x="101" y="56"/>
                    </a:lnTo>
                    <a:lnTo>
                      <a:pt x="101" y="54"/>
                    </a:lnTo>
                    <a:lnTo>
                      <a:pt x="101" y="53"/>
                    </a:lnTo>
                    <a:lnTo>
                      <a:pt x="102" y="52"/>
                    </a:lnTo>
                    <a:lnTo>
                      <a:pt x="102" y="50"/>
                    </a:lnTo>
                    <a:lnTo>
                      <a:pt x="102" y="49"/>
                    </a:lnTo>
                    <a:lnTo>
                      <a:pt x="102" y="47"/>
                    </a:lnTo>
                    <a:lnTo>
                      <a:pt x="102" y="46"/>
                    </a:lnTo>
                    <a:lnTo>
                      <a:pt x="102" y="44"/>
                    </a:lnTo>
                    <a:lnTo>
                      <a:pt x="104" y="43"/>
                    </a:lnTo>
                    <a:lnTo>
                      <a:pt x="104" y="41"/>
                    </a:lnTo>
                    <a:lnTo>
                      <a:pt x="104" y="40"/>
                    </a:lnTo>
                    <a:lnTo>
                      <a:pt x="104" y="38"/>
                    </a:lnTo>
                    <a:lnTo>
                      <a:pt x="105" y="37"/>
                    </a:lnTo>
                    <a:lnTo>
                      <a:pt x="105" y="35"/>
                    </a:lnTo>
                    <a:lnTo>
                      <a:pt x="105" y="34"/>
                    </a:lnTo>
                    <a:lnTo>
                      <a:pt x="105" y="32"/>
                    </a:lnTo>
                    <a:lnTo>
                      <a:pt x="105" y="31"/>
                    </a:lnTo>
                    <a:lnTo>
                      <a:pt x="105" y="29"/>
                    </a:lnTo>
                    <a:lnTo>
                      <a:pt x="105" y="28"/>
                    </a:lnTo>
                    <a:lnTo>
                      <a:pt x="105" y="26"/>
                    </a:lnTo>
                    <a:lnTo>
                      <a:pt x="105" y="25"/>
                    </a:lnTo>
                    <a:lnTo>
                      <a:pt x="105" y="23"/>
                    </a:lnTo>
                    <a:lnTo>
                      <a:pt x="105" y="22"/>
                    </a:lnTo>
                    <a:lnTo>
                      <a:pt x="105" y="20"/>
                    </a:lnTo>
                    <a:lnTo>
                      <a:pt x="105" y="19"/>
                    </a:lnTo>
                    <a:lnTo>
                      <a:pt x="105" y="17"/>
                    </a:lnTo>
                    <a:lnTo>
                      <a:pt x="105" y="16"/>
                    </a:lnTo>
                    <a:lnTo>
                      <a:pt x="105" y="14"/>
                    </a:lnTo>
                    <a:lnTo>
                      <a:pt x="105" y="11"/>
                    </a:lnTo>
                    <a:lnTo>
                      <a:pt x="105" y="10"/>
                    </a:lnTo>
                    <a:lnTo>
                      <a:pt x="104" y="7"/>
                    </a:lnTo>
                    <a:lnTo>
                      <a:pt x="104" y="4"/>
                    </a:lnTo>
                    <a:lnTo>
                      <a:pt x="104" y="3"/>
                    </a:lnTo>
                    <a:lnTo>
                      <a:pt x="104" y="0"/>
                    </a:lnTo>
                  </a:path>
                </a:pathLst>
              </a:custGeom>
              <a:noFill/>
              <a:ln w="222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10" name="Freeform 10">
                <a:extLst>
                  <a:ext uri="{FF2B5EF4-FFF2-40B4-BE49-F238E27FC236}">
                    <a16:creationId xmlns:a16="http://schemas.microsoft.com/office/drawing/2014/main" id="{F4C16D30-B889-2B40-9606-1953280616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1713" y="2779712"/>
                <a:ext cx="187325" cy="1588"/>
              </a:xfrm>
              <a:custGeom>
                <a:avLst/>
                <a:gdLst>
                  <a:gd name="T0" fmla="*/ 2147483646 w 237"/>
                  <a:gd name="T1" fmla="*/ 0 h 1588"/>
                  <a:gd name="T2" fmla="*/ 0 w 237"/>
                  <a:gd name="T3" fmla="*/ 0 h 1588"/>
                  <a:gd name="T4" fmla="*/ 2147483646 w 237"/>
                  <a:gd name="T5" fmla="*/ 0 h 158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37" h="1588">
                    <a:moveTo>
                      <a:pt x="237" y="0"/>
                    </a:moveTo>
                    <a:lnTo>
                      <a:pt x="0" y="0"/>
                    </a:lnTo>
                    <a:lnTo>
                      <a:pt x="237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11" name="Freeform 12">
                <a:extLst>
                  <a:ext uri="{FF2B5EF4-FFF2-40B4-BE49-F238E27FC236}">
                    <a16:creationId xmlns:a16="http://schemas.microsoft.com/office/drawing/2014/main" id="{AF9888D4-6671-314A-A126-1AF079E2B6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2700" y="2943225"/>
                <a:ext cx="330200" cy="1587"/>
              </a:xfrm>
              <a:custGeom>
                <a:avLst/>
                <a:gdLst>
                  <a:gd name="T0" fmla="*/ 2147483646 w 415"/>
                  <a:gd name="T1" fmla="*/ 0 h 1587"/>
                  <a:gd name="T2" fmla="*/ 0 w 415"/>
                  <a:gd name="T3" fmla="*/ 0 h 1587"/>
                  <a:gd name="T4" fmla="*/ 2147483646 w 415"/>
                  <a:gd name="T5" fmla="*/ 0 h 158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15" h="1587">
                    <a:moveTo>
                      <a:pt x="415" y="0"/>
                    </a:moveTo>
                    <a:lnTo>
                      <a:pt x="0" y="0"/>
                    </a:lnTo>
                    <a:lnTo>
                      <a:pt x="41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12" name="Freeform 14">
                <a:extLst>
                  <a:ext uri="{FF2B5EF4-FFF2-40B4-BE49-F238E27FC236}">
                    <a16:creationId xmlns:a16="http://schemas.microsoft.com/office/drawing/2014/main" id="{6D4FF9E9-88D1-6349-899A-93AB3970E4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2700" y="2614612"/>
                <a:ext cx="330200" cy="1588"/>
              </a:xfrm>
              <a:custGeom>
                <a:avLst/>
                <a:gdLst>
                  <a:gd name="T0" fmla="*/ 2147483646 w 415"/>
                  <a:gd name="T1" fmla="*/ 0 h 1588"/>
                  <a:gd name="T2" fmla="*/ 0 w 415"/>
                  <a:gd name="T3" fmla="*/ 0 h 1588"/>
                  <a:gd name="T4" fmla="*/ 2147483646 w 415"/>
                  <a:gd name="T5" fmla="*/ 0 h 158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15" h="1588">
                    <a:moveTo>
                      <a:pt x="415" y="0"/>
                    </a:moveTo>
                    <a:lnTo>
                      <a:pt x="0" y="0"/>
                    </a:lnTo>
                    <a:lnTo>
                      <a:pt x="41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13" name="Line 16">
                <a:extLst>
                  <a:ext uri="{FF2B5EF4-FFF2-40B4-BE49-F238E27FC236}">
                    <a16:creationId xmlns:a16="http://schemas.microsoft.com/office/drawing/2014/main" id="{D5FCE8C6-BD8C-E847-A813-49BB3CB9F9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92500" y="2411412"/>
                <a:ext cx="1588" cy="203200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14" name="Freeform 18">
                <a:extLst>
                  <a:ext uri="{FF2B5EF4-FFF2-40B4-BE49-F238E27FC236}">
                    <a16:creationId xmlns:a16="http://schemas.microsoft.com/office/drawing/2014/main" id="{54E79FC4-F770-534B-B670-C686C6C619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8988" y="1954212"/>
                <a:ext cx="328612" cy="330200"/>
              </a:xfrm>
              <a:custGeom>
                <a:avLst/>
                <a:gdLst>
                  <a:gd name="T0" fmla="*/ 2147483646 w 416"/>
                  <a:gd name="T1" fmla="*/ 2147483646 h 415"/>
                  <a:gd name="T2" fmla="*/ 0 w 416"/>
                  <a:gd name="T3" fmla="*/ 0 h 415"/>
                  <a:gd name="T4" fmla="*/ 2147483646 w 416"/>
                  <a:gd name="T5" fmla="*/ 0 h 415"/>
                  <a:gd name="T6" fmla="*/ 2147483646 w 416"/>
                  <a:gd name="T7" fmla="*/ 2147483646 h 41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16" h="415">
                    <a:moveTo>
                      <a:pt x="208" y="415"/>
                    </a:moveTo>
                    <a:lnTo>
                      <a:pt x="0" y="0"/>
                    </a:lnTo>
                    <a:lnTo>
                      <a:pt x="416" y="0"/>
                    </a:lnTo>
                    <a:lnTo>
                      <a:pt x="208" y="415"/>
                    </a:lnTo>
                    <a:close/>
                  </a:path>
                </a:pathLst>
              </a:custGeom>
              <a:solidFill>
                <a:srgbClr val="FFFFFF"/>
              </a:solidFill>
              <a:ln w="222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15" name="Freeform 19">
                <a:extLst>
                  <a:ext uri="{FF2B5EF4-FFF2-40B4-BE49-F238E27FC236}">
                    <a16:creationId xmlns:a16="http://schemas.microsoft.com/office/drawing/2014/main" id="{98B70EE5-DC06-154E-90F7-6D5CF6D272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3288" y="2305050"/>
                <a:ext cx="106362" cy="106362"/>
              </a:xfrm>
              <a:custGeom>
                <a:avLst/>
                <a:gdLst>
                  <a:gd name="T0" fmla="*/ 2147483646 w 135"/>
                  <a:gd name="T1" fmla="*/ 2147483646 h 135"/>
                  <a:gd name="T2" fmla="*/ 2147483646 w 135"/>
                  <a:gd name="T3" fmla="*/ 2147483646 h 135"/>
                  <a:gd name="T4" fmla="*/ 2147483646 w 135"/>
                  <a:gd name="T5" fmla="*/ 2147483646 h 135"/>
                  <a:gd name="T6" fmla="*/ 2147483646 w 135"/>
                  <a:gd name="T7" fmla="*/ 2147483646 h 135"/>
                  <a:gd name="T8" fmla="*/ 2147483646 w 135"/>
                  <a:gd name="T9" fmla="*/ 2147483646 h 135"/>
                  <a:gd name="T10" fmla="*/ 2147483646 w 135"/>
                  <a:gd name="T11" fmla="*/ 2147483646 h 135"/>
                  <a:gd name="T12" fmla="*/ 2147483646 w 135"/>
                  <a:gd name="T13" fmla="*/ 2147483646 h 135"/>
                  <a:gd name="T14" fmla="*/ 2147483646 w 135"/>
                  <a:gd name="T15" fmla="*/ 2147483646 h 135"/>
                  <a:gd name="T16" fmla="*/ 2147483646 w 135"/>
                  <a:gd name="T17" fmla="*/ 2147483646 h 135"/>
                  <a:gd name="T18" fmla="*/ 2147483646 w 135"/>
                  <a:gd name="T19" fmla="*/ 2147483646 h 135"/>
                  <a:gd name="T20" fmla="*/ 2147483646 w 135"/>
                  <a:gd name="T21" fmla="*/ 0 h 135"/>
                  <a:gd name="T22" fmla="*/ 2147483646 w 135"/>
                  <a:gd name="T23" fmla="*/ 0 h 135"/>
                  <a:gd name="T24" fmla="*/ 2147483646 w 135"/>
                  <a:gd name="T25" fmla="*/ 2147483646 h 135"/>
                  <a:gd name="T26" fmla="*/ 2147483646 w 135"/>
                  <a:gd name="T27" fmla="*/ 2147483646 h 135"/>
                  <a:gd name="T28" fmla="*/ 2147483646 w 135"/>
                  <a:gd name="T29" fmla="*/ 2147483646 h 135"/>
                  <a:gd name="T30" fmla="*/ 2147483646 w 135"/>
                  <a:gd name="T31" fmla="*/ 2147483646 h 135"/>
                  <a:gd name="T32" fmla="*/ 2147483646 w 135"/>
                  <a:gd name="T33" fmla="*/ 2147483646 h 135"/>
                  <a:gd name="T34" fmla="*/ 2147483646 w 135"/>
                  <a:gd name="T35" fmla="*/ 2147483646 h 135"/>
                  <a:gd name="T36" fmla="*/ 2147483646 w 135"/>
                  <a:gd name="T37" fmla="*/ 2147483646 h 135"/>
                  <a:gd name="T38" fmla="*/ 2147483646 w 135"/>
                  <a:gd name="T39" fmla="*/ 2147483646 h 135"/>
                  <a:gd name="T40" fmla="*/ 2147483646 w 135"/>
                  <a:gd name="T41" fmla="*/ 2147483646 h 135"/>
                  <a:gd name="T42" fmla="*/ 0 w 135"/>
                  <a:gd name="T43" fmla="*/ 2147483646 h 135"/>
                  <a:gd name="T44" fmla="*/ 2147483646 w 135"/>
                  <a:gd name="T45" fmla="*/ 2147483646 h 135"/>
                  <a:gd name="T46" fmla="*/ 2147483646 w 135"/>
                  <a:gd name="T47" fmla="*/ 2147483646 h 135"/>
                  <a:gd name="T48" fmla="*/ 2147483646 w 135"/>
                  <a:gd name="T49" fmla="*/ 2147483646 h 135"/>
                  <a:gd name="T50" fmla="*/ 2147483646 w 135"/>
                  <a:gd name="T51" fmla="*/ 2147483646 h 135"/>
                  <a:gd name="T52" fmla="*/ 2147483646 w 135"/>
                  <a:gd name="T53" fmla="*/ 2147483646 h 135"/>
                  <a:gd name="T54" fmla="*/ 2147483646 w 135"/>
                  <a:gd name="T55" fmla="*/ 2147483646 h 135"/>
                  <a:gd name="T56" fmla="*/ 2147483646 w 135"/>
                  <a:gd name="T57" fmla="*/ 2147483646 h 135"/>
                  <a:gd name="T58" fmla="*/ 2147483646 w 135"/>
                  <a:gd name="T59" fmla="*/ 2147483646 h 135"/>
                  <a:gd name="T60" fmla="*/ 2147483646 w 135"/>
                  <a:gd name="T61" fmla="*/ 2147483646 h 135"/>
                  <a:gd name="T62" fmla="*/ 2147483646 w 135"/>
                  <a:gd name="T63" fmla="*/ 2147483646 h 135"/>
                  <a:gd name="T64" fmla="*/ 2147483646 w 135"/>
                  <a:gd name="T65" fmla="*/ 2147483646 h 135"/>
                  <a:gd name="T66" fmla="*/ 2147483646 w 135"/>
                  <a:gd name="T67" fmla="*/ 2147483646 h 135"/>
                  <a:gd name="T68" fmla="*/ 2147483646 w 135"/>
                  <a:gd name="T69" fmla="*/ 2147483646 h 135"/>
                  <a:gd name="T70" fmla="*/ 2147483646 w 135"/>
                  <a:gd name="T71" fmla="*/ 2147483646 h 135"/>
                  <a:gd name="T72" fmla="*/ 2147483646 w 135"/>
                  <a:gd name="T73" fmla="*/ 2147483646 h 135"/>
                  <a:gd name="T74" fmla="*/ 2147483646 w 135"/>
                  <a:gd name="T75" fmla="*/ 2147483646 h 135"/>
                  <a:gd name="T76" fmla="*/ 2147483646 w 135"/>
                  <a:gd name="T77" fmla="*/ 2147483646 h 135"/>
                  <a:gd name="T78" fmla="*/ 2147483646 w 135"/>
                  <a:gd name="T79" fmla="*/ 2147483646 h 135"/>
                  <a:gd name="T80" fmla="*/ 2147483646 w 135"/>
                  <a:gd name="T81" fmla="*/ 2147483646 h 135"/>
                  <a:gd name="T82" fmla="*/ 2147483646 w 135"/>
                  <a:gd name="T83" fmla="*/ 2147483646 h 135"/>
                  <a:gd name="T84" fmla="*/ 2147483646 w 135"/>
                  <a:gd name="T85" fmla="*/ 2147483646 h 135"/>
                  <a:gd name="T86" fmla="*/ 2147483646 w 135"/>
                  <a:gd name="T87" fmla="*/ 2147483646 h 135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35" h="135">
                    <a:moveTo>
                      <a:pt x="135" y="69"/>
                    </a:moveTo>
                    <a:lnTo>
                      <a:pt x="135" y="64"/>
                    </a:lnTo>
                    <a:lnTo>
                      <a:pt x="135" y="61"/>
                    </a:lnTo>
                    <a:lnTo>
                      <a:pt x="135" y="58"/>
                    </a:lnTo>
                    <a:lnTo>
                      <a:pt x="134" y="54"/>
                    </a:lnTo>
                    <a:lnTo>
                      <a:pt x="134" y="51"/>
                    </a:lnTo>
                    <a:lnTo>
                      <a:pt x="132" y="48"/>
                    </a:lnTo>
                    <a:lnTo>
                      <a:pt x="131" y="45"/>
                    </a:lnTo>
                    <a:lnTo>
                      <a:pt x="131" y="42"/>
                    </a:lnTo>
                    <a:lnTo>
                      <a:pt x="129" y="39"/>
                    </a:lnTo>
                    <a:lnTo>
                      <a:pt x="128" y="36"/>
                    </a:lnTo>
                    <a:lnTo>
                      <a:pt x="126" y="33"/>
                    </a:lnTo>
                    <a:lnTo>
                      <a:pt x="123" y="30"/>
                    </a:lnTo>
                    <a:lnTo>
                      <a:pt x="122" y="27"/>
                    </a:lnTo>
                    <a:lnTo>
                      <a:pt x="120" y="26"/>
                    </a:lnTo>
                    <a:lnTo>
                      <a:pt x="117" y="23"/>
                    </a:lnTo>
                    <a:lnTo>
                      <a:pt x="116" y="20"/>
                    </a:lnTo>
                    <a:lnTo>
                      <a:pt x="113" y="18"/>
                    </a:lnTo>
                    <a:lnTo>
                      <a:pt x="111" y="17"/>
                    </a:lnTo>
                    <a:lnTo>
                      <a:pt x="108" y="14"/>
                    </a:lnTo>
                    <a:lnTo>
                      <a:pt x="105" y="12"/>
                    </a:lnTo>
                    <a:lnTo>
                      <a:pt x="102" y="11"/>
                    </a:lnTo>
                    <a:lnTo>
                      <a:pt x="100" y="9"/>
                    </a:lnTo>
                    <a:lnTo>
                      <a:pt x="97" y="8"/>
                    </a:lnTo>
                    <a:lnTo>
                      <a:pt x="94" y="6"/>
                    </a:lnTo>
                    <a:lnTo>
                      <a:pt x="91" y="5"/>
                    </a:lnTo>
                    <a:lnTo>
                      <a:pt x="88" y="3"/>
                    </a:lnTo>
                    <a:lnTo>
                      <a:pt x="85" y="3"/>
                    </a:lnTo>
                    <a:lnTo>
                      <a:pt x="82" y="2"/>
                    </a:lnTo>
                    <a:lnTo>
                      <a:pt x="79" y="2"/>
                    </a:lnTo>
                    <a:lnTo>
                      <a:pt x="74" y="0"/>
                    </a:lnTo>
                    <a:lnTo>
                      <a:pt x="71" y="0"/>
                    </a:lnTo>
                    <a:lnTo>
                      <a:pt x="68" y="0"/>
                    </a:lnTo>
                    <a:lnTo>
                      <a:pt x="64" y="0"/>
                    </a:lnTo>
                    <a:lnTo>
                      <a:pt x="61" y="0"/>
                    </a:lnTo>
                    <a:lnTo>
                      <a:pt x="58" y="2"/>
                    </a:lnTo>
                    <a:lnTo>
                      <a:pt x="55" y="2"/>
                    </a:lnTo>
                    <a:lnTo>
                      <a:pt x="51" y="3"/>
                    </a:lnTo>
                    <a:lnTo>
                      <a:pt x="48" y="3"/>
                    </a:lnTo>
                    <a:lnTo>
                      <a:pt x="45" y="5"/>
                    </a:lnTo>
                    <a:lnTo>
                      <a:pt x="42" y="6"/>
                    </a:lnTo>
                    <a:lnTo>
                      <a:pt x="39" y="8"/>
                    </a:lnTo>
                    <a:lnTo>
                      <a:pt x="36" y="9"/>
                    </a:lnTo>
                    <a:lnTo>
                      <a:pt x="33" y="11"/>
                    </a:lnTo>
                    <a:lnTo>
                      <a:pt x="30" y="12"/>
                    </a:lnTo>
                    <a:lnTo>
                      <a:pt x="28" y="14"/>
                    </a:lnTo>
                    <a:lnTo>
                      <a:pt x="25" y="17"/>
                    </a:lnTo>
                    <a:lnTo>
                      <a:pt x="22" y="18"/>
                    </a:lnTo>
                    <a:lnTo>
                      <a:pt x="21" y="20"/>
                    </a:lnTo>
                    <a:lnTo>
                      <a:pt x="18" y="23"/>
                    </a:lnTo>
                    <a:lnTo>
                      <a:pt x="16" y="26"/>
                    </a:lnTo>
                    <a:lnTo>
                      <a:pt x="14" y="27"/>
                    </a:lnTo>
                    <a:lnTo>
                      <a:pt x="12" y="30"/>
                    </a:lnTo>
                    <a:lnTo>
                      <a:pt x="11" y="33"/>
                    </a:lnTo>
                    <a:lnTo>
                      <a:pt x="9" y="36"/>
                    </a:lnTo>
                    <a:lnTo>
                      <a:pt x="8" y="39"/>
                    </a:lnTo>
                    <a:lnTo>
                      <a:pt x="6" y="42"/>
                    </a:lnTo>
                    <a:lnTo>
                      <a:pt x="5" y="45"/>
                    </a:lnTo>
                    <a:lnTo>
                      <a:pt x="3" y="48"/>
                    </a:lnTo>
                    <a:lnTo>
                      <a:pt x="3" y="51"/>
                    </a:lnTo>
                    <a:lnTo>
                      <a:pt x="2" y="54"/>
                    </a:lnTo>
                    <a:lnTo>
                      <a:pt x="2" y="58"/>
                    </a:lnTo>
                    <a:lnTo>
                      <a:pt x="2" y="61"/>
                    </a:lnTo>
                    <a:lnTo>
                      <a:pt x="0" y="64"/>
                    </a:lnTo>
                    <a:lnTo>
                      <a:pt x="0" y="69"/>
                    </a:lnTo>
                    <a:lnTo>
                      <a:pt x="0" y="72"/>
                    </a:lnTo>
                    <a:lnTo>
                      <a:pt x="2" y="75"/>
                    </a:lnTo>
                    <a:lnTo>
                      <a:pt x="2" y="78"/>
                    </a:lnTo>
                    <a:lnTo>
                      <a:pt x="2" y="82"/>
                    </a:lnTo>
                    <a:lnTo>
                      <a:pt x="3" y="85"/>
                    </a:lnTo>
                    <a:lnTo>
                      <a:pt x="3" y="88"/>
                    </a:lnTo>
                    <a:lnTo>
                      <a:pt x="5" y="91"/>
                    </a:lnTo>
                    <a:lnTo>
                      <a:pt x="6" y="94"/>
                    </a:lnTo>
                    <a:lnTo>
                      <a:pt x="8" y="97"/>
                    </a:lnTo>
                    <a:lnTo>
                      <a:pt x="9" y="100"/>
                    </a:lnTo>
                    <a:lnTo>
                      <a:pt x="11" y="103"/>
                    </a:lnTo>
                    <a:lnTo>
                      <a:pt x="12" y="106"/>
                    </a:lnTo>
                    <a:lnTo>
                      <a:pt x="14" y="109"/>
                    </a:lnTo>
                    <a:lnTo>
                      <a:pt x="16" y="110"/>
                    </a:lnTo>
                    <a:lnTo>
                      <a:pt x="18" y="113"/>
                    </a:lnTo>
                    <a:lnTo>
                      <a:pt x="21" y="116"/>
                    </a:lnTo>
                    <a:lnTo>
                      <a:pt x="22" y="118"/>
                    </a:lnTo>
                    <a:lnTo>
                      <a:pt x="25" y="121"/>
                    </a:lnTo>
                    <a:lnTo>
                      <a:pt x="28" y="122"/>
                    </a:lnTo>
                    <a:lnTo>
                      <a:pt x="30" y="123"/>
                    </a:lnTo>
                    <a:lnTo>
                      <a:pt x="33" y="125"/>
                    </a:lnTo>
                    <a:lnTo>
                      <a:pt x="36" y="126"/>
                    </a:lnTo>
                    <a:lnTo>
                      <a:pt x="39" y="128"/>
                    </a:lnTo>
                    <a:lnTo>
                      <a:pt x="42" y="129"/>
                    </a:lnTo>
                    <a:lnTo>
                      <a:pt x="45" y="131"/>
                    </a:lnTo>
                    <a:lnTo>
                      <a:pt x="48" y="132"/>
                    </a:lnTo>
                    <a:lnTo>
                      <a:pt x="51" y="134"/>
                    </a:lnTo>
                    <a:lnTo>
                      <a:pt x="55" y="134"/>
                    </a:lnTo>
                    <a:lnTo>
                      <a:pt x="58" y="134"/>
                    </a:lnTo>
                    <a:lnTo>
                      <a:pt x="61" y="135"/>
                    </a:lnTo>
                    <a:lnTo>
                      <a:pt x="64" y="135"/>
                    </a:lnTo>
                    <a:lnTo>
                      <a:pt x="68" y="135"/>
                    </a:lnTo>
                    <a:lnTo>
                      <a:pt x="71" y="135"/>
                    </a:lnTo>
                    <a:lnTo>
                      <a:pt x="74" y="135"/>
                    </a:lnTo>
                    <a:lnTo>
                      <a:pt x="79" y="134"/>
                    </a:lnTo>
                    <a:lnTo>
                      <a:pt x="82" y="134"/>
                    </a:lnTo>
                    <a:lnTo>
                      <a:pt x="85" y="134"/>
                    </a:lnTo>
                    <a:lnTo>
                      <a:pt x="88" y="132"/>
                    </a:lnTo>
                    <a:lnTo>
                      <a:pt x="91" y="131"/>
                    </a:lnTo>
                    <a:lnTo>
                      <a:pt x="94" y="129"/>
                    </a:lnTo>
                    <a:lnTo>
                      <a:pt x="97" y="128"/>
                    </a:lnTo>
                    <a:lnTo>
                      <a:pt x="100" y="126"/>
                    </a:lnTo>
                    <a:lnTo>
                      <a:pt x="102" y="125"/>
                    </a:lnTo>
                    <a:lnTo>
                      <a:pt x="105" y="123"/>
                    </a:lnTo>
                    <a:lnTo>
                      <a:pt x="108" y="122"/>
                    </a:lnTo>
                    <a:lnTo>
                      <a:pt x="111" y="121"/>
                    </a:lnTo>
                    <a:lnTo>
                      <a:pt x="113" y="118"/>
                    </a:lnTo>
                    <a:lnTo>
                      <a:pt x="116" y="116"/>
                    </a:lnTo>
                    <a:lnTo>
                      <a:pt x="117" y="113"/>
                    </a:lnTo>
                    <a:lnTo>
                      <a:pt x="120" y="110"/>
                    </a:lnTo>
                    <a:lnTo>
                      <a:pt x="122" y="109"/>
                    </a:lnTo>
                    <a:lnTo>
                      <a:pt x="123" y="106"/>
                    </a:lnTo>
                    <a:lnTo>
                      <a:pt x="126" y="103"/>
                    </a:lnTo>
                    <a:lnTo>
                      <a:pt x="128" y="100"/>
                    </a:lnTo>
                    <a:lnTo>
                      <a:pt x="129" y="97"/>
                    </a:lnTo>
                    <a:lnTo>
                      <a:pt x="131" y="94"/>
                    </a:lnTo>
                    <a:lnTo>
                      <a:pt x="131" y="91"/>
                    </a:lnTo>
                    <a:lnTo>
                      <a:pt x="132" y="88"/>
                    </a:lnTo>
                    <a:lnTo>
                      <a:pt x="134" y="85"/>
                    </a:lnTo>
                    <a:lnTo>
                      <a:pt x="134" y="82"/>
                    </a:lnTo>
                    <a:lnTo>
                      <a:pt x="135" y="78"/>
                    </a:lnTo>
                    <a:lnTo>
                      <a:pt x="135" y="75"/>
                    </a:lnTo>
                    <a:lnTo>
                      <a:pt x="135" y="72"/>
                    </a:lnTo>
                    <a:lnTo>
                      <a:pt x="135" y="69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16" name="Freeform 20">
                <a:extLst>
                  <a:ext uri="{FF2B5EF4-FFF2-40B4-BE49-F238E27FC236}">
                    <a16:creationId xmlns:a16="http://schemas.microsoft.com/office/drawing/2014/main" id="{E4C7A52B-F534-6B45-8C88-2A487C4A56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1713" y="3932237"/>
                <a:ext cx="187325" cy="1588"/>
              </a:xfrm>
              <a:custGeom>
                <a:avLst/>
                <a:gdLst>
                  <a:gd name="T0" fmla="*/ 2147483646 w 237"/>
                  <a:gd name="T1" fmla="*/ 0 h 1588"/>
                  <a:gd name="T2" fmla="*/ 0 w 237"/>
                  <a:gd name="T3" fmla="*/ 0 h 1588"/>
                  <a:gd name="T4" fmla="*/ 2147483646 w 237"/>
                  <a:gd name="T5" fmla="*/ 0 h 158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37" h="1588">
                    <a:moveTo>
                      <a:pt x="237" y="0"/>
                    </a:moveTo>
                    <a:lnTo>
                      <a:pt x="0" y="0"/>
                    </a:lnTo>
                    <a:lnTo>
                      <a:pt x="23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17" name="Line 21">
                <a:extLst>
                  <a:ext uri="{FF2B5EF4-FFF2-40B4-BE49-F238E27FC236}">
                    <a16:creationId xmlns:a16="http://schemas.microsoft.com/office/drawing/2014/main" id="{B7704991-D87E-2347-A137-8C09E28E8B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811713" y="3932237"/>
                <a:ext cx="187325" cy="1588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18" name="Freeform 22">
                <a:extLst>
                  <a:ext uri="{FF2B5EF4-FFF2-40B4-BE49-F238E27FC236}">
                    <a16:creationId xmlns:a16="http://schemas.microsoft.com/office/drawing/2014/main" id="{AD63CEF1-C554-1548-9955-14A81C4263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2700" y="4097337"/>
                <a:ext cx="330200" cy="1588"/>
              </a:xfrm>
              <a:custGeom>
                <a:avLst/>
                <a:gdLst>
                  <a:gd name="T0" fmla="*/ 2147483646 w 415"/>
                  <a:gd name="T1" fmla="*/ 0 h 1588"/>
                  <a:gd name="T2" fmla="*/ 0 w 415"/>
                  <a:gd name="T3" fmla="*/ 0 h 1588"/>
                  <a:gd name="T4" fmla="*/ 2147483646 w 415"/>
                  <a:gd name="T5" fmla="*/ 0 h 158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15" h="1588">
                    <a:moveTo>
                      <a:pt x="415" y="0"/>
                    </a:moveTo>
                    <a:lnTo>
                      <a:pt x="0" y="0"/>
                    </a:lnTo>
                    <a:lnTo>
                      <a:pt x="41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19" name="Freeform 24">
                <a:extLst>
                  <a:ext uri="{FF2B5EF4-FFF2-40B4-BE49-F238E27FC236}">
                    <a16:creationId xmlns:a16="http://schemas.microsoft.com/office/drawing/2014/main" id="{765D76DD-EEDE-174A-A846-299C7DA931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2700" y="3767137"/>
                <a:ext cx="330200" cy="1588"/>
              </a:xfrm>
              <a:custGeom>
                <a:avLst/>
                <a:gdLst>
                  <a:gd name="T0" fmla="*/ 2147483646 w 415"/>
                  <a:gd name="T1" fmla="*/ 0 h 1588"/>
                  <a:gd name="T2" fmla="*/ 0 w 415"/>
                  <a:gd name="T3" fmla="*/ 0 h 1588"/>
                  <a:gd name="T4" fmla="*/ 2147483646 w 415"/>
                  <a:gd name="T5" fmla="*/ 0 h 158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15" h="1588">
                    <a:moveTo>
                      <a:pt x="415" y="0"/>
                    </a:moveTo>
                    <a:lnTo>
                      <a:pt x="0" y="0"/>
                    </a:lnTo>
                    <a:lnTo>
                      <a:pt x="41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20" name="Line 26">
                <a:extLst>
                  <a:ext uri="{FF2B5EF4-FFF2-40B4-BE49-F238E27FC236}">
                    <a16:creationId xmlns:a16="http://schemas.microsoft.com/office/drawing/2014/main" id="{29576031-7C65-DA4E-95EF-C76DF0F194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16163" y="1436687"/>
                <a:ext cx="1844669" cy="1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21" name="Line 27">
                <a:extLst>
                  <a:ext uri="{FF2B5EF4-FFF2-40B4-BE49-F238E27FC236}">
                    <a16:creationId xmlns:a16="http://schemas.microsoft.com/office/drawing/2014/main" id="{D9CD019D-516D-DC49-AFB8-9E10F77368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16163" y="1766887"/>
                <a:ext cx="1830384" cy="1588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22" name="Line 28">
                <a:extLst>
                  <a:ext uri="{FF2B5EF4-FFF2-40B4-BE49-F238E27FC236}">
                    <a16:creationId xmlns:a16="http://schemas.microsoft.com/office/drawing/2014/main" id="{517BC924-575A-4A45-ACFE-73CD138E87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68687" y="2614612"/>
                <a:ext cx="674687" cy="1588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23" name="Line 29">
                <a:extLst>
                  <a:ext uri="{FF2B5EF4-FFF2-40B4-BE49-F238E27FC236}">
                    <a16:creationId xmlns:a16="http://schemas.microsoft.com/office/drawing/2014/main" id="{255CCD45-BEB9-5247-B767-0FD4282639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33688" y="3752850"/>
                <a:ext cx="0" cy="179387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24" name="Freeform 31">
                <a:extLst>
                  <a:ext uri="{FF2B5EF4-FFF2-40B4-BE49-F238E27FC236}">
                    <a16:creationId xmlns:a16="http://schemas.microsoft.com/office/drawing/2014/main" id="{ACA267CF-61C1-074F-89B5-5A7B3BADD5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8588" y="3297237"/>
                <a:ext cx="330200" cy="328613"/>
              </a:xfrm>
              <a:custGeom>
                <a:avLst/>
                <a:gdLst>
                  <a:gd name="T0" fmla="*/ 2147483646 w 415"/>
                  <a:gd name="T1" fmla="*/ 2147483646 h 415"/>
                  <a:gd name="T2" fmla="*/ 0 w 415"/>
                  <a:gd name="T3" fmla="*/ 0 h 415"/>
                  <a:gd name="T4" fmla="*/ 2147483646 w 415"/>
                  <a:gd name="T5" fmla="*/ 0 h 415"/>
                  <a:gd name="T6" fmla="*/ 2147483646 w 415"/>
                  <a:gd name="T7" fmla="*/ 2147483646 h 41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15" h="415">
                    <a:moveTo>
                      <a:pt x="208" y="415"/>
                    </a:moveTo>
                    <a:lnTo>
                      <a:pt x="0" y="0"/>
                    </a:lnTo>
                    <a:lnTo>
                      <a:pt x="415" y="0"/>
                    </a:lnTo>
                    <a:lnTo>
                      <a:pt x="208" y="415"/>
                    </a:lnTo>
                    <a:close/>
                  </a:path>
                </a:pathLst>
              </a:custGeom>
              <a:solidFill>
                <a:srgbClr val="FFFFFF"/>
              </a:solidFill>
              <a:ln w="222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25" name="Freeform 32">
                <a:extLst>
                  <a:ext uri="{FF2B5EF4-FFF2-40B4-BE49-F238E27FC236}">
                    <a16:creationId xmlns:a16="http://schemas.microsoft.com/office/drawing/2014/main" id="{069F381F-F56B-8944-AF4D-1CBB7429DD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2888" y="3646487"/>
                <a:ext cx="107950" cy="106363"/>
              </a:xfrm>
              <a:custGeom>
                <a:avLst/>
                <a:gdLst>
                  <a:gd name="T0" fmla="*/ 2147483646 w 135"/>
                  <a:gd name="T1" fmla="*/ 2147483646 h 135"/>
                  <a:gd name="T2" fmla="*/ 2147483646 w 135"/>
                  <a:gd name="T3" fmla="*/ 2147483646 h 135"/>
                  <a:gd name="T4" fmla="*/ 2147483646 w 135"/>
                  <a:gd name="T5" fmla="*/ 2147483646 h 135"/>
                  <a:gd name="T6" fmla="*/ 2147483646 w 135"/>
                  <a:gd name="T7" fmla="*/ 2147483646 h 135"/>
                  <a:gd name="T8" fmla="*/ 2147483646 w 135"/>
                  <a:gd name="T9" fmla="*/ 2147483646 h 135"/>
                  <a:gd name="T10" fmla="*/ 2147483646 w 135"/>
                  <a:gd name="T11" fmla="*/ 2147483646 h 135"/>
                  <a:gd name="T12" fmla="*/ 2147483646 w 135"/>
                  <a:gd name="T13" fmla="*/ 2147483646 h 135"/>
                  <a:gd name="T14" fmla="*/ 2147483646 w 135"/>
                  <a:gd name="T15" fmla="*/ 2147483646 h 135"/>
                  <a:gd name="T16" fmla="*/ 2147483646 w 135"/>
                  <a:gd name="T17" fmla="*/ 2147483646 h 135"/>
                  <a:gd name="T18" fmla="*/ 2147483646 w 135"/>
                  <a:gd name="T19" fmla="*/ 2147483646 h 135"/>
                  <a:gd name="T20" fmla="*/ 2147483646 w 135"/>
                  <a:gd name="T21" fmla="*/ 0 h 135"/>
                  <a:gd name="T22" fmla="*/ 2147483646 w 135"/>
                  <a:gd name="T23" fmla="*/ 0 h 135"/>
                  <a:gd name="T24" fmla="*/ 2147483646 w 135"/>
                  <a:gd name="T25" fmla="*/ 2147483646 h 135"/>
                  <a:gd name="T26" fmla="*/ 2147483646 w 135"/>
                  <a:gd name="T27" fmla="*/ 2147483646 h 135"/>
                  <a:gd name="T28" fmla="*/ 2147483646 w 135"/>
                  <a:gd name="T29" fmla="*/ 2147483646 h 135"/>
                  <a:gd name="T30" fmla="*/ 2147483646 w 135"/>
                  <a:gd name="T31" fmla="*/ 2147483646 h 135"/>
                  <a:gd name="T32" fmla="*/ 2147483646 w 135"/>
                  <a:gd name="T33" fmla="*/ 2147483646 h 135"/>
                  <a:gd name="T34" fmla="*/ 2147483646 w 135"/>
                  <a:gd name="T35" fmla="*/ 2147483646 h 135"/>
                  <a:gd name="T36" fmla="*/ 2147483646 w 135"/>
                  <a:gd name="T37" fmla="*/ 2147483646 h 135"/>
                  <a:gd name="T38" fmla="*/ 2147483646 w 135"/>
                  <a:gd name="T39" fmla="*/ 2147483646 h 135"/>
                  <a:gd name="T40" fmla="*/ 2147483646 w 135"/>
                  <a:gd name="T41" fmla="*/ 2147483646 h 135"/>
                  <a:gd name="T42" fmla="*/ 0 w 135"/>
                  <a:gd name="T43" fmla="*/ 2147483646 h 135"/>
                  <a:gd name="T44" fmla="*/ 2147483646 w 135"/>
                  <a:gd name="T45" fmla="*/ 2147483646 h 135"/>
                  <a:gd name="T46" fmla="*/ 2147483646 w 135"/>
                  <a:gd name="T47" fmla="*/ 2147483646 h 135"/>
                  <a:gd name="T48" fmla="*/ 2147483646 w 135"/>
                  <a:gd name="T49" fmla="*/ 2147483646 h 135"/>
                  <a:gd name="T50" fmla="*/ 2147483646 w 135"/>
                  <a:gd name="T51" fmla="*/ 2147483646 h 135"/>
                  <a:gd name="T52" fmla="*/ 2147483646 w 135"/>
                  <a:gd name="T53" fmla="*/ 2147483646 h 135"/>
                  <a:gd name="T54" fmla="*/ 2147483646 w 135"/>
                  <a:gd name="T55" fmla="*/ 2147483646 h 135"/>
                  <a:gd name="T56" fmla="*/ 2147483646 w 135"/>
                  <a:gd name="T57" fmla="*/ 2147483646 h 135"/>
                  <a:gd name="T58" fmla="*/ 2147483646 w 135"/>
                  <a:gd name="T59" fmla="*/ 2147483646 h 135"/>
                  <a:gd name="T60" fmla="*/ 2147483646 w 135"/>
                  <a:gd name="T61" fmla="*/ 2147483646 h 135"/>
                  <a:gd name="T62" fmla="*/ 2147483646 w 135"/>
                  <a:gd name="T63" fmla="*/ 2147483646 h 135"/>
                  <a:gd name="T64" fmla="*/ 2147483646 w 135"/>
                  <a:gd name="T65" fmla="*/ 2147483646 h 135"/>
                  <a:gd name="T66" fmla="*/ 2147483646 w 135"/>
                  <a:gd name="T67" fmla="*/ 2147483646 h 135"/>
                  <a:gd name="T68" fmla="*/ 2147483646 w 135"/>
                  <a:gd name="T69" fmla="*/ 2147483646 h 135"/>
                  <a:gd name="T70" fmla="*/ 2147483646 w 135"/>
                  <a:gd name="T71" fmla="*/ 2147483646 h 135"/>
                  <a:gd name="T72" fmla="*/ 2147483646 w 135"/>
                  <a:gd name="T73" fmla="*/ 2147483646 h 135"/>
                  <a:gd name="T74" fmla="*/ 2147483646 w 135"/>
                  <a:gd name="T75" fmla="*/ 2147483646 h 135"/>
                  <a:gd name="T76" fmla="*/ 2147483646 w 135"/>
                  <a:gd name="T77" fmla="*/ 2147483646 h 135"/>
                  <a:gd name="T78" fmla="*/ 2147483646 w 135"/>
                  <a:gd name="T79" fmla="*/ 2147483646 h 135"/>
                  <a:gd name="T80" fmla="*/ 2147483646 w 135"/>
                  <a:gd name="T81" fmla="*/ 2147483646 h 135"/>
                  <a:gd name="T82" fmla="*/ 2147483646 w 135"/>
                  <a:gd name="T83" fmla="*/ 2147483646 h 135"/>
                  <a:gd name="T84" fmla="*/ 2147483646 w 135"/>
                  <a:gd name="T85" fmla="*/ 2147483646 h 135"/>
                  <a:gd name="T86" fmla="*/ 2147483646 w 135"/>
                  <a:gd name="T87" fmla="*/ 2147483646 h 135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35" h="135">
                    <a:moveTo>
                      <a:pt x="135" y="68"/>
                    </a:moveTo>
                    <a:lnTo>
                      <a:pt x="135" y="64"/>
                    </a:lnTo>
                    <a:lnTo>
                      <a:pt x="135" y="61"/>
                    </a:lnTo>
                    <a:lnTo>
                      <a:pt x="135" y="58"/>
                    </a:lnTo>
                    <a:lnTo>
                      <a:pt x="133" y="53"/>
                    </a:lnTo>
                    <a:lnTo>
                      <a:pt x="133" y="50"/>
                    </a:lnTo>
                    <a:lnTo>
                      <a:pt x="132" y="47"/>
                    </a:lnTo>
                    <a:lnTo>
                      <a:pt x="130" y="44"/>
                    </a:lnTo>
                    <a:lnTo>
                      <a:pt x="130" y="41"/>
                    </a:lnTo>
                    <a:lnTo>
                      <a:pt x="129" y="38"/>
                    </a:lnTo>
                    <a:lnTo>
                      <a:pt x="127" y="36"/>
                    </a:lnTo>
                    <a:lnTo>
                      <a:pt x="126" y="33"/>
                    </a:lnTo>
                    <a:lnTo>
                      <a:pt x="123" y="30"/>
                    </a:lnTo>
                    <a:lnTo>
                      <a:pt x="121" y="27"/>
                    </a:lnTo>
                    <a:lnTo>
                      <a:pt x="120" y="25"/>
                    </a:lnTo>
                    <a:lnTo>
                      <a:pt x="117" y="22"/>
                    </a:lnTo>
                    <a:lnTo>
                      <a:pt x="115" y="19"/>
                    </a:lnTo>
                    <a:lnTo>
                      <a:pt x="112" y="18"/>
                    </a:lnTo>
                    <a:lnTo>
                      <a:pt x="111" y="16"/>
                    </a:lnTo>
                    <a:lnTo>
                      <a:pt x="108" y="13"/>
                    </a:lnTo>
                    <a:lnTo>
                      <a:pt x="105" y="12"/>
                    </a:lnTo>
                    <a:lnTo>
                      <a:pt x="102" y="10"/>
                    </a:lnTo>
                    <a:lnTo>
                      <a:pt x="99" y="9"/>
                    </a:lnTo>
                    <a:lnTo>
                      <a:pt x="96" y="7"/>
                    </a:lnTo>
                    <a:lnTo>
                      <a:pt x="93" y="6"/>
                    </a:lnTo>
                    <a:lnTo>
                      <a:pt x="90" y="4"/>
                    </a:lnTo>
                    <a:lnTo>
                      <a:pt x="87" y="3"/>
                    </a:lnTo>
                    <a:lnTo>
                      <a:pt x="84" y="3"/>
                    </a:lnTo>
                    <a:lnTo>
                      <a:pt x="81" y="1"/>
                    </a:lnTo>
                    <a:lnTo>
                      <a:pt x="78" y="1"/>
                    </a:lnTo>
                    <a:lnTo>
                      <a:pt x="74" y="0"/>
                    </a:lnTo>
                    <a:lnTo>
                      <a:pt x="71" y="0"/>
                    </a:lnTo>
                    <a:lnTo>
                      <a:pt x="68" y="0"/>
                    </a:lnTo>
                    <a:lnTo>
                      <a:pt x="64" y="0"/>
                    </a:lnTo>
                    <a:lnTo>
                      <a:pt x="61" y="0"/>
                    </a:lnTo>
                    <a:lnTo>
                      <a:pt x="58" y="1"/>
                    </a:lnTo>
                    <a:lnTo>
                      <a:pt x="55" y="1"/>
                    </a:lnTo>
                    <a:lnTo>
                      <a:pt x="50" y="3"/>
                    </a:lnTo>
                    <a:lnTo>
                      <a:pt x="47" y="3"/>
                    </a:lnTo>
                    <a:lnTo>
                      <a:pt x="44" y="4"/>
                    </a:lnTo>
                    <a:lnTo>
                      <a:pt x="41" y="6"/>
                    </a:lnTo>
                    <a:lnTo>
                      <a:pt x="38" y="7"/>
                    </a:lnTo>
                    <a:lnTo>
                      <a:pt x="35" y="9"/>
                    </a:lnTo>
                    <a:lnTo>
                      <a:pt x="32" y="10"/>
                    </a:lnTo>
                    <a:lnTo>
                      <a:pt x="29" y="12"/>
                    </a:lnTo>
                    <a:lnTo>
                      <a:pt x="28" y="13"/>
                    </a:lnTo>
                    <a:lnTo>
                      <a:pt x="25" y="16"/>
                    </a:lnTo>
                    <a:lnTo>
                      <a:pt x="22" y="18"/>
                    </a:lnTo>
                    <a:lnTo>
                      <a:pt x="21" y="19"/>
                    </a:lnTo>
                    <a:lnTo>
                      <a:pt x="18" y="22"/>
                    </a:lnTo>
                    <a:lnTo>
                      <a:pt x="16" y="25"/>
                    </a:lnTo>
                    <a:lnTo>
                      <a:pt x="13" y="27"/>
                    </a:lnTo>
                    <a:lnTo>
                      <a:pt x="12" y="30"/>
                    </a:lnTo>
                    <a:lnTo>
                      <a:pt x="10" y="33"/>
                    </a:lnTo>
                    <a:lnTo>
                      <a:pt x="9" y="36"/>
                    </a:lnTo>
                    <a:lnTo>
                      <a:pt x="7" y="38"/>
                    </a:lnTo>
                    <a:lnTo>
                      <a:pt x="6" y="41"/>
                    </a:lnTo>
                    <a:lnTo>
                      <a:pt x="4" y="44"/>
                    </a:lnTo>
                    <a:lnTo>
                      <a:pt x="3" y="47"/>
                    </a:lnTo>
                    <a:lnTo>
                      <a:pt x="3" y="50"/>
                    </a:lnTo>
                    <a:lnTo>
                      <a:pt x="1" y="53"/>
                    </a:lnTo>
                    <a:lnTo>
                      <a:pt x="1" y="58"/>
                    </a:lnTo>
                    <a:lnTo>
                      <a:pt x="1" y="61"/>
                    </a:lnTo>
                    <a:lnTo>
                      <a:pt x="0" y="64"/>
                    </a:lnTo>
                    <a:lnTo>
                      <a:pt x="0" y="68"/>
                    </a:lnTo>
                    <a:lnTo>
                      <a:pt x="0" y="71"/>
                    </a:lnTo>
                    <a:lnTo>
                      <a:pt x="1" y="74"/>
                    </a:lnTo>
                    <a:lnTo>
                      <a:pt x="1" y="77"/>
                    </a:lnTo>
                    <a:lnTo>
                      <a:pt x="1" y="81"/>
                    </a:lnTo>
                    <a:lnTo>
                      <a:pt x="3" y="84"/>
                    </a:lnTo>
                    <a:lnTo>
                      <a:pt x="3" y="87"/>
                    </a:lnTo>
                    <a:lnTo>
                      <a:pt x="4" y="90"/>
                    </a:lnTo>
                    <a:lnTo>
                      <a:pt x="6" y="93"/>
                    </a:lnTo>
                    <a:lnTo>
                      <a:pt x="7" y="96"/>
                    </a:lnTo>
                    <a:lnTo>
                      <a:pt x="9" y="99"/>
                    </a:lnTo>
                    <a:lnTo>
                      <a:pt x="10" y="102"/>
                    </a:lnTo>
                    <a:lnTo>
                      <a:pt x="12" y="105"/>
                    </a:lnTo>
                    <a:lnTo>
                      <a:pt x="13" y="108"/>
                    </a:lnTo>
                    <a:lnTo>
                      <a:pt x="16" y="110"/>
                    </a:lnTo>
                    <a:lnTo>
                      <a:pt x="18" y="113"/>
                    </a:lnTo>
                    <a:lnTo>
                      <a:pt x="21" y="116"/>
                    </a:lnTo>
                    <a:lnTo>
                      <a:pt x="22" y="117"/>
                    </a:lnTo>
                    <a:lnTo>
                      <a:pt x="25" y="120"/>
                    </a:lnTo>
                    <a:lnTo>
                      <a:pt x="28" y="122"/>
                    </a:lnTo>
                    <a:lnTo>
                      <a:pt x="29" y="123"/>
                    </a:lnTo>
                    <a:lnTo>
                      <a:pt x="32" y="124"/>
                    </a:lnTo>
                    <a:lnTo>
                      <a:pt x="35" y="126"/>
                    </a:lnTo>
                    <a:lnTo>
                      <a:pt x="38" y="127"/>
                    </a:lnTo>
                    <a:lnTo>
                      <a:pt x="41" y="129"/>
                    </a:lnTo>
                    <a:lnTo>
                      <a:pt x="44" y="130"/>
                    </a:lnTo>
                    <a:lnTo>
                      <a:pt x="47" y="132"/>
                    </a:lnTo>
                    <a:lnTo>
                      <a:pt x="50" y="133"/>
                    </a:lnTo>
                    <a:lnTo>
                      <a:pt x="55" y="133"/>
                    </a:lnTo>
                    <a:lnTo>
                      <a:pt x="58" y="133"/>
                    </a:lnTo>
                    <a:lnTo>
                      <a:pt x="61" y="135"/>
                    </a:lnTo>
                    <a:lnTo>
                      <a:pt x="64" y="135"/>
                    </a:lnTo>
                    <a:lnTo>
                      <a:pt x="68" y="135"/>
                    </a:lnTo>
                    <a:lnTo>
                      <a:pt x="71" y="135"/>
                    </a:lnTo>
                    <a:lnTo>
                      <a:pt x="74" y="135"/>
                    </a:lnTo>
                    <a:lnTo>
                      <a:pt x="78" y="133"/>
                    </a:lnTo>
                    <a:lnTo>
                      <a:pt x="81" y="133"/>
                    </a:lnTo>
                    <a:lnTo>
                      <a:pt x="84" y="133"/>
                    </a:lnTo>
                    <a:lnTo>
                      <a:pt x="87" y="132"/>
                    </a:lnTo>
                    <a:lnTo>
                      <a:pt x="90" y="130"/>
                    </a:lnTo>
                    <a:lnTo>
                      <a:pt x="93" y="129"/>
                    </a:lnTo>
                    <a:lnTo>
                      <a:pt x="96" y="127"/>
                    </a:lnTo>
                    <a:lnTo>
                      <a:pt x="99" y="126"/>
                    </a:lnTo>
                    <a:lnTo>
                      <a:pt x="102" y="124"/>
                    </a:lnTo>
                    <a:lnTo>
                      <a:pt x="105" y="123"/>
                    </a:lnTo>
                    <a:lnTo>
                      <a:pt x="108" y="122"/>
                    </a:lnTo>
                    <a:lnTo>
                      <a:pt x="111" y="120"/>
                    </a:lnTo>
                    <a:lnTo>
                      <a:pt x="112" y="117"/>
                    </a:lnTo>
                    <a:lnTo>
                      <a:pt x="115" y="116"/>
                    </a:lnTo>
                    <a:lnTo>
                      <a:pt x="117" y="113"/>
                    </a:lnTo>
                    <a:lnTo>
                      <a:pt x="120" y="110"/>
                    </a:lnTo>
                    <a:lnTo>
                      <a:pt x="121" y="108"/>
                    </a:lnTo>
                    <a:lnTo>
                      <a:pt x="123" y="105"/>
                    </a:lnTo>
                    <a:lnTo>
                      <a:pt x="126" y="102"/>
                    </a:lnTo>
                    <a:lnTo>
                      <a:pt x="127" y="99"/>
                    </a:lnTo>
                    <a:lnTo>
                      <a:pt x="129" y="96"/>
                    </a:lnTo>
                    <a:lnTo>
                      <a:pt x="130" y="93"/>
                    </a:lnTo>
                    <a:lnTo>
                      <a:pt x="130" y="90"/>
                    </a:lnTo>
                    <a:lnTo>
                      <a:pt x="132" y="87"/>
                    </a:lnTo>
                    <a:lnTo>
                      <a:pt x="133" y="84"/>
                    </a:lnTo>
                    <a:lnTo>
                      <a:pt x="133" y="81"/>
                    </a:lnTo>
                    <a:lnTo>
                      <a:pt x="135" y="77"/>
                    </a:lnTo>
                    <a:lnTo>
                      <a:pt x="135" y="74"/>
                    </a:lnTo>
                    <a:lnTo>
                      <a:pt x="135" y="71"/>
                    </a:lnTo>
                    <a:lnTo>
                      <a:pt x="135" y="68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26" name="Line 33">
                <a:extLst>
                  <a:ext uri="{FF2B5EF4-FFF2-40B4-BE49-F238E27FC236}">
                    <a16:creationId xmlns:a16="http://schemas.microsoft.com/office/drawing/2014/main" id="{B99DD6DA-1559-C44F-BA37-070FC6FA23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33689" y="1766887"/>
                <a:ext cx="0" cy="1530350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27" name="Freeform 34">
                <a:extLst>
                  <a:ext uri="{FF2B5EF4-FFF2-40B4-BE49-F238E27FC236}">
                    <a16:creationId xmlns:a16="http://schemas.microsoft.com/office/drawing/2014/main" id="{840AA7FE-8189-3E43-9503-5073AD0200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3688" y="3862387"/>
                <a:ext cx="1327144" cy="234950"/>
              </a:xfrm>
              <a:custGeom>
                <a:avLst/>
                <a:gdLst>
                  <a:gd name="T0" fmla="*/ 0 w 1245"/>
                  <a:gd name="T1" fmla="*/ 0 h 297"/>
                  <a:gd name="T2" fmla="*/ 0 w 1245"/>
                  <a:gd name="T3" fmla="*/ 2147483646 h 297"/>
                  <a:gd name="T4" fmla="*/ 2147483646 w 1245"/>
                  <a:gd name="T5" fmla="*/ 2147483646 h 29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245" h="297">
                    <a:moveTo>
                      <a:pt x="0" y="0"/>
                    </a:moveTo>
                    <a:lnTo>
                      <a:pt x="0" y="297"/>
                    </a:lnTo>
                    <a:lnTo>
                      <a:pt x="1245" y="297"/>
                    </a:lnTo>
                  </a:path>
                </a:pathLst>
              </a:custGeom>
              <a:noFill/>
              <a:ln w="222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28" name="Freeform 35">
                <a:extLst>
                  <a:ext uri="{FF2B5EF4-FFF2-40B4-BE49-F238E27FC236}">
                    <a16:creationId xmlns:a16="http://schemas.microsoft.com/office/drawing/2014/main" id="{5ACD6596-80A7-1742-8D14-8F53C76280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2499" y="2614612"/>
                <a:ext cx="661989" cy="1152525"/>
              </a:xfrm>
              <a:custGeom>
                <a:avLst/>
                <a:gdLst>
                  <a:gd name="T0" fmla="*/ 0 w 415"/>
                  <a:gd name="T1" fmla="*/ 0 h 1454"/>
                  <a:gd name="T2" fmla="*/ 0 w 415"/>
                  <a:gd name="T3" fmla="*/ 2147483646 h 1454"/>
                  <a:gd name="T4" fmla="*/ 2147483646 w 415"/>
                  <a:gd name="T5" fmla="*/ 2147483646 h 145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15" h="1454">
                    <a:moveTo>
                      <a:pt x="0" y="0"/>
                    </a:moveTo>
                    <a:lnTo>
                      <a:pt x="0" y="1454"/>
                    </a:lnTo>
                    <a:lnTo>
                      <a:pt x="415" y="1454"/>
                    </a:lnTo>
                  </a:path>
                </a:pathLst>
              </a:custGeom>
              <a:noFill/>
              <a:ln w="222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29" name="Line 36">
                <a:extLst>
                  <a:ext uri="{FF2B5EF4-FFF2-40B4-BE49-F238E27FC236}">
                    <a16:creationId xmlns:a16="http://schemas.microsoft.com/office/drawing/2014/main" id="{E411F884-3E3E-3742-8052-407447E012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33687" y="2943226"/>
                <a:ext cx="1317625" cy="0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30" name="Freeform 37">
                <a:extLst>
                  <a:ext uri="{FF2B5EF4-FFF2-40B4-BE49-F238E27FC236}">
                    <a16:creationId xmlns:a16="http://schemas.microsoft.com/office/drawing/2014/main" id="{CE6D2745-76F3-AA49-BA31-880C71BE3EF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800350" y="2909887"/>
                <a:ext cx="74613" cy="73025"/>
              </a:xfrm>
              <a:custGeom>
                <a:avLst/>
                <a:gdLst>
                  <a:gd name="T0" fmla="*/ 2147483646 w 59"/>
                  <a:gd name="T1" fmla="*/ 0 h 59"/>
                  <a:gd name="T2" fmla="*/ 2147483646 w 59"/>
                  <a:gd name="T3" fmla="*/ 0 h 59"/>
                  <a:gd name="T4" fmla="*/ 2147483646 w 59"/>
                  <a:gd name="T5" fmla="*/ 2147483646 h 59"/>
                  <a:gd name="T6" fmla="*/ 2147483646 w 59"/>
                  <a:gd name="T7" fmla="*/ 2147483646 h 59"/>
                  <a:gd name="T8" fmla="*/ 2147483646 w 59"/>
                  <a:gd name="T9" fmla="*/ 2147483646 h 59"/>
                  <a:gd name="T10" fmla="*/ 2147483646 w 59"/>
                  <a:gd name="T11" fmla="*/ 2147483646 h 59"/>
                  <a:gd name="T12" fmla="*/ 2147483646 w 59"/>
                  <a:gd name="T13" fmla="*/ 2147483646 h 59"/>
                  <a:gd name="T14" fmla="*/ 2147483646 w 59"/>
                  <a:gd name="T15" fmla="*/ 2147483646 h 59"/>
                  <a:gd name="T16" fmla="*/ 2147483646 w 59"/>
                  <a:gd name="T17" fmla="*/ 2147483646 h 59"/>
                  <a:gd name="T18" fmla="*/ 0 w 59"/>
                  <a:gd name="T19" fmla="*/ 2147483646 h 59"/>
                  <a:gd name="T20" fmla="*/ 0 w 59"/>
                  <a:gd name="T21" fmla="*/ 2147483646 h 59"/>
                  <a:gd name="T22" fmla="*/ 0 w 59"/>
                  <a:gd name="T23" fmla="*/ 2147483646 h 59"/>
                  <a:gd name="T24" fmla="*/ 0 w 59"/>
                  <a:gd name="T25" fmla="*/ 2147483646 h 59"/>
                  <a:gd name="T26" fmla="*/ 2147483646 w 59"/>
                  <a:gd name="T27" fmla="*/ 2147483646 h 59"/>
                  <a:gd name="T28" fmla="*/ 2147483646 w 59"/>
                  <a:gd name="T29" fmla="*/ 2147483646 h 59"/>
                  <a:gd name="T30" fmla="*/ 2147483646 w 59"/>
                  <a:gd name="T31" fmla="*/ 2147483646 h 59"/>
                  <a:gd name="T32" fmla="*/ 2147483646 w 59"/>
                  <a:gd name="T33" fmla="*/ 2147483646 h 59"/>
                  <a:gd name="T34" fmla="*/ 2147483646 w 59"/>
                  <a:gd name="T35" fmla="*/ 2147483646 h 59"/>
                  <a:gd name="T36" fmla="*/ 2147483646 w 59"/>
                  <a:gd name="T37" fmla="*/ 2147483646 h 59"/>
                  <a:gd name="T38" fmla="*/ 2147483646 w 59"/>
                  <a:gd name="T39" fmla="*/ 2147483646 h 59"/>
                  <a:gd name="T40" fmla="*/ 2147483646 w 59"/>
                  <a:gd name="T41" fmla="*/ 2147483646 h 59"/>
                  <a:gd name="T42" fmla="*/ 2147483646 w 59"/>
                  <a:gd name="T43" fmla="*/ 2147483646 h 59"/>
                  <a:gd name="T44" fmla="*/ 2147483646 w 59"/>
                  <a:gd name="T45" fmla="*/ 2147483646 h 59"/>
                  <a:gd name="T46" fmla="*/ 2147483646 w 59"/>
                  <a:gd name="T47" fmla="*/ 2147483646 h 59"/>
                  <a:gd name="T48" fmla="*/ 2147483646 w 59"/>
                  <a:gd name="T49" fmla="*/ 2147483646 h 59"/>
                  <a:gd name="T50" fmla="*/ 2147483646 w 59"/>
                  <a:gd name="T51" fmla="*/ 2147483646 h 59"/>
                  <a:gd name="T52" fmla="*/ 2147483646 w 59"/>
                  <a:gd name="T53" fmla="*/ 2147483646 h 59"/>
                  <a:gd name="T54" fmla="*/ 2147483646 w 59"/>
                  <a:gd name="T55" fmla="*/ 2147483646 h 59"/>
                  <a:gd name="T56" fmla="*/ 2147483646 w 59"/>
                  <a:gd name="T57" fmla="*/ 2147483646 h 59"/>
                  <a:gd name="T58" fmla="*/ 2147483646 w 59"/>
                  <a:gd name="T59" fmla="*/ 2147483646 h 59"/>
                  <a:gd name="T60" fmla="*/ 2147483646 w 59"/>
                  <a:gd name="T61" fmla="*/ 2147483646 h 59"/>
                  <a:gd name="T62" fmla="*/ 2147483646 w 59"/>
                  <a:gd name="T63" fmla="*/ 2147483646 h 59"/>
                  <a:gd name="T64" fmla="*/ 2147483646 w 59"/>
                  <a:gd name="T65" fmla="*/ 2147483646 h 59"/>
                  <a:gd name="T66" fmla="*/ 2147483646 w 59"/>
                  <a:gd name="T67" fmla="*/ 2147483646 h 59"/>
                  <a:gd name="T68" fmla="*/ 2147483646 w 59"/>
                  <a:gd name="T69" fmla="*/ 2147483646 h 59"/>
                  <a:gd name="T70" fmla="*/ 2147483646 w 59"/>
                  <a:gd name="T71" fmla="*/ 2147483646 h 59"/>
                  <a:gd name="T72" fmla="*/ 2147483646 w 59"/>
                  <a:gd name="T73" fmla="*/ 2147483646 h 59"/>
                  <a:gd name="T74" fmla="*/ 2147483646 w 59"/>
                  <a:gd name="T75" fmla="*/ 2147483646 h 59"/>
                  <a:gd name="T76" fmla="*/ 2147483646 w 59"/>
                  <a:gd name="T77" fmla="*/ 2147483646 h 59"/>
                  <a:gd name="T78" fmla="*/ 2147483646 w 59"/>
                  <a:gd name="T79" fmla="*/ 2147483646 h 59"/>
                  <a:gd name="T80" fmla="*/ 2147483646 w 59"/>
                  <a:gd name="T81" fmla="*/ 2147483646 h 59"/>
                  <a:gd name="T82" fmla="*/ 2147483646 w 59"/>
                  <a:gd name="T83" fmla="*/ 2147483646 h 59"/>
                  <a:gd name="T84" fmla="*/ 2147483646 w 59"/>
                  <a:gd name="T85" fmla="*/ 0 h 59"/>
                  <a:gd name="T86" fmla="*/ 2147483646 w 59"/>
                  <a:gd name="T87" fmla="*/ 0 h 59"/>
                  <a:gd name="T88" fmla="*/ 2147483646 w 59"/>
                  <a:gd name="T89" fmla="*/ 2147483646 h 59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59" h="59">
                    <a:moveTo>
                      <a:pt x="30" y="30"/>
                    </a:moveTo>
                    <a:lnTo>
                      <a:pt x="30" y="0"/>
                    </a:lnTo>
                    <a:lnTo>
                      <a:pt x="28" y="0"/>
                    </a:lnTo>
                    <a:lnTo>
                      <a:pt x="27" y="0"/>
                    </a:lnTo>
                    <a:lnTo>
                      <a:pt x="25" y="0"/>
                    </a:lnTo>
                    <a:lnTo>
                      <a:pt x="24" y="0"/>
                    </a:lnTo>
                    <a:lnTo>
                      <a:pt x="22" y="0"/>
                    </a:lnTo>
                    <a:lnTo>
                      <a:pt x="21" y="1"/>
                    </a:lnTo>
                    <a:lnTo>
                      <a:pt x="19" y="1"/>
                    </a:lnTo>
                    <a:lnTo>
                      <a:pt x="18" y="1"/>
                    </a:lnTo>
                    <a:lnTo>
                      <a:pt x="16" y="3"/>
                    </a:lnTo>
                    <a:lnTo>
                      <a:pt x="15" y="4"/>
                    </a:lnTo>
                    <a:lnTo>
                      <a:pt x="13" y="4"/>
                    </a:lnTo>
                    <a:lnTo>
                      <a:pt x="12" y="6"/>
                    </a:lnTo>
                    <a:lnTo>
                      <a:pt x="10" y="6"/>
                    </a:lnTo>
                    <a:lnTo>
                      <a:pt x="10" y="7"/>
                    </a:lnTo>
                    <a:lnTo>
                      <a:pt x="9" y="9"/>
                    </a:lnTo>
                    <a:lnTo>
                      <a:pt x="7" y="9"/>
                    </a:lnTo>
                    <a:lnTo>
                      <a:pt x="7" y="10"/>
                    </a:lnTo>
                    <a:lnTo>
                      <a:pt x="6" y="12"/>
                    </a:lnTo>
                    <a:lnTo>
                      <a:pt x="6" y="13"/>
                    </a:lnTo>
                    <a:lnTo>
                      <a:pt x="4" y="13"/>
                    </a:lnTo>
                    <a:lnTo>
                      <a:pt x="4" y="15"/>
                    </a:lnTo>
                    <a:lnTo>
                      <a:pt x="3" y="16"/>
                    </a:lnTo>
                    <a:lnTo>
                      <a:pt x="3" y="18"/>
                    </a:lnTo>
                    <a:lnTo>
                      <a:pt x="1" y="19"/>
                    </a:lnTo>
                    <a:lnTo>
                      <a:pt x="1" y="21"/>
                    </a:lnTo>
                    <a:lnTo>
                      <a:pt x="1" y="22"/>
                    </a:lnTo>
                    <a:lnTo>
                      <a:pt x="0" y="24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8"/>
                    </a:lnTo>
                    <a:lnTo>
                      <a:pt x="0" y="30"/>
                    </a:lnTo>
                    <a:lnTo>
                      <a:pt x="0" y="31"/>
                    </a:lnTo>
                    <a:lnTo>
                      <a:pt x="0" y="33"/>
                    </a:lnTo>
                    <a:lnTo>
                      <a:pt x="0" y="34"/>
                    </a:lnTo>
                    <a:lnTo>
                      <a:pt x="0" y="36"/>
                    </a:lnTo>
                    <a:lnTo>
                      <a:pt x="1" y="37"/>
                    </a:lnTo>
                    <a:lnTo>
                      <a:pt x="1" y="39"/>
                    </a:lnTo>
                    <a:lnTo>
                      <a:pt x="1" y="40"/>
                    </a:lnTo>
                    <a:lnTo>
                      <a:pt x="3" y="41"/>
                    </a:lnTo>
                    <a:lnTo>
                      <a:pt x="3" y="43"/>
                    </a:lnTo>
                    <a:lnTo>
                      <a:pt x="4" y="43"/>
                    </a:lnTo>
                    <a:lnTo>
                      <a:pt x="4" y="44"/>
                    </a:lnTo>
                    <a:lnTo>
                      <a:pt x="6" y="46"/>
                    </a:lnTo>
                    <a:lnTo>
                      <a:pt x="6" y="47"/>
                    </a:lnTo>
                    <a:lnTo>
                      <a:pt x="7" y="49"/>
                    </a:lnTo>
                    <a:lnTo>
                      <a:pt x="9" y="50"/>
                    </a:lnTo>
                    <a:lnTo>
                      <a:pt x="10" y="52"/>
                    </a:lnTo>
                    <a:lnTo>
                      <a:pt x="12" y="53"/>
                    </a:lnTo>
                    <a:lnTo>
                      <a:pt x="13" y="53"/>
                    </a:lnTo>
                    <a:lnTo>
                      <a:pt x="15" y="55"/>
                    </a:lnTo>
                    <a:lnTo>
                      <a:pt x="16" y="55"/>
                    </a:lnTo>
                    <a:lnTo>
                      <a:pt x="16" y="56"/>
                    </a:lnTo>
                    <a:lnTo>
                      <a:pt x="18" y="56"/>
                    </a:lnTo>
                    <a:lnTo>
                      <a:pt x="19" y="58"/>
                    </a:lnTo>
                    <a:lnTo>
                      <a:pt x="21" y="58"/>
                    </a:lnTo>
                    <a:lnTo>
                      <a:pt x="22" y="58"/>
                    </a:lnTo>
                    <a:lnTo>
                      <a:pt x="24" y="58"/>
                    </a:lnTo>
                    <a:lnTo>
                      <a:pt x="25" y="59"/>
                    </a:lnTo>
                    <a:lnTo>
                      <a:pt x="27" y="59"/>
                    </a:lnTo>
                    <a:lnTo>
                      <a:pt x="28" y="59"/>
                    </a:lnTo>
                    <a:lnTo>
                      <a:pt x="30" y="59"/>
                    </a:lnTo>
                    <a:lnTo>
                      <a:pt x="31" y="59"/>
                    </a:lnTo>
                    <a:lnTo>
                      <a:pt x="33" y="59"/>
                    </a:lnTo>
                    <a:lnTo>
                      <a:pt x="34" y="59"/>
                    </a:lnTo>
                    <a:lnTo>
                      <a:pt x="35" y="58"/>
                    </a:lnTo>
                    <a:lnTo>
                      <a:pt x="37" y="58"/>
                    </a:lnTo>
                    <a:lnTo>
                      <a:pt x="38" y="58"/>
                    </a:lnTo>
                    <a:lnTo>
                      <a:pt x="40" y="58"/>
                    </a:lnTo>
                    <a:lnTo>
                      <a:pt x="41" y="56"/>
                    </a:lnTo>
                    <a:lnTo>
                      <a:pt x="43" y="56"/>
                    </a:lnTo>
                    <a:lnTo>
                      <a:pt x="44" y="55"/>
                    </a:lnTo>
                    <a:lnTo>
                      <a:pt x="46" y="53"/>
                    </a:lnTo>
                    <a:lnTo>
                      <a:pt x="47" y="53"/>
                    </a:lnTo>
                    <a:lnTo>
                      <a:pt x="49" y="52"/>
                    </a:lnTo>
                    <a:lnTo>
                      <a:pt x="50" y="52"/>
                    </a:lnTo>
                    <a:lnTo>
                      <a:pt x="50" y="50"/>
                    </a:lnTo>
                    <a:lnTo>
                      <a:pt x="52" y="49"/>
                    </a:lnTo>
                    <a:lnTo>
                      <a:pt x="53" y="49"/>
                    </a:lnTo>
                    <a:lnTo>
                      <a:pt x="53" y="47"/>
                    </a:lnTo>
                    <a:lnTo>
                      <a:pt x="55" y="46"/>
                    </a:lnTo>
                    <a:lnTo>
                      <a:pt x="55" y="44"/>
                    </a:lnTo>
                    <a:lnTo>
                      <a:pt x="56" y="43"/>
                    </a:lnTo>
                    <a:lnTo>
                      <a:pt x="58" y="41"/>
                    </a:lnTo>
                    <a:lnTo>
                      <a:pt x="58" y="40"/>
                    </a:lnTo>
                    <a:lnTo>
                      <a:pt x="58" y="39"/>
                    </a:lnTo>
                    <a:lnTo>
                      <a:pt x="58" y="37"/>
                    </a:lnTo>
                    <a:lnTo>
                      <a:pt x="59" y="36"/>
                    </a:lnTo>
                    <a:lnTo>
                      <a:pt x="59" y="34"/>
                    </a:lnTo>
                    <a:lnTo>
                      <a:pt x="59" y="33"/>
                    </a:lnTo>
                    <a:lnTo>
                      <a:pt x="59" y="31"/>
                    </a:lnTo>
                    <a:lnTo>
                      <a:pt x="59" y="30"/>
                    </a:lnTo>
                    <a:lnTo>
                      <a:pt x="59" y="28"/>
                    </a:lnTo>
                    <a:lnTo>
                      <a:pt x="59" y="27"/>
                    </a:lnTo>
                    <a:lnTo>
                      <a:pt x="59" y="25"/>
                    </a:lnTo>
                    <a:lnTo>
                      <a:pt x="59" y="24"/>
                    </a:lnTo>
                    <a:lnTo>
                      <a:pt x="58" y="22"/>
                    </a:lnTo>
                    <a:lnTo>
                      <a:pt x="58" y="21"/>
                    </a:lnTo>
                    <a:lnTo>
                      <a:pt x="58" y="19"/>
                    </a:lnTo>
                    <a:lnTo>
                      <a:pt x="58" y="18"/>
                    </a:lnTo>
                    <a:lnTo>
                      <a:pt x="56" y="16"/>
                    </a:lnTo>
                    <a:lnTo>
                      <a:pt x="56" y="15"/>
                    </a:lnTo>
                    <a:lnTo>
                      <a:pt x="55" y="13"/>
                    </a:lnTo>
                    <a:lnTo>
                      <a:pt x="53" y="12"/>
                    </a:lnTo>
                    <a:lnTo>
                      <a:pt x="53" y="10"/>
                    </a:lnTo>
                    <a:lnTo>
                      <a:pt x="52" y="9"/>
                    </a:lnTo>
                    <a:lnTo>
                      <a:pt x="50" y="9"/>
                    </a:lnTo>
                    <a:lnTo>
                      <a:pt x="50" y="7"/>
                    </a:lnTo>
                    <a:lnTo>
                      <a:pt x="49" y="6"/>
                    </a:lnTo>
                    <a:lnTo>
                      <a:pt x="47" y="6"/>
                    </a:lnTo>
                    <a:lnTo>
                      <a:pt x="46" y="4"/>
                    </a:lnTo>
                    <a:lnTo>
                      <a:pt x="44" y="4"/>
                    </a:lnTo>
                    <a:lnTo>
                      <a:pt x="44" y="3"/>
                    </a:lnTo>
                    <a:lnTo>
                      <a:pt x="43" y="3"/>
                    </a:lnTo>
                    <a:lnTo>
                      <a:pt x="41" y="1"/>
                    </a:lnTo>
                    <a:lnTo>
                      <a:pt x="40" y="1"/>
                    </a:lnTo>
                    <a:lnTo>
                      <a:pt x="38" y="1"/>
                    </a:lnTo>
                    <a:lnTo>
                      <a:pt x="37" y="0"/>
                    </a:lnTo>
                    <a:lnTo>
                      <a:pt x="35" y="0"/>
                    </a:lnTo>
                    <a:lnTo>
                      <a:pt x="34" y="0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30" y="0"/>
                    </a:lnTo>
                    <a:lnTo>
                      <a:pt x="30" y="3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31" name="Freeform 38">
                <a:extLst>
                  <a:ext uri="{FF2B5EF4-FFF2-40B4-BE49-F238E27FC236}">
                    <a16:creationId xmlns:a16="http://schemas.microsoft.com/office/drawing/2014/main" id="{E8660850-ED92-2F40-A7E5-5EEF3FD1937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459163" y="2576512"/>
                <a:ext cx="69850" cy="73025"/>
              </a:xfrm>
              <a:custGeom>
                <a:avLst/>
                <a:gdLst>
                  <a:gd name="T0" fmla="*/ 2147483646 w 60"/>
                  <a:gd name="T1" fmla="*/ 0 h 59"/>
                  <a:gd name="T2" fmla="*/ 2147483646 w 60"/>
                  <a:gd name="T3" fmla="*/ 0 h 59"/>
                  <a:gd name="T4" fmla="*/ 2147483646 w 60"/>
                  <a:gd name="T5" fmla="*/ 2147483646 h 59"/>
                  <a:gd name="T6" fmla="*/ 2147483646 w 60"/>
                  <a:gd name="T7" fmla="*/ 2147483646 h 59"/>
                  <a:gd name="T8" fmla="*/ 2147483646 w 60"/>
                  <a:gd name="T9" fmla="*/ 2147483646 h 59"/>
                  <a:gd name="T10" fmla="*/ 2147483646 w 60"/>
                  <a:gd name="T11" fmla="*/ 2147483646 h 59"/>
                  <a:gd name="T12" fmla="*/ 2147483646 w 60"/>
                  <a:gd name="T13" fmla="*/ 2147483646 h 59"/>
                  <a:gd name="T14" fmla="*/ 2147483646 w 60"/>
                  <a:gd name="T15" fmla="*/ 2147483646 h 59"/>
                  <a:gd name="T16" fmla="*/ 2147483646 w 60"/>
                  <a:gd name="T17" fmla="*/ 2147483646 h 59"/>
                  <a:gd name="T18" fmla="*/ 0 w 60"/>
                  <a:gd name="T19" fmla="*/ 2147483646 h 59"/>
                  <a:gd name="T20" fmla="*/ 0 w 60"/>
                  <a:gd name="T21" fmla="*/ 2147483646 h 59"/>
                  <a:gd name="T22" fmla="*/ 0 w 60"/>
                  <a:gd name="T23" fmla="*/ 2147483646 h 59"/>
                  <a:gd name="T24" fmla="*/ 0 w 60"/>
                  <a:gd name="T25" fmla="*/ 2147483646 h 59"/>
                  <a:gd name="T26" fmla="*/ 2147483646 w 60"/>
                  <a:gd name="T27" fmla="*/ 2147483646 h 59"/>
                  <a:gd name="T28" fmla="*/ 2147483646 w 60"/>
                  <a:gd name="T29" fmla="*/ 2147483646 h 59"/>
                  <a:gd name="T30" fmla="*/ 2147483646 w 60"/>
                  <a:gd name="T31" fmla="*/ 2147483646 h 59"/>
                  <a:gd name="T32" fmla="*/ 2147483646 w 60"/>
                  <a:gd name="T33" fmla="*/ 2147483646 h 59"/>
                  <a:gd name="T34" fmla="*/ 2147483646 w 60"/>
                  <a:gd name="T35" fmla="*/ 2147483646 h 59"/>
                  <a:gd name="T36" fmla="*/ 2147483646 w 60"/>
                  <a:gd name="T37" fmla="*/ 2147483646 h 59"/>
                  <a:gd name="T38" fmla="*/ 2147483646 w 60"/>
                  <a:gd name="T39" fmla="*/ 2147483646 h 59"/>
                  <a:gd name="T40" fmla="*/ 2147483646 w 60"/>
                  <a:gd name="T41" fmla="*/ 2147483646 h 59"/>
                  <a:gd name="T42" fmla="*/ 2147483646 w 60"/>
                  <a:gd name="T43" fmla="*/ 2147483646 h 59"/>
                  <a:gd name="T44" fmla="*/ 2147483646 w 60"/>
                  <a:gd name="T45" fmla="*/ 2147483646 h 59"/>
                  <a:gd name="T46" fmla="*/ 2147483646 w 60"/>
                  <a:gd name="T47" fmla="*/ 2147483646 h 59"/>
                  <a:gd name="T48" fmla="*/ 2147483646 w 60"/>
                  <a:gd name="T49" fmla="*/ 2147483646 h 59"/>
                  <a:gd name="T50" fmla="*/ 2147483646 w 60"/>
                  <a:gd name="T51" fmla="*/ 2147483646 h 59"/>
                  <a:gd name="T52" fmla="*/ 2147483646 w 60"/>
                  <a:gd name="T53" fmla="*/ 2147483646 h 59"/>
                  <a:gd name="T54" fmla="*/ 2147483646 w 60"/>
                  <a:gd name="T55" fmla="*/ 2147483646 h 59"/>
                  <a:gd name="T56" fmla="*/ 2147483646 w 60"/>
                  <a:gd name="T57" fmla="*/ 2147483646 h 59"/>
                  <a:gd name="T58" fmla="*/ 2147483646 w 60"/>
                  <a:gd name="T59" fmla="*/ 2147483646 h 59"/>
                  <a:gd name="T60" fmla="*/ 2147483646 w 60"/>
                  <a:gd name="T61" fmla="*/ 2147483646 h 59"/>
                  <a:gd name="T62" fmla="*/ 2147483646 w 60"/>
                  <a:gd name="T63" fmla="*/ 2147483646 h 59"/>
                  <a:gd name="T64" fmla="*/ 2147483646 w 60"/>
                  <a:gd name="T65" fmla="*/ 2147483646 h 59"/>
                  <a:gd name="T66" fmla="*/ 2147483646 w 60"/>
                  <a:gd name="T67" fmla="*/ 2147483646 h 59"/>
                  <a:gd name="T68" fmla="*/ 2147483646 w 60"/>
                  <a:gd name="T69" fmla="*/ 2147483646 h 59"/>
                  <a:gd name="T70" fmla="*/ 2147483646 w 60"/>
                  <a:gd name="T71" fmla="*/ 2147483646 h 59"/>
                  <a:gd name="T72" fmla="*/ 2147483646 w 60"/>
                  <a:gd name="T73" fmla="*/ 2147483646 h 59"/>
                  <a:gd name="T74" fmla="*/ 2147483646 w 60"/>
                  <a:gd name="T75" fmla="*/ 2147483646 h 59"/>
                  <a:gd name="T76" fmla="*/ 2147483646 w 60"/>
                  <a:gd name="T77" fmla="*/ 2147483646 h 59"/>
                  <a:gd name="T78" fmla="*/ 2147483646 w 60"/>
                  <a:gd name="T79" fmla="*/ 2147483646 h 59"/>
                  <a:gd name="T80" fmla="*/ 2147483646 w 60"/>
                  <a:gd name="T81" fmla="*/ 2147483646 h 59"/>
                  <a:gd name="T82" fmla="*/ 2147483646 w 60"/>
                  <a:gd name="T83" fmla="*/ 2147483646 h 59"/>
                  <a:gd name="T84" fmla="*/ 2147483646 w 60"/>
                  <a:gd name="T85" fmla="*/ 0 h 59"/>
                  <a:gd name="T86" fmla="*/ 2147483646 w 60"/>
                  <a:gd name="T87" fmla="*/ 0 h 59"/>
                  <a:gd name="T88" fmla="*/ 2147483646 w 60"/>
                  <a:gd name="T89" fmla="*/ 2147483646 h 59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60" h="59">
                    <a:moveTo>
                      <a:pt x="30" y="29"/>
                    </a:moveTo>
                    <a:lnTo>
                      <a:pt x="30" y="0"/>
                    </a:lnTo>
                    <a:lnTo>
                      <a:pt x="28" y="0"/>
                    </a:lnTo>
                    <a:lnTo>
                      <a:pt x="27" y="0"/>
                    </a:lnTo>
                    <a:lnTo>
                      <a:pt x="25" y="0"/>
                    </a:lnTo>
                    <a:lnTo>
                      <a:pt x="24" y="0"/>
                    </a:lnTo>
                    <a:lnTo>
                      <a:pt x="23" y="0"/>
                    </a:lnTo>
                    <a:lnTo>
                      <a:pt x="21" y="1"/>
                    </a:lnTo>
                    <a:lnTo>
                      <a:pt x="20" y="1"/>
                    </a:lnTo>
                    <a:lnTo>
                      <a:pt x="18" y="1"/>
                    </a:lnTo>
                    <a:lnTo>
                      <a:pt x="17" y="3"/>
                    </a:lnTo>
                    <a:lnTo>
                      <a:pt x="15" y="4"/>
                    </a:lnTo>
                    <a:lnTo>
                      <a:pt x="14" y="4"/>
                    </a:lnTo>
                    <a:lnTo>
                      <a:pt x="12" y="6"/>
                    </a:lnTo>
                    <a:lnTo>
                      <a:pt x="11" y="6"/>
                    </a:lnTo>
                    <a:lnTo>
                      <a:pt x="11" y="7"/>
                    </a:lnTo>
                    <a:lnTo>
                      <a:pt x="9" y="9"/>
                    </a:lnTo>
                    <a:lnTo>
                      <a:pt x="8" y="9"/>
                    </a:lnTo>
                    <a:lnTo>
                      <a:pt x="8" y="10"/>
                    </a:lnTo>
                    <a:lnTo>
                      <a:pt x="6" y="12"/>
                    </a:lnTo>
                    <a:lnTo>
                      <a:pt x="6" y="13"/>
                    </a:lnTo>
                    <a:lnTo>
                      <a:pt x="5" y="13"/>
                    </a:lnTo>
                    <a:lnTo>
                      <a:pt x="5" y="15"/>
                    </a:lnTo>
                    <a:lnTo>
                      <a:pt x="3" y="16"/>
                    </a:lnTo>
                    <a:lnTo>
                      <a:pt x="3" y="18"/>
                    </a:lnTo>
                    <a:lnTo>
                      <a:pt x="2" y="19"/>
                    </a:lnTo>
                    <a:lnTo>
                      <a:pt x="2" y="21"/>
                    </a:lnTo>
                    <a:lnTo>
                      <a:pt x="2" y="22"/>
                    </a:lnTo>
                    <a:lnTo>
                      <a:pt x="0" y="23"/>
                    </a:lnTo>
                    <a:lnTo>
                      <a:pt x="0" y="25"/>
                    </a:lnTo>
                    <a:lnTo>
                      <a:pt x="0" y="26"/>
                    </a:lnTo>
                    <a:lnTo>
                      <a:pt x="0" y="28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0" y="32"/>
                    </a:lnTo>
                    <a:lnTo>
                      <a:pt x="0" y="34"/>
                    </a:lnTo>
                    <a:lnTo>
                      <a:pt x="0" y="35"/>
                    </a:lnTo>
                    <a:lnTo>
                      <a:pt x="2" y="37"/>
                    </a:lnTo>
                    <a:lnTo>
                      <a:pt x="2" y="38"/>
                    </a:lnTo>
                    <a:lnTo>
                      <a:pt x="2" y="40"/>
                    </a:lnTo>
                    <a:lnTo>
                      <a:pt x="3" y="41"/>
                    </a:lnTo>
                    <a:lnTo>
                      <a:pt x="3" y="43"/>
                    </a:lnTo>
                    <a:lnTo>
                      <a:pt x="5" y="43"/>
                    </a:lnTo>
                    <a:lnTo>
                      <a:pt x="5" y="44"/>
                    </a:lnTo>
                    <a:lnTo>
                      <a:pt x="6" y="46"/>
                    </a:lnTo>
                    <a:lnTo>
                      <a:pt x="6" y="47"/>
                    </a:lnTo>
                    <a:lnTo>
                      <a:pt x="8" y="49"/>
                    </a:lnTo>
                    <a:lnTo>
                      <a:pt x="9" y="50"/>
                    </a:lnTo>
                    <a:lnTo>
                      <a:pt x="11" y="52"/>
                    </a:lnTo>
                    <a:lnTo>
                      <a:pt x="12" y="53"/>
                    </a:lnTo>
                    <a:lnTo>
                      <a:pt x="14" y="53"/>
                    </a:lnTo>
                    <a:lnTo>
                      <a:pt x="15" y="55"/>
                    </a:lnTo>
                    <a:lnTo>
                      <a:pt x="17" y="55"/>
                    </a:lnTo>
                    <a:lnTo>
                      <a:pt x="17" y="56"/>
                    </a:lnTo>
                    <a:lnTo>
                      <a:pt x="18" y="56"/>
                    </a:lnTo>
                    <a:lnTo>
                      <a:pt x="20" y="58"/>
                    </a:lnTo>
                    <a:lnTo>
                      <a:pt x="21" y="58"/>
                    </a:lnTo>
                    <a:lnTo>
                      <a:pt x="23" y="58"/>
                    </a:lnTo>
                    <a:lnTo>
                      <a:pt x="24" y="58"/>
                    </a:lnTo>
                    <a:lnTo>
                      <a:pt x="25" y="59"/>
                    </a:lnTo>
                    <a:lnTo>
                      <a:pt x="27" y="59"/>
                    </a:lnTo>
                    <a:lnTo>
                      <a:pt x="28" y="59"/>
                    </a:lnTo>
                    <a:lnTo>
                      <a:pt x="30" y="59"/>
                    </a:lnTo>
                    <a:lnTo>
                      <a:pt x="31" y="59"/>
                    </a:lnTo>
                    <a:lnTo>
                      <a:pt x="33" y="59"/>
                    </a:lnTo>
                    <a:lnTo>
                      <a:pt x="34" y="59"/>
                    </a:lnTo>
                    <a:lnTo>
                      <a:pt x="36" y="58"/>
                    </a:lnTo>
                    <a:lnTo>
                      <a:pt x="37" y="58"/>
                    </a:lnTo>
                    <a:lnTo>
                      <a:pt x="39" y="58"/>
                    </a:lnTo>
                    <a:lnTo>
                      <a:pt x="40" y="58"/>
                    </a:lnTo>
                    <a:lnTo>
                      <a:pt x="42" y="56"/>
                    </a:lnTo>
                    <a:lnTo>
                      <a:pt x="43" y="56"/>
                    </a:lnTo>
                    <a:lnTo>
                      <a:pt x="45" y="55"/>
                    </a:lnTo>
                    <a:lnTo>
                      <a:pt x="46" y="53"/>
                    </a:lnTo>
                    <a:lnTo>
                      <a:pt x="48" y="53"/>
                    </a:lnTo>
                    <a:lnTo>
                      <a:pt x="49" y="52"/>
                    </a:lnTo>
                    <a:lnTo>
                      <a:pt x="51" y="52"/>
                    </a:lnTo>
                    <a:lnTo>
                      <a:pt x="51" y="50"/>
                    </a:lnTo>
                    <a:lnTo>
                      <a:pt x="52" y="49"/>
                    </a:lnTo>
                    <a:lnTo>
                      <a:pt x="54" y="49"/>
                    </a:lnTo>
                    <a:lnTo>
                      <a:pt x="54" y="47"/>
                    </a:lnTo>
                    <a:lnTo>
                      <a:pt x="55" y="46"/>
                    </a:lnTo>
                    <a:lnTo>
                      <a:pt x="55" y="44"/>
                    </a:lnTo>
                    <a:lnTo>
                      <a:pt x="57" y="43"/>
                    </a:lnTo>
                    <a:lnTo>
                      <a:pt x="58" y="41"/>
                    </a:lnTo>
                    <a:lnTo>
                      <a:pt x="58" y="40"/>
                    </a:lnTo>
                    <a:lnTo>
                      <a:pt x="58" y="38"/>
                    </a:lnTo>
                    <a:lnTo>
                      <a:pt x="58" y="37"/>
                    </a:lnTo>
                    <a:lnTo>
                      <a:pt x="60" y="35"/>
                    </a:lnTo>
                    <a:lnTo>
                      <a:pt x="60" y="34"/>
                    </a:lnTo>
                    <a:lnTo>
                      <a:pt x="60" y="32"/>
                    </a:lnTo>
                    <a:lnTo>
                      <a:pt x="60" y="31"/>
                    </a:lnTo>
                    <a:lnTo>
                      <a:pt x="60" y="29"/>
                    </a:lnTo>
                    <a:lnTo>
                      <a:pt x="60" y="28"/>
                    </a:lnTo>
                    <a:lnTo>
                      <a:pt x="60" y="26"/>
                    </a:lnTo>
                    <a:lnTo>
                      <a:pt x="60" y="25"/>
                    </a:lnTo>
                    <a:lnTo>
                      <a:pt x="60" y="23"/>
                    </a:lnTo>
                    <a:lnTo>
                      <a:pt x="58" y="22"/>
                    </a:lnTo>
                    <a:lnTo>
                      <a:pt x="58" y="21"/>
                    </a:lnTo>
                    <a:lnTo>
                      <a:pt x="58" y="19"/>
                    </a:lnTo>
                    <a:lnTo>
                      <a:pt x="58" y="18"/>
                    </a:lnTo>
                    <a:lnTo>
                      <a:pt x="57" y="16"/>
                    </a:lnTo>
                    <a:lnTo>
                      <a:pt x="57" y="15"/>
                    </a:lnTo>
                    <a:lnTo>
                      <a:pt x="55" y="13"/>
                    </a:lnTo>
                    <a:lnTo>
                      <a:pt x="54" y="12"/>
                    </a:lnTo>
                    <a:lnTo>
                      <a:pt x="54" y="10"/>
                    </a:lnTo>
                    <a:lnTo>
                      <a:pt x="52" y="9"/>
                    </a:lnTo>
                    <a:lnTo>
                      <a:pt x="51" y="9"/>
                    </a:lnTo>
                    <a:lnTo>
                      <a:pt x="51" y="7"/>
                    </a:lnTo>
                    <a:lnTo>
                      <a:pt x="49" y="6"/>
                    </a:lnTo>
                    <a:lnTo>
                      <a:pt x="48" y="6"/>
                    </a:lnTo>
                    <a:lnTo>
                      <a:pt x="46" y="4"/>
                    </a:lnTo>
                    <a:lnTo>
                      <a:pt x="45" y="4"/>
                    </a:lnTo>
                    <a:lnTo>
                      <a:pt x="45" y="3"/>
                    </a:lnTo>
                    <a:lnTo>
                      <a:pt x="43" y="3"/>
                    </a:lnTo>
                    <a:lnTo>
                      <a:pt x="42" y="1"/>
                    </a:lnTo>
                    <a:lnTo>
                      <a:pt x="40" y="1"/>
                    </a:lnTo>
                    <a:lnTo>
                      <a:pt x="39" y="1"/>
                    </a:lnTo>
                    <a:lnTo>
                      <a:pt x="37" y="0"/>
                    </a:lnTo>
                    <a:lnTo>
                      <a:pt x="36" y="0"/>
                    </a:lnTo>
                    <a:lnTo>
                      <a:pt x="34" y="0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30" y="0"/>
                    </a:lnTo>
                    <a:lnTo>
                      <a:pt x="30" y="2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32" name="Freeform 39">
                <a:extLst>
                  <a:ext uri="{FF2B5EF4-FFF2-40B4-BE49-F238E27FC236}">
                    <a16:creationId xmlns:a16="http://schemas.microsoft.com/office/drawing/2014/main" id="{4ECFD5CB-96B0-8D45-8595-464DC2B4A2F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460750" y="1403350"/>
                <a:ext cx="69850" cy="73025"/>
              </a:xfrm>
              <a:custGeom>
                <a:avLst/>
                <a:gdLst>
                  <a:gd name="T0" fmla="*/ 2147483646 w 60"/>
                  <a:gd name="T1" fmla="*/ 0 h 59"/>
                  <a:gd name="T2" fmla="*/ 2147483646 w 60"/>
                  <a:gd name="T3" fmla="*/ 0 h 59"/>
                  <a:gd name="T4" fmla="*/ 2147483646 w 60"/>
                  <a:gd name="T5" fmla="*/ 2147483646 h 59"/>
                  <a:gd name="T6" fmla="*/ 2147483646 w 60"/>
                  <a:gd name="T7" fmla="*/ 2147483646 h 59"/>
                  <a:gd name="T8" fmla="*/ 2147483646 w 60"/>
                  <a:gd name="T9" fmla="*/ 2147483646 h 59"/>
                  <a:gd name="T10" fmla="*/ 2147483646 w 60"/>
                  <a:gd name="T11" fmla="*/ 2147483646 h 59"/>
                  <a:gd name="T12" fmla="*/ 2147483646 w 60"/>
                  <a:gd name="T13" fmla="*/ 2147483646 h 59"/>
                  <a:gd name="T14" fmla="*/ 2147483646 w 60"/>
                  <a:gd name="T15" fmla="*/ 2147483646 h 59"/>
                  <a:gd name="T16" fmla="*/ 2147483646 w 60"/>
                  <a:gd name="T17" fmla="*/ 2147483646 h 59"/>
                  <a:gd name="T18" fmla="*/ 0 w 60"/>
                  <a:gd name="T19" fmla="*/ 2147483646 h 59"/>
                  <a:gd name="T20" fmla="*/ 0 w 60"/>
                  <a:gd name="T21" fmla="*/ 2147483646 h 59"/>
                  <a:gd name="T22" fmla="*/ 0 w 60"/>
                  <a:gd name="T23" fmla="*/ 2147483646 h 59"/>
                  <a:gd name="T24" fmla="*/ 0 w 60"/>
                  <a:gd name="T25" fmla="*/ 2147483646 h 59"/>
                  <a:gd name="T26" fmla="*/ 2147483646 w 60"/>
                  <a:gd name="T27" fmla="*/ 2147483646 h 59"/>
                  <a:gd name="T28" fmla="*/ 2147483646 w 60"/>
                  <a:gd name="T29" fmla="*/ 2147483646 h 59"/>
                  <a:gd name="T30" fmla="*/ 2147483646 w 60"/>
                  <a:gd name="T31" fmla="*/ 2147483646 h 59"/>
                  <a:gd name="T32" fmla="*/ 2147483646 w 60"/>
                  <a:gd name="T33" fmla="*/ 2147483646 h 59"/>
                  <a:gd name="T34" fmla="*/ 2147483646 w 60"/>
                  <a:gd name="T35" fmla="*/ 2147483646 h 59"/>
                  <a:gd name="T36" fmla="*/ 2147483646 w 60"/>
                  <a:gd name="T37" fmla="*/ 2147483646 h 59"/>
                  <a:gd name="T38" fmla="*/ 2147483646 w 60"/>
                  <a:gd name="T39" fmla="*/ 2147483646 h 59"/>
                  <a:gd name="T40" fmla="*/ 2147483646 w 60"/>
                  <a:gd name="T41" fmla="*/ 2147483646 h 59"/>
                  <a:gd name="T42" fmla="*/ 2147483646 w 60"/>
                  <a:gd name="T43" fmla="*/ 2147483646 h 59"/>
                  <a:gd name="T44" fmla="*/ 2147483646 w 60"/>
                  <a:gd name="T45" fmla="*/ 2147483646 h 59"/>
                  <a:gd name="T46" fmla="*/ 2147483646 w 60"/>
                  <a:gd name="T47" fmla="*/ 2147483646 h 59"/>
                  <a:gd name="T48" fmla="*/ 2147483646 w 60"/>
                  <a:gd name="T49" fmla="*/ 2147483646 h 59"/>
                  <a:gd name="T50" fmla="*/ 2147483646 w 60"/>
                  <a:gd name="T51" fmla="*/ 2147483646 h 59"/>
                  <a:gd name="T52" fmla="*/ 2147483646 w 60"/>
                  <a:gd name="T53" fmla="*/ 2147483646 h 59"/>
                  <a:gd name="T54" fmla="*/ 2147483646 w 60"/>
                  <a:gd name="T55" fmla="*/ 2147483646 h 59"/>
                  <a:gd name="T56" fmla="*/ 2147483646 w 60"/>
                  <a:gd name="T57" fmla="*/ 2147483646 h 59"/>
                  <a:gd name="T58" fmla="*/ 2147483646 w 60"/>
                  <a:gd name="T59" fmla="*/ 2147483646 h 59"/>
                  <a:gd name="T60" fmla="*/ 2147483646 w 60"/>
                  <a:gd name="T61" fmla="*/ 2147483646 h 59"/>
                  <a:gd name="T62" fmla="*/ 2147483646 w 60"/>
                  <a:gd name="T63" fmla="*/ 2147483646 h 59"/>
                  <a:gd name="T64" fmla="*/ 2147483646 w 60"/>
                  <a:gd name="T65" fmla="*/ 2147483646 h 59"/>
                  <a:gd name="T66" fmla="*/ 2147483646 w 60"/>
                  <a:gd name="T67" fmla="*/ 2147483646 h 59"/>
                  <a:gd name="T68" fmla="*/ 2147483646 w 60"/>
                  <a:gd name="T69" fmla="*/ 2147483646 h 59"/>
                  <a:gd name="T70" fmla="*/ 2147483646 w 60"/>
                  <a:gd name="T71" fmla="*/ 2147483646 h 59"/>
                  <a:gd name="T72" fmla="*/ 2147483646 w 60"/>
                  <a:gd name="T73" fmla="*/ 2147483646 h 59"/>
                  <a:gd name="T74" fmla="*/ 2147483646 w 60"/>
                  <a:gd name="T75" fmla="*/ 2147483646 h 59"/>
                  <a:gd name="T76" fmla="*/ 2147483646 w 60"/>
                  <a:gd name="T77" fmla="*/ 2147483646 h 59"/>
                  <a:gd name="T78" fmla="*/ 2147483646 w 60"/>
                  <a:gd name="T79" fmla="*/ 2147483646 h 59"/>
                  <a:gd name="T80" fmla="*/ 2147483646 w 60"/>
                  <a:gd name="T81" fmla="*/ 2147483646 h 59"/>
                  <a:gd name="T82" fmla="*/ 2147483646 w 60"/>
                  <a:gd name="T83" fmla="*/ 2147483646 h 59"/>
                  <a:gd name="T84" fmla="*/ 2147483646 w 60"/>
                  <a:gd name="T85" fmla="*/ 0 h 59"/>
                  <a:gd name="T86" fmla="*/ 2147483646 w 60"/>
                  <a:gd name="T87" fmla="*/ 0 h 59"/>
                  <a:gd name="T88" fmla="*/ 2147483646 w 60"/>
                  <a:gd name="T89" fmla="*/ 2147483646 h 59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60" h="59">
                    <a:moveTo>
                      <a:pt x="30" y="30"/>
                    </a:moveTo>
                    <a:lnTo>
                      <a:pt x="30" y="0"/>
                    </a:lnTo>
                    <a:lnTo>
                      <a:pt x="28" y="0"/>
                    </a:lnTo>
                    <a:lnTo>
                      <a:pt x="27" y="0"/>
                    </a:lnTo>
                    <a:lnTo>
                      <a:pt x="25" y="0"/>
                    </a:lnTo>
                    <a:lnTo>
                      <a:pt x="24" y="0"/>
                    </a:lnTo>
                    <a:lnTo>
                      <a:pt x="23" y="0"/>
                    </a:lnTo>
                    <a:lnTo>
                      <a:pt x="21" y="1"/>
                    </a:lnTo>
                    <a:lnTo>
                      <a:pt x="20" y="1"/>
                    </a:lnTo>
                    <a:lnTo>
                      <a:pt x="18" y="1"/>
                    </a:lnTo>
                    <a:lnTo>
                      <a:pt x="17" y="3"/>
                    </a:lnTo>
                    <a:lnTo>
                      <a:pt x="15" y="4"/>
                    </a:lnTo>
                    <a:lnTo>
                      <a:pt x="14" y="4"/>
                    </a:lnTo>
                    <a:lnTo>
                      <a:pt x="12" y="6"/>
                    </a:lnTo>
                    <a:lnTo>
                      <a:pt x="11" y="6"/>
                    </a:lnTo>
                    <a:lnTo>
                      <a:pt x="11" y="7"/>
                    </a:lnTo>
                    <a:lnTo>
                      <a:pt x="9" y="9"/>
                    </a:lnTo>
                    <a:lnTo>
                      <a:pt x="8" y="9"/>
                    </a:lnTo>
                    <a:lnTo>
                      <a:pt x="8" y="10"/>
                    </a:lnTo>
                    <a:lnTo>
                      <a:pt x="6" y="12"/>
                    </a:lnTo>
                    <a:lnTo>
                      <a:pt x="6" y="13"/>
                    </a:lnTo>
                    <a:lnTo>
                      <a:pt x="5" y="13"/>
                    </a:lnTo>
                    <a:lnTo>
                      <a:pt x="5" y="15"/>
                    </a:lnTo>
                    <a:lnTo>
                      <a:pt x="3" y="16"/>
                    </a:lnTo>
                    <a:lnTo>
                      <a:pt x="3" y="18"/>
                    </a:lnTo>
                    <a:lnTo>
                      <a:pt x="2" y="19"/>
                    </a:lnTo>
                    <a:lnTo>
                      <a:pt x="2" y="21"/>
                    </a:lnTo>
                    <a:lnTo>
                      <a:pt x="2" y="22"/>
                    </a:lnTo>
                    <a:lnTo>
                      <a:pt x="0" y="24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8"/>
                    </a:lnTo>
                    <a:lnTo>
                      <a:pt x="0" y="30"/>
                    </a:lnTo>
                    <a:lnTo>
                      <a:pt x="0" y="31"/>
                    </a:lnTo>
                    <a:lnTo>
                      <a:pt x="0" y="32"/>
                    </a:lnTo>
                    <a:lnTo>
                      <a:pt x="0" y="34"/>
                    </a:lnTo>
                    <a:lnTo>
                      <a:pt x="0" y="35"/>
                    </a:lnTo>
                    <a:lnTo>
                      <a:pt x="2" y="37"/>
                    </a:lnTo>
                    <a:lnTo>
                      <a:pt x="2" y="38"/>
                    </a:lnTo>
                    <a:lnTo>
                      <a:pt x="2" y="40"/>
                    </a:lnTo>
                    <a:lnTo>
                      <a:pt x="3" y="41"/>
                    </a:lnTo>
                    <a:lnTo>
                      <a:pt x="3" y="43"/>
                    </a:lnTo>
                    <a:lnTo>
                      <a:pt x="5" y="43"/>
                    </a:lnTo>
                    <a:lnTo>
                      <a:pt x="5" y="44"/>
                    </a:lnTo>
                    <a:lnTo>
                      <a:pt x="6" y="46"/>
                    </a:lnTo>
                    <a:lnTo>
                      <a:pt x="6" y="47"/>
                    </a:lnTo>
                    <a:lnTo>
                      <a:pt x="8" y="49"/>
                    </a:lnTo>
                    <a:lnTo>
                      <a:pt x="9" y="50"/>
                    </a:lnTo>
                    <a:lnTo>
                      <a:pt x="11" y="52"/>
                    </a:lnTo>
                    <a:lnTo>
                      <a:pt x="12" y="53"/>
                    </a:lnTo>
                    <a:lnTo>
                      <a:pt x="14" y="53"/>
                    </a:lnTo>
                    <a:lnTo>
                      <a:pt x="15" y="55"/>
                    </a:lnTo>
                    <a:lnTo>
                      <a:pt x="17" y="55"/>
                    </a:lnTo>
                    <a:lnTo>
                      <a:pt x="17" y="56"/>
                    </a:lnTo>
                    <a:lnTo>
                      <a:pt x="18" y="56"/>
                    </a:lnTo>
                    <a:lnTo>
                      <a:pt x="20" y="58"/>
                    </a:lnTo>
                    <a:lnTo>
                      <a:pt x="21" y="58"/>
                    </a:lnTo>
                    <a:lnTo>
                      <a:pt x="23" y="58"/>
                    </a:lnTo>
                    <a:lnTo>
                      <a:pt x="24" y="58"/>
                    </a:lnTo>
                    <a:lnTo>
                      <a:pt x="25" y="59"/>
                    </a:lnTo>
                    <a:lnTo>
                      <a:pt x="27" y="59"/>
                    </a:lnTo>
                    <a:lnTo>
                      <a:pt x="28" y="59"/>
                    </a:lnTo>
                    <a:lnTo>
                      <a:pt x="30" y="59"/>
                    </a:lnTo>
                    <a:lnTo>
                      <a:pt x="31" y="59"/>
                    </a:lnTo>
                    <a:lnTo>
                      <a:pt x="33" y="59"/>
                    </a:lnTo>
                    <a:lnTo>
                      <a:pt x="34" y="59"/>
                    </a:lnTo>
                    <a:lnTo>
                      <a:pt x="36" y="58"/>
                    </a:lnTo>
                    <a:lnTo>
                      <a:pt x="37" y="58"/>
                    </a:lnTo>
                    <a:lnTo>
                      <a:pt x="39" y="58"/>
                    </a:lnTo>
                    <a:lnTo>
                      <a:pt x="40" y="58"/>
                    </a:lnTo>
                    <a:lnTo>
                      <a:pt x="42" y="56"/>
                    </a:lnTo>
                    <a:lnTo>
                      <a:pt x="43" y="56"/>
                    </a:lnTo>
                    <a:lnTo>
                      <a:pt x="45" y="55"/>
                    </a:lnTo>
                    <a:lnTo>
                      <a:pt x="46" y="53"/>
                    </a:lnTo>
                    <a:lnTo>
                      <a:pt x="48" y="53"/>
                    </a:lnTo>
                    <a:lnTo>
                      <a:pt x="49" y="52"/>
                    </a:lnTo>
                    <a:lnTo>
                      <a:pt x="51" y="52"/>
                    </a:lnTo>
                    <a:lnTo>
                      <a:pt x="51" y="50"/>
                    </a:lnTo>
                    <a:lnTo>
                      <a:pt x="52" y="49"/>
                    </a:lnTo>
                    <a:lnTo>
                      <a:pt x="54" y="49"/>
                    </a:lnTo>
                    <a:lnTo>
                      <a:pt x="54" y="47"/>
                    </a:lnTo>
                    <a:lnTo>
                      <a:pt x="55" y="46"/>
                    </a:lnTo>
                    <a:lnTo>
                      <a:pt x="55" y="44"/>
                    </a:lnTo>
                    <a:lnTo>
                      <a:pt x="57" y="43"/>
                    </a:lnTo>
                    <a:lnTo>
                      <a:pt x="58" y="41"/>
                    </a:lnTo>
                    <a:lnTo>
                      <a:pt x="58" y="40"/>
                    </a:lnTo>
                    <a:lnTo>
                      <a:pt x="58" y="38"/>
                    </a:lnTo>
                    <a:lnTo>
                      <a:pt x="58" y="37"/>
                    </a:lnTo>
                    <a:lnTo>
                      <a:pt x="60" y="35"/>
                    </a:lnTo>
                    <a:lnTo>
                      <a:pt x="60" y="34"/>
                    </a:lnTo>
                    <a:lnTo>
                      <a:pt x="60" y="32"/>
                    </a:lnTo>
                    <a:lnTo>
                      <a:pt x="60" y="31"/>
                    </a:lnTo>
                    <a:lnTo>
                      <a:pt x="60" y="30"/>
                    </a:lnTo>
                    <a:lnTo>
                      <a:pt x="60" y="28"/>
                    </a:lnTo>
                    <a:lnTo>
                      <a:pt x="60" y="27"/>
                    </a:lnTo>
                    <a:lnTo>
                      <a:pt x="60" y="25"/>
                    </a:lnTo>
                    <a:lnTo>
                      <a:pt x="60" y="24"/>
                    </a:lnTo>
                    <a:lnTo>
                      <a:pt x="58" y="22"/>
                    </a:lnTo>
                    <a:lnTo>
                      <a:pt x="58" y="21"/>
                    </a:lnTo>
                    <a:lnTo>
                      <a:pt x="58" y="19"/>
                    </a:lnTo>
                    <a:lnTo>
                      <a:pt x="58" y="18"/>
                    </a:lnTo>
                    <a:lnTo>
                      <a:pt x="57" y="16"/>
                    </a:lnTo>
                    <a:lnTo>
                      <a:pt x="57" y="15"/>
                    </a:lnTo>
                    <a:lnTo>
                      <a:pt x="55" y="13"/>
                    </a:lnTo>
                    <a:lnTo>
                      <a:pt x="54" y="12"/>
                    </a:lnTo>
                    <a:lnTo>
                      <a:pt x="54" y="10"/>
                    </a:lnTo>
                    <a:lnTo>
                      <a:pt x="52" y="9"/>
                    </a:lnTo>
                    <a:lnTo>
                      <a:pt x="51" y="9"/>
                    </a:lnTo>
                    <a:lnTo>
                      <a:pt x="51" y="7"/>
                    </a:lnTo>
                    <a:lnTo>
                      <a:pt x="49" y="6"/>
                    </a:lnTo>
                    <a:lnTo>
                      <a:pt x="48" y="6"/>
                    </a:lnTo>
                    <a:lnTo>
                      <a:pt x="46" y="4"/>
                    </a:lnTo>
                    <a:lnTo>
                      <a:pt x="45" y="4"/>
                    </a:lnTo>
                    <a:lnTo>
                      <a:pt x="45" y="3"/>
                    </a:lnTo>
                    <a:lnTo>
                      <a:pt x="43" y="3"/>
                    </a:lnTo>
                    <a:lnTo>
                      <a:pt x="42" y="1"/>
                    </a:lnTo>
                    <a:lnTo>
                      <a:pt x="40" y="1"/>
                    </a:lnTo>
                    <a:lnTo>
                      <a:pt x="39" y="1"/>
                    </a:lnTo>
                    <a:lnTo>
                      <a:pt x="37" y="0"/>
                    </a:lnTo>
                    <a:lnTo>
                      <a:pt x="36" y="0"/>
                    </a:lnTo>
                    <a:lnTo>
                      <a:pt x="34" y="0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30" y="0"/>
                    </a:lnTo>
                    <a:lnTo>
                      <a:pt x="30" y="3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33" name="Freeform 40">
                <a:extLst>
                  <a:ext uri="{FF2B5EF4-FFF2-40B4-BE49-F238E27FC236}">
                    <a16:creationId xmlns:a16="http://schemas.microsoft.com/office/drawing/2014/main" id="{7A4614B4-50F2-4B4D-A61F-5A2CD51106D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800350" y="1733550"/>
                <a:ext cx="74613" cy="73025"/>
              </a:xfrm>
              <a:custGeom>
                <a:avLst/>
                <a:gdLst>
                  <a:gd name="T0" fmla="*/ 2147483646 w 59"/>
                  <a:gd name="T1" fmla="*/ 0 h 59"/>
                  <a:gd name="T2" fmla="*/ 2147483646 w 59"/>
                  <a:gd name="T3" fmla="*/ 0 h 59"/>
                  <a:gd name="T4" fmla="*/ 2147483646 w 59"/>
                  <a:gd name="T5" fmla="*/ 2147483646 h 59"/>
                  <a:gd name="T6" fmla="*/ 2147483646 w 59"/>
                  <a:gd name="T7" fmla="*/ 2147483646 h 59"/>
                  <a:gd name="T8" fmla="*/ 2147483646 w 59"/>
                  <a:gd name="T9" fmla="*/ 2147483646 h 59"/>
                  <a:gd name="T10" fmla="*/ 2147483646 w 59"/>
                  <a:gd name="T11" fmla="*/ 2147483646 h 59"/>
                  <a:gd name="T12" fmla="*/ 2147483646 w 59"/>
                  <a:gd name="T13" fmla="*/ 2147483646 h 59"/>
                  <a:gd name="T14" fmla="*/ 2147483646 w 59"/>
                  <a:gd name="T15" fmla="*/ 2147483646 h 59"/>
                  <a:gd name="T16" fmla="*/ 2147483646 w 59"/>
                  <a:gd name="T17" fmla="*/ 2147483646 h 59"/>
                  <a:gd name="T18" fmla="*/ 0 w 59"/>
                  <a:gd name="T19" fmla="*/ 2147483646 h 59"/>
                  <a:gd name="T20" fmla="*/ 0 w 59"/>
                  <a:gd name="T21" fmla="*/ 2147483646 h 59"/>
                  <a:gd name="T22" fmla="*/ 0 w 59"/>
                  <a:gd name="T23" fmla="*/ 2147483646 h 59"/>
                  <a:gd name="T24" fmla="*/ 0 w 59"/>
                  <a:gd name="T25" fmla="*/ 2147483646 h 59"/>
                  <a:gd name="T26" fmla="*/ 2147483646 w 59"/>
                  <a:gd name="T27" fmla="*/ 2147483646 h 59"/>
                  <a:gd name="T28" fmla="*/ 2147483646 w 59"/>
                  <a:gd name="T29" fmla="*/ 2147483646 h 59"/>
                  <a:gd name="T30" fmla="*/ 2147483646 w 59"/>
                  <a:gd name="T31" fmla="*/ 2147483646 h 59"/>
                  <a:gd name="T32" fmla="*/ 2147483646 w 59"/>
                  <a:gd name="T33" fmla="*/ 2147483646 h 59"/>
                  <a:gd name="T34" fmla="*/ 2147483646 w 59"/>
                  <a:gd name="T35" fmla="*/ 2147483646 h 59"/>
                  <a:gd name="T36" fmla="*/ 2147483646 w 59"/>
                  <a:gd name="T37" fmla="*/ 2147483646 h 59"/>
                  <a:gd name="T38" fmla="*/ 2147483646 w 59"/>
                  <a:gd name="T39" fmla="*/ 2147483646 h 59"/>
                  <a:gd name="T40" fmla="*/ 2147483646 w 59"/>
                  <a:gd name="T41" fmla="*/ 2147483646 h 59"/>
                  <a:gd name="T42" fmla="*/ 2147483646 w 59"/>
                  <a:gd name="T43" fmla="*/ 2147483646 h 59"/>
                  <a:gd name="T44" fmla="*/ 2147483646 w 59"/>
                  <a:gd name="T45" fmla="*/ 2147483646 h 59"/>
                  <a:gd name="T46" fmla="*/ 2147483646 w 59"/>
                  <a:gd name="T47" fmla="*/ 2147483646 h 59"/>
                  <a:gd name="T48" fmla="*/ 2147483646 w 59"/>
                  <a:gd name="T49" fmla="*/ 2147483646 h 59"/>
                  <a:gd name="T50" fmla="*/ 2147483646 w 59"/>
                  <a:gd name="T51" fmla="*/ 2147483646 h 59"/>
                  <a:gd name="T52" fmla="*/ 2147483646 w 59"/>
                  <a:gd name="T53" fmla="*/ 2147483646 h 59"/>
                  <a:gd name="T54" fmla="*/ 2147483646 w 59"/>
                  <a:gd name="T55" fmla="*/ 2147483646 h 59"/>
                  <a:gd name="T56" fmla="*/ 2147483646 w 59"/>
                  <a:gd name="T57" fmla="*/ 2147483646 h 59"/>
                  <a:gd name="T58" fmla="*/ 2147483646 w 59"/>
                  <a:gd name="T59" fmla="*/ 2147483646 h 59"/>
                  <a:gd name="T60" fmla="*/ 2147483646 w 59"/>
                  <a:gd name="T61" fmla="*/ 2147483646 h 59"/>
                  <a:gd name="T62" fmla="*/ 2147483646 w 59"/>
                  <a:gd name="T63" fmla="*/ 2147483646 h 59"/>
                  <a:gd name="T64" fmla="*/ 2147483646 w 59"/>
                  <a:gd name="T65" fmla="*/ 2147483646 h 59"/>
                  <a:gd name="T66" fmla="*/ 2147483646 w 59"/>
                  <a:gd name="T67" fmla="*/ 2147483646 h 59"/>
                  <a:gd name="T68" fmla="*/ 2147483646 w 59"/>
                  <a:gd name="T69" fmla="*/ 2147483646 h 59"/>
                  <a:gd name="T70" fmla="*/ 2147483646 w 59"/>
                  <a:gd name="T71" fmla="*/ 2147483646 h 59"/>
                  <a:gd name="T72" fmla="*/ 2147483646 w 59"/>
                  <a:gd name="T73" fmla="*/ 2147483646 h 59"/>
                  <a:gd name="T74" fmla="*/ 2147483646 w 59"/>
                  <a:gd name="T75" fmla="*/ 2147483646 h 59"/>
                  <a:gd name="T76" fmla="*/ 2147483646 w 59"/>
                  <a:gd name="T77" fmla="*/ 2147483646 h 59"/>
                  <a:gd name="T78" fmla="*/ 2147483646 w 59"/>
                  <a:gd name="T79" fmla="*/ 2147483646 h 59"/>
                  <a:gd name="T80" fmla="*/ 2147483646 w 59"/>
                  <a:gd name="T81" fmla="*/ 2147483646 h 59"/>
                  <a:gd name="T82" fmla="*/ 2147483646 w 59"/>
                  <a:gd name="T83" fmla="*/ 2147483646 h 59"/>
                  <a:gd name="T84" fmla="*/ 2147483646 w 59"/>
                  <a:gd name="T85" fmla="*/ 0 h 59"/>
                  <a:gd name="T86" fmla="*/ 2147483646 w 59"/>
                  <a:gd name="T87" fmla="*/ 0 h 59"/>
                  <a:gd name="T88" fmla="*/ 2147483646 w 59"/>
                  <a:gd name="T89" fmla="*/ 2147483646 h 59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59" h="59">
                    <a:moveTo>
                      <a:pt x="30" y="30"/>
                    </a:moveTo>
                    <a:lnTo>
                      <a:pt x="30" y="0"/>
                    </a:lnTo>
                    <a:lnTo>
                      <a:pt x="28" y="0"/>
                    </a:lnTo>
                    <a:lnTo>
                      <a:pt x="27" y="0"/>
                    </a:lnTo>
                    <a:lnTo>
                      <a:pt x="25" y="0"/>
                    </a:lnTo>
                    <a:lnTo>
                      <a:pt x="24" y="0"/>
                    </a:lnTo>
                    <a:lnTo>
                      <a:pt x="22" y="0"/>
                    </a:lnTo>
                    <a:lnTo>
                      <a:pt x="21" y="2"/>
                    </a:lnTo>
                    <a:lnTo>
                      <a:pt x="19" y="2"/>
                    </a:lnTo>
                    <a:lnTo>
                      <a:pt x="18" y="2"/>
                    </a:lnTo>
                    <a:lnTo>
                      <a:pt x="16" y="3"/>
                    </a:lnTo>
                    <a:lnTo>
                      <a:pt x="15" y="5"/>
                    </a:lnTo>
                    <a:lnTo>
                      <a:pt x="13" y="5"/>
                    </a:lnTo>
                    <a:lnTo>
                      <a:pt x="12" y="6"/>
                    </a:lnTo>
                    <a:lnTo>
                      <a:pt x="10" y="6"/>
                    </a:lnTo>
                    <a:lnTo>
                      <a:pt x="10" y="7"/>
                    </a:lnTo>
                    <a:lnTo>
                      <a:pt x="9" y="9"/>
                    </a:lnTo>
                    <a:lnTo>
                      <a:pt x="7" y="9"/>
                    </a:lnTo>
                    <a:lnTo>
                      <a:pt x="7" y="10"/>
                    </a:lnTo>
                    <a:lnTo>
                      <a:pt x="6" y="12"/>
                    </a:lnTo>
                    <a:lnTo>
                      <a:pt x="6" y="13"/>
                    </a:lnTo>
                    <a:lnTo>
                      <a:pt x="4" y="13"/>
                    </a:lnTo>
                    <a:lnTo>
                      <a:pt x="4" y="15"/>
                    </a:lnTo>
                    <a:lnTo>
                      <a:pt x="3" y="16"/>
                    </a:lnTo>
                    <a:lnTo>
                      <a:pt x="3" y="18"/>
                    </a:lnTo>
                    <a:lnTo>
                      <a:pt x="1" y="19"/>
                    </a:lnTo>
                    <a:lnTo>
                      <a:pt x="1" y="21"/>
                    </a:lnTo>
                    <a:lnTo>
                      <a:pt x="1" y="22"/>
                    </a:lnTo>
                    <a:lnTo>
                      <a:pt x="0" y="24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8"/>
                    </a:lnTo>
                    <a:lnTo>
                      <a:pt x="0" y="30"/>
                    </a:lnTo>
                    <a:lnTo>
                      <a:pt x="0" y="31"/>
                    </a:lnTo>
                    <a:lnTo>
                      <a:pt x="0" y="33"/>
                    </a:lnTo>
                    <a:lnTo>
                      <a:pt x="0" y="34"/>
                    </a:lnTo>
                    <a:lnTo>
                      <a:pt x="0" y="36"/>
                    </a:lnTo>
                    <a:lnTo>
                      <a:pt x="1" y="37"/>
                    </a:lnTo>
                    <a:lnTo>
                      <a:pt x="1" y="39"/>
                    </a:lnTo>
                    <a:lnTo>
                      <a:pt x="1" y="40"/>
                    </a:lnTo>
                    <a:lnTo>
                      <a:pt x="3" y="42"/>
                    </a:lnTo>
                    <a:lnTo>
                      <a:pt x="3" y="43"/>
                    </a:lnTo>
                    <a:lnTo>
                      <a:pt x="4" y="43"/>
                    </a:lnTo>
                    <a:lnTo>
                      <a:pt x="4" y="45"/>
                    </a:lnTo>
                    <a:lnTo>
                      <a:pt x="6" y="46"/>
                    </a:lnTo>
                    <a:lnTo>
                      <a:pt x="6" y="48"/>
                    </a:lnTo>
                    <a:lnTo>
                      <a:pt x="7" y="49"/>
                    </a:lnTo>
                    <a:lnTo>
                      <a:pt x="9" y="50"/>
                    </a:lnTo>
                    <a:lnTo>
                      <a:pt x="10" y="52"/>
                    </a:lnTo>
                    <a:lnTo>
                      <a:pt x="12" y="53"/>
                    </a:lnTo>
                    <a:lnTo>
                      <a:pt x="13" y="53"/>
                    </a:lnTo>
                    <a:lnTo>
                      <a:pt x="15" y="55"/>
                    </a:lnTo>
                    <a:lnTo>
                      <a:pt x="16" y="55"/>
                    </a:lnTo>
                    <a:lnTo>
                      <a:pt x="16" y="56"/>
                    </a:lnTo>
                    <a:lnTo>
                      <a:pt x="18" y="56"/>
                    </a:lnTo>
                    <a:lnTo>
                      <a:pt x="19" y="58"/>
                    </a:lnTo>
                    <a:lnTo>
                      <a:pt x="21" y="58"/>
                    </a:lnTo>
                    <a:lnTo>
                      <a:pt x="22" y="58"/>
                    </a:lnTo>
                    <a:lnTo>
                      <a:pt x="24" y="58"/>
                    </a:lnTo>
                    <a:lnTo>
                      <a:pt x="25" y="59"/>
                    </a:lnTo>
                    <a:lnTo>
                      <a:pt x="27" y="59"/>
                    </a:lnTo>
                    <a:lnTo>
                      <a:pt x="28" y="59"/>
                    </a:lnTo>
                    <a:lnTo>
                      <a:pt x="30" y="59"/>
                    </a:lnTo>
                    <a:lnTo>
                      <a:pt x="31" y="59"/>
                    </a:lnTo>
                    <a:lnTo>
                      <a:pt x="33" y="59"/>
                    </a:lnTo>
                    <a:lnTo>
                      <a:pt x="34" y="59"/>
                    </a:lnTo>
                    <a:lnTo>
                      <a:pt x="35" y="58"/>
                    </a:lnTo>
                    <a:lnTo>
                      <a:pt x="37" y="58"/>
                    </a:lnTo>
                    <a:lnTo>
                      <a:pt x="38" y="58"/>
                    </a:lnTo>
                    <a:lnTo>
                      <a:pt x="40" y="58"/>
                    </a:lnTo>
                    <a:lnTo>
                      <a:pt x="41" y="56"/>
                    </a:lnTo>
                    <a:lnTo>
                      <a:pt x="43" y="56"/>
                    </a:lnTo>
                    <a:lnTo>
                      <a:pt x="44" y="55"/>
                    </a:lnTo>
                    <a:lnTo>
                      <a:pt x="46" y="53"/>
                    </a:lnTo>
                    <a:lnTo>
                      <a:pt x="47" y="53"/>
                    </a:lnTo>
                    <a:lnTo>
                      <a:pt x="49" y="52"/>
                    </a:lnTo>
                    <a:lnTo>
                      <a:pt x="50" y="52"/>
                    </a:lnTo>
                    <a:lnTo>
                      <a:pt x="50" y="50"/>
                    </a:lnTo>
                    <a:lnTo>
                      <a:pt x="52" y="49"/>
                    </a:lnTo>
                    <a:lnTo>
                      <a:pt x="53" y="49"/>
                    </a:lnTo>
                    <a:lnTo>
                      <a:pt x="53" y="48"/>
                    </a:lnTo>
                    <a:lnTo>
                      <a:pt x="55" y="46"/>
                    </a:lnTo>
                    <a:lnTo>
                      <a:pt x="55" y="45"/>
                    </a:lnTo>
                    <a:lnTo>
                      <a:pt x="56" y="43"/>
                    </a:lnTo>
                    <a:lnTo>
                      <a:pt x="58" y="42"/>
                    </a:lnTo>
                    <a:lnTo>
                      <a:pt x="58" y="40"/>
                    </a:lnTo>
                    <a:lnTo>
                      <a:pt x="58" y="39"/>
                    </a:lnTo>
                    <a:lnTo>
                      <a:pt x="58" y="37"/>
                    </a:lnTo>
                    <a:lnTo>
                      <a:pt x="59" y="36"/>
                    </a:lnTo>
                    <a:lnTo>
                      <a:pt x="59" y="34"/>
                    </a:lnTo>
                    <a:lnTo>
                      <a:pt x="59" y="33"/>
                    </a:lnTo>
                    <a:lnTo>
                      <a:pt x="59" y="31"/>
                    </a:lnTo>
                    <a:lnTo>
                      <a:pt x="59" y="30"/>
                    </a:lnTo>
                    <a:lnTo>
                      <a:pt x="59" y="28"/>
                    </a:lnTo>
                    <a:lnTo>
                      <a:pt x="59" y="27"/>
                    </a:lnTo>
                    <a:lnTo>
                      <a:pt x="59" y="25"/>
                    </a:lnTo>
                    <a:lnTo>
                      <a:pt x="59" y="24"/>
                    </a:lnTo>
                    <a:lnTo>
                      <a:pt x="58" y="22"/>
                    </a:lnTo>
                    <a:lnTo>
                      <a:pt x="58" y="21"/>
                    </a:lnTo>
                    <a:lnTo>
                      <a:pt x="58" y="19"/>
                    </a:lnTo>
                    <a:lnTo>
                      <a:pt x="58" y="18"/>
                    </a:lnTo>
                    <a:lnTo>
                      <a:pt x="56" y="16"/>
                    </a:lnTo>
                    <a:lnTo>
                      <a:pt x="56" y="15"/>
                    </a:lnTo>
                    <a:lnTo>
                      <a:pt x="55" y="13"/>
                    </a:lnTo>
                    <a:lnTo>
                      <a:pt x="53" y="12"/>
                    </a:lnTo>
                    <a:lnTo>
                      <a:pt x="53" y="10"/>
                    </a:lnTo>
                    <a:lnTo>
                      <a:pt x="52" y="9"/>
                    </a:lnTo>
                    <a:lnTo>
                      <a:pt x="50" y="9"/>
                    </a:lnTo>
                    <a:lnTo>
                      <a:pt x="50" y="7"/>
                    </a:lnTo>
                    <a:lnTo>
                      <a:pt x="49" y="6"/>
                    </a:lnTo>
                    <a:lnTo>
                      <a:pt x="47" y="6"/>
                    </a:lnTo>
                    <a:lnTo>
                      <a:pt x="46" y="5"/>
                    </a:lnTo>
                    <a:lnTo>
                      <a:pt x="44" y="5"/>
                    </a:lnTo>
                    <a:lnTo>
                      <a:pt x="44" y="3"/>
                    </a:lnTo>
                    <a:lnTo>
                      <a:pt x="43" y="3"/>
                    </a:lnTo>
                    <a:lnTo>
                      <a:pt x="41" y="2"/>
                    </a:lnTo>
                    <a:lnTo>
                      <a:pt x="40" y="2"/>
                    </a:lnTo>
                    <a:lnTo>
                      <a:pt x="38" y="2"/>
                    </a:lnTo>
                    <a:lnTo>
                      <a:pt x="37" y="0"/>
                    </a:lnTo>
                    <a:lnTo>
                      <a:pt x="35" y="0"/>
                    </a:lnTo>
                    <a:lnTo>
                      <a:pt x="34" y="0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30" y="0"/>
                    </a:lnTo>
                    <a:lnTo>
                      <a:pt x="30" y="3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34" name="Freeform 42">
                <a:extLst>
                  <a:ext uri="{FF2B5EF4-FFF2-40B4-BE49-F238E27FC236}">
                    <a16:creationId xmlns:a16="http://schemas.microsoft.com/office/drawing/2014/main" id="{0C2F3E6B-F0D0-CF41-A226-9891E12F58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99038" y="1601787"/>
                <a:ext cx="495300" cy="1012825"/>
              </a:xfrm>
              <a:custGeom>
                <a:avLst/>
                <a:gdLst>
                  <a:gd name="T0" fmla="*/ 2147483646 w 623"/>
                  <a:gd name="T1" fmla="*/ 2147483646 h 1275"/>
                  <a:gd name="T2" fmla="*/ 2147483646 w 623"/>
                  <a:gd name="T3" fmla="*/ 2147483646 h 1275"/>
                  <a:gd name="T4" fmla="*/ 2147483646 w 623"/>
                  <a:gd name="T5" fmla="*/ 0 h 1275"/>
                  <a:gd name="T6" fmla="*/ 0 w 623"/>
                  <a:gd name="T7" fmla="*/ 0 h 127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23" h="1275">
                    <a:moveTo>
                      <a:pt x="623" y="1275"/>
                    </a:moveTo>
                    <a:lnTo>
                      <a:pt x="415" y="1275"/>
                    </a:lnTo>
                    <a:lnTo>
                      <a:pt x="415" y="0"/>
                    </a:lnTo>
                    <a:lnTo>
                      <a:pt x="0" y="0"/>
                    </a:lnTo>
                  </a:path>
                </a:pathLst>
              </a:custGeom>
              <a:noFill/>
              <a:ln w="222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35" name="Freeform 43">
                <a:extLst>
                  <a:ext uri="{FF2B5EF4-FFF2-40B4-BE49-F238E27FC236}">
                    <a16:creationId xmlns:a16="http://schemas.microsoft.com/office/drawing/2014/main" id="{D0421615-A2EE-2D43-A20E-23A7FCF1B9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99038" y="2943225"/>
                <a:ext cx="495300" cy="989012"/>
              </a:xfrm>
              <a:custGeom>
                <a:avLst/>
                <a:gdLst>
                  <a:gd name="T0" fmla="*/ 2147483646 w 623"/>
                  <a:gd name="T1" fmla="*/ 0 h 1245"/>
                  <a:gd name="T2" fmla="*/ 2147483646 w 623"/>
                  <a:gd name="T3" fmla="*/ 0 h 1245"/>
                  <a:gd name="T4" fmla="*/ 2147483646 w 623"/>
                  <a:gd name="T5" fmla="*/ 2147483646 h 1245"/>
                  <a:gd name="T6" fmla="*/ 0 w 623"/>
                  <a:gd name="T7" fmla="*/ 2147483646 h 124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23" h="1245">
                    <a:moveTo>
                      <a:pt x="623" y="0"/>
                    </a:moveTo>
                    <a:lnTo>
                      <a:pt x="415" y="0"/>
                    </a:lnTo>
                    <a:lnTo>
                      <a:pt x="415" y="1245"/>
                    </a:lnTo>
                    <a:lnTo>
                      <a:pt x="0" y="1245"/>
                    </a:lnTo>
                  </a:path>
                </a:pathLst>
              </a:custGeom>
              <a:noFill/>
              <a:ln w="222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36" name="Rectangle 45">
                <a:extLst>
                  <a:ext uri="{FF2B5EF4-FFF2-40B4-BE49-F238E27FC236}">
                    <a16:creationId xmlns:a16="http://schemas.microsoft.com/office/drawing/2014/main" id="{C2C66341-C1C1-8C4F-88DF-215B5FA373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54863" y="2670175"/>
                <a:ext cx="126638" cy="2615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700" b="0" i="1">
                    <a:solidFill>
                      <a:srgbClr val="000000"/>
                    </a:solidFill>
                    <a:latin typeface="Times-Roman" pitchFamily="2" charset="0"/>
                  </a:rPr>
                  <a:t>f </a:t>
                </a:r>
                <a:endParaRPr lang="en-US" altLang="en-US" b="0">
                  <a:latin typeface="Times" pitchFamily="2" charset="0"/>
                </a:endParaRPr>
              </a:p>
            </p:txBody>
          </p:sp>
          <p:sp>
            <p:nvSpPr>
              <p:cNvPr id="97337" name="Freeform 63">
                <a:extLst>
                  <a:ext uri="{FF2B5EF4-FFF2-40B4-BE49-F238E27FC236}">
                    <a16:creationId xmlns:a16="http://schemas.microsoft.com/office/drawing/2014/main" id="{2674DEFF-B391-7A4A-9FE4-E2F5F01C04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1713" y="1601787"/>
                <a:ext cx="187325" cy="1588"/>
              </a:xfrm>
              <a:custGeom>
                <a:avLst/>
                <a:gdLst>
                  <a:gd name="T0" fmla="*/ 2147483646 w 237"/>
                  <a:gd name="T1" fmla="*/ 0 h 1588"/>
                  <a:gd name="T2" fmla="*/ 0 w 237"/>
                  <a:gd name="T3" fmla="*/ 0 h 1588"/>
                  <a:gd name="T4" fmla="*/ 2147483646 w 237"/>
                  <a:gd name="T5" fmla="*/ 0 h 158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37" h="1588">
                    <a:moveTo>
                      <a:pt x="237" y="0"/>
                    </a:moveTo>
                    <a:lnTo>
                      <a:pt x="0" y="0"/>
                    </a:lnTo>
                    <a:lnTo>
                      <a:pt x="23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38" name="Line 64">
                <a:extLst>
                  <a:ext uri="{FF2B5EF4-FFF2-40B4-BE49-F238E27FC236}">
                    <a16:creationId xmlns:a16="http://schemas.microsoft.com/office/drawing/2014/main" id="{75C0AAF4-0151-B349-87BA-E24E70191E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811713" y="1601787"/>
                <a:ext cx="187325" cy="1588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39" name="Freeform 65">
                <a:extLst>
                  <a:ext uri="{FF2B5EF4-FFF2-40B4-BE49-F238E27FC236}">
                    <a16:creationId xmlns:a16="http://schemas.microsoft.com/office/drawing/2014/main" id="{F0AF2BC4-F519-FB4D-AAA9-73F23CB03C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2700" y="1766887"/>
                <a:ext cx="330200" cy="1588"/>
              </a:xfrm>
              <a:custGeom>
                <a:avLst/>
                <a:gdLst>
                  <a:gd name="T0" fmla="*/ 2147483646 w 415"/>
                  <a:gd name="T1" fmla="*/ 0 h 1588"/>
                  <a:gd name="T2" fmla="*/ 0 w 415"/>
                  <a:gd name="T3" fmla="*/ 0 h 1588"/>
                  <a:gd name="T4" fmla="*/ 2147483646 w 415"/>
                  <a:gd name="T5" fmla="*/ 0 h 158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15" h="1588">
                    <a:moveTo>
                      <a:pt x="415" y="0"/>
                    </a:moveTo>
                    <a:lnTo>
                      <a:pt x="0" y="0"/>
                    </a:lnTo>
                    <a:lnTo>
                      <a:pt x="41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40" name="Freeform 67">
                <a:extLst>
                  <a:ext uri="{FF2B5EF4-FFF2-40B4-BE49-F238E27FC236}">
                    <a16:creationId xmlns:a16="http://schemas.microsoft.com/office/drawing/2014/main" id="{8EF40954-25A0-5142-B05D-15E91053B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2700" y="1436687"/>
                <a:ext cx="330200" cy="1588"/>
              </a:xfrm>
              <a:custGeom>
                <a:avLst/>
                <a:gdLst>
                  <a:gd name="T0" fmla="*/ 2147483646 w 415"/>
                  <a:gd name="T1" fmla="*/ 0 h 1588"/>
                  <a:gd name="T2" fmla="*/ 0 w 415"/>
                  <a:gd name="T3" fmla="*/ 0 h 1588"/>
                  <a:gd name="T4" fmla="*/ 2147483646 w 415"/>
                  <a:gd name="T5" fmla="*/ 0 h 158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15" h="1588">
                    <a:moveTo>
                      <a:pt x="415" y="0"/>
                    </a:moveTo>
                    <a:lnTo>
                      <a:pt x="0" y="0"/>
                    </a:lnTo>
                    <a:lnTo>
                      <a:pt x="41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41" name="Line 69">
                <a:extLst>
                  <a:ext uri="{FF2B5EF4-FFF2-40B4-BE49-F238E27FC236}">
                    <a16:creationId xmlns:a16="http://schemas.microsoft.com/office/drawing/2014/main" id="{E7F030BF-62FC-4141-A61F-EE212E58D0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99865" y="1440474"/>
                <a:ext cx="2158" cy="510565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42" name="Rectangle 75">
                <a:extLst>
                  <a:ext uri="{FF2B5EF4-FFF2-40B4-BE49-F238E27FC236}">
                    <a16:creationId xmlns:a16="http://schemas.microsoft.com/office/drawing/2014/main" id="{DAC0D192-5BC5-C142-9450-ADF7234DC9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57400" y="1284287"/>
                <a:ext cx="163506" cy="2615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700" b="0" i="1">
                    <a:solidFill>
                      <a:srgbClr val="000000"/>
                    </a:solidFill>
                    <a:latin typeface="Times-Roman" pitchFamily="2" charset="0"/>
                  </a:rPr>
                  <a:t>x </a:t>
                </a:r>
                <a:endParaRPr lang="en-US" altLang="en-US" b="0">
                  <a:latin typeface="Times" pitchFamily="2" charset="0"/>
                </a:endParaRPr>
              </a:p>
            </p:txBody>
          </p:sp>
          <p:sp>
            <p:nvSpPr>
              <p:cNvPr id="97343" name="Rectangle 76">
                <a:extLst>
                  <a:ext uri="{FF2B5EF4-FFF2-40B4-BE49-F238E27FC236}">
                    <a16:creationId xmlns:a16="http://schemas.microsoft.com/office/drawing/2014/main" id="{6512FE26-EAF9-2F42-AA07-0E19E38478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60588" y="1390650"/>
                <a:ext cx="125034" cy="2000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300" b="0">
                    <a:solidFill>
                      <a:srgbClr val="000000"/>
                    </a:solidFill>
                    <a:latin typeface="Times-Roman" pitchFamily="2" charset="0"/>
                  </a:rPr>
                  <a:t>1 </a:t>
                </a:r>
                <a:endParaRPr lang="en-US" altLang="en-US" b="0">
                  <a:latin typeface="Times" pitchFamily="2" charset="0"/>
                </a:endParaRPr>
              </a:p>
            </p:txBody>
          </p:sp>
          <p:sp>
            <p:nvSpPr>
              <p:cNvPr id="97344" name="Rectangle 77">
                <a:extLst>
                  <a:ext uri="{FF2B5EF4-FFF2-40B4-BE49-F238E27FC236}">
                    <a16:creationId xmlns:a16="http://schemas.microsoft.com/office/drawing/2014/main" id="{E99A98D9-6559-F34B-B94C-BD73EA52D6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57400" y="1630362"/>
                <a:ext cx="163506" cy="2615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700" b="0" i="1">
                    <a:solidFill>
                      <a:srgbClr val="000000"/>
                    </a:solidFill>
                    <a:latin typeface="Times-Roman" pitchFamily="2" charset="0"/>
                  </a:rPr>
                  <a:t>x </a:t>
                </a:r>
                <a:endParaRPr lang="en-US" altLang="en-US" b="0">
                  <a:latin typeface="Times" pitchFamily="2" charset="0"/>
                </a:endParaRPr>
              </a:p>
            </p:txBody>
          </p:sp>
          <p:sp>
            <p:nvSpPr>
              <p:cNvPr id="97345" name="Rectangle 78">
                <a:extLst>
                  <a:ext uri="{FF2B5EF4-FFF2-40B4-BE49-F238E27FC236}">
                    <a16:creationId xmlns:a16="http://schemas.microsoft.com/office/drawing/2014/main" id="{B27F041D-CB17-D24E-95D2-BB348C35F7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60588" y="1736725"/>
                <a:ext cx="125034" cy="2000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300" b="0">
                    <a:solidFill>
                      <a:srgbClr val="000000"/>
                    </a:solidFill>
                    <a:latin typeface="Times-Roman" pitchFamily="2" charset="0"/>
                  </a:rPr>
                  <a:t>2 </a:t>
                </a:r>
                <a:endParaRPr lang="en-US" altLang="en-US" b="0">
                  <a:latin typeface="Times" pitchFamily="2" charset="0"/>
                </a:endParaRPr>
              </a:p>
            </p:txBody>
          </p:sp>
          <p:grpSp>
            <p:nvGrpSpPr>
              <p:cNvPr id="97346" name="Group 80">
                <a:extLst>
                  <a:ext uri="{FF2B5EF4-FFF2-40B4-BE49-F238E27FC236}">
                    <a16:creationId xmlns:a16="http://schemas.microsoft.com/office/drawing/2014/main" id="{6C5E113A-2ED8-4940-9C03-78375F71834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144963" y="1320800"/>
                <a:ext cx="666750" cy="561975"/>
                <a:chOff x="3435" y="821"/>
                <a:chExt cx="421" cy="354"/>
              </a:xfrm>
            </p:grpSpPr>
            <p:sp>
              <p:nvSpPr>
                <p:cNvPr id="97359" name="Line 81">
                  <a:extLst>
                    <a:ext uri="{FF2B5EF4-FFF2-40B4-BE49-F238E27FC236}">
                      <a16:creationId xmlns:a16="http://schemas.microsoft.com/office/drawing/2014/main" id="{E19B60CA-DC75-6543-B463-31E64357628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435" y="821"/>
                  <a:ext cx="244" cy="0"/>
                </a:xfrm>
                <a:prstGeom prst="line">
                  <a:avLst/>
                </a:prstGeom>
                <a:noFill/>
                <a:ln w="23876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7360" name="Line 82">
                  <a:extLst>
                    <a:ext uri="{FF2B5EF4-FFF2-40B4-BE49-F238E27FC236}">
                      <a16:creationId xmlns:a16="http://schemas.microsoft.com/office/drawing/2014/main" id="{6B6F7DB7-CBCC-2340-B658-A5293811D14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36" y="823"/>
                  <a:ext cx="0" cy="352"/>
                </a:xfrm>
                <a:prstGeom prst="line">
                  <a:avLst/>
                </a:prstGeom>
                <a:noFill/>
                <a:ln w="23876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7361" name="Arc 83">
                  <a:extLst>
                    <a:ext uri="{FF2B5EF4-FFF2-40B4-BE49-F238E27FC236}">
                      <a16:creationId xmlns:a16="http://schemas.microsoft.com/office/drawing/2014/main" id="{90EAB474-58CE-874D-BE12-C29DF4A4AD8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79" y="821"/>
                  <a:ext cx="177" cy="177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23876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7362" name="Arc 84">
                  <a:extLst>
                    <a:ext uri="{FF2B5EF4-FFF2-40B4-BE49-F238E27FC236}">
                      <a16:creationId xmlns:a16="http://schemas.microsoft.com/office/drawing/2014/main" id="{99211FDD-DA23-0949-805C-2B20A889434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V="1">
                  <a:off x="3679" y="997"/>
                  <a:ext cx="177" cy="177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23876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7363" name="Line 85">
                  <a:extLst>
                    <a:ext uri="{FF2B5EF4-FFF2-40B4-BE49-F238E27FC236}">
                      <a16:creationId xmlns:a16="http://schemas.microsoft.com/office/drawing/2014/main" id="{B5D172FB-E681-A84D-A5B9-8067216BD6A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35" y="1173"/>
                  <a:ext cx="244" cy="0"/>
                </a:xfrm>
                <a:prstGeom prst="line">
                  <a:avLst/>
                </a:prstGeom>
                <a:noFill/>
                <a:ln w="23876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7347" name="Group 86">
                <a:extLst>
                  <a:ext uri="{FF2B5EF4-FFF2-40B4-BE49-F238E27FC236}">
                    <a16:creationId xmlns:a16="http://schemas.microsoft.com/office/drawing/2014/main" id="{9FB53039-210D-CB44-AF9C-A296FF1E538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152900" y="2500312"/>
                <a:ext cx="668338" cy="561975"/>
                <a:chOff x="3435" y="821"/>
                <a:chExt cx="421" cy="354"/>
              </a:xfrm>
            </p:grpSpPr>
            <p:sp>
              <p:nvSpPr>
                <p:cNvPr id="97354" name="Line 87">
                  <a:extLst>
                    <a:ext uri="{FF2B5EF4-FFF2-40B4-BE49-F238E27FC236}">
                      <a16:creationId xmlns:a16="http://schemas.microsoft.com/office/drawing/2014/main" id="{1857FD02-6163-7241-8490-C8BBF3EA446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435" y="821"/>
                  <a:ext cx="244" cy="0"/>
                </a:xfrm>
                <a:prstGeom prst="line">
                  <a:avLst/>
                </a:prstGeom>
                <a:noFill/>
                <a:ln w="23876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7355" name="Line 88">
                  <a:extLst>
                    <a:ext uri="{FF2B5EF4-FFF2-40B4-BE49-F238E27FC236}">
                      <a16:creationId xmlns:a16="http://schemas.microsoft.com/office/drawing/2014/main" id="{6489BC90-6509-444C-B2F5-091B7BD4ED5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36" y="823"/>
                  <a:ext cx="0" cy="352"/>
                </a:xfrm>
                <a:prstGeom prst="line">
                  <a:avLst/>
                </a:prstGeom>
                <a:noFill/>
                <a:ln w="23876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7356" name="Arc 89">
                  <a:extLst>
                    <a:ext uri="{FF2B5EF4-FFF2-40B4-BE49-F238E27FC236}">
                      <a16:creationId xmlns:a16="http://schemas.microsoft.com/office/drawing/2014/main" id="{4348B224-7604-924F-8D4C-EB60E20896A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79" y="821"/>
                  <a:ext cx="177" cy="177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23876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7357" name="Arc 90">
                  <a:extLst>
                    <a:ext uri="{FF2B5EF4-FFF2-40B4-BE49-F238E27FC236}">
                      <a16:creationId xmlns:a16="http://schemas.microsoft.com/office/drawing/2014/main" id="{193F1963-154B-B545-A3E1-49B1CEDD6E9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V="1">
                  <a:off x="3679" y="997"/>
                  <a:ext cx="177" cy="177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23876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7358" name="Line 91">
                  <a:extLst>
                    <a:ext uri="{FF2B5EF4-FFF2-40B4-BE49-F238E27FC236}">
                      <a16:creationId xmlns:a16="http://schemas.microsoft.com/office/drawing/2014/main" id="{9C8964BD-61EC-544D-9FC2-21E9A189864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35" y="1173"/>
                  <a:ext cx="244" cy="0"/>
                </a:xfrm>
                <a:prstGeom prst="line">
                  <a:avLst/>
                </a:prstGeom>
                <a:noFill/>
                <a:ln w="23876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7348" name="Group 92">
                <a:extLst>
                  <a:ext uri="{FF2B5EF4-FFF2-40B4-BE49-F238E27FC236}">
                    <a16:creationId xmlns:a16="http://schemas.microsoft.com/office/drawing/2014/main" id="{DD25A5B8-2546-8148-AFA9-28F4E974572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157663" y="3651250"/>
                <a:ext cx="666750" cy="561975"/>
                <a:chOff x="3435" y="821"/>
                <a:chExt cx="421" cy="354"/>
              </a:xfrm>
            </p:grpSpPr>
            <p:sp>
              <p:nvSpPr>
                <p:cNvPr id="97349" name="Line 93">
                  <a:extLst>
                    <a:ext uri="{FF2B5EF4-FFF2-40B4-BE49-F238E27FC236}">
                      <a16:creationId xmlns:a16="http://schemas.microsoft.com/office/drawing/2014/main" id="{70D7A048-B400-7145-9E60-06752E0F3DC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435" y="821"/>
                  <a:ext cx="244" cy="0"/>
                </a:xfrm>
                <a:prstGeom prst="line">
                  <a:avLst/>
                </a:prstGeom>
                <a:noFill/>
                <a:ln w="23876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7350" name="Line 94">
                  <a:extLst>
                    <a:ext uri="{FF2B5EF4-FFF2-40B4-BE49-F238E27FC236}">
                      <a16:creationId xmlns:a16="http://schemas.microsoft.com/office/drawing/2014/main" id="{12BB8602-C764-A043-831F-3E32E2250CE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36" y="823"/>
                  <a:ext cx="0" cy="352"/>
                </a:xfrm>
                <a:prstGeom prst="line">
                  <a:avLst/>
                </a:prstGeom>
                <a:noFill/>
                <a:ln w="23876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7351" name="Arc 95">
                  <a:extLst>
                    <a:ext uri="{FF2B5EF4-FFF2-40B4-BE49-F238E27FC236}">
                      <a16:creationId xmlns:a16="http://schemas.microsoft.com/office/drawing/2014/main" id="{ECE747E2-4BCA-FA41-8969-8B187E36B27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79" y="821"/>
                  <a:ext cx="177" cy="177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23876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7352" name="Arc 96">
                  <a:extLst>
                    <a:ext uri="{FF2B5EF4-FFF2-40B4-BE49-F238E27FC236}">
                      <a16:creationId xmlns:a16="http://schemas.microsoft.com/office/drawing/2014/main" id="{1E9558A6-D455-8949-A176-D25C0B4525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V="1">
                  <a:off x="3679" y="997"/>
                  <a:ext cx="177" cy="177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23876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7353" name="Line 97">
                  <a:extLst>
                    <a:ext uri="{FF2B5EF4-FFF2-40B4-BE49-F238E27FC236}">
                      <a16:creationId xmlns:a16="http://schemas.microsoft.com/office/drawing/2014/main" id="{E60FA38A-6EA2-7341-8131-06DD258C2E5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35" y="1173"/>
                  <a:ext cx="244" cy="0"/>
                </a:xfrm>
                <a:prstGeom prst="line">
                  <a:avLst/>
                </a:prstGeom>
                <a:noFill/>
                <a:ln w="23876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</p:spTree>
  </p:cSld>
  <p:clrMapOvr>
    <a:masterClrMapping/>
  </p:clrMapOvr>
  <p:transition/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Title 1">
            <a:extLst>
              <a:ext uri="{FF2B5EF4-FFF2-40B4-BE49-F238E27FC236}">
                <a16:creationId xmlns:a16="http://schemas.microsoft.com/office/drawing/2014/main" id="{E0A70FF6-0628-EF44-8D40-ADD61FAD84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2514600"/>
            <a:ext cx="9144000" cy="1219200"/>
          </a:xfrm>
        </p:spPr>
        <p:txBody>
          <a:bodyPr/>
          <a:lstStyle/>
          <a:p>
            <a:r>
              <a:rPr lang="en-US" altLang="en-US"/>
              <a:t>Basis Functions / minterms</a:t>
            </a:r>
            <a:br>
              <a:rPr lang="en-US" altLang="en-US"/>
            </a:br>
            <a:r>
              <a:rPr lang="en-US" altLang="en-US"/>
              <a:t>(for three variables)</a:t>
            </a:r>
          </a:p>
        </p:txBody>
      </p:sp>
    </p:spTree>
  </p:cSld>
  <p:clrMapOvr>
    <a:masterClrMapping/>
  </p:clrMapOvr>
  <p:transition/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Title 1">
            <a:extLst>
              <a:ext uri="{FF2B5EF4-FFF2-40B4-BE49-F238E27FC236}">
                <a16:creationId xmlns:a16="http://schemas.microsoft.com/office/drawing/2014/main" id="{B4C0076E-E188-C840-A480-476F89C26E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Eight Basis Functions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15778FA-0CB0-8342-AEA3-04B5AD9FB876}"/>
              </a:ext>
            </a:extLst>
          </p:cNvPr>
          <p:cNvGraphicFramePr>
            <a:graphicFrameLocks noGrp="1"/>
          </p:cNvGraphicFramePr>
          <p:nvPr/>
        </p:nvGraphicFramePr>
        <p:xfrm>
          <a:off x="1616075" y="1436689"/>
          <a:ext cx="7786691" cy="49101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7881">
                  <a:extLst>
                    <a:ext uri="{9D8B030D-6E8A-4147-A177-3AD203B41FA5}">
                      <a16:colId xmlns:a16="http://schemas.microsoft.com/office/drawing/2014/main" val="1336479566"/>
                    </a:ext>
                  </a:extLst>
                </a:gridCol>
                <a:gridCol w="707881">
                  <a:extLst>
                    <a:ext uri="{9D8B030D-6E8A-4147-A177-3AD203B41FA5}">
                      <a16:colId xmlns:a16="http://schemas.microsoft.com/office/drawing/2014/main" val="4046599569"/>
                    </a:ext>
                  </a:extLst>
                </a:gridCol>
                <a:gridCol w="707881">
                  <a:extLst>
                    <a:ext uri="{9D8B030D-6E8A-4147-A177-3AD203B41FA5}">
                      <a16:colId xmlns:a16="http://schemas.microsoft.com/office/drawing/2014/main" val="1352416789"/>
                    </a:ext>
                  </a:extLst>
                </a:gridCol>
                <a:gridCol w="707881">
                  <a:extLst>
                    <a:ext uri="{9D8B030D-6E8A-4147-A177-3AD203B41FA5}">
                      <a16:colId xmlns:a16="http://schemas.microsoft.com/office/drawing/2014/main" val="1997619175"/>
                    </a:ext>
                  </a:extLst>
                </a:gridCol>
                <a:gridCol w="707881">
                  <a:extLst>
                    <a:ext uri="{9D8B030D-6E8A-4147-A177-3AD203B41FA5}">
                      <a16:colId xmlns:a16="http://schemas.microsoft.com/office/drawing/2014/main" val="1650315929"/>
                    </a:ext>
                  </a:extLst>
                </a:gridCol>
                <a:gridCol w="707881">
                  <a:extLst>
                    <a:ext uri="{9D8B030D-6E8A-4147-A177-3AD203B41FA5}">
                      <a16:colId xmlns:a16="http://schemas.microsoft.com/office/drawing/2014/main" val="1996085824"/>
                    </a:ext>
                  </a:extLst>
                </a:gridCol>
                <a:gridCol w="707881">
                  <a:extLst>
                    <a:ext uri="{9D8B030D-6E8A-4147-A177-3AD203B41FA5}">
                      <a16:colId xmlns:a16="http://schemas.microsoft.com/office/drawing/2014/main" val="4214952250"/>
                    </a:ext>
                  </a:extLst>
                </a:gridCol>
                <a:gridCol w="707881">
                  <a:extLst>
                    <a:ext uri="{9D8B030D-6E8A-4147-A177-3AD203B41FA5}">
                      <a16:colId xmlns:a16="http://schemas.microsoft.com/office/drawing/2014/main" val="4099526043"/>
                    </a:ext>
                  </a:extLst>
                </a:gridCol>
                <a:gridCol w="707881">
                  <a:extLst>
                    <a:ext uri="{9D8B030D-6E8A-4147-A177-3AD203B41FA5}">
                      <a16:colId xmlns:a16="http://schemas.microsoft.com/office/drawing/2014/main" val="160901245"/>
                    </a:ext>
                  </a:extLst>
                </a:gridCol>
                <a:gridCol w="707881">
                  <a:extLst>
                    <a:ext uri="{9D8B030D-6E8A-4147-A177-3AD203B41FA5}">
                      <a16:colId xmlns:a16="http://schemas.microsoft.com/office/drawing/2014/main" val="3119770301"/>
                    </a:ext>
                  </a:extLst>
                </a:gridCol>
                <a:gridCol w="707881">
                  <a:extLst>
                    <a:ext uri="{9D8B030D-6E8A-4147-A177-3AD203B41FA5}">
                      <a16:colId xmlns:a16="http://schemas.microsoft.com/office/drawing/2014/main" val="3201809867"/>
                    </a:ext>
                  </a:extLst>
                </a:gridCol>
              </a:tblGrid>
              <a:tr h="5455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 marL="91446" marR="91446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y</a:t>
                      </a:r>
                    </a:p>
                  </a:txBody>
                  <a:tcPr marL="91446" marR="91446" marT="45724" marB="45724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z</a:t>
                      </a:r>
                    </a:p>
                  </a:txBody>
                  <a:tcPr marL="91446" marR="91446" marT="45724" marB="45724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f</a:t>
                      </a:r>
                      <a:r>
                        <a:rPr lang="en-US" sz="1800" baseline="-25000" dirty="0">
                          <a:solidFill>
                            <a:schemeClr val="tx1"/>
                          </a:solidFill>
                        </a:rPr>
                        <a:t>000</a:t>
                      </a:r>
                    </a:p>
                  </a:txBody>
                  <a:tcPr marL="91446" marR="91446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f</a:t>
                      </a:r>
                      <a:r>
                        <a:rPr lang="en-US" sz="1800" baseline="-25000" dirty="0">
                          <a:solidFill>
                            <a:schemeClr val="tx1"/>
                          </a:solidFill>
                        </a:rPr>
                        <a:t>001</a:t>
                      </a:r>
                    </a:p>
                  </a:txBody>
                  <a:tcPr marL="91446" marR="91446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f</a:t>
                      </a:r>
                      <a:r>
                        <a:rPr lang="en-US" sz="1800" baseline="-25000" dirty="0">
                          <a:solidFill>
                            <a:schemeClr val="tx1"/>
                          </a:solidFill>
                        </a:rPr>
                        <a:t>010</a:t>
                      </a:r>
                    </a:p>
                  </a:txBody>
                  <a:tcPr marL="91446" marR="91446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f</a:t>
                      </a:r>
                      <a:r>
                        <a:rPr lang="en-US" sz="1800" baseline="-25000" dirty="0">
                          <a:solidFill>
                            <a:schemeClr val="tx1"/>
                          </a:solidFill>
                        </a:rPr>
                        <a:t>011</a:t>
                      </a:r>
                    </a:p>
                  </a:txBody>
                  <a:tcPr marL="91446" marR="91446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f</a:t>
                      </a:r>
                      <a:r>
                        <a:rPr lang="en-US" sz="1800" baseline="-25000" dirty="0">
                          <a:solidFill>
                            <a:schemeClr val="tx1"/>
                          </a:solidFill>
                        </a:rPr>
                        <a:t>100</a:t>
                      </a:r>
                    </a:p>
                  </a:txBody>
                  <a:tcPr marL="91446" marR="91446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f</a:t>
                      </a:r>
                      <a:r>
                        <a:rPr lang="en-US" sz="1800" baseline="-25000" dirty="0">
                          <a:solidFill>
                            <a:schemeClr val="tx1"/>
                          </a:solidFill>
                        </a:rPr>
                        <a:t>101</a:t>
                      </a:r>
                    </a:p>
                  </a:txBody>
                  <a:tcPr marL="91446" marR="91446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f</a:t>
                      </a:r>
                      <a:r>
                        <a:rPr lang="en-US" sz="1800" baseline="-25000" dirty="0">
                          <a:solidFill>
                            <a:schemeClr val="tx1"/>
                          </a:solidFill>
                        </a:rPr>
                        <a:t>110</a:t>
                      </a:r>
                    </a:p>
                  </a:txBody>
                  <a:tcPr marL="91446" marR="91446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f</a:t>
                      </a:r>
                      <a:r>
                        <a:rPr lang="en-US" sz="1800" baseline="-25000" dirty="0">
                          <a:solidFill>
                            <a:schemeClr val="tx1"/>
                          </a:solidFill>
                        </a:rPr>
                        <a:t>111</a:t>
                      </a:r>
                    </a:p>
                  </a:txBody>
                  <a:tcPr marL="91446" marR="91446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2105832"/>
                  </a:ext>
                </a:extLst>
              </a:tr>
              <a:tr h="5455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6934403"/>
                  </a:ext>
                </a:extLst>
              </a:tr>
              <a:tr h="5455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2137770"/>
                  </a:ext>
                </a:extLst>
              </a:tr>
              <a:tr h="5455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3005310"/>
                  </a:ext>
                </a:extLst>
              </a:tr>
              <a:tr h="5455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9239053"/>
                  </a:ext>
                </a:extLst>
              </a:tr>
              <a:tr h="5455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0023517"/>
                  </a:ext>
                </a:extLst>
              </a:tr>
              <a:tr h="5455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2577933"/>
                  </a:ext>
                </a:extLst>
              </a:tr>
              <a:tr h="5455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619044"/>
                  </a:ext>
                </a:extLst>
              </a:tr>
              <a:tr h="5455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2515675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Title 1">
            <a:extLst>
              <a:ext uri="{FF2B5EF4-FFF2-40B4-BE49-F238E27FC236}">
                <a16:creationId xmlns:a16="http://schemas.microsoft.com/office/drawing/2014/main" id="{D43C5826-022C-9F45-A5A9-9879CA355B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Eight Basis Functions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15778FA-0CB0-8342-AEA3-04B5AD9FB876}"/>
              </a:ext>
            </a:extLst>
          </p:cNvPr>
          <p:cNvGraphicFramePr>
            <a:graphicFrameLocks noGrp="1"/>
          </p:cNvGraphicFramePr>
          <p:nvPr/>
        </p:nvGraphicFramePr>
        <p:xfrm>
          <a:off x="1616075" y="1436689"/>
          <a:ext cx="7786691" cy="49101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7881">
                  <a:extLst>
                    <a:ext uri="{9D8B030D-6E8A-4147-A177-3AD203B41FA5}">
                      <a16:colId xmlns:a16="http://schemas.microsoft.com/office/drawing/2014/main" val="1336479566"/>
                    </a:ext>
                  </a:extLst>
                </a:gridCol>
                <a:gridCol w="707881">
                  <a:extLst>
                    <a:ext uri="{9D8B030D-6E8A-4147-A177-3AD203B41FA5}">
                      <a16:colId xmlns:a16="http://schemas.microsoft.com/office/drawing/2014/main" val="4046599569"/>
                    </a:ext>
                  </a:extLst>
                </a:gridCol>
                <a:gridCol w="707881">
                  <a:extLst>
                    <a:ext uri="{9D8B030D-6E8A-4147-A177-3AD203B41FA5}">
                      <a16:colId xmlns:a16="http://schemas.microsoft.com/office/drawing/2014/main" val="1352416789"/>
                    </a:ext>
                  </a:extLst>
                </a:gridCol>
                <a:gridCol w="707881">
                  <a:extLst>
                    <a:ext uri="{9D8B030D-6E8A-4147-A177-3AD203B41FA5}">
                      <a16:colId xmlns:a16="http://schemas.microsoft.com/office/drawing/2014/main" val="1997619175"/>
                    </a:ext>
                  </a:extLst>
                </a:gridCol>
                <a:gridCol w="707881">
                  <a:extLst>
                    <a:ext uri="{9D8B030D-6E8A-4147-A177-3AD203B41FA5}">
                      <a16:colId xmlns:a16="http://schemas.microsoft.com/office/drawing/2014/main" val="1650315929"/>
                    </a:ext>
                  </a:extLst>
                </a:gridCol>
                <a:gridCol w="707881">
                  <a:extLst>
                    <a:ext uri="{9D8B030D-6E8A-4147-A177-3AD203B41FA5}">
                      <a16:colId xmlns:a16="http://schemas.microsoft.com/office/drawing/2014/main" val="1996085824"/>
                    </a:ext>
                  </a:extLst>
                </a:gridCol>
                <a:gridCol w="707881">
                  <a:extLst>
                    <a:ext uri="{9D8B030D-6E8A-4147-A177-3AD203B41FA5}">
                      <a16:colId xmlns:a16="http://schemas.microsoft.com/office/drawing/2014/main" val="4214952250"/>
                    </a:ext>
                  </a:extLst>
                </a:gridCol>
                <a:gridCol w="707881">
                  <a:extLst>
                    <a:ext uri="{9D8B030D-6E8A-4147-A177-3AD203B41FA5}">
                      <a16:colId xmlns:a16="http://schemas.microsoft.com/office/drawing/2014/main" val="4099526043"/>
                    </a:ext>
                  </a:extLst>
                </a:gridCol>
                <a:gridCol w="707881">
                  <a:extLst>
                    <a:ext uri="{9D8B030D-6E8A-4147-A177-3AD203B41FA5}">
                      <a16:colId xmlns:a16="http://schemas.microsoft.com/office/drawing/2014/main" val="160901245"/>
                    </a:ext>
                  </a:extLst>
                </a:gridCol>
                <a:gridCol w="707881">
                  <a:extLst>
                    <a:ext uri="{9D8B030D-6E8A-4147-A177-3AD203B41FA5}">
                      <a16:colId xmlns:a16="http://schemas.microsoft.com/office/drawing/2014/main" val="3119770301"/>
                    </a:ext>
                  </a:extLst>
                </a:gridCol>
                <a:gridCol w="707881">
                  <a:extLst>
                    <a:ext uri="{9D8B030D-6E8A-4147-A177-3AD203B41FA5}">
                      <a16:colId xmlns:a16="http://schemas.microsoft.com/office/drawing/2014/main" val="3201809867"/>
                    </a:ext>
                  </a:extLst>
                </a:gridCol>
              </a:tblGrid>
              <a:tr h="5455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 marL="91446" marR="91446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y</a:t>
                      </a:r>
                    </a:p>
                  </a:txBody>
                  <a:tcPr marL="91446" marR="91446" marT="45724" marB="45724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z</a:t>
                      </a:r>
                    </a:p>
                  </a:txBody>
                  <a:tcPr marL="91446" marR="91446" marT="45724" marB="45724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f</a:t>
                      </a:r>
                      <a:r>
                        <a:rPr lang="en-US" sz="1800" baseline="-25000" dirty="0">
                          <a:solidFill>
                            <a:schemeClr val="tx1"/>
                          </a:solidFill>
                        </a:rPr>
                        <a:t>000</a:t>
                      </a:r>
                    </a:p>
                  </a:txBody>
                  <a:tcPr marL="91446" marR="91446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f</a:t>
                      </a:r>
                      <a:r>
                        <a:rPr lang="en-US" sz="1800" baseline="-25000" dirty="0">
                          <a:solidFill>
                            <a:schemeClr val="tx1"/>
                          </a:solidFill>
                        </a:rPr>
                        <a:t>001</a:t>
                      </a:r>
                    </a:p>
                  </a:txBody>
                  <a:tcPr marL="91446" marR="91446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f</a:t>
                      </a:r>
                      <a:r>
                        <a:rPr lang="en-US" sz="1800" baseline="-25000" dirty="0">
                          <a:solidFill>
                            <a:schemeClr val="tx1"/>
                          </a:solidFill>
                        </a:rPr>
                        <a:t>010</a:t>
                      </a:r>
                    </a:p>
                  </a:txBody>
                  <a:tcPr marL="91446" marR="91446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f</a:t>
                      </a:r>
                      <a:r>
                        <a:rPr lang="en-US" sz="1800" baseline="-25000" dirty="0">
                          <a:solidFill>
                            <a:schemeClr val="tx1"/>
                          </a:solidFill>
                        </a:rPr>
                        <a:t>011</a:t>
                      </a:r>
                    </a:p>
                  </a:txBody>
                  <a:tcPr marL="91446" marR="91446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f</a:t>
                      </a:r>
                      <a:r>
                        <a:rPr lang="en-US" sz="1800" baseline="-25000" dirty="0">
                          <a:solidFill>
                            <a:schemeClr val="tx1"/>
                          </a:solidFill>
                        </a:rPr>
                        <a:t>100</a:t>
                      </a:r>
                    </a:p>
                  </a:txBody>
                  <a:tcPr marL="91446" marR="91446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f</a:t>
                      </a:r>
                      <a:r>
                        <a:rPr lang="en-US" sz="1800" baseline="-25000" dirty="0">
                          <a:solidFill>
                            <a:schemeClr val="tx1"/>
                          </a:solidFill>
                        </a:rPr>
                        <a:t>101</a:t>
                      </a:r>
                    </a:p>
                  </a:txBody>
                  <a:tcPr marL="91446" marR="91446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f</a:t>
                      </a:r>
                      <a:r>
                        <a:rPr lang="en-US" sz="1800" baseline="-25000" dirty="0">
                          <a:solidFill>
                            <a:schemeClr val="tx1"/>
                          </a:solidFill>
                        </a:rPr>
                        <a:t>110</a:t>
                      </a:r>
                    </a:p>
                  </a:txBody>
                  <a:tcPr marL="91446" marR="91446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f</a:t>
                      </a:r>
                      <a:r>
                        <a:rPr lang="en-US" sz="1800" baseline="-25000" dirty="0">
                          <a:solidFill>
                            <a:schemeClr val="tx1"/>
                          </a:solidFill>
                        </a:rPr>
                        <a:t>111</a:t>
                      </a:r>
                    </a:p>
                  </a:txBody>
                  <a:tcPr marL="91446" marR="91446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2105832"/>
                  </a:ext>
                </a:extLst>
              </a:tr>
              <a:tr h="5455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6934403"/>
                  </a:ext>
                </a:extLst>
              </a:tr>
              <a:tr h="5455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2137770"/>
                  </a:ext>
                </a:extLst>
              </a:tr>
              <a:tr h="5455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3005310"/>
                  </a:ext>
                </a:extLst>
              </a:tr>
              <a:tr h="5455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9239053"/>
                  </a:ext>
                </a:extLst>
              </a:tr>
              <a:tr h="5455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0023517"/>
                  </a:ext>
                </a:extLst>
              </a:tr>
              <a:tr h="5455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2577933"/>
                  </a:ext>
                </a:extLst>
              </a:tr>
              <a:tr h="5455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619044"/>
                  </a:ext>
                </a:extLst>
              </a:tr>
              <a:tr h="5455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2515675"/>
                  </a:ext>
                </a:extLst>
              </a:tr>
            </a:tbl>
          </a:graphicData>
        </a:graphic>
      </p:graphicFrame>
      <p:sp>
        <p:nvSpPr>
          <p:cNvPr id="100476" name="Rectangle 5">
            <a:extLst>
              <a:ext uri="{FF2B5EF4-FFF2-40B4-BE49-F238E27FC236}">
                <a16:creationId xmlns:a16="http://schemas.microsoft.com/office/drawing/2014/main" id="{B9544B65-8932-1645-83ED-4F6082F27E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5725" y="2135188"/>
            <a:ext cx="393700" cy="334962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00477" name="Rectangle 5">
            <a:extLst>
              <a:ext uri="{FF2B5EF4-FFF2-40B4-BE49-F238E27FC236}">
                <a16:creationId xmlns:a16="http://schemas.microsoft.com/office/drawing/2014/main" id="{98FC00A6-A819-E344-B909-7B5EDA53BF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8988" y="2678114"/>
            <a:ext cx="393700" cy="333375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00478" name="Rectangle 5">
            <a:extLst>
              <a:ext uri="{FF2B5EF4-FFF2-40B4-BE49-F238E27FC236}">
                <a16:creationId xmlns:a16="http://schemas.microsoft.com/office/drawing/2014/main" id="{5074B371-04BD-294E-863A-A2B73FCC41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1775" y="3216276"/>
            <a:ext cx="393700" cy="333375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00479" name="Rectangle 7">
            <a:extLst>
              <a:ext uri="{FF2B5EF4-FFF2-40B4-BE49-F238E27FC236}">
                <a16:creationId xmlns:a16="http://schemas.microsoft.com/office/drawing/2014/main" id="{3A29B5EF-3B2D-8740-9FBF-A972960ABC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5039" y="3757613"/>
            <a:ext cx="395287" cy="334962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00480" name="Rectangle 5">
            <a:extLst>
              <a:ext uri="{FF2B5EF4-FFF2-40B4-BE49-F238E27FC236}">
                <a16:creationId xmlns:a16="http://schemas.microsoft.com/office/drawing/2014/main" id="{53CB44F6-D072-AF43-8B79-7A2D4741FF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23064" y="4291013"/>
            <a:ext cx="395287" cy="334962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00481" name="Rectangle 9">
            <a:extLst>
              <a:ext uri="{FF2B5EF4-FFF2-40B4-BE49-F238E27FC236}">
                <a16:creationId xmlns:a16="http://schemas.microsoft.com/office/drawing/2014/main" id="{835443BB-8CFE-1D46-AAD6-690A8611B4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7913" y="4833938"/>
            <a:ext cx="393700" cy="334962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00482" name="Rectangle 5">
            <a:extLst>
              <a:ext uri="{FF2B5EF4-FFF2-40B4-BE49-F238E27FC236}">
                <a16:creationId xmlns:a16="http://schemas.microsoft.com/office/drawing/2014/main" id="{B99298F6-C5B7-B546-B0CF-802263FD17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40700" y="5372101"/>
            <a:ext cx="393700" cy="333375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00483" name="Rectangle 11">
            <a:extLst>
              <a:ext uri="{FF2B5EF4-FFF2-40B4-BE49-F238E27FC236}">
                <a16:creationId xmlns:a16="http://schemas.microsoft.com/office/drawing/2014/main" id="{C78D85B1-FFC1-D348-99BC-100AFCF154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43963" y="5915026"/>
            <a:ext cx="393700" cy="333375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</p:spTree>
  </p:cSld>
  <p:clrMapOvr>
    <a:masterClrMapping/>
  </p:clrMapOvr>
  <p:transition/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Title 1">
            <a:extLst>
              <a:ext uri="{FF2B5EF4-FFF2-40B4-BE49-F238E27FC236}">
                <a16:creationId xmlns:a16="http://schemas.microsoft.com/office/drawing/2014/main" id="{EEBE504E-7EDB-864E-A7F6-689BA54FF5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Eight minterms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15778FA-0CB0-8342-AEA3-04B5AD9FB876}"/>
              </a:ext>
            </a:extLst>
          </p:cNvPr>
          <p:cNvGraphicFramePr>
            <a:graphicFrameLocks noGrp="1"/>
          </p:cNvGraphicFramePr>
          <p:nvPr/>
        </p:nvGraphicFramePr>
        <p:xfrm>
          <a:off x="1616075" y="1436689"/>
          <a:ext cx="7786691" cy="49101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7881">
                  <a:extLst>
                    <a:ext uri="{9D8B030D-6E8A-4147-A177-3AD203B41FA5}">
                      <a16:colId xmlns:a16="http://schemas.microsoft.com/office/drawing/2014/main" val="1336479566"/>
                    </a:ext>
                  </a:extLst>
                </a:gridCol>
                <a:gridCol w="707881">
                  <a:extLst>
                    <a:ext uri="{9D8B030D-6E8A-4147-A177-3AD203B41FA5}">
                      <a16:colId xmlns:a16="http://schemas.microsoft.com/office/drawing/2014/main" val="4046599569"/>
                    </a:ext>
                  </a:extLst>
                </a:gridCol>
                <a:gridCol w="707881">
                  <a:extLst>
                    <a:ext uri="{9D8B030D-6E8A-4147-A177-3AD203B41FA5}">
                      <a16:colId xmlns:a16="http://schemas.microsoft.com/office/drawing/2014/main" val="1352416789"/>
                    </a:ext>
                  </a:extLst>
                </a:gridCol>
                <a:gridCol w="707881">
                  <a:extLst>
                    <a:ext uri="{9D8B030D-6E8A-4147-A177-3AD203B41FA5}">
                      <a16:colId xmlns:a16="http://schemas.microsoft.com/office/drawing/2014/main" val="1997619175"/>
                    </a:ext>
                  </a:extLst>
                </a:gridCol>
                <a:gridCol w="707881">
                  <a:extLst>
                    <a:ext uri="{9D8B030D-6E8A-4147-A177-3AD203B41FA5}">
                      <a16:colId xmlns:a16="http://schemas.microsoft.com/office/drawing/2014/main" val="1650315929"/>
                    </a:ext>
                  </a:extLst>
                </a:gridCol>
                <a:gridCol w="707881">
                  <a:extLst>
                    <a:ext uri="{9D8B030D-6E8A-4147-A177-3AD203B41FA5}">
                      <a16:colId xmlns:a16="http://schemas.microsoft.com/office/drawing/2014/main" val="1996085824"/>
                    </a:ext>
                  </a:extLst>
                </a:gridCol>
                <a:gridCol w="707881">
                  <a:extLst>
                    <a:ext uri="{9D8B030D-6E8A-4147-A177-3AD203B41FA5}">
                      <a16:colId xmlns:a16="http://schemas.microsoft.com/office/drawing/2014/main" val="4214952250"/>
                    </a:ext>
                  </a:extLst>
                </a:gridCol>
                <a:gridCol w="707881">
                  <a:extLst>
                    <a:ext uri="{9D8B030D-6E8A-4147-A177-3AD203B41FA5}">
                      <a16:colId xmlns:a16="http://schemas.microsoft.com/office/drawing/2014/main" val="4099526043"/>
                    </a:ext>
                  </a:extLst>
                </a:gridCol>
                <a:gridCol w="707881">
                  <a:extLst>
                    <a:ext uri="{9D8B030D-6E8A-4147-A177-3AD203B41FA5}">
                      <a16:colId xmlns:a16="http://schemas.microsoft.com/office/drawing/2014/main" val="160901245"/>
                    </a:ext>
                  </a:extLst>
                </a:gridCol>
                <a:gridCol w="707881">
                  <a:extLst>
                    <a:ext uri="{9D8B030D-6E8A-4147-A177-3AD203B41FA5}">
                      <a16:colId xmlns:a16="http://schemas.microsoft.com/office/drawing/2014/main" val="3119770301"/>
                    </a:ext>
                  </a:extLst>
                </a:gridCol>
                <a:gridCol w="707881">
                  <a:extLst>
                    <a:ext uri="{9D8B030D-6E8A-4147-A177-3AD203B41FA5}">
                      <a16:colId xmlns:a16="http://schemas.microsoft.com/office/drawing/2014/main" val="3201809867"/>
                    </a:ext>
                  </a:extLst>
                </a:gridCol>
              </a:tblGrid>
              <a:tr h="5455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 marL="91446" marR="91446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y</a:t>
                      </a:r>
                    </a:p>
                  </a:txBody>
                  <a:tcPr marL="91446" marR="91446" marT="45724" marB="45724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z</a:t>
                      </a:r>
                    </a:p>
                  </a:txBody>
                  <a:tcPr marL="91446" marR="91446" marT="45724" marB="45724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m</a:t>
                      </a:r>
                      <a:r>
                        <a:rPr lang="en-US" sz="1800" baseline="-25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91446" marR="91446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m</a:t>
                      </a:r>
                      <a:r>
                        <a:rPr lang="en-US" sz="1800" baseline="-25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91446" marR="91446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m</a:t>
                      </a:r>
                      <a:r>
                        <a:rPr lang="en-US" sz="1800" baseline="-25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L="91446" marR="91446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m</a:t>
                      </a:r>
                      <a:r>
                        <a:rPr lang="en-US" sz="1800" baseline="-250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L="91446" marR="91446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m</a:t>
                      </a:r>
                      <a:r>
                        <a:rPr lang="en-US" sz="1800" baseline="-250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marL="91446" marR="91446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m</a:t>
                      </a:r>
                      <a:r>
                        <a:rPr lang="en-US" sz="1800" baseline="-250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marL="91446" marR="91446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m</a:t>
                      </a:r>
                      <a:r>
                        <a:rPr lang="en-US" sz="1800" baseline="-250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marL="91446" marR="91446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m</a:t>
                      </a:r>
                      <a:r>
                        <a:rPr lang="en-US" sz="1800" baseline="-250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marL="91446" marR="91446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2105832"/>
                  </a:ext>
                </a:extLst>
              </a:tr>
              <a:tr h="5455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6934403"/>
                  </a:ext>
                </a:extLst>
              </a:tr>
              <a:tr h="5455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2137770"/>
                  </a:ext>
                </a:extLst>
              </a:tr>
              <a:tr h="5455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3005310"/>
                  </a:ext>
                </a:extLst>
              </a:tr>
              <a:tr h="5455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9239053"/>
                  </a:ext>
                </a:extLst>
              </a:tr>
              <a:tr h="5455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0023517"/>
                  </a:ext>
                </a:extLst>
              </a:tr>
              <a:tr h="5455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2577933"/>
                  </a:ext>
                </a:extLst>
              </a:tr>
              <a:tr h="5455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619044"/>
                  </a:ext>
                </a:extLst>
              </a:tr>
              <a:tr h="5455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2515675"/>
                  </a:ext>
                </a:extLst>
              </a:tr>
            </a:tbl>
          </a:graphicData>
        </a:graphic>
      </p:graphicFrame>
      <p:sp>
        <p:nvSpPr>
          <p:cNvPr id="101500" name="Rectangle 5">
            <a:extLst>
              <a:ext uri="{FF2B5EF4-FFF2-40B4-BE49-F238E27FC236}">
                <a16:creationId xmlns:a16="http://schemas.microsoft.com/office/drawing/2014/main" id="{4921760D-D01E-4449-8A3A-B54EAA5A50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5725" y="2135188"/>
            <a:ext cx="393700" cy="334962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01501" name="Rectangle 5">
            <a:extLst>
              <a:ext uri="{FF2B5EF4-FFF2-40B4-BE49-F238E27FC236}">
                <a16:creationId xmlns:a16="http://schemas.microsoft.com/office/drawing/2014/main" id="{5717A0E6-FE00-D547-8C63-05C15C1ABA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8988" y="2678114"/>
            <a:ext cx="393700" cy="333375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01502" name="Rectangle 5">
            <a:extLst>
              <a:ext uri="{FF2B5EF4-FFF2-40B4-BE49-F238E27FC236}">
                <a16:creationId xmlns:a16="http://schemas.microsoft.com/office/drawing/2014/main" id="{1F44A944-50D4-AC4F-B760-D0FB1F9354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1775" y="3216276"/>
            <a:ext cx="393700" cy="333375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01503" name="Rectangle 7">
            <a:extLst>
              <a:ext uri="{FF2B5EF4-FFF2-40B4-BE49-F238E27FC236}">
                <a16:creationId xmlns:a16="http://schemas.microsoft.com/office/drawing/2014/main" id="{E9977862-42C8-6E41-B429-1B68A01CA4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5039" y="3757613"/>
            <a:ext cx="395287" cy="334962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01504" name="Rectangle 5">
            <a:extLst>
              <a:ext uri="{FF2B5EF4-FFF2-40B4-BE49-F238E27FC236}">
                <a16:creationId xmlns:a16="http://schemas.microsoft.com/office/drawing/2014/main" id="{6DD01CE9-4F8D-A947-9F13-0FDB1DA30C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23064" y="4291013"/>
            <a:ext cx="395287" cy="334962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01505" name="Rectangle 9">
            <a:extLst>
              <a:ext uri="{FF2B5EF4-FFF2-40B4-BE49-F238E27FC236}">
                <a16:creationId xmlns:a16="http://schemas.microsoft.com/office/drawing/2014/main" id="{DF8267D6-6FC7-354C-AA6E-E807C73776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7913" y="4833938"/>
            <a:ext cx="393700" cy="334962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01506" name="Rectangle 5">
            <a:extLst>
              <a:ext uri="{FF2B5EF4-FFF2-40B4-BE49-F238E27FC236}">
                <a16:creationId xmlns:a16="http://schemas.microsoft.com/office/drawing/2014/main" id="{09164C30-ECB6-0441-BB1C-293B981D3E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40700" y="5372101"/>
            <a:ext cx="393700" cy="333375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01507" name="Rectangle 11">
            <a:extLst>
              <a:ext uri="{FF2B5EF4-FFF2-40B4-BE49-F238E27FC236}">
                <a16:creationId xmlns:a16="http://schemas.microsoft.com/office/drawing/2014/main" id="{2D5DB93A-AC95-9F4C-AC14-9608CD6185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43963" y="5915026"/>
            <a:ext cx="393700" cy="333375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</p:spTree>
  </p:cSld>
  <p:clrMapOvr>
    <a:masterClrMapping/>
  </p:clrMapOvr>
  <p:transition/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Title 1">
            <a:extLst>
              <a:ext uri="{FF2B5EF4-FFF2-40B4-BE49-F238E27FC236}">
                <a16:creationId xmlns:a16="http://schemas.microsoft.com/office/drawing/2014/main" id="{20C7990F-FF64-4C4F-B180-FB829AE77E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Expressions for the minterms</a:t>
            </a:r>
          </a:p>
        </p:txBody>
      </p:sp>
      <p:sp>
        <p:nvSpPr>
          <p:cNvPr id="102402" name="Content Placeholder 2">
            <a:extLst>
              <a:ext uri="{FF2B5EF4-FFF2-40B4-BE49-F238E27FC236}">
                <a16:creationId xmlns:a16="http://schemas.microsoft.com/office/drawing/2014/main" id="{68B3BCE7-87E7-C94D-BE9B-726856CD357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038600" y="1371600"/>
            <a:ext cx="2895600" cy="5334000"/>
          </a:xfrm>
        </p:spPr>
        <p:txBody>
          <a:bodyPr/>
          <a:lstStyle/>
          <a:p>
            <a:pPr marL="0" indent="0">
              <a:buNone/>
            </a:pPr>
            <a:r>
              <a:rPr lang="en-US" altLang="en-US"/>
              <a:t>m</a:t>
            </a:r>
            <a:r>
              <a:rPr lang="en-US" altLang="en-US" baseline="-25000"/>
              <a:t>0</a:t>
            </a:r>
            <a:r>
              <a:rPr lang="en-US" altLang="en-US"/>
              <a:t>  =  x  y  z</a:t>
            </a:r>
          </a:p>
          <a:p>
            <a:pPr marL="0" indent="0">
              <a:buNone/>
            </a:pPr>
            <a:endParaRPr lang="en-US" altLang="en-US" sz="1200"/>
          </a:p>
          <a:p>
            <a:pPr marL="0" indent="0">
              <a:buNone/>
            </a:pPr>
            <a:r>
              <a:rPr lang="en-US" altLang="en-US"/>
              <a:t>m</a:t>
            </a:r>
            <a:r>
              <a:rPr lang="en-US" altLang="en-US" baseline="-25000"/>
              <a:t>1</a:t>
            </a:r>
            <a:r>
              <a:rPr lang="en-US" altLang="en-US"/>
              <a:t>  =  x  y  z</a:t>
            </a:r>
          </a:p>
          <a:p>
            <a:pPr marL="0" indent="0">
              <a:buNone/>
            </a:pPr>
            <a:endParaRPr lang="en-US" altLang="en-US" sz="1200"/>
          </a:p>
          <a:p>
            <a:pPr marL="0" indent="0">
              <a:buNone/>
            </a:pPr>
            <a:r>
              <a:rPr lang="en-US" altLang="en-US"/>
              <a:t>m</a:t>
            </a:r>
            <a:r>
              <a:rPr lang="en-US" altLang="en-US" baseline="-25000"/>
              <a:t>2</a:t>
            </a:r>
            <a:r>
              <a:rPr lang="en-US" altLang="en-US"/>
              <a:t>  =  x  y  z</a:t>
            </a:r>
          </a:p>
          <a:p>
            <a:pPr marL="0" indent="0">
              <a:buNone/>
            </a:pPr>
            <a:endParaRPr lang="en-US" altLang="en-US" sz="1200"/>
          </a:p>
          <a:p>
            <a:pPr marL="0" indent="0">
              <a:buNone/>
            </a:pPr>
            <a:r>
              <a:rPr lang="en-US" altLang="en-US"/>
              <a:t>m</a:t>
            </a:r>
            <a:r>
              <a:rPr lang="en-US" altLang="en-US" baseline="-25000"/>
              <a:t>3</a:t>
            </a:r>
            <a:r>
              <a:rPr lang="en-US" altLang="en-US"/>
              <a:t>  =  x  y  z</a:t>
            </a:r>
          </a:p>
          <a:p>
            <a:pPr marL="0" indent="0">
              <a:buNone/>
            </a:pPr>
            <a:endParaRPr lang="en-US" altLang="en-US" sz="1200"/>
          </a:p>
          <a:p>
            <a:pPr marL="0" indent="0">
              <a:buNone/>
            </a:pPr>
            <a:r>
              <a:rPr lang="en-US" altLang="en-US"/>
              <a:t>m</a:t>
            </a:r>
            <a:r>
              <a:rPr lang="en-US" altLang="en-US" baseline="-25000"/>
              <a:t>4</a:t>
            </a:r>
            <a:r>
              <a:rPr lang="en-US" altLang="en-US"/>
              <a:t>  =  x  y  z</a:t>
            </a:r>
          </a:p>
          <a:p>
            <a:pPr marL="0" indent="0">
              <a:buNone/>
            </a:pPr>
            <a:endParaRPr lang="en-US" altLang="en-US" sz="1200"/>
          </a:p>
          <a:p>
            <a:pPr marL="0" indent="0">
              <a:buNone/>
            </a:pPr>
            <a:r>
              <a:rPr lang="en-US" altLang="en-US"/>
              <a:t>m</a:t>
            </a:r>
            <a:r>
              <a:rPr lang="en-US" altLang="en-US" baseline="-25000"/>
              <a:t>5</a:t>
            </a:r>
            <a:r>
              <a:rPr lang="en-US" altLang="en-US"/>
              <a:t>  =  x  y  z</a:t>
            </a:r>
          </a:p>
          <a:p>
            <a:pPr marL="0" indent="0">
              <a:buNone/>
            </a:pPr>
            <a:endParaRPr lang="en-US" altLang="en-US" sz="1200"/>
          </a:p>
          <a:p>
            <a:pPr marL="0" indent="0">
              <a:buNone/>
            </a:pPr>
            <a:r>
              <a:rPr lang="en-US" altLang="en-US"/>
              <a:t>m</a:t>
            </a:r>
            <a:r>
              <a:rPr lang="en-US" altLang="en-US" baseline="-25000"/>
              <a:t>6</a:t>
            </a:r>
            <a:r>
              <a:rPr lang="en-US" altLang="en-US"/>
              <a:t>  =  x  y  z</a:t>
            </a:r>
          </a:p>
          <a:p>
            <a:pPr marL="0" indent="0">
              <a:buNone/>
            </a:pPr>
            <a:endParaRPr lang="en-US" altLang="en-US" sz="1200"/>
          </a:p>
          <a:p>
            <a:pPr marL="0" indent="0">
              <a:buNone/>
            </a:pPr>
            <a:r>
              <a:rPr lang="en-US" altLang="en-US"/>
              <a:t>m</a:t>
            </a:r>
            <a:r>
              <a:rPr lang="en-US" altLang="en-US" baseline="-25000"/>
              <a:t>7</a:t>
            </a:r>
            <a:r>
              <a:rPr lang="en-US" altLang="en-US"/>
              <a:t>  =  x  y  z</a:t>
            </a:r>
          </a:p>
          <a:p>
            <a:pPr marL="0" indent="0">
              <a:buNone/>
            </a:pPr>
            <a:endParaRPr lang="en-US" altLang="en-US"/>
          </a:p>
        </p:txBody>
      </p:sp>
      <p:cxnSp>
        <p:nvCxnSpPr>
          <p:cNvPr id="102403" name="Straight Connector 8">
            <a:extLst>
              <a:ext uri="{FF2B5EF4-FFF2-40B4-BE49-F238E27FC236}">
                <a16:creationId xmlns:a16="http://schemas.microsoft.com/office/drawing/2014/main" id="{3B11E790-E748-424C-82A2-39F5DFC3035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989513" y="2071688"/>
            <a:ext cx="188912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404" name="Straight Connector 8">
            <a:extLst>
              <a:ext uri="{FF2B5EF4-FFF2-40B4-BE49-F238E27FC236}">
                <a16:creationId xmlns:a16="http://schemas.microsoft.com/office/drawing/2014/main" id="{C0240587-58D8-9747-8D30-BEE926D1B9C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976813" y="2722563"/>
            <a:ext cx="188912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405" name="Straight Connector 8">
            <a:extLst>
              <a:ext uri="{FF2B5EF4-FFF2-40B4-BE49-F238E27FC236}">
                <a16:creationId xmlns:a16="http://schemas.microsoft.com/office/drawing/2014/main" id="{5141A8F8-286F-0948-A8E3-A0CB75317B3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975226" y="3405188"/>
            <a:ext cx="188913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406" name="Straight Connector 8">
            <a:extLst>
              <a:ext uri="{FF2B5EF4-FFF2-40B4-BE49-F238E27FC236}">
                <a16:creationId xmlns:a16="http://schemas.microsoft.com/office/drawing/2014/main" id="{BD39A7CB-2423-F241-8A0B-E5DEC0EBF53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641976" y="4043363"/>
            <a:ext cx="188913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407" name="Straight Connector 8">
            <a:extLst>
              <a:ext uri="{FF2B5EF4-FFF2-40B4-BE49-F238E27FC236}">
                <a16:creationId xmlns:a16="http://schemas.microsoft.com/office/drawing/2014/main" id="{B9A7EFC3-CF16-764D-AFC2-E500189B17A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308601" y="4051300"/>
            <a:ext cx="188913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408" name="Straight Connector 8">
            <a:extLst>
              <a:ext uri="{FF2B5EF4-FFF2-40B4-BE49-F238E27FC236}">
                <a16:creationId xmlns:a16="http://schemas.microsoft.com/office/drawing/2014/main" id="{5EC0CC1C-E4AF-EA44-8A9F-61F6D487122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318126" y="4751388"/>
            <a:ext cx="188913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409" name="Straight Connector 8">
            <a:extLst>
              <a:ext uri="{FF2B5EF4-FFF2-40B4-BE49-F238E27FC236}">
                <a16:creationId xmlns:a16="http://schemas.microsoft.com/office/drawing/2014/main" id="{9346E29D-E0E0-FF4E-A2D5-5853800F809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648326" y="5386388"/>
            <a:ext cx="188913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410" name="Straight Connector 8">
            <a:extLst>
              <a:ext uri="{FF2B5EF4-FFF2-40B4-BE49-F238E27FC236}">
                <a16:creationId xmlns:a16="http://schemas.microsoft.com/office/drawing/2014/main" id="{BEC76595-5BDA-2D48-85EC-72E51B49977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987926" y="1411288"/>
            <a:ext cx="188913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411" name="Straight Connector 8">
            <a:extLst>
              <a:ext uri="{FF2B5EF4-FFF2-40B4-BE49-F238E27FC236}">
                <a16:creationId xmlns:a16="http://schemas.microsoft.com/office/drawing/2014/main" id="{65038598-EC8E-F647-85BA-3A90DCF0AB6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305426" y="1398588"/>
            <a:ext cx="188913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412" name="Straight Connector 8">
            <a:extLst>
              <a:ext uri="{FF2B5EF4-FFF2-40B4-BE49-F238E27FC236}">
                <a16:creationId xmlns:a16="http://schemas.microsoft.com/office/drawing/2014/main" id="{426F0B1C-3F96-0042-ACA1-6EFDB22534D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635626" y="1411288"/>
            <a:ext cx="188913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413" name="Straight Connector 8">
            <a:extLst>
              <a:ext uri="{FF2B5EF4-FFF2-40B4-BE49-F238E27FC236}">
                <a16:creationId xmlns:a16="http://schemas.microsoft.com/office/drawing/2014/main" id="{AEB10FB4-BDC1-2749-9C97-0538CB09685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332413" y="2071688"/>
            <a:ext cx="188912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414" name="Straight Connector 8">
            <a:extLst>
              <a:ext uri="{FF2B5EF4-FFF2-40B4-BE49-F238E27FC236}">
                <a16:creationId xmlns:a16="http://schemas.microsoft.com/office/drawing/2014/main" id="{8C0043F8-924D-8F48-8FE0-923752CAA09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637213" y="2735263"/>
            <a:ext cx="188912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/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Title 1">
            <a:extLst>
              <a:ext uri="{FF2B5EF4-FFF2-40B4-BE49-F238E27FC236}">
                <a16:creationId xmlns:a16="http://schemas.microsoft.com/office/drawing/2014/main" id="{CED8E575-4A96-4F4F-BC6A-71F1E6959D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Expressions for the minterms</a:t>
            </a:r>
          </a:p>
        </p:txBody>
      </p:sp>
      <p:sp>
        <p:nvSpPr>
          <p:cNvPr id="103426" name="Content Placeholder 2">
            <a:extLst>
              <a:ext uri="{FF2B5EF4-FFF2-40B4-BE49-F238E27FC236}">
                <a16:creationId xmlns:a16="http://schemas.microsoft.com/office/drawing/2014/main" id="{903DFFF0-3B2C-7C47-8627-D79823A3A76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038600" y="1371600"/>
            <a:ext cx="2895600" cy="5334000"/>
          </a:xfrm>
        </p:spPr>
        <p:txBody>
          <a:bodyPr/>
          <a:lstStyle/>
          <a:p>
            <a:pPr marL="0" indent="0">
              <a:buNone/>
            </a:pPr>
            <a:r>
              <a:rPr lang="en-US" altLang="en-US"/>
              <a:t>m</a:t>
            </a:r>
            <a:r>
              <a:rPr lang="en-US" altLang="en-US" baseline="-25000"/>
              <a:t>0</a:t>
            </a:r>
            <a:r>
              <a:rPr lang="en-US" altLang="en-US"/>
              <a:t>  =  x  y  z</a:t>
            </a:r>
          </a:p>
          <a:p>
            <a:pPr marL="0" indent="0">
              <a:buNone/>
            </a:pPr>
            <a:endParaRPr lang="en-US" altLang="en-US" sz="1200"/>
          </a:p>
          <a:p>
            <a:pPr marL="0" indent="0">
              <a:buNone/>
            </a:pPr>
            <a:r>
              <a:rPr lang="en-US" altLang="en-US"/>
              <a:t>m</a:t>
            </a:r>
            <a:r>
              <a:rPr lang="en-US" altLang="en-US" baseline="-25000"/>
              <a:t>1</a:t>
            </a:r>
            <a:r>
              <a:rPr lang="en-US" altLang="en-US"/>
              <a:t>  =  x  y  z</a:t>
            </a:r>
          </a:p>
          <a:p>
            <a:pPr marL="0" indent="0">
              <a:buNone/>
            </a:pPr>
            <a:endParaRPr lang="en-US" altLang="en-US" sz="1200"/>
          </a:p>
          <a:p>
            <a:pPr marL="0" indent="0">
              <a:buNone/>
            </a:pPr>
            <a:r>
              <a:rPr lang="en-US" altLang="en-US"/>
              <a:t>m</a:t>
            </a:r>
            <a:r>
              <a:rPr lang="en-US" altLang="en-US" baseline="-25000"/>
              <a:t>2</a:t>
            </a:r>
            <a:r>
              <a:rPr lang="en-US" altLang="en-US"/>
              <a:t>  =  x  y  z</a:t>
            </a:r>
          </a:p>
          <a:p>
            <a:pPr marL="0" indent="0">
              <a:buNone/>
            </a:pPr>
            <a:endParaRPr lang="en-US" altLang="en-US" sz="1200"/>
          </a:p>
          <a:p>
            <a:pPr marL="0" indent="0">
              <a:buNone/>
            </a:pPr>
            <a:r>
              <a:rPr lang="en-US" altLang="en-US"/>
              <a:t>m</a:t>
            </a:r>
            <a:r>
              <a:rPr lang="en-US" altLang="en-US" baseline="-25000"/>
              <a:t>3</a:t>
            </a:r>
            <a:r>
              <a:rPr lang="en-US" altLang="en-US"/>
              <a:t>  =  x  y  z</a:t>
            </a:r>
          </a:p>
          <a:p>
            <a:pPr marL="0" indent="0">
              <a:buNone/>
            </a:pPr>
            <a:endParaRPr lang="en-US" altLang="en-US" sz="1200"/>
          </a:p>
          <a:p>
            <a:pPr marL="0" indent="0">
              <a:buNone/>
            </a:pPr>
            <a:r>
              <a:rPr lang="en-US" altLang="en-US"/>
              <a:t>m</a:t>
            </a:r>
            <a:r>
              <a:rPr lang="en-US" altLang="en-US" baseline="-25000"/>
              <a:t>4</a:t>
            </a:r>
            <a:r>
              <a:rPr lang="en-US" altLang="en-US"/>
              <a:t>  =  x  y  z</a:t>
            </a:r>
          </a:p>
          <a:p>
            <a:pPr marL="0" indent="0">
              <a:buNone/>
            </a:pPr>
            <a:endParaRPr lang="en-US" altLang="en-US" sz="1200"/>
          </a:p>
          <a:p>
            <a:pPr marL="0" indent="0">
              <a:buNone/>
            </a:pPr>
            <a:r>
              <a:rPr lang="en-US" altLang="en-US"/>
              <a:t>m</a:t>
            </a:r>
            <a:r>
              <a:rPr lang="en-US" altLang="en-US" baseline="-25000"/>
              <a:t>5</a:t>
            </a:r>
            <a:r>
              <a:rPr lang="en-US" altLang="en-US"/>
              <a:t>  =  x  y  z</a:t>
            </a:r>
          </a:p>
          <a:p>
            <a:pPr marL="0" indent="0">
              <a:buNone/>
            </a:pPr>
            <a:endParaRPr lang="en-US" altLang="en-US" sz="1200"/>
          </a:p>
          <a:p>
            <a:pPr marL="0" indent="0">
              <a:buNone/>
            </a:pPr>
            <a:r>
              <a:rPr lang="en-US" altLang="en-US"/>
              <a:t>m</a:t>
            </a:r>
            <a:r>
              <a:rPr lang="en-US" altLang="en-US" baseline="-25000"/>
              <a:t>6</a:t>
            </a:r>
            <a:r>
              <a:rPr lang="en-US" altLang="en-US"/>
              <a:t>  =  x  y  z</a:t>
            </a:r>
          </a:p>
          <a:p>
            <a:pPr marL="0" indent="0">
              <a:buNone/>
            </a:pPr>
            <a:endParaRPr lang="en-US" altLang="en-US" sz="1200"/>
          </a:p>
          <a:p>
            <a:pPr marL="0" indent="0">
              <a:buNone/>
            </a:pPr>
            <a:r>
              <a:rPr lang="en-US" altLang="en-US"/>
              <a:t>m</a:t>
            </a:r>
            <a:r>
              <a:rPr lang="en-US" altLang="en-US" baseline="-25000"/>
              <a:t>7</a:t>
            </a:r>
            <a:r>
              <a:rPr lang="en-US" altLang="en-US"/>
              <a:t>  =  x  y  z</a:t>
            </a:r>
          </a:p>
          <a:p>
            <a:pPr marL="0" indent="0">
              <a:buNone/>
            </a:pPr>
            <a:endParaRPr lang="en-US" altLang="en-US"/>
          </a:p>
        </p:txBody>
      </p:sp>
      <p:cxnSp>
        <p:nvCxnSpPr>
          <p:cNvPr id="103427" name="Straight Connector 8">
            <a:extLst>
              <a:ext uri="{FF2B5EF4-FFF2-40B4-BE49-F238E27FC236}">
                <a16:creationId xmlns:a16="http://schemas.microsoft.com/office/drawing/2014/main" id="{028F55B9-16A2-DF4C-8020-7CB8BFE4E6C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989513" y="2071688"/>
            <a:ext cx="188912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3428" name="Straight Connector 8">
            <a:extLst>
              <a:ext uri="{FF2B5EF4-FFF2-40B4-BE49-F238E27FC236}">
                <a16:creationId xmlns:a16="http://schemas.microsoft.com/office/drawing/2014/main" id="{1902721E-3D95-CE43-A7AF-FFC554CE261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976813" y="2722563"/>
            <a:ext cx="188912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3429" name="Straight Connector 8">
            <a:extLst>
              <a:ext uri="{FF2B5EF4-FFF2-40B4-BE49-F238E27FC236}">
                <a16:creationId xmlns:a16="http://schemas.microsoft.com/office/drawing/2014/main" id="{632A4411-F04B-574E-8BDB-8782C27A609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975226" y="3405188"/>
            <a:ext cx="188913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3430" name="Straight Connector 8">
            <a:extLst>
              <a:ext uri="{FF2B5EF4-FFF2-40B4-BE49-F238E27FC236}">
                <a16:creationId xmlns:a16="http://schemas.microsoft.com/office/drawing/2014/main" id="{F86A39DD-269B-ED4F-80FA-ACAA77FE1D0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641976" y="4043363"/>
            <a:ext cx="188913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3431" name="Straight Connector 8">
            <a:extLst>
              <a:ext uri="{FF2B5EF4-FFF2-40B4-BE49-F238E27FC236}">
                <a16:creationId xmlns:a16="http://schemas.microsoft.com/office/drawing/2014/main" id="{9B2F36A8-97B3-D34B-B23A-5DD352CE9FD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308601" y="4051300"/>
            <a:ext cx="188913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3432" name="Straight Connector 8">
            <a:extLst>
              <a:ext uri="{FF2B5EF4-FFF2-40B4-BE49-F238E27FC236}">
                <a16:creationId xmlns:a16="http://schemas.microsoft.com/office/drawing/2014/main" id="{5C3E1F24-93DD-3142-9A40-BE0EA8B618D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318126" y="4751388"/>
            <a:ext cx="188913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3433" name="Straight Connector 8">
            <a:extLst>
              <a:ext uri="{FF2B5EF4-FFF2-40B4-BE49-F238E27FC236}">
                <a16:creationId xmlns:a16="http://schemas.microsoft.com/office/drawing/2014/main" id="{2BA9049D-E033-3640-BC6C-97FD1F3D47B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648326" y="5386388"/>
            <a:ext cx="188913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3434" name="Straight Connector 8">
            <a:extLst>
              <a:ext uri="{FF2B5EF4-FFF2-40B4-BE49-F238E27FC236}">
                <a16:creationId xmlns:a16="http://schemas.microsoft.com/office/drawing/2014/main" id="{15F553BD-8D22-6B4F-BCF2-927BE44D81A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987926" y="1411288"/>
            <a:ext cx="188913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3435" name="Straight Connector 8">
            <a:extLst>
              <a:ext uri="{FF2B5EF4-FFF2-40B4-BE49-F238E27FC236}">
                <a16:creationId xmlns:a16="http://schemas.microsoft.com/office/drawing/2014/main" id="{69F091D6-E0B5-6A43-887A-7464AF52A9F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305426" y="1398588"/>
            <a:ext cx="188913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3436" name="Straight Connector 8">
            <a:extLst>
              <a:ext uri="{FF2B5EF4-FFF2-40B4-BE49-F238E27FC236}">
                <a16:creationId xmlns:a16="http://schemas.microsoft.com/office/drawing/2014/main" id="{2852BFE3-1D74-0D44-A358-3BD7FCB8C1B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635626" y="1411288"/>
            <a:ext cx="188913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3437" name="Straight Connector 8">
            <a:extLst>
              <a:ext uri="{FF2B5EF4-FFF2-40B4-BE49-F238E27FC236}">
                <a16:creationId xmlns:a16="http://schemas.microsoft.com/office/drawing/2014/main" id="{01C7F887-75E4-3244-BCFC-C5FE65AE332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332413" y="2071688"/>
            <a:ext cx="188912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3438" name="Straight Connector 8">
            <a:extLst>
              <a:ext uri="{FF2B5EF4-FFF2-40B4-BE49-F238E27FC236}">
                <a16:creationId xmlns:a16="http://schemas.microsoft.com/office/drawing/2014/main" id="{FE5EF8D8-B199-FA47-9D60-2E489537FF7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637213" y="2735263"/>
            <a:ext cx="188912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5852C27B-DE89-F949-AC1B-2C4DEB3EB25D}"/>
              </a:ext>
            </a:extLst>
          </p:cNvPr>
          <p:cNvSpPr txBox="1">
            <a:spLocks/>
          </p:cNvSpPr>
          <p:nvPr/>
        </p:nvSpPr>
        <p:spPr bwMode="auto">
          <a:xfrm>
            <a:off x="1957388" y="1397000"/>
            <a:ext cx="1865312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b="1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  <a:defRPr/>
            </a:pPr>
            <a:r>
              <a:rPr lang="en-US" kern="0" dirty="0">
                <a:solidFill>
                  <a:schemeClr val="bg1">
                    <a:lumMod val="50000"/>
                  </a:schemeClr>
                </a:solidFill>
              </a:rPr>
              <a:t>0   0   0</a:t>
            </a:r>
          </a:p>
          <a:p>
            <a:pPr marL="0" indent="0">
              <a:buNone/>
              <a:defRPr/>
            </a:pPr>
            <a:endParaRPr lang="en-US" sz="1200" kern="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  <a:defRPr/>
            </a:pPr>
            <a:r>
              <a:rPr lang="en-US" kern="0" dirty="0">
                <a:solidFill>
                  <a:schemeClr val="bg1">
                    <a:lumMod val="50000"/>
                  </a:schemeClr>
                </a:solidFill>
              </a:rPr>
              <a:t>0   0   1</a:t>
            </a:r>
          </a:p>
          <a:p>
            <a:pPr marL="0" indent="0">
              <a:buNone/>
              <a:defRPr/>
            </a:pPr>
            <a:endParaRPr lang="en-US" sz="1200" kern="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  <a:defRPr/>
            </a:pPr>
            <a:r>
              <a:rPr lang="en-US" kern="0" dirty="0">
                <a:solidFill>
                  <a:schemeClr val="bg1">
                    <a:lumMod val="50000"/>
                  </a:schemeClr>
                </a:solidFill>
              </a:rPr>
              <a:t>0   1   0</a:t>
            </a:r>
          </a:p>
          <a:p>
            <a:pPr marL="0" indent="0">
              <a:buNone/>
              <a:defRPr/>
            </a:pPr>
            <a:endParaRPr lang="en-US" sz="1200" kern="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  <a:defRPr/>
            </a:pPr>
            <a:r>
              <a:rPr lang="en-US" kern="0" dirty="0">
                <a:solidFill>
                  <a:schemeClr val="bg1">
                    <a:lumMod val="50000"/>
                  </a:schemeClr>
                </a:solidFill>
              </a:rPr>
              <a:t>0   1   1</a:t>
            </a:r>
          </a:p>
          <a:p>
            <a:pPr marL="0" indent="0">
              <a:buNone/>
              <a:defRPr/>
            </a:pPr>
            <a:endParaRPr lang="en-US" sz="1200" kern="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  <a:defRPr/>
            </a:pPr>
            <a:r>
              <a:rPr lang="en-US" kern="0" dirty="0">
                <a:solidFill>
                  <a:schemeClr val="bg1">
                    <a:lumMod val="50000"/>
                  </a:schemeClr>
                </a:solidFill>
              </a:rPr>
              <a:t>1   0   0</a:t>
            </a:r>
          </a:p>
          <a:p>
            <a:pPr marL="0" indent="0">
              <a:buNone/>
              <a:defRPr/>
            </a:pPr>
            <a:endParaRPr lang="en-US" sz="1200" kern="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  <a:defRPr/>
            </a:pPr>
            <a:r>
              <a:rPr lang="en-US" kern="0" dirty="0">
                <a:solidFill>
                  <a:schemeClr val="bg1">
                    <a:lumMod val="50000"/>
                  </a:schemeClr>
                </a:solidFill>
              </a:rPr>
              <a:t>1   0   1</a:t>
            </a:r>
          </a:p>
          <a:p>
            <a:pPr marL="0" indent="0">
              <a:buNone/>
              <a:defRPr/>
            </a:pPr>
            <a:endParaRPr lang="en-US" sz="1200" kern="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  <a:defRPr/>
            </a:pPr>
            <a:r>
              <a:rPr lang="en-US" kern="0" dirty="0">
                <a:solidFill>
                  <a:schemeClr val="bg1">
                    <a:lumMod val="50000"/>
                  </a:schemeClr>
                </a:solidFill>
              </a:rPr>
              <a:t>1   1   0</a:t>
            </a:r>
          </a:p>
          <a:p>
            <a:pPr marL="0" indent="0">
              <a:buNone/>
              <a:defRPr/>
            </a:pPr>
            <a:endParaRPr lang="en-US" sz="1200" kern="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  <a:defRPr/>
            </a:pPr>
            <a:r>
              <a:rPr lang="en-US" kern="0" dirty="0">
                <a:solidFill>
                  <a:schemeClr val="bg1">
                    <a:lumMod val="50000"/>
                  </a:schemeClr>
                </a:solidFill>
              </a:rPr>
              <a:t>1   1   1</a:t>
            </a:r>
          </a:p>
        </p:txBody>
      </p:sp>
      <p:sp>
        <p:nvSpPr>
          <p:cNvPr id="103440" name="TextBox 21">
            <a:extLst>
              <a:ext uri="{FF2B5EF4-FFF2-40B4-BE49-F238E27FC236}">
                <a16:creationId xmlns:a16="http://schemas.microsoft.com/office/drawing/2014/main" id="{222846D0-C368-EF44-A15C-C8C45E65BB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7663" y="3000375"/>
            <a:ext cx="3300412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The bars coincide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with the 0’s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in the binary expansion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of the minterm sub-index</a:t>
            </a:r>
          </a:p>
        </p:txBody>
      </p:sp>
    </p:spTree>
  </p:cSld>
  <p:clrMapOvr>
    <a:masterClrMapping/>
  </p:clrMapOvr>
  <p:transition/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Title 1">
            <a:extLst>
              <a:ext uri="{FF2B5EF4-FFF2-40B4-BE49-F238E27FC236}">
                <a16:creationId xmlns:a16="http://schemas.microsoft.com/office/drawing/2014/main" id="{4A4336BF-A7A9-A440-9E52-7949886CE9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2514600"/>
            <a:ext cx="9144000" cy="1143000"/>
          </a:xfrm>
        </p:spPr>
        <p:txBody>
          <a:bodyPr/>
          <a:lstStyle/>
          <a:p>
            <a:r>
              <a:rPr lang="en-US" altLang="en-US"/>
              <a:t>Function Synthesis Example</a:t>
            </a:r>
            <a:br>
              <a:rPr lang="en-US" altLang="en-US"/>
            </a:br>
            <a:r>
              <a:rPr lang="en-US" altLang="en-US"/>
              <a:t>(with three variables)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12054</TotalTime>
  <Words>5862</Words>
  <Application>Microsoft Macintosh PowerPoint</Application>
  <PresentationFormat>Custom</PresentationFormat>
  <Paragraphs>2900</Paragraphs>
  <Slides>180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180</vt:i4>
      </vt:variant>
    </vt:vector>
  </HeadingPairs>
  <TitlesOfParts>
    <vt:vector size="189" baseType="lpstr">
      <vt:lpstr>Arial</vt:lpstr>
      <vt:lpstr>Courier</vt:lpstr>
      <vt:lpstr>Helvetica</vt:lpstr>
      <vt:lpstr>Symbol</vt:lpstr>
      <vt:lpstr>Times</vt:lpstr>
      <vt:lpstr>Times New Roman</vt:lpstr>
      <vt:lpstr>Times-Roman</vt:lpstr>
      <vt:lpstr>Wingdings</vt:lpstr>
      <vt:lpstr>Blank</vt:lpstr>
      <vt:lpstr>PowerPoint Presentation</vt:lpstr>
      <vt:lpstr>PowerPoint Presentation</vt:lpstr>
      <vt:lpstr>Administrative Stuff</vt:lpstr>
      <vt:lpstr>Administrative Stuff</vt:lpstr>
      <vt:lpstr>Quick Review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Boolean Algebra</vt:lpstr>
      <vt:lpstr>Different Notations for Negation</vt:lpstr>
      <vt:lpstr>Operator Precedence</vt:lpstr>
      <vt:lpstr>The multiplication dot is optional</vt:lpstr>
      <vt:lpstr>Operator Precedence (three different ways to write the same)</vt:lpstr>
      <vt:lpstr>Operator Precedence</vt:lpstr>
      <vt:lpstr>Operator Precedence</vt:lpstr>
      <vt:lpstr>Operator Precedence</vt:lpstr>
      <vt:lpstr>Operator Precedence</vt:lpstr>
      <vt:lpstr>DeMorgan’s Theorem</vt:lpstr>
      <vt:lpstr>Proof of DeMorgan’s theorem</vt:lpstr>
      <vt:lpstr>Proof of DeMorgan’s theorem</vt:lpstr>
      <vt:lpstr>How to remember DeMorgan’s theorem</vt:lpstr>
      <vt:lpstr>How to remember DeMorgan’s theorem</vt:lpstr>
      <vt:lpstr>How to remember DeMorgan’s theorem</vt:lpstr>
      <vt:lpstr>How to remember DeMorgan’s theorem</vt:lpstr>
      <vt:lpstr>How to remember DeMorgan’s theorem</vt:lpstr>
      <vt:lpstr>How to remember DeMorgan’s theorem</vt:lpstr>
      <vt:lpstr>PowerPoint Presentation</vt:lpstr>
      <vt:lpstr>Proof of the other DeMorgan’s theorem</vt:lpstr>
      <vt:lpstr>Proof of the other DeMorgan’s theorem</vt:lpstr>
      <vt:lpstr>A Short Digression</vt:lpstr>
      <vt:lpstr>The 2D Plane</vt:lpstr>
      <vt:lpstr>The 2D Plane</vt:lpstr>
      <vt:lpstr>The 2D Plane</vt:lpstr>
      <vt:lpstr>The 2D Plane</vt:lpstr>
      <vt:lpstr>The 2D Plane</vt:lpstr>
      <vt:lpstr>The unit vectors i and j form a basis</vt:lpstr>
      <vt:lpstr>3D Space</vt:lpstr>
      <vt:lpstr>3D Space</vt:lpstr>
      <vt:lpstr>The 3D Basis</vt:lpstr>
      <vt:lpstr>The 4D Basis</vt:lpstr>
      <vt:lpstr>Basis Functions (for two variables)</vt:lpstr>
      <vt:lpstr>The Four Basis Functions</vt:lpstr>
      <vt:lpstr>The Four Basis Functions</vt:lpstr>
      <vt:lpstr>The Four Basis Functions</vt:lpstr>
      <vt:lpstr>The Four Basis Functions</vt:lpstr>
      <vt:lpstr>Circuits for the four basis functions</vt:lpstr>
      <vt:lpstr>The Four Basis Functions</vt:lpstr>
      <vt:lpstr>The Four Basis Functions</vt:lpstr>
      <vt:lpstr>The Four Basis Functions</vt:lpstr>
      <vt:lpstr>The Four Basis Functions</vt:lpstr>
      <vt:lpstr>minterms (an alternative name for  the set of basis functions)</vt:lpstr>
      <vt:lpstr>The Four Basis Functions</vt:lpstr>
      <vt:lpstr>The Four Basis Functions</vt:lpstr>
      <vt:lpstr>The Four Basis Functions</vt:lpstr>
      <vt:lpstr>The Four Basis Functions</vt:lpstr>
      <vt:lpstr>Expressions for the minterms</vt:lpstr>
      <vt:lpstr>Expressions for the minterms</vt:lpstr>
      <vt:lpstr>Expressions for the minterms</vt:lpstr>
      <vt:lpstr>Function Synthesis Example (with two variables)</vt:lpstr>
      <vt:lpstr>Synthesize the Following Function</vt:lpstr>
      <vt:lpstr>1) Split the function into a sum of  4 functions</vt:lpstr>
      <vt:lpstr>1) Split the function into a sum of  4 functions</vt:lpstr>
      <vt:lpstr>2) Write the expressions for all four</vt:lpstr>
      <vt:lpstr>2) Write the expressions for all four</vt:lpstr>
      <vt:lpstr>3) Then just add them together</vt:lpstr>
      <vt:lpstr>3) Then just add them together</vt:lpstr>
      <vt:lpstr>A function to be synthesized</vt:lpstr>
      <vt:lpstr>Let’s look at it row by row. How can we express the last row?</vt:lpstr>
      <vt:lpstr>Let’s look at it row by row. How can we express the last row?</vt:lpstr>
      <vt:lpstr>Let’s look at it row by row. How can we express the last row?</vt:lpstr>
      <vt:lpstr>What about this row?</vt:lpstr>
      <vt:lpstr>What about this row?</vt:lpstr>
      <vt:lpstr>What about this row?</vt:lpstr>
      <vt:lpstr>What about the first row?</vt:lpstr>
      <vt:lpstr>What about the first row?</vt:lpstr>
      <vt:lpstr>What about the first row?</vt:lpstr>
      <vt:lpstr>Finally, what about the zero?</vt:lpstr>
      <vt:lpstr>Putting it all together</vt:lpstr>
      <vt:lpstr>Let’s verify that this circuit implements correctly the target truth table</vt:lpstr>
      <vt:lpstr>Let’s verify that this circuit implements correctly the target truth table</vt:lpstr>
      <vt:lpstr>Putting it all together</vt:lpstr>
      <vt:lpstr>Canonical Sum-Of-Products (SOP)</vt:lpstr>
      <vt:lpstr>Summary of This Procedure</vt:lpstr>
      <vt:lpstr>Simplification Steps</vt:lpstr>
      <vt:lpstr>Simplification Steps</vt:lpstr>
      <vt:lpstr>Simplification Steps</vt:lpstr>
      <vt:lpstr>Simplification Steps</vt:lpstr>
      <vt:lpstr>Simplification Steps</vt:lpstr>
      <vt:lpstr>Minimal-cost realization</vt:lpstr>
      <vt:lpstr>Two implementations for the same function</vt:lpstr>
      <vt:lpstr>Basis Functions / minterms (for three variables)</vt:lpstr>
      <vt:lpstr>The Eight Basis Functions</vt:lpstr>
      <vt:lpstr>The Eight Basis Functions</vt:lpstr>
      <vt:lpstr>The Eight minterms</vt:lpstr>
      <vt:lpstr>Expressions for the minterms</vt:lpstr>
      <vt:lpstr>Expressions for the minterms</vt:lpstr>
      <vt:lpstr>Function Synthesis Example (with three variables)</vt:lpstr>
      <vt:lpstr>Let’s look at another problem</vt:lpstr>
      <vt:lpstr>Let’s look at another problem</vt:lpstr>
      <vt:lpstr>Let’s look at another problem</vt:lpstr>
      <vt:lpstr>Let’s look at another problem</vt:lpstr>
      <vt:lpstr>Let’s look at another problem</vt:lpstr>
      <vt:lpstr>Let’s look at another problem</vt:lpstr>
      <vt:lpstr>Let’s look at another problem</vt:lpstr>
      <vt:lpstr>Let’s look at another problem</vt:lpstr>
      <vt:lpstr>Let’s look at another problem</vt:lpstr>
      <vt:lpstr>Let’s look at another problem (minimization)</vt:lpstr>
      <vt:lpstr>Let’s look at another problem (minimization)</vt:lpstr>
      <vt:lpstr>Maxterms (an alternative set of basis functions)</vt:lpstr>
      <vt:lpstr>The Four Maxterms</vt:lpstr>
      <vt:lpstr>The Four Maxterms</vt:lpstr>
      <vt:lpstr>The Four Maxterms</vt:lpstr>
      <vt:lpstr>The Four Maxterms</vt:lpstr>
      <vt:lpstr>Expressions for the Maxterms</vt:lpstr>
      <vt:lpstr>Expressions for the Maxterms</vt:lpstr>
      <vt:lpstr>Expressions for the Maxterms</vt:lpstr>
      <vt:lpstr>Expressions for the Maxterms</vt:lpstr>
      <vt:lpstr>Minterms and Maxterms</vt:lpstr>
      <vt:lpstr>Minterms and Maxterms</vt:lpstr>
      <vt:lpstr>Minterms and Maxterms</vt:lpstr>
      <vt:lpstr>Sum-of-Products Form (uses the ones of the function)</vt:lpstr>
      <vt:lpstr>Sum-of-Products Form (for the AND logic function)</vt:lpstr>
      <vt:lpstr>Sum-of-Products Form (for the AND logic function)</vt:lpstr>
      <vt:lpstr>Sum-of-Products Form (for the AND logic function)</vt:lpstr>
      <vt:lpstr>Another Example</vt:lpstr>
      <vt:lpstr>Sum-of-Products Form</vt:lpstr>
      <vt:lpstr>Sum-of-Products Form</vt:lpstr>
      <vt:lpstr>Sum-of-Products Form</vt:lpstr>
      <vt:lpstr>Product-of-Sums Form (uses the zeros of the function)</vt:lpstr>
      <vt:lpstr>Product-of-Sums Form (for the OR logic function)</vt:lpstr>
      <vt:lpstr>Product-of-Sums Form (for the OR logic function)</vt:lpstr>
      <vt:lpstr>Product-of-Sums Form (for the OR logic function)</vt:lpstr>
      <vt:lpstr>Another Example</vt:lpstr>
      <vt:lpstr>Product-of-Sums Form (for this logic function)</vt:lpstr>
      <vt:lpstr>Product-of-Sums Form (for this logic function)</vt:lpstr>
      <vt:lpstr>Product-of-Sums Form (for this logic function)</vt:lpstr>
      <vt:lpstr>Yet Another Example</vt:lpstr>
      <vt:lpstr>Product-of-Sums Form</vt:lpstr>
      <vt:lpstr>Product-of-Sums Form</vt:lpstr>
      <vt:lpstr>Product-of-Sums Form</vt:lpstr>
      <vt:lpstr>Product-of-Sums Form</vt:lpstr>
      <vt:lpstr>Product-of-Sums Form</vt:lpstr>
      <vt:lpstr>Product-of-Sums Form</vt:lpstr>
      <vt:lpstr>minterms (for three variables)</vt:lpstr>
      <vt:lpstr>The Eight minterms</vt:lpstr>
      <vt:lpstr>The Eight minterms</vt:lpstr>
      <vt:lpstr>Expressions for the minterms</vt:lpstr>
      <vt:lpstr>Expressions for the minterms</vt:lpstr>
      <vt:lpstr>Maxterms (for three variables)</vt:lpstr>
      <vt:lpstr>The Eight Maxterms</vt:lpstr>
      <vt:lpstr>The Eight Maxterms</vt:lpstr>
      <vt:lpstr>Expressions for the Maxterms</vt:lpstr>
      <vt:lpstr>Expressions for the Maxterms</vt:lpstr>
      <vt:lpstr>minterms and Maxterms (for three variables)</vt:lpstr>
      <vt:lpstr>minterms  and  Maxterms</vt:lpstr>
      <vt:lpstr>minterms and Maxterms (with three variables)</vt:lpstr>
      <vt:lpstr>Examples with  three-variable functions</vt:lpstr>
      <vt:lpstr>A three-variable function</vt:lpstr>
      <vt:lpstr>Sum-of-Products (SOP)</vt:lpstr>
      <vt:lpstr>Sum-of-Products (SOP)</vt:lpstr>
      <vt:lpstr>Sum-of-Products (SOP)</vt:lpstr>
      <vt:lpstr>Sum-of-products realization  of this function</vt:lpstr>
      <vt:lpstr>A three-variable function</vt:lpstr>
      <vt:lpstr>Product-of-Sums (POS)</vt:lpstr>
      <vt:lpstr>Product-of-Sums (POS)</vt:lpstr>
      <vt:lpstr>Product-of-Sums (POS)</vt:lpstr>
      <vt:lpstr>Product-of-sums realization  of this function</vt:lpstr>
      <vt:lpstr>Two realizations of this function</vt:lpstr>
      <vt:lpstr>Shorthand Notation for SOP</vt:lpstr>
      <vt:lpstr>Shorthand Notation for POS</vt:lpstr>
      <vt:lpstr>Shorthand Notation</vt:lpstr>
      <vt:lpstr>The Cost of a Circuit</vt:lpstr>
      <vt:lpstr>What is the cost of this circuit?</vt:lpstr>
      <vt:lpstr>What is the cost of this circuit?</vt:lpstr>
      <vt:lpstr>What is the cost of this circuit?</vt:lpstr>
      <vt:lpstr>What is the cost of each circuit?</vt:lpstr>
      <vt:lpstr>Questions?</vt:lpstr>
      <vt:lpstr>THE  END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Copyright 2004 Pearson Addison-Wesley</dc:creator>
  <cp:lastModifiedBy>Stoytchev, Alexander T [E CPE]</cp:lastModifiedBy>
  <cp:revision>387</cp:revision>
  <cp:lastPrinted>2023-08-30T21:20:32Z</cp:lastPrinted>
  <dcterms:created xsi:type="dcterms:W3CDTF">2003-05-23T15:49:24Z</dcterms:created>
  <dcterms:modified xsi:type="dcterms:W3CDTF">2024-09-06T16:29:41Z</dcterms:modified>
</cp:coreProperties>
</file>