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3" r:id="rId2"/>
    <p:sldId id="391" r:id="rId3"/>
  </p:sldIdLst>
  <p:sldSz cx="109728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208" y="176"/>
      </p:cViewPr>
      <p:guideLst>
        <p:guide orient="horz" pos="912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9413E870-3EC3-6A4D-BA4E-58707FAC24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878C8434-DB9D-CC4C-974C-4E6932FB07E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34C115E0-BB89-A746-BB0A-E42309B1BB4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6E5B5BEC-F511-6A42-BA1C-285FB11CCF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E7B465CA-2B46-2049-94EF-2697661EE0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B2D0839-6BFD-5A42-BC5E-A7C9CD4E06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635FF6F-66A1-3B44-80C3-AE55BE5B57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AF5E403-0592-DC49-826B-66A0CF4A4F3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7D257B4-440B-EA4A-8090-FCDF54A7DC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D76493F-BD8A-154C-8836-7A7D46755A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B30BE37-6571-5F42-A853-4306E906B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4D6909A2-6F04-D141-9B44-812BF601F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" y="533400"/>
            <a:ext cx="4114800" cy="1143000"/>
          </a:xfrm>
        </p:spPr>
        <p:txBody>
          <a:bodyPr anchor="b"/>
          <a:lstStyle>
            <a:lvl1pPr>
              <a:defRPr sz="3200" b="0">
                <a:solidFill>
                  <a:srgbClr val="F5E985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" y="1828800"/>
            <a:ext cx="41148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2201389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87269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3860" y="304800"/>
            <a:ext cx="267462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04800"/>
            <a:ext cx="784098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7634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0185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70705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121061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57072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086549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62539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3003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660132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B783EC-2B14-204C-87A4-9A1E83E0F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1069848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9259883-4DB5-2048-86AE-238098DE90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1219200"/>
            <a:ext cx="950976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 descr="Screen shot 2013-08-28 at 12.04.38 PM.png">
            <a:extLst>
              <a:ext uri="{FF2B5EF4-FFF2-40B4-BE49-F238E27FC236}">
                <a16:creationId xmlns:a16="http://schemas.microsoft.com/office/drawing/2014/main" id="{7192BFF7-941C-DE48-96B0-94D98DCCA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1"/>
            <a:ext cx="274320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0" name="Rectangle 2">
            <a:extLst>
              <a:ext uri="{FF2B5EF4-FFF2-40B4-BE49-F238E27FC236}">
                <a16:creationId xmlns:a16="http://schemas.microsoft.com/office/drawing/2014/main" id="{37DA731F-1114-204D-98C5-22E8A420C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48200"/>
            <a:ext cx="9144000" cy="1524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dirty="0">
                <a:cs typeface="+mn-cs"/>
              </a:rPr>
              <a:t>Instructor: Alexander Stoytchev</a:t>
            </a:r>
          </a:p>
          <a:p>
            <a:pPr algn="ctr" eaLnBrk="1" hangingPunct="1">
              <a:buFontTx/>
              <a:buNone/>
              <a:defRPr/>
            </a:pPr>
            <a:endParaRPr lang="en-US" sz="2800" dirty="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dirty="0">
                <a:cs typeface="+mn-cs"/>
              </a:rPr>
              <a:t>http://</a:t>
            </a:r>
            <a:r>
              <a:rPr lang="en-US" dirty="0" err="1">
                <a:cs typeface="+mn-cs"/>
              </a:rPr>
              <a:t>www.ece.iastate.edu</a:t>
            </a:r>
            <a:r>
              <a:rPr lang="en-US" dirty="0">
                <a:cs typeface="+mn-cs"/>
              </a:rPr>
              <a:t>/~</a:t>
            </a:r>
            <a:r>
              <a:rPr lang="en-US" dirty="0" err="1">
                <a:cs typeface="+mn-cs"/>
              </a:rPr>
              <a:t>alexs</a:t>
            </a:r>
            <a:r>
              <a:rPr lang="en-US" dirty="0">
                <a:cs typeface="+mn-cs"/>
              </a:rPr>
              <a:t>/classes/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FE4D8C93-3014-DA47-8B7A-20B243C2A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877889"/>
            <a:ext cx="610870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CprE 281: </a:t>
            </a:r>
            <a:br>
              <a:rPr lang="en-US" altLang="en-US" sz="3600"/>
            </a:br>
            <a:r>
              <a:rPr lang="en-US" altLang="en-US" sz="3600"/>
              <a:t>Digital Logic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3">
            <a:extLst>
              <a:ext uri="{FF2B5EF4-FFF2-40B4-BE49-F238E27FC236}">
                <a16:creationId xmlns:a16="http://schemas.microsoft.com/office/drawing/2014/main" id="{5CE230BD-5035-AF46-B3D2-B30288EF5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905001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No Class Today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(due to Labor day)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33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</vt:lpstr>
      <vt:lpstr>Wingdings</vt:lpstr>
      <vt:lpstr>Blank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Copyright 2004 Pearson Addison-Wesley</dc:creator>
  <cp:lastModifiedBy>Stoytchev, Alexander T [E CPE]</cp:lastModifiedBy>
  <cp:revision>240</cp:revision>
  <cp:lastPrinted>2023-09-01T19:06:38Z</cp:lastPrinted>
  <dcterms:created xsi:type="dcterms:W3CDTF">2003-05-23T15:49:24Z</dcterms:created>
  <dcterms:modified xsi:type="dcterms:W3CDTF">2024-09-11T19:39:05Z</dcterms:modified>
</cp:coreProperties>
</file>