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05"/>
  </p:notesMasterIdLst>
  <p:handoutMasterIdLst>
    <p:handoutMasterId r:id="rId206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8" r:id="rId42"/>
    <p:sldId id="1969" r:id="rId43"/>
    <p:sldId id="1970" r:id="rId44"/>
    <p:sldId id="1971" r:id="rId45"/>
    <p:sldId id="2175" r:id="rId46"/>
    <p:sldId id="2176" r:id="rId47"/>
    <p:sldId id="2179" r:id="rId48"/>
    <p:sldId id="2177" r:id="rId49"/>
    <p:sldId id="2178" r:id="rId50"/>
    <p:sldId id="1972" r:id="rId51"/>
    <p:sldId id="2180" r:id="rId52"/>
    <p:sldId id="1973" r:id="rId53"/>
    <p:sldId id="1974" r:id="rId54"/>
    <p:sldId id="1975" r:id="rId55"/>
    <p:sldId id="1976" r:id="rId56"/>
    <p:sldId id="1977" r:id="rId57"/>
    <p:sldId id="2167" r:id="rId58"/>
    <p:sldId id="2169" r:id="rId59"/>
    <p:sldId id="2170" r:id="rId60"/>
    <p:sldId id="2181" r:id="rId61"/>
    <p:sldId id="2185" r:id="rId62"/>
    <p:sldId id="2184" r:id="rId63"/>
    <p:sldId id="2182" r:id="rId64"/>
    <p:sldId id="1978" r:id="rId65"/>
    <p:sldId id="1979" r:id="rId66"/>
    <p:sldId id="2171" r:id="rId67"/>
    <p:sldId id="2172" r:id="rId68"/>
    <p:sldId id="2174" r:id="rId69"/>
    <p:sldId id="1980" r:id="rId70"/>
    <p:sldId id="1981" r:id="rId71"/>
    <p:sldId id="1982" r:id="rId72"/>
    <p:sldId id="2187" r:id="rId73"/>
    <p:sldId id="2188" r:id="rId74"/>
    <p:sldId id="2189" r:id="rId75"/>
    <p:sldId id="2190" r:id="rId76"/>
    <p:sldId id="2191" r:id="rId77"/>
    <p:sldId id="2192" r:id="rId78"/>
    <p:sldId id="2193" r:id="rId79"/>
    <p:sldId id="2194" r:id="rId80"/>
    <p:sldId id="2195" r:id="rId81"/>
    <p:sldId id="1983" r:id="rId82"/>
    <p:sldId id="1984" r:id="rId83"/>
    <p:sldId id="1985" r:id="rId84"/>
    <p:sldId id="1880" r:id="rId85"/>
    <p:sldId id="1885" r:id="rId86"/>
    <p:sldId id="1845" r:id="rId87"/>
    <p:sldId id="2013" r:id="rId88"/>
    <p:sldId id="2012" r:id="rId89"/>
    <p:sldId id="2054" r:id="rId90"/>
    <p:sldId id="2011" r:id="rId91"/>
    <p:sldId id="2055" r:id="rId92"/>
    <p:sldId id="2003" r:id="rId93"/>
    <p:sldId id="2014" r:id="rId94"/>
    <p:sldId id="2010" r:id="rId95"/>
    <p:sldId id="2008" r:id="rId96"/>
    <p:sldId id="2009" r:id="rId97"/>
    <p:sldId id="2045" r:id="rId98"/>
    <p:sldId id="2004" r:id="rId99"/>
    <p:sldId id="2016" r:id="rId100"/>
    <p:sldId id="2017" r:id="rId101"/>
    <p:sldId id="2018" r:id="rId102"/>
    <p:sldId id="2019" r:id="rId103"/>
    <p:sldId id="2020" r:id="rId104"/>
    <p:sldId id="2021" r:id="rId105"/>
    <p:sldId id="2022" r:id="rId106"/>
    <p:sldId id="2023" r:id="rId107"/>
    <p:sldId id="2024" r:id="rId108"/>
    <p:sldId id="2025" r:id="rId109"/>
    <p:sldId id="2027" r:id="rId110"/>
    <p:sldId id="2028" r:id="rId111"/>
    <p:sldId id="2029" r:id="rId112"/>
    <p:sldId id="2030" r:id="rId113"/>
    <p:sldId id="2032" r:id="rId114"/>
    <p:sldId id="2031" r:id="rId115"/>
    <p:sldId id="2036" r:id="rId116"/>
    <p:sldId id="2035" r:id="rId117"/>
    <p:sldId id="2037" r:id="rId118"/>
    <p:sldId id="2038" r:id="rId119"/>
    <p:sldId id="2039" r:id="rId120"/>
    <p:sldId id="2040" r:id="rId121"/>
    <p:sldId id="2042" r:id="rId122"/>
    <p:sldId id="2043" r:id="rId123"/>
    <p:sldId id="2044" r:id="rId124"/>
    <p:sldId id="2056" r:id="rId125"/>
    <p:sldId id="2057" r:id="rId126"/>
    <p:sldId id="2058" r:id="rId127"/>
    <p:sldId id="2071" r:id="rId128"/>
    <p:sldId id="2059" r:id="rId129"/>
    <p:sldId id="2061" r:id="rId130"/>
    <p:sldId id="2062" r:id="rId131"/>
    <p:sldId id="1886" r:id="rId132"/>
    <p:sldId id="2064" r:id="rId133"/>
    <p:sldId id="2066" r:id="rId134"/>
    <p:sldId id="2065" r:id="rId135"/>
    <p:sldId id="2068" r:id="rId136"/>
    <p:sldId id="2079" r:id="rId137"/>
    <p:sldId id="2080" r:id="rId138"/>
    <p:sldId id="2069" r:id="rId139"/>
    <p:sldId id="2072" r:id="rId140"/>
    <p:sldId id="2073" r:id="rId141"/>
    <p:sldId id="2074" r:id="rId142"/>
    <p:sldId id="2075" r:id="rId143"/>
    <p:sldId id="2076" r:id="rId144"/>
    <p:sldId id="2077" r:id="rId145"/>
    <p:sldId id="2078" r:id="rId146"/>
    <p:sldId id="2081" r:id="rId147"/>
    <p:sldId id="1846" r:id="rId148"/>
    <p:sldId id="2067" r:id="rId149"/>
    <p:sldId id="2100" r:id="rId150"/>
    <p:sldId id="2082" r:id="rId151"/>
    <p:sldId id="2102" r:id="rId152"/>
    <p:sldId id="2103" r:id="rId153"/>
    <p:sldId id="2085" r:id="rId154"/>
    <p:sldId id="2105" r:id="rId155"/>
    <p:sldId id="2089" r:id="rId156"/>
    <p:sldId id="2106" r:id="rId157"/>
    <p:sldId id="2108" r:id="rId158"/>
    <p:sldId id="2107" r:id="rId159"/>
    <p:sldId id="2109" r:id="rId160"/>
    <p:sldId id="2110" r:id="rId161"/>
    <p:sldId id="2111" r:id="rId162"/>
    <p:sldId id="2113" r:id="rId163"/>
    <p:sldId id="2112" r:id="rId164"/>
    <p:sldId id="2114" r:id="rId165"/>
    <p:sldId id="2115" r:id="rId166"/>
    <p:sldId id="2116" r:id="rId167"/>
    <p:sldId id="2117" r:id="rId168"/>
    <p:sldId id="2118" r:id="rId169"/>
    <p:sldId id="2119" r:id="rId170"/>
    <p:sldId id="2060" r:id="rId171"/>
    <p:sldId id="2120" r:id="rId172"/>
    <p:sldId id="2121" r:id="rId173"/>
    <p:sldId id="2126" r:id="rId174"/>
    <p:sldId id="2127" r:id="rId175"/>
    <p:sldId id="2128" r:id="rId176"/>
    <p:sldId id="2130" r:id="rId177"/>
    <p:sldId id="1888" r:id="rId178"/>
    <p:sldId id="2131" r:id="rId179"/>
    <p:sldId id="2132" r:id="rId180"/>
    <p:sldId id="2133" r:id="rId181"/>
    <p:sldId id="2134" r:id="rId182"/>
    <p:sldId id="2135" r:id="rId183"/>
    <p:sldId id="2136" r:id="rId184"/>
    <p:sldId id="2137" r:id="rId185"/>
    <p:sldId id="2138" r:id="rId186"/>
    <p:sldId id="2139" r:id="rId187"/>
    <p:sldId id="2140" r:id="rId188"/>
    <p:sldId id="2141" r:id="rId189"/>
    <p:sldId id="2142" r:id="rId190"/>
    <p:sldId id="2143" r:id="rId191"/>
    <p:sldId id="2144" r:id="rId192"/>
    <p:sldId id="2145" r:id="rId193"/>
    <p:sldId id="2146" r:id="rId194"/>
    <p:sldId id="2147" r:id="rId195"/>
    <p:sldId id="2148" r:id="rId196"/>
    <p:sldId id="2149" r:id="rId197"/>
    <p:sldId id="2150" r:id="rId198"/>
    <p:sldId id="2151" r:id="rId199"/>
    <p:sldId id="2152" r:id="rId200"/>
    <p:sldId id="2153" r:id="rId201"/>
    <p:sldId id="1848" r:id="rId202"/>
    <p:sldId id="1878" r:id="rId203"/>
    <p:sldId id="1879" r:id="rId20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180"/>
    <p:restoredTop sz="94704"/>
  </p:normalViewPr>
  <p:slideViewPr>
    <p:cSldViewPr>
      <p:cViewPr varScale="1">
        <p:scale>
          <a:sx n="153" d="100"/>
          <a:sy n="153" d="100"/>
        </p:scale>
        <p:origin x="176" y="920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notesMaster" Target="notesMasters/notesMaster1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handoutMaster" Target="handoutMasters/handoutMaster1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presProps" Target="presProps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208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theme" Target="theme/theme1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tableStyles" Target="tableStyles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10 is due on Monday Nov 8 @ 4pm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Start thinking about your final project </a:t>
            </a: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2324100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66688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244475" cy="241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F66EE65-6423-7A4C-BE48-BED7138B0FA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11EBDF-21CF-9045-AE3B-BD23F74A344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20" name="Group 126">
                <a:extLst>
                  <a:ext uri="{FF2B5EF4-FFF2-40B4-BE49-F238E27FC236}">
                    <a16:creationId xmlns:a16="http://schemas.microsoft.com/office/drawing/2014/main" id="{8E0AE869-08CE-4C42-9FF1-E4B57255E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3091DC-76E7-BD4C-8E3C-F2D8085C3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TextBox 133">
                  <a:extLst>
                    <a:ext uri="{FF2B5EF4-FFF2-40B4-BE49-F238E27FC236}">
                      <a16:creationId xmlns:a16="http://schemas.microsoft.com/office/drawing/2014/main" id="{E4E333B8-9396-C043-ABB6-2081801030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820B1E95-D314-5F4A-8F87-84B3FE1D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04C9AD-D6EC-024B-8EAD-8F8516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BACC9AC-7958-034D-9F20-82EF466982CE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A92E4B-5CC1-0341-B595-EEFD9102A40B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C198964-40BD-404F-85F7-F534200ED803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4E01E5DC-96F2-1A45-81E3-644B9C8A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F4D10F1D-D680-BD40-BEE6-32CEC73E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304320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920DED6-EDE7-A141-BF2D-3F22AC85D871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1830A32-0E46-1641-B558-F6F5996B06A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32655F82-D43B-F645-993A-10BF62AF5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781FF014-35A4-464A-9EFC-3D5735ED8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BD0F735D-F29D-174D-88DA-CBB3323471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E37340F-D881-2544-81E5-1F115CE8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F39E566-8288-9447-BB02-5C01B4823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3E3140-E995-3247-869E-30BB37E9E045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E09812B2-9A7A-7247-BC83-BD051B10340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D4DFD0B-8961-D141-9474-561CB8EA5FB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D478E78-1A88-2A44-8D27-8D44AFD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D41DDF7-2E37-7B4C-ABF8-6DA084E8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81211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605E9A1-9E8E-554F-9360-A5DF58F958B6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2CEF940-96C9-8D4D-B9A2-2B2E84E5F770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E393EAF0-AE9C-0141-BCF4-9845B3C33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62AFA5A8-64AE-0E4B-AEC6-5EDBB94C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8144054E-6352-F04E-8878-A5398D135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9920F0CF-C8BF-1041-8B2E-9920BA9F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78D97B-09B1-0744-9829-6C33F8E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68253AC-1834-224F-BF5C-5ED3CF8C2F02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CCED0E9-64D1-584D-BF33-6B34D6B16FA4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F8576C-12AB-314D-895F-CCF39CE39B30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358D5B0-6F00-9F4F-A8EF-E18B0E78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90566B58-BB1A-D34D-92B7-10287FB8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935624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8882AB-4D18-BC4E-9EF9-48E740EAF3EC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98E637-033F-ED4F-8E4A-8394D42097C1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A25FCB05-755A-F645-9756-89831829A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517524EB-5CA5-1740-9843-9689E3B32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94FF44A0-F31D-4149-A01E-9AE2506E0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F9BEC6E1-1A02-2B43-91D4-CFD131D2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9765199-67EB-9B46-8806-A1ACBF88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FDF959-2E2E-3741-A235-883BA719D81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CAFEBD82-D396-6149-91B0-66608044B7F9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20344D6-CFFE-8B46-B7F0-F25CF8839DAA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58CB927E-D3CD-5444-A035-5073062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61934FB-333D-8747-AE49-2C98C37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2150009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598CC6-B79E-F24B-A0FF-C992F5A7415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CC37AB7-B569-6E40-99D1-0BD550F0AC3C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93929602-9264-414D-81B8-511993792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7CBFE00-6AEB-2F45-9EBD-0AB3BAF7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F373C61A-D32C-9B42-A95C-70F327C4BA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BB8EC31-798F-2F4B-B367-8E391013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014F22-4FE5-1948-91BA-F5F5A63F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4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579B34-A54F-E844-8435-FA61E205D8EC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A7A603E0-F135-C441-BB76-FB4A37E0B2D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EAC8F1-603E-9E4A-8367-A4B3AB871215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A96C3004-7AD6-3E44-9A7C-174988CD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8147C33-878B-9449-8D25-06C0B5B5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8404408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1D8A562-7902-2D42-8AA1-4387C90C2FE4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09781B-7F12-914B-9473-52CAC58A6A8A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7C3EAE8F-ED7D-B94A-AC38-A2505D29D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B955692-9038-E34B-82BE-16F28F25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22E7B4D4-3838-5148-BB07-506268A74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B1C5F441-5B82-514B-BA8F-DC0ACA36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EA8A147-B0F2-FC4F-A9AA-8D97EE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6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807C140-C29C-8E4B-85E2-F1B80A1897DB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54805ABB-F427-E541-9A39-0D0CE1CF09FC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ADD51A5-592B-0447-B56D-2E7F7C741F16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B34CF88-3819-9248-B034-0197A61B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796CCB5-3BC6-A843-B034-68FA15C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13604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D9DE7413-8EE6-1B4D-A67F-925F2411813F}"/>
              </a:ext>
            </a:extLst>
          </p:cNvPr>
          <p:cNvSpPr/>
          <p:nvPr/>
        </p:nvSpPr>
        <p:spPr bwMode="auto">
          <a:xfrm>
            <a:off x="3367356" y="2578925"/>
            <a:ext cx="349620" cy="1233055"/>
          </a:xfrm>
          <a:prstGeom prst="rect">
            <a:avLst/>
          </a:prstGeom>
          <a:solidFill>
            <a:srgbClr val="FF0000">
              <a:alpha val="25000"/>
            </a:srgbClr>
          </a:solidFill>
          <a:ln w="9525" cap="flat" cmpd="sng" algn="ctr">
            <a:solidFill>
              <a:srgbClr val="DE2C2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11159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8264382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130650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3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1981200"/>
            <a:ext cx="8623300" cy="3313113"/>
            <a:chOff x="292100" y="1981124"/>
            <a:chExt cx="862330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19459</TotalTime>
  <Words>7315</Words>
  <Application>Microsoft Macintosh PowerPoint</Application>
  <PresentationFormat>On-screen Show (4:3)</PresentationFormat>
  <Paragraphs>4655</Paragraphs>
  <Slides>201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201</vt:i4>
      </vt:variant>
    </vt:vector>
  </HeadingPairs>
  <TitlesOfParts>
    <vt:vector size="210" baseType="lpstr"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720</cp:revision>
  <cp:lastPrinted>2017-11-06T03:22:58Z</cp:lastPrinted>
  <dcterms:created xsi:type="dcterms:W3CDTF">2003-05-23T15:49:24Z</dcterms:created>
  <dcterms:modified xsi:type="dcterms:W3CDTF">2021-11-01T20:22:47Z</dcterms:modified>
</cp:coreProperties>
</file>