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  <p:sldMasterId id="2147483660" r:id="rId2"/>
  </p:sldMasterIdLst>
  <p:notesMasterIdLst>
    <p:notesMasterId r:id="rId6"/>
  </p:notesMasterIdLst>
  <p:handoutMasterIdLst>
    <p:handoutMasterId r:id="rId7"/>
  </p:handoutMasterIdLst>
  <p:sldIdLst>
    <p:sldId id="434" r:id="rId3"/>
    <p:sldId id="444" r:id="rId4"/>
    <p:sldId id="450" r:id="rId5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90" autoAdjust="0"/>
    <p:restoredTop sz="96671" autoAdjust="0"/>
  </p:normalViewPr>
  <p:slideViewPr>
    <p:cSldViewPr snapToGrid="0">
      <p:cViewPr varScale="1">
        <p:scale>
          <a:sx n="51" d="100"/>
          <a:sy n="51" d="100"/>
        </p:scale>
        <p:origin x="53" y="3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49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0" d="100"/>
          <a:sy n="60" d="100"/>
        </p:scale>
        <p:origin x="-2490" y="-8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AD06CAA5-A6CE-40F7-9A13-92F9DC6A6DC9}" type="datetimeFigureOut">
              <a:rPr lang="en-US"/>
              <a:pPr>
                <a:defRPr/>
              </a:pPr>
              <a:t>12/5/2016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FE419770-A11C-4576-B3DC-DA2A779424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519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E8ECB218-9B4D-498C-8495-A58153E21AF6}" type="datetimeFigureOut">
              <a:rPr lang="en-US"/>
              <a:pPr>
                <a:defRPr/>
              </a:pPr>
              <a:t>12/5/2016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B6FE24BA-1CCA-4E1D-940C-9F0E575B32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6906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8806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71FE5A5-6BE2-4734-8DED-A9DE855ED2F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8806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71FE5A5-6BE2-4734-8DED-A9DE855ED2F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8806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71FE5A5-6BE2-4734-8DED-A9DE855ED2F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329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84183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3995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AEFF81-649B-4A67-9C3E-E92BE43BE2E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E12116-A165-47E7-BE3B-7C634DE8AF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61324B-DE4B-479D-8783-6FDF6A990D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A90AA5-B403-401D-9187-E2C7F2DF48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7A467C-B1A8-4489-91BB-E4E200E67E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276544-4468-4F8C-A234-AEA6B308E6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C6A7B3-6A40-43F0-89E0-FE4FC7D517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476D94-133D-4350-929C-5BD8427B25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F78EE2-0929-4FA5-9E12-4C49CAF0D9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08464E-78DA-4D16-9198-8FB643C1F7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93EE63-B3B4-4A27-81F5-43B9E65410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 flipV="1">
            <a:off x="130175" y="1144588"/>
            <a:ext cx="8931275" cy="2381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86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6242"/>
            <a:ext cx="8229600" cy="490047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2A14E0-7B6F-4C74-A486-D8202FE948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AECBC1-09AE-4ED9-B8AA-66787C74A0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299B42-4C24-4325-AEB2-703C1E35A0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416732-7656-4B8B-98DB-069B7EDF81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FA2C29-B97E-496F-8F8D-4CD9675001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382377-9572-45ED-92F2-76EACC40EF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 flipV="1">
            <a:off x="130175" y="1144588"/>
            <a:ext cx="8931275" cy="2381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86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87262"/>
            <a:ext cx="4038600" cy="483890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87262"/>
            <a:ext cx="4038600" cy="483890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2C8CAB-38F0-4930-82D5-975A53EBCD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V="1">
            <a:off x="130175" y="1403350"/>
            <a:ext cx="8931275" cy="2222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4714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DA7122-4731-4EB1-823C-6C4D5F1A58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 userDrawn="1"/>
        </p:nvCxnSpPr>
        <p:spPr>
          <a:xfrm flipV="1">
            <a:off x="130175" y="1144588"/>
            <a:ext cx="8931275" cy="2381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4956" y="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668CBA-0322-4ADB-9312-12B7C258D0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 flipV="1">
            <a:off x="130175" y="1068388"/>
            <a:ext cx="8931275" cy="2381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25C4B7-FA89-4232-9438-E2BBEBDDE6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2C66C7-423C-4A07-A5EC-A77E1CAC33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070B8F-E386-4267-9B74-F58E451E96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7493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21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2292350"/>
            <a:ext cx="8229600" cy="333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2588" y="6297613"/>
            <a:ext cx="7889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DAE60EB-AB5C-4B01-93A9-A8A8DBEC814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4" r:id="rId1"/>
    <p:sldLayoutId id="2147484036" r:id="rId2"/>
    <p:sldLayoutId id="2147484037" r:id="rId3"/>
    <p:sldLayoutId id="2147484038" r:id="rId4"/>
    <p:sldLayoutId id="2147484039" r:id="rId5"/>
    <p:sldLayoutId id="2147484040" r:id="rId6"/>
    <p:sldLayoutId id="2147484041" r:id="rId7"/>
    <p:sldLayoutId id="2147484042" r:id="rId8"/>
    <p:sldLayoutId id="2147484043" r:id="rId9"/>
    <p:sldLayoutId id="2147484044" r:id="rId10"/>
    <p:sldLayoutId id="2147484045" r:id="rId11"/>
    <p:sldLayoutId id="2147484046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4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3C39345-96B8-4D01-A0BA-3CC85D0635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5" r:id="rId1"/>
    <p:sldLayoutId id="2147484026" r:id="rId2"/>
    <p:sldLayoutId id="2147484027" r:id="rId3"/>
    <p:sldLayoutId id="2147484028" r:id="rId4"/>
    <p:sldLayoutId id="2147484029" r:id="rId5"/>
    <p:sldLayoutId id="2147484030" r:id="rId6"/>
    <p:sldLayoutId id="2147484031" r:id="rId7"/>
    <p:sldLayoutId id="2147484032" r:id="rId8"/>
    <p:sldLayoutId id="2147484033" r:id="rId9"/>
    <p:sldLayoutId id="2147484034" r:id="rId10"/>
    <p:sldLayoutId id="2147484035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lo.iastate.edu/proctored-testing/proctored-testing-guidelines-for-students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0" y="35986"/>
            <a:ext cx="9144000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100" b="1" dirty="0" smtClean="0"/>
              <a:t>Final Exam</a:t>
            </a:r>
            <a:endParaRPr lang="en-US" sz="31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0" y="516473"/>
            <a:ext cx="9144000" cy="440120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Wednesday</a:t>
            </a:r>
            <a:r>
              <a:rPr lang="en-US" sz="2800" dirty="0"/>
              <a:t>, 12/14, </a:t>
            </a:r>
            <a:r>
              <a:rPr lang="en-US" sz="2800" dirty="0" smtClean="0"/>
              <a:t>5:00-7:00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On-campus </a:t>
            </a:r>
            <a:r>
              <a:rPr lang="en-US" sz="2800" dirty="0" smtClean="0"/>
              <a:t>students take it at this time, this room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Off-campus </a:t>
            </a:r>
            <a:r>
              <a:rPr lang="en-US" sz="2800" dirty="0" smtClean="0"/>
              <a:t>students: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 smtClean="0"/>
              <a:t>You may take it with on-campus students if you like.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 smtClean="0"/>
              <a:t>If you do not take it on-campus, then you must have a proctor. Your proctor must register at </a:t>
            </a:r>
          </a:p>
          <a:p>
            <a:pPr lvl="1"/>
            <a:r>
              <a:rPr lang="en-US" sz="1600" u="sng" dirty="0" smtClean="0">
                <a:hlinkClick r:id="rId3"/>
              </a:rPr>
              <a:t>	www.elo.iastate.edu/proctored-testing/proctored-testing-guidelines-for-students/</a:t>
            </a:r>
            <a:endParaRPr lang="en-US" sz="1600" dirty="0" smtClean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 smtClean="0"/>
              <a:t>Your proctor downloads/uploads exam at </a:t>
            </a:r>
            <a:r>
              <a:rPr lang="en-US" dirty="0" smtClean="0"/>
              <a:t>www-testing-las.sws.iastate.edu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 smtClean="0"/>
              <a:t>I will make it available at </a:t>
            </a:r>
            <a:r>
              <a:rPr lang="en-US" sz="2000" dirty="0" smtClean="0"/>
              <a:t>12/14 3:00p</a:t>
            </a:r>
            <a:r>
              <a:rPr lang="en-US" sz="2000" dirty="0" smtClean="0"/>
              <a:t>m </a:t>
            </a:r>
            <a:r>
              <a:rPr lang="en-US" sz="2000" dirty="0" smtClean="0"/>
              <a:t>(CST) and you have until </a:t>
            </a:r>
            <a:r>
              <a:rPr lang="en-US" sz="2000" dirty="0" smtClean="0"/>
              <a:t>12/15 </a:t>
            </a:r>
            <a:r>
              <a:rPr lang="en-US" sz="2000" dirty="0" smtClean="0"/>
              <a:t>9pm</a:t>
            </a:r>
            <a:r>
              <a:rPr lang="en-US" sz="2000" dirty="0" smtClean="0"/>
              <a:t> (</a:t>
            </a:r>
            <a:r>
              <a:rPr lang="en-US" sz="2000" dirty="0" smtClean="0"/>
              <a:t>CST) to begin the exam. Your should be done with it by </a:t>
            </a:r>
            <a:r>
              <a:rPr lang="en-US" sz="2000" dirty="0" smtClean="0"/>
              <a:t>11:00pm (CST); </a:t>
            </a:r>
            <a:r>
              <a:rPr lang="en-US" sz="2000" dirty="0" smtClean="0"/>
              <a:t>your </a:t>
            </a:r>
            <a:r>
              <a:rPr lang="en-US" sz="2000" dirty="0" smtClean="0"/>
              <a:t>proctor should upload it to the testing center by </a:t>
            </a:r>
            <a:r>
              <a:rPr lang="en-US" sz="2000" dirty="0" smtClean="0"/>
              <a:t>11:59pm</a:t>
            </a:r>
            <a:r>
              <a:rPr lang="en-US" sz="2000" dirty="0" smtClean="0"/>
              <a:t>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 smtClean="0"/>
              <a:t>If the above scheduling requirements cause a problem for you, please email me and we can discuss.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F25C4B7-FA89-4232-9438-E2BBEBDDE60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819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0" y="35986"/>
            <a:ext cx="9144000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100" b="1" dirty="0" smtClean="0"/>
              <a:t>Final Exam Summary</a:t>
            </a:r>
            <a:endParaRPr lang="en-US" sz="31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0" y="1151473"/>
            <a:ext cx="9144000" cy="203132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lvl="0"/>
            <a:r>
              <a:rPr lang="en-US" dirty="0" smtClean="0"/>
              <a:t>Comprehensive, covers entire semester’s materials.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smtClean="0"/>
              <a:t>All coverage from Exam 1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smtClean="0"/>
              <a:t>All coverage from Exam 2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smtClean="0"/>
              <a:t>Coverage since Exam 2: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Wind &amp; markets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Offshore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Local issues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F25C4B7-FA89-4232-9438-E2BBEBDDE60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699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0" y="35986"/>
            <a:ext cx="9144000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100" b="1" dirty="0" smtClean="0"/>
              <a:t>Final Exam</a:t>
            </a:r>
            <a:r>
              <a:rPr lang="en-US" sz="3100" b="1" dirty="0" smtClean="0"/>
              <a:t> </a:t>
            </a:r>
            <a:r>
              <a:rPr lang="en-US" sz="3100" b="1" dirty="0" smtClean="0"/>
              <a:t>Summary</a:t>
            </a:r>
            <a:endParaRPr lang="en-US" sz="31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F25C4B7-FA89-4232-9438-E2BBEBDDE60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0" y="498152"/>
            <a:ext cx="9144000" cy="59093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lvl="0"/>
            <a:r>
              <a:rPr lang="en-US" sz="2700" dirty="0" smtClean="0"/>
              <a:t>Expected form of exam: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700" dirty="0" smtClean="0"/>
              <a:t>Open</a:t>
            </a:r>
            <a:r>
              <a:rPr lang="en-US" sz="2700" dirty="0" smtClean="0"/>
              <a:t> notes, </a:t>
            </a:r>
            <a:r>
              <a:rPr lang="en-US" sz="2700" dirty="0" smtClean="0"/>
              <a:t>open</a:t>
            </a:r>
            <a:r>
              <a:rPr lang="en-US" sz="2700" dirty="0" smtClean="0"/>
              <a:t> book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700" dirty="0" smtClean="0"/>
              <a:t>You </a:t>
            </a:r>
            <a:r>
              <a:rPr lang="en-US" sz="2700" dirty="0" smtClean="0"/>
              <a:t>should</a:t>
            </a:r>
            <a:r>
              <a:rPr lang="en-US" sz="2700" dirty="0" smtClean="0"/>
              <a:t> have pencil/pen/paper and calculator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700" dirty="0" smtClean="0"/>
              <a:t>Calculator cannot have a communication device on it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700" dirty="0" smtClean="0"/>
              <a:t>Exam will be </a:t>
            </a:r>
            <a:r>
              <a:rPr lang="en-US" sz="2700" dirty="0" smtClean="0"/>
              <a:t>2 hours</a:t>
            </a:r>
            <a:endParaRPr lang="en-US" sz="2700" dirty="0" smtClean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700" dirty="0" smtClean="0"/>
              <a:t>Problems requiring calculations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700" dirty="0" smtClean="0"/>
              <a:t>Problems requiring insight and understanding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700" dirty="0" smtClean="0"/>
              <a:t>Short-answer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700" dirty="0" smtClean="0"/>
              <a:t>True-false</a:t>
            </a:r>
          </a:p>
          <a:p>
            <a:pPr lvl="0"/>
            <a:r>
              <a:rPr lang="en-US" sz="2700" dirty="0" smtClean="0"/>
              <a:t>How to prepare?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700" dirty="0" smtClean="0"/>
              <a:t>Review HWs and HW solutions; Exams 1, 2 solutions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700" dirty="0" smtClean="0"/>
              <a:t>Review in-class slides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700" dirty="0" smtClean="0"/>
              <a:t>Study reports and slides associated with projects to be presented in the next class.</a:t>
            </a:r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3315310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tx1"/>
          </a:solidFill>
          <a:headEnd type="none" w="med" len="med"/>
          <a:tailEnd type="triangle" w="lg" len="lg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25255</TotalTime>
  <Words>163</Words>
  <Application>Microsoft Office PowerPoint</Application>
  <PresentationFormat>On-screen Show (4:3)</PresentationFormat>
  <Paragraphs>38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Office Theme</vt:lpstr>
      <vt:lpstr>Custom Design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Robert Brown</dc:creator>
  <cp:lastModifiedBy>McCalley, James D [E CPE]</cp:lastModifiedBy>
  <cp:revision>350</cp:revision>
  <dcterms:created xsi:type="dcterms:W3CDTF">2008-10-18T20:05:06Z</dcterms:created>
  <dcterms:modified xsi:type="dcterms:W3CDTF">2016-12-05T22:48:13Z</dcterms:modified>
</cp:coreProperties>
</file>